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  <p:sldMasterId id="2147483662" r:id="rId5"/>
    <p:sldMasterId id="214748366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</p:sldIdLst>
  <p:sldSz cy="5143500" cx="9144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Proxima Nova"/>
      <p:regular r:id="rId52"/>
      <p:bold r:id="rId53"/>
      <p:italic r:id="rId54"/>
      <p:boldItalic r:id="rId55"/>
    </p:embeddedFont>
    <p:embeddedFont>
      <p:font typeface="Nunito"/>
      <p:regular r:id="rId56"/>
      <p:bold r:id="rId57"/>
      <p:italic r:id="rId58"/>
      <p:boldItalic r:id="rId59"/>
    </p:embeddedFont>
    <p:embeddedFont>
      <p:font typeface="Alata"/>
      <p:regular r:id="rId60"/>
    </p:embeddedFont>
    <p:embeddedFont>
      <p:font typeface="Proxima Nova Semibold"/>
      <p:regular r:id="rId61"/>
      <p:bold r:id="rId62"/>
      <p:boldItalic r:id="rId63"/>
    </p:embeddedFont>
    <p:embeddedFont>
      <p:font typeface="Fira Sans"/>
      <p:regular r:id="rId64"/>
      <p:bold r:id="rId65"/>
      <p:italic r:id="rId66"/>
      <p:boldItalic r:id="rId67"/>
    </p:embeddedFont>
    <p:embeddedFont>
      <p:font typeface="Fira Sans Extra Condensed"/>
      <p:regular r:id="rId68"/>
      <p:bold r:id="rId69"/>
      <p:italic r:id="rId70"/>
      <p:boldItalic r:id="rId71"/>
    </p:embeddedFont>
    <p:embeddedFont>
      <p:font typeface="Fira Sans Extra Condensed SemiBold"/>
      <p:regular r:id="rId72"/>
      <p:bold r:id="rId73"/>
      <p:italic r:id="rId74"/>
      <p:boldItalic r:id="rId75"/>
    </p:embeddedFont>
    <p:embeddedFont>
      <p:font typeface="Open Sans"/>
      <p:regular r:id="rId76"/>
      <p:bold r:id="rId77"/>
      <p:italic r:id="rId78"/>
      <p:boldItalic r:id="rId7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5C400E-A25D-466E-90E8-A15430586A5E}">
  <a:tblStyle styleId="{885C400E-A25D-466E-90E8-A15430586A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3C473DE-92B6-4A1D-914E-0A947449BF69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fill>
          <a:solidFill>
            <a:srgbClr val="DEE7D0"/>
          </a:solidFill>
        </a:fill>
      </a:tcStyle>
    </a:band1H>
    <a:band2H>
      <a:tcTxStyle/>
    </a:band2H>
    <a:band1V>
      <a:tcTxStyle/>
      <a:tcStyle>
        <a:fill>
          <a:solidFill>
            <a:srgbClr val="DEE7D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98E68E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98E68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98E68E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98E68E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Roboto-regular.fntdata"/><Relationship Id="rId47" Type="http://schemas.openxmlformats.org/officeDocument/2006/relationships/slide" Target="slides/slide40.xml"/><Relationship Id="rId49" Type="http://schemas.openxmlformats.org/officeDocument/2006/relationships/font" Target="fonts/Roboto-bold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FiraSansExtraCondensedSemiBold-bold.fntdata"/><Relationship Id="rId72" Type="http://schemas.openxmlformats.org/officeDocument/2006/relationships/font" Target="fonts/FiraSansExtraCondensedSemiBold-regular.fntdata"/><Relationship Id="rId31" Type="http://schemas.openxmlformats.org/officeDocument/2006/relationships/slide" Target="slides/slide24.xml"/><Relationship Id="rId75" Type="http://schemas.openxmlformats.org/officeDocument/2006/relationships/font" Target="fonts/FiraSansExtraCondensedSemiBold-boldItalic.fntdata"/><Relationship Id="rId30" Type="http://schemas.openxmlformats.org/officeDocument/2006/relationships/slide" Target="slides/slide23.xml"/><Relationship Id="rId74" Type="http://schemas.openxmlformats.org/officeDocument/2006/relationships/font" Target="fonts/FiraSansExtraCondensedSemiBold-italic.fntdata"/><Relationship Id="rId33" Type="http://schemas.openxmlformats.org/officeDocument/2006/relationships/slide" Target="slides/slide26.xml"/><Relationship Id="rId77" Type="http://schemas.openxmlformats.org/officeDocument/2006/relationships/font" Target="fonts/OpenSans-bold.fntdata"/><Relationship Id="rId32" Type="http://schemas.openxmlformats.org/officeDocument/2006/relationships/slide" Target="slides/slide25.xml"/><Relationship Id="rId76" Type="http://schemas.openxmlformats.org/officeDocument/2006/relationships/font" Target="fonts/OpenSans-regular.fntdata"/><Relationship Id="rId35" Type="http://schemas.openxmlformats.org/officeDocument/2006/relationships/slide" Target="slides/slide28.xml"/><Relationship Id="rId79" Type="http://schemas.openxmlformats.org/officeDocument/2006/relationships/font" Target="fonts/OpenSans-boldItalic.fntdata"/><Relationship Id="rId34" Type="http://schemas.openxmlformats.org/officeDocument/2006/relationships/slide" Target="slides/slide27.xml"/><Relationship Id="rId78" Type="http://schemas.openxmlformats.org/officeDocument/2006/relationships/font" Target="fonts/OpenSans-italic.fntdata"/><Relationship Id="rId71" Type="http://schemas.openxmlformats.org/officeDocument/2006/relationships/font" Target="fonts/FiraSansExtraCondensed-boldItalic.fntdata"/><Relationship Id="rId70" Type="http://schemas.openxmlformats.org/officeDocument/2006/relationships/font" Target="fonts/FiraSansExtraCondensed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ProximaNovaSemibold-bold.fntdata"/><Relationship Id="rId61" Type="http://schemas.openxmlformats.org/officeDocument/2006/relationships/font" Target="fonts/ProximaNovaSemibold-regular.fntdata"/><Relationship Id="rId20" Type="http://schemas.openxmlformats.org/officeDocument/2006/relationships/slide" Target="slides/slide13.xml"/><Relationship Id="rId64" Type="http://schemas.openxmlformats.org/officeDocument/2006/relationships/font" Target="fonts/FiraSans-regular.fntdata"/><Relationship Id="rId63" Type="http://schemas.openxmlformats.org/officeDocument/2006/relationships/font" Target="fonts/ProximaNovaSemibold-boldItalic.fntdata"/><Relationship Id="rId22" Type="http://schemas.openxmlformats.org/officeDocument/2006/relationships/slide" Target="slides/slide15.xml"/><Relationship Id="rId66" Type="http://schemas.openxmlformats.org/officeDocument/2006/relationships/font" Target="fonts/FiraSans-italic.fntdata"/><Relationship Id="rId21" Type="http://schemas.openxmlformats.org/officeDocument/2006/relationships/slide" Target="slides/slide14.xml"/><Relationship Id="rId65" Type="http://schemas.openxmlformats.org/officeDocument/2006/relationships/font" Target="fonts/FiraSans-bold.fntdata"/><Relationship Id="rId24" Type="http://schemas.openxmlformats.org/officeDocument/2006/relationships/slide" Target="slides/slide17.xml"/><Relationship Id="rId68" Type="http://schemas.openxmlformats.org/officeDocument/2006/relationships/font" Target="fonts/FiraSansExtraCondensed-regular.fntdata"/><Relationship Id="rId23" Type="http://schemas.openxmlformats.org/officeDocument/2006/relationships/slide" Target="slides/slide16.xml"/><Relationship Id="rId67" Type="http://schemas.openxmlformats.org/officeDocument/2006/relationships/font" Target="fonts/FiraSans-boldItalic.fntdata"/><Relationship Id="rId60" Type="http://schemas.openxmlformats.org/officeDocument/2006/relationships/font" Target="fonts/Alata-regular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FiraSansExtraCondensed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ProximaNova-bold.fntdata"/><Relationship Id="rId52" Type="http://schemas.openxmlformats.org/officeDocument/2006/relationships/font" Target="fonts/ProximaNova-regular.fntdata"/><Relationship Id="rId11" Type="http://schemas.openxmlformats.org/officeDocument/2006/relationships/slide" Target="slides/slide4.xml"/><Relationship Id="rId55" Type="http://schemas.openxmlformats.org/officeDocument/2006/relationships/font" Target="fonts/ProximaNova-boldItalic.fntdata"/><Relationship Id="rId10" Type="http://schemas.openxmlformats.org/officeDocument/2006/relationships/slide" Target="slides/slide3.xml"/><Relationship Id="rId54" Type="http://schemas.openxmlformats.org/officeDocument/2006/relationships/font" Target="fonts/ProximaNova-italic.fntdata"/><Relationship Id="rId13" Type="http://schemas.openxmlformats.org/officeDocument/2006/relationships/slide" Target="slides/slide6.xml"/><Relationship Id="rId57" Type="http://schemas.openxmlformats.org/officeDocument/2006/relationships/font" Target="fonts/Nunito-bold.fntdata"/><Relationship Id="rId12" Type="http://schemas.openxmlformats.org/officeDocument/2006/relationships/slide" Target="slides/slide5.xml"/><Relationship Id="rId56" Type="http://schemas.openxmlformats.org/officeDocument/2006/relationships/font" Target="fonts/Nunito-regular.fntdata"/><Relationship Id="rId15" Type="http://schemas.openxmlformats.org/officeDocument/2006/relationships/slide" Target="slides/slide8.xml"/><Relationship Id="rId59" Type="http://schemas.openxmlformats.org/officeDocument/2006/relationships/font" Target="fonts/Nunito-boldItalic.fntdata"/><Relationship Id="rId14" Type="http://schemas.openxmlformats.org/officeDocument/2006/relationships/slide" Target="slides/slide7.xml"/><Relationship Id="rId58" Type="http://schemas.openxmlformats.org/officeDocument/2006/relationships/font" Target="fonts/Nunito-italic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cd0610791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cd0610791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cefc250d59_0_2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cefc250d59_0_2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cefc250d5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cefc250d5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cefc250d59_0_2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cefc250d59_0_2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cefc250d59_0_2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cefc250d59_0_2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cefc250d59_0_3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cefc250d59_0_3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cefc250d59_0_3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cefc250d59_0_3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cefc250d59_0_3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cefc250d59_0_3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cefc250d59_0_3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cefc250d59_0_3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cefc250d59_0_34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cefc250d59_0_3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a111a877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a111a877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cefc250d59_0_3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cefc250d59_0_3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cc5dfe53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cc5dfe53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cc5dfe53d2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cc5dfe53d2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cc5dfe53d2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cc5dfe53d2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6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Google Shape;1587;gcd0610791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8" name="Google Shape;1588;gcd0610791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cd0610791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cd0610791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cd06107912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cd06107912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cd06107912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cd06107912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cd06107912_0_1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6" name="Google Shape;1946;gcd06107912_0_1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cd06107912_0_1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cd06107912_0_1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efc250d59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efc250d59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5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cd06107912_0_1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cd06107912_0_1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gcd06107912_0_2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6" name="Google Shape;2336;gcd06107912_0_2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9" name="Shape 2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" name="Google Shape;2370;SLIDES_API16272767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1" name="Google Shape;2371;SLIDES_API16272767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6" name="Shape 2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7" name="Google Shape;2377;SLIDES_API162727676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8" name="Google Shape;2378;SLIDES_API162727676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0" name="Shape 2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1" name="Google Shape;2491;SLIDES_API162727676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2" name="Google Shape;2492;SLIDES_API162727676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4" name="Google Shape;2534;SLIDES_API162727676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5" name="Google Shape;2535;SLIDES_API162727676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0" name="Shape 2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1" name="Google Shape;2911;SLIDES_API162727676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2" name="Google Shape;2912;SLIDES_API162727676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6" name="Shape 3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7" name="Google Shape;3817;SLIDES_API162727676_1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8" name="Google Shape;3818;SLIDES_API162727676_1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4" name="Shape 4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5" name="Google Shape;4575;SLIDES_API162727676_2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6" name="Google Shape;4576;SLIDES_API162727676_2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5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6" name="Google Shape;4756;SLIDES_API162727676_2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7" name="Google Shape;4757;SLIDES_API162727676_2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cefc250d59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cefc250d59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5" name="Shape 5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6" name="Google Shape;5056;gb4b4ce9100_0_1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7" name="Google Shape;5057;gb4b4ce9100_0_1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cefc250d59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cefc250d5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cefc250d5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cefc250d5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efc250d59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efc250d59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cefc250d59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cefc250d59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cefc250d5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cefc250d5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772104" y="1557075"/>
            <a:ext cx="3914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772100" y="3584400"/>
            <a:ext cx="3914700" cy="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b="1"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6082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/>
          <p:nvPr>
            <p:ph type="ctrTitle"/>
          </p:nvPr>
        </p:nvSpPr>
        <p:spPr>
          <a:xfrm>
            <a:off x="4772104" y="1557075"/>
            <a:ext cx="3914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 Infographics</a:t>
            </a:r>
            <a:endParaRPr/>
          </a:p>
        </p:txBody>
      </p:sp>
      <p:sp>
        <p:nvSpPr>
          <p:cNvPr id="63" name="Google Shape;63;p17"/>
          <p:cNvSpPr txBox="1"/>
          <p:nvPr>
            <p:ph idx="1" type="subTitle"/>
          </p:nvPr>
        </p:nvSpPr>
        <p:spPr>
          <a:xfrm>
            <a:off x="4772100" y="3584400"/>
            <a:ext cx="3914700" cy="4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this template begins</a:t>
            </a:r>
            <a:endParaRPr/>
          </a:p>
        </p:txBody>
      </p:sp>
      <p:grpSp>
        <p:nvGrpSpPr>
          <p:cNvPr id="64" name="Google Shape;64;p17"/>
          <p:cNvGrpSpPr/>
          <p:nvPr/>
        </p:nvGrpSpPr>
        <p:grpSpPr>
          <a:xfrm>
            <a:off x="533384" y="920242"/>
            <a:ext cx="4393582" cy="3303024"/>
            <a:chOff x="457200" y="596125"/>
            <a:chExt cx="4968991" cy="3735607"/>
          </a:xfrm>
        </p:grpSpPr>
        <p:grpSp>
          <p:nvGrpSpPr>
            <p:cNvPr id="65" name="Google Shape;65;p17"/>
            <p:cNvGrpSpPr/>
            <p:nvPr/>
          </p:nvGrpSpPr>
          <p:grpSpPr>
            <a:xfrm>
              <a:off x="457200" y="596125"/>
              <a:ext cx="4377079" cy="3735607"/>
              <a:chOff x="457200" y="596125"/>
              <a:chExt cx="4377079" cy="3735607"/>
            </a:xfrm>
          </p:grpSpPr>
          <p:sp>
            <p:nvSpPr>
              <p:cNvPr id="66" name="Google Shape;66;p17"/>
              <p:cNvSpPr/>
              <p:nvPr/>
            </p:nvSpPr>
            <p:spPr>
              <a:xfrm>
                <a:off x="457200" y="827148"/>
                <a:ext cx="4377079" cy="3504584"/>
              </a:xfrm>
              <a:custGeom>
                <a:rect b="b" l="l" r="r" t="t"/>
                <a:pathLst>
                  <a:path extrusionOk="0" h="158866" w="198417">
                    <a:moveTo>
                      <a:pt x="14458" y="0"/>
                    </a:moveTo>
                    <a:lnTo>
                      <a:pt x="185122" y="0"/>
                    </a:lnTo>
                    <a:lnTo>
                      <a:pt x="185122" y="0"/>
                    </a:lnTo>
                    <a:lnTo>
                      <a:pt x="186452" y="166"/>
                    </a:lnTo>
                    <a:lnTo>
                      <a:pt x="187781" y="499"/>
                    </a:lnTo>
                    <a:lnTo>
                      <a:pt x="189110" y="997"/>
                    </a:lnTo>
                    <a:lnTo>
                      <a:pt x="190274" y="1496"/>
                    </a:lnTo>
                    <a:lnTo>
                      <a:pt x="191437" y="2327"/>
                    </a:lnTo>
                    <a:lnTo>
                      <a:pt x="192600" y="2991"/>
                    </a:lnTo>
                    <a:lnTo>
                      <a:pt x="193597" y="3822"/>
                    </a:lnTo>
                    <a:lnTo>
                      <a:pt x="194594" y="4819"/>
                    </a:lnTo>
                    <a:lnTo>
                      <a:pt x="195425" y="5816"/>
                    </a:lnTo>
                    <a:lnTo>
                      <a:pt x="196256" y="6980"/>
                    </a:lnTo>
                    <a:lnTo>
                      <a:pt x="196921" y="8143"/>
                    </a:lnTo>
                    <a:lnTo>
                      <a:pt x="197419" y="9472"/>
                    </a:lnTo>
                    <a:lnTo>
                      <a:pt x="197918" y="10636"/>
                    </a:lnTo>
                    <a:lnTo>
                      <a:pt x="198250" y="12131"/>
                    </a:lnTo>
                    <a:lnTo>
                      <a:pt x="198416" y="13461"/>
                    </a:lnTo>
                    <a:lnTo>
                      <a:pt x="198416" y="14790"/>
                    </a:lnTo>
                    <a:lnTo>
                      <a:pt x="198416" y="143910"/>
                    </a:lnTo>
                    <a:lnTo>
                      <a:pt x="198416" y="143910"/>
                    </a:lnTo>
                    <a:lnTo>
                      <a:pt x="198416" y="145406"/>
                    </a:lnTo>
                    <a:lnTo>
                      <a:pt x="198250" y="146901"/>
                    </a:lnTo>
                    <a:lnTo>
                      <a:pt x="197752" y="148231"/>
                    </a:lnTo>
                    <a:lnTo>
                      <a:pt x="197253" y="149560"/>
                    </a:lnTo>
                    <a:lnTo>
                      <a:pt x="196755" y="150889"/>
                    </a:lnTo>
                    <a:lnTo>
                      <a:pt x="195924" y="152219"/>
                    </a:lnTo>
                    <a:lnTo>
                      <a:pt x="195093" y="153216"/>
                    </a:lnTo>
                    <a:lnTo>
                      <a:pt x="194262" y="154379"/>
                    </a:lnTo>
                    <a:lnTo>
                      <a:pt x="193265" y="155376"/>
                    </a:lnTo>
                    <a:lnTo>
                      <a:pt x="192102" y="156207"/>
                    </a:lnTo>
                    <a:lnTo>
                      <a:pt x="190938" y="156872"/>
                    </a:lnTo>
                    <a:lnTo>
                      <a:pt x="189609" y="157537"/>
                    </a:lnTo>
                    <a:lnTo>
                      <a:pt x="188280" y="158035"/>
                    </a:lnTo>
                    <a:lnTo>
                      <a:pt x="186950" y="158534"/>
                    </a:lnTo>
                    <a:lnTo>
                      <a:pt x="185455" y="158700"/>
                    </a:lnTo>
                    <a:lnTo>
                      <a:pt x="183959" y="158866"/>
                    </a:lnTo>
                    <a:lnTo>
                      <a:pt x="13461" y="158866"/>
                    </a:lnTo>
                    <a:lnTo>
                      <a:pt x="13461" y="158866"/>
                    </a:lnTo>
                    <a:lnTo>
                      <a:pt x="11965" y="158534"/>
                    </a:lnTo>
                    <a:lnTo>
                      <a:pt x="10636" y="158201"/>
                    </a:lnTo>
                    <a:lnTo>
                      <a:pt x="9473" y="157869"/>
                    </a:lnTo>
                    <a:lnTo>
                      <a:pt x="8143" y="157204"/>
                    </a:lnTo>
                    <a:lnTo>
                      <a:pt x="6980" y="156540"/>
                    </a:lnTo>
                    <a:lnTo>
                      <a:pt x="5817" y="155709"/>
                    </a:lnTo>
                    <a:lnTo>
                      <a:pt x="4820" y="154878"/>
                    </a:lnTo>
                    <a:lnTo>
                      <a:pt x="3823" y="153881"/>
                    </a:lnTo>
                    <a:lnTo>
                      <a:pt x="2992" y="152884"/>
                    </a:lnTo>
                    <a:lnTo>
                      <a:pt x="2327" y="151887"/>
                    </a:lnTo>
                    <a:lnTo>
                      <a:pt x="1662" y="150557"/>
                    </a:lnTo>
                    <a:lnTo>
                      <a:pt x="997" y="149394"/>
                    </a:lnTo>
                    <a:lnTo>
                      <a:pt x="665" y="148064"/>
                    </a:lnTo>
                    <a:lnTo>
                      <a:pt x="333" y="146735"/>
                    </a:lnTo>
                    <a:lnTo>
                      <a:pt x="0" y="145406"/>
                    </a:lnTo>
                    <a:lnTo>
                      <a:pt x="0" y="143910"/>
                    </a:lnTo>
                    <a:lnTo>
                      <a:pt x="0" y="14790"/>
                    </a:lnTo>
                    <a:lnTo>
                      <a:pt x="0" y="14790"/>
                    </a:lnTo>
                    <a:lnTo>
                      <a:pt x="167" y="13294"/>
                    </a:lnTo>
                    <a:lnTo>
                      <a:pt x="333" y="11965"/>
                    </a:lnTo>
                    <a:lnTo>
                      <a:pt x="665" y="10469"/>
                    </a:lnTo>
                    <a:lnTo>
                      <a:pt x="1164" y="9140"/>
                    </a:lnTo>
                    <a:lnTo>
                      <a:pt x="1828" y="7811"/>
                    </a:lnTo>
                    <a:lnTo>
                      <a:pt x="2493" y="6647"/>
                    </a:lnTo>
                    <a:lnTo>
                      <a:pt x="3324" y="5484"/>
                    </a:lnTo>
                    <a:lnTo>
                      <a:pt x="4321" y="4487"/>
                    </a:lnTo>
                    <a:lnTo>
                      <a:pt x="5318" y="3490"/>
                    </a:lnTo>
                    <a:lnTo>
                      <a:pt x="6481" y="2659"/>
                    </a:lnTo>
                    <a:lnTo>
                      <a:pt x="7645" y="1828"/>
                    </a:lnTo>
                    <a:lnTo>
                      <a:pt x="8808" y="1163"/>
                    </a:lnTo>
                    <a:lnTo>
                      <a:pt x="10137" y="665"/>
                    </a:lnTo>
                    <a:lnTo>
                      <a:pt x="11633" y="333"/>
                    </a:lnTo>
                    <a:lnTo>
                      <a:pt x="13128" y="0"/>
                    </a:lnTo>
                    <a:lnTo>
                      <a:pt x="14458" y="0"/>
                    </a:lnTo>
                    <a:lnTo>
                      <a:pt x="14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7"/>
              <p:cNvSpPr/>
              <p:nvPr/>
            </p:nvSpPr>
            <p:spPr>
              <a:xfrm>
                <a:off x="592475" y="2121825"/>
                <a:ext cx="513900" cy="21219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1191246" y="2121825"/>
                <a:ext cx="513900" cy="21219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1790017" y="2121825"/>
                <a:ext cx="513900" cy="21219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2388787" y="2121825"/>
                <a:ext cx="513900" cy="21219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2987558" y="2121825"/>
                <a:ext cx="513900" cy="21219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" name="Google Shape;72;p17"/>
              <p:cNvSpPr/>
              <p:nvPr/>
            </p:nvSpPr>
            <p:spPr>
              <a:xfrm>
                <a:off x="3586329" y="2121825"/>
                <a:ext cx="513900" cy="21219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17"/>
              <p:cNvSpPr/>
              <p:nvPr/>
            </p:nvSpPr>
            <p:spPr>
              <a:xfrm>
                <a:off x="4185100" y="2121825"/>
                <a:ext cx="513900" cy="21219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17"/>
              <p:cNvSpPr/>
              <p:nvPr/>
            </p:nvSpPr>
            <p:spPr>
              <a:xfrm>
                <a:off x="457200" y="827148"/>
                <a:ext cx="4377079" cy="854163"/>
              </a:xfrm>
              <a:custGeom>
                <a:rect b="b" l="l" r="r" t="t"/>
                <a:pathLst>
                  <a:path extrusionOk="0" h="38720" w="198417">
                    <a:moveTo>
                      <a:pt x="14458" y="0"/>
                    </a:moveTo>
                    <a:lnTo>
                      <a:pt x="185122" y="0"/>
                    </a:lnTo>
                    <a:lnTo>
                      <a:pt x="185122" y="0"/>
                    </a:lnTo>
                    <a:lnTo>
                      <a:pt x="186452" y="166"/>
                    </a:lnTo>
                    <a:lnTo>
                      <a:pt x="187781" y="499"/>
                    </a:lnTo>
                    <a:lnTo>
                      <a:pt x="189110" y="997"/>
                    </a:lnTo>
                    <a:lnTo>
                      <a:pt x="190274" y="1496"/>
                    </a:lnTo>
                    <a:lnTo>
                      <a:pt x="191437" y="2327"/>
                    </a:lnTo>
                    <a:lnTo>
                      <a:pt x="192600" y="2991"/>
                    </a:lnTo>
                    <a:lnTo>
                      <a:pt x="193597" y="3822"/>
                    </a:lnTo>
                    <a:lnTo>
                      <a:pt x="194594" y="4819"/>
                    </a:lnTo>
                    <a:lnTo>
                      <a:pt x="195425" y="5816"/>
                    </a:lnTo>
                    <a:lnTo>
                      <a:pt x="196256" y="6980"/>
                    </a:lnTo>
                    <a:lnTo>
                      <a:pt x="196921" y="8143"/>
                    </a:lnTo>
                    <a:lnTo>
                      <a:pt x="197419" y="9472"/>
                    </a:lnTo>
                    <a:lnTo>
                      <a:pt x="197918" y="10636"/>
                    </a:lnTo>
                    <a:lnTo>
                      <a:pt x="198250" y="12131"/>
                    </a:lnTo>
                    <a:lnTo>
                      <a:pt x="198416" y="13461"/>
                    </a:lnTo>
                    <a:lnTo>
                      <a:pt x="198416" y="14790"/>
                    </a:lnTo>
                    <a:lnTo>
                      <a:pt x="198416" y="38720"/>
                    </a:lnTo>
                    <a:lnTo>
                      <a:pt x="0" y="38553"/>
                    </a:lnTo>
                    <a:lnTo>
                      <a:pt x="0" y="14790"/>
                    </a:lnTo>
                    <a:lnTo>
                      <a:pt x="0" y="14790"/>
                    </a:lnTo>
                    <a:lnTo>
                      <a:pt x="167" y="13294"/>
                    </a:lnTo>
                    <a:lnTo>
                      <a:pt x="333" y="11965"/>
                    </a:lnTo>
                    <a:lnTo>
                      <a:pt x="665" y="10469"/>
                    </a:lnTo>
                    <a:lnTo>
                      <a:pt x="1164" y="9140"/>
                    </a:lnTo>
                    <a:lnTo>
                      <a:pt x="1828" y="7811"/>
                    </a:lnTo>
                    <a:lnTo>
                      <a:pt x="2493" y="6647"/>
                    </a:lnTo>
                    <a:lnTo>
                      <a:pt x="3324" y="5484"/>
                    </a:lnTo>
                    <a:lnTo>
                      <a:pt x="4321" y="4487"/>
                    </a:lnTo>
                    <a:lnTo>
                      <a:pt x="5318" y="3490"/>
                    </a:lnTo>
                    <a:lnTo>
                      <a:pt x="6481" y="2659"/>
                    </a:lnTo>
                    <a:lnTo>
                      <a:pt x="7645" y="1828"/>
                    </a:lnTo>
                    <a:lnTo>
                      <a:pt x="8808" y="1163"/>
                    </a:lnTo>
                    <a:lnTo>
                      <a:pt x="10137" y="665"/>
                    </a:lnTo>
                    <a:lnTo>
                      <a:pt x="11633" y="333"/>
                    </a:lnTo>
                    <a:lnTo>
                      <a:pt x="13128" y="0"/>
                    </a:lnTo>
                    <a:lnTo>
                      <a:pt x="14458" y="0"/>
                    </a:lnTo>
                    <a:lnTo>
                      <a:pt x="14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17"/>
              <p:cNvSpPr/>
              <p:nvPr/>
            </p:nvSpPr>
            <p:spPr>
              <a:xfrm>
                <a:off x="3573928" y="1116820"/>
                <a:ext cx="340937" cy="340937"/>
              </a:xfrm>
              <a:custGeom>
                <a:rect b="b" l="l" r="r" t="t"/>
                <a:pathLst>
                  <a:path extrusionOk="0" h="15455" w="15455">
                    <a:moveTo>
                      <a:pt x="7644" y="0"/>
                    </a:moveTo>
                    <a:lnTo>
                      <a:pt x="7644" y="0"/>
                    </a:lnTo>
                    <a:lnTo>
                      <a:pt x="9306" y="166"/>
                    </a:lnTo>
                    <a:lnTo>
                      <a:pt x="10636" y="665"/>
                    </a:lnTo>
                    <a:lnTo>
                      <a:pt x="11965" y="1330"/>
                    </a:lnTo>
                    <a:lnTo>
                      <a:pt x="13128" y="2327"/>
                    </a:lnTo>
                    <a:lnTo>
                      <a:pt x="14125" y="3490"/>
                    </a:lnTo>
                    <a:lnTo>
                      <a:pt x="14790" y="4819"/>
                    </a:lnTo>
                    <a:lnTo>
                      <a:pt x="15289" y="6149"/>
                    </a:lnTo>
                    <a:lnTo>
                      <a:pt x="15455" y="7811"/>
                    </a:lnTo>
                    <a:lnTo>
                      <a:pt x="15455" y="7811"/>
                    </a:lnTo>
                    <a:lnTo>
                      <a:pt x="15289" y="9306"/>
                    </a:lnTo>
                    <a:lnTo>
                      <a:pt x="14790" y="10802"/>
                    </a:lnTo>
                    <a:lnTo>
                      <a:pt x="14125" y="12131"/>
                    </a:lnTo>
                    <a:lnTo>
                      <a:pt x="13128" y="13128"/>
                    </a:lnTo>
                    <a:lnTo>
                      <a:pt x="11965" y="14125"/>
                    </a:lnTo>
                    <a:lnTo>
                      <a:pt x="10636" y="14790"/>
                    </a:lnTo>
                    <a:lnTo>
                      <a:pt x="9306" y="15289"/>
                    </a:lnTo>
                    <a:lnTo>
                      <a:pt x="7644" y="15455"/>
                    </a:lnTo>
                    <a:lnTo>
                      <a:pt x="7644" y="15455"/>
                    </a:lnTo>
                    <a:lnTo>
                      <a:pt x="6149" y="15289"/>
                    </a:lnTo>
                    <a:lnTo>
                      <a:pt x="4653" y="14790"/>
                    </a:lnTo>
                    <a:lnTo>
                      <a:pt x="3490" y="14125"/>
                    </a:lnTo>
                    <a:lnTo>
                      <a:pt x="2327" y="13128"/>
                    </a:lnTo>
                    <a:lnTo>
                      <a:pt x="1330" y="12131"/>
                    </a:lnTo>
                    <a:lnTo>
                      <a:pt x="665" y="10802"/>
                    </a:lnTo>
                    <a:lnTo>
                      <a:pt x="166" y="9306"/>
                    </a:lnTo>
                    <a:lnTo>
                      <a:pt x="0" y="7811"/>
                    </a:lnTo>
                    <a:lnTo>
                      <a:pt x="0" y="7811"/>
                    </a:lnTo>
                    <a:lnTo>
                      <a:pt x="166" y="6149"/>
                    </a:lnTo>
                    <a:lnTo>
                      <a:pt x="665" y="4819"/>
                    </a:lnTo>
                    <a:lnTo>
                      <a:pt x="1330" y="3490"/>
                    </a:lnTo>
                    <a:lnTo>
                      <a:pt x="2327" y="2327"/>
                    </a:lnTo>
                    <a:lnTo>
                      <a:pt x="3490" y="1330"/>
                    </a:lnTo>
                    <a:lnTo>
                      <a:pt x="4653" y="665"/>
                    </a:lnTo>
                    <a:lnTo>
                      <a:pt x="6149" y="166"/>
                    </a:lnTo>
                    <a:lnTo>
                      <a:pt x="7644" y="0"/>
                    </a:lnTo>
                    <a:lnTo>
                      <a:pt x="7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" name="Google Shape;76;p17"/>
              <p:cNvSpPr/>
              <p:nvPr/>
            </p:nvSpPr>
            <p:spPr>
              <a:xfrm>
                <a:off x="1381223" y="1116820"/>
                <a:ext cx="337275" cy="340937"/>
              </a:xfrm>
              <a:custGeom>
                <a:rect b="b" l="l" r="r" t="t"/>
                <a:pathLst>
                  <a:path extrusionOk="0" h="15455" w="15289">
                    <a:moveTo>
                      <a:pt x="7644" y="0"/>
                    </a:moveTo>
                    <a:lnTo>
                      <a:pt x="7644" y="0"/>
                    </a:lnTo>
                    <a:lnTo>
                      <a:pt x="9140" y="166"/>
                    </a:lnTo>
                    <a:lnTo>
                      <a:pt x="10636" y="665"/>
                    </a:lnTo>
                    <a:lnTo>
                      <a:pt x="11965" y="1330"/>
                    </a:lnTo>
                    <a:lnTo>
                      <a:pt x="13128" y="2327"/>
                    </a:lnTo>
                    <a:lnTo>
                      <a:pt x="13959" y="3490"/>
                    </a:lnTo>
                    <a:lnTo>
                      <a:pt x="14790" y="4819"/>
                    </a:lnTo>
                    <a:lnTo>
                      <a:pt x="15122" y="6149"/>
                    </a:lnTo>
                    <a:lnTo>
                      <a:pt x="15288" y="7811"/>
                    </a:lnTo>
                    <a:lnTo>
                      <a:pt x="15288" y="7811"/>
                    </a:lnTo>
                    <a:lnTo>
                      <a:pt x="15122" y="9306"/>
                    </a:lnTo>
                    <a:lnTo>
                      <a:pt x="14790" y="10802"/>
                    </a:lnTo>
                    <a:lnTo>
                      <a:pt x="13959" y="12131"/>
                    </a:lnTo>
                    <a:lnTo>
                      <a:pt x="13128" y="13128"/>
                    </a:lnTo>
                    <a:lnTo>
                      <a:pt x="11965" y="14125"/>
                    </a:lnTo>
                    <a:lnTo>
                      <a:pt x="10636" y="14790"/>
                    </a:lnTo>
                    <a:lnTo>
                      <a:pt x="9140" y="15289"/>
                    </a:lnTo>
                    <a:lnTo>
                      <a:pt x="7644" y="15455"/>
                    </a:lnTo>
                    <a:lnTo>
                      <a:pt x="7644" y="15455"/>
                    </a:lnTo>
                    <a:lnTo>
                      <a:pt x="6149" y="15289"/>
                    </a:lnTo>
                    <a:lnTo>
                      <a:pt x="4653" y="14790"/>
                    </a:lnTo>
                    <a:lnTo>
                      <a:pt x="3324" y="14125"/>
                    </a:lnTo>
                    <a:lnTo>
                      <a:pt x="2160" y="13128"/>
                    </a:lnTo>
                    <a:lnTo>
                      <a:pt x="1330" y="12131"/>
                    </a:lnTo>
                    <a:lnTo>
                      <a:pt x="499" y="10802"/>
                    </a:lnTo>
                    <a:lnTo>
                      <a:pt x="166" y="9306"/>
                    </a:lnTo>
                    <a:lnTo>
                      <a:pt x="0" y="7811"/>
                    </a:lnTo>
                    <a:lnTo>
                      <a:pt x="0" y="7811"/>
                    </a:lnTo>
                    <a:lnTo>
                      <a:pt x="166" y="6149"/>
                    </a:lnTo>
                    <a:lnTo>
                      <a:pt x="499" y="4819"/>
                    </a:lnTo>
                    <a:lnTo>
                      <a:pt x="1330" y="3490"/>
                    </a:lnTo>
                    <a:lnTo>
                      <a:pt x="2160" y="2327"/>
                    </a:lnTo>
                    <a:lnTo>
                      <a:pt x="3324" y="1330"/>
                    </a:lnTo>
                    <a:lnTo>
                      <a:pt x="4653" y="665"/>
                    </a:lnTo>
                    <a:lnTo>
                      <a:pt x="6149" y="166"/>
                    </a:lnTo>
                    <a:lnTo>
                      <a:pt x="7644" y="0"/>
                    </a:lnTo>
                    <a:lnTo>
                      <a:pt x="76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7"/>
              <p:cNvSpPr/>
              <p:nvPr/>
            </p:nvSpPr>
            <p:spPr>
              <a:xfrm>
                <a:off x="1443557" y="596125"/>
                <a:ext cx="212636" cy="777196"/>
              </a:xfrm>
              <a:custGeom>
                <a:rect b="b" l="l" r="r" t="t"/>
                <a:pathLst>
                  <a:path extrusionOk="0" h="35231" w="9639">
                    <a:moveTo>
                      <a:pt x="4819" y="1"/>
                    </a:moveTo>
                    <a:lnTo>
                      <a:pt x="4819" y="1"/>
                    </a:lnTo>
                    <a:lnTo>
                      <a:pt x="5816" y="167"/>
                    </a:lnTo>
                    <a:lnTo>
                      <a:pt x="6647" y="500"/>
                    </a:lnTo>
                    <a:lnTo>
                      <a:pt x="7478" y="998"/>
                    </a:lnTo>
                    <a:lnTo>
                      <a:pt x="8309" y="1497"/>
                    </a:lnTo>
                    <a:lnTo>
                      <a:pt x="8808" y="2161"/>
                    </a:lnTo>
                    <a:lnTo>
                      <a:pt x="9306" y="2992"/>
                    </a:lnTo>
                    <a:lnTo>
                      <a:pt x="9638" y="3989"/>
                    </a:lnTo>
                    <a:lnTo>
                      <a:pt x="9638" y="4986"/>
                    </a:lnTo>
                    <a:lnTo>
                      <a:pt x="9638" y="30412"/>
                    </a:lnTo>
                    <a:lnTo>
                      <a:pt x="9638" y="30412"/>
                    </a:lnTo>
                    <a:lnTo>
                      <a:pt x="9638" y="31409"/>
                    </a:lnTo>
                    <a:lnTo>
                      <a:pt x="9306" y="32239"/>
                    </a:lnTo>
                    <a:lnTo>
                      <a:pt x="8808" y="33070"/>
                    </a:lnTo>
                    <a:lnTo>
                      <a:pt x="8309" y="33735"/>
                    </a:lnTo>
                    <a:lnTo>
                      <a:pt x="7478" y="34400"/>
                    </a:lnTo>
                    <a:lnTo>
                      <a:pt x="6647" y="34898"/>
                    </a:lnTo>
                    <a:lnTo>
                      <a:pt x="5816" y="35064"/>
                    </a:lnTo>
                    <a:lnTo>
                      <a:pt x="4819" y="35231"/>
                    </a:lnTo>
                    <a:lnTo>
                      <a:pt x="4819" y="35231"/>
                    </a:lnTo>
                    <a:lnTo>
                      <a:pt x="3822" y="35064"/>
                    </a:lnTo>
                    <a:lnTo>
                      <a:pt x="2991" y="34898"/>
                    </a:lnTo>
                    <a:lnTo>
                      <a:pt x="2160" y="34400"/>
                    </a:lnTo>
                    <a:lnTo>
                      <a:pt x="1330" y="33735"/>
                    </a:lnTo>
                    <a:lnTo>
                      <a:pt x="831" y="33070"/>
                    </a:lnTo>
                    <a:lnTo>
                      <a:pt x="333" y="32239"/>
                    </a:lnTo>
                    <a:lnTo>
                      <a:pt x="0" y="31409"/>
                    </a:lnTo>
                    <a:lnTo>
                      <a:pt x="0" y="30412"/>
                    </a:lnTo>
                    <a:lnTo>
                      <a:pt x="0" y="4986"/>
                    </a:lnTo>
                    <a:lnTo>
                      <a:pt x="0" y="4986"/>
                    </a:lnTo>
                    <a:lnTo>
                      <a:pt x="0" y="3989"/>
                    </a:lnTo>
                    <a:lnTo>
                      <a:pt x="333" y="2992"/>
                    </a:lnTo>
                    <a:lnTo>
                      <a:pt x="831" y="2161"/>
                    </a:lnTo>
                    <a:lnTo>
                      <a:pt x="1330" y="1497"/>
                    </a:lnTo>
                    <a:lnTo>
                      <a:pt x="2160" y="998"/>
                    </a:lnTo>
                    <a:lnTo>
                      <a:pt x="2991" y="500"/>
                    </a:lnTo>
                    <a:lnTo>
                      <a:pt x="3822" y="167"/>
                    </a:lnTo>
                    <a:lnTo>
                      <a:pt x="48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17"/>
              <p:cNvSpPr/>
              <p:nvPr/>
            </p:nvSpPr>
            <p:spPr>
              <a:xfrm>
                <a:off x="3636262" y="596125"/>
                <a:ext cx="216298" cy="777196"/>
              </a:xfrm>
              <a:custGeom>
                <a:rect b="b" l="l" r="r" t="t"/>
                <a:pathLst>
                  <a:path extrusionOk="0" h="35231" w="9805">
                    <a:moveTo>
                      <a:pt x="4819" y="1"/>
                    </a:moveTo>
                    <a:lnTo>
                      <a:pt x="4819" y="1"/>
                    </a:lnTo>
                    <a:lnTo>
                      <a:pt x="5817" y="167"/>
                    </a:lnTo>
                    <a:lnTo>
                      <a:pt x="6814" y="500"/>
                    </a:lnTo>
                    <a:lnTo>
                      <a:pt x="7644" y="998"/>
                    </a:lnTo>
                    <a:lnTo>
                      <a:pt x="8309" y="1497"/>
                    </a:lnTo>
                    <a:lnTo>
                      <a:pt x="8974" y="2161"/>
                    </a:lnTo>
                    <a:lnTo>
                      <a:pt x="9306" y="2992"/>
                    </a:lnTo>
                    <a:lnTo>
                      <a:pt x="9639" y="3989"/>
                    </a:lnTo>
                    <a:lnTo>
                      <a:pt x="9805" y="4986"/>
                    </a:lnTo>
                    <a:lnTo>
                      <a:pt x="9805" y="30412"/>
                    </a:lnTo>
                    <a:lnTo>
                      <a:pt x="9805" y="30412"/>
                    </a:lnTo>
                    <a:lnTo>
                      <a:pt x="9639" y="31409"/>
                    </a:lnTo>
                    <a:lnTo>
                      <a:pt x="9306" y="32239"/>
                    </a:lnTo>
                    <a:lnTo>
                      <a:pt x="8974" y="33070"/>
                    </a:lnTo>
                    <a:lnTo>
                      <a:pt x="8309" y="33735"/>
                    </a:lnTo>
                    <a:lnTo>
                      <a:pt x="7644" y="34400"/>
                    </a:lnTo>
                    <a:lnTo>
                      <a:pt x="6814" y="34898"/>
                    </a:lnTo>
                    <a:lnTo>
                      <a:pt x="5817" y="35064"/>
                    </a:lnTo>
                    <a:lnTo>
                      <a:pt x="4819" y="35231"/>
                    </a:lnTo>
                    <a:lnTo>
                      <a:pt x="4819" y="35231"/>
                    </a:lnTo>
                    <a:lnTo>
                      <a:pt x="3989" y="35064"/>
                    </a:lnTo>
                    <a:lnTo>
                      <a:pt x="2992" y="34898"/>
                    </a:lnTo>
                    <a:lnTo>
                      <a:pt x="2161" y="34400"/>
                    </a:lnTo>
                    <a:lnTo>
                      <a:pt x="1496" y="33735"/>
                    </a:lnTo>
                    <a:lnTo>
                      <a:pt x="831" y="33070"/>
                    </a:lnTo>
                    <a:lnTo>
                      <a:pt x="333" y="32239"/>
                    </a:lnTo>
                    <a:lnTo>
                      <a:pt x="166" y="31409"/>
                    </a:lnTo>
                    <a:lnTo>
                      <a:pt x="0" y="30412"/>
                    </a:lnTo>
                    <a:lnTo>
                      <a:pt x="0" y="4986"/>
                    </a:lnTo>
                    <a:lnTo>
                      <a:pt x="0" y="4986"/>
                    </a:lnTo>
                    <a:lnTo>
                      <a:pt x="166" y="3989"/>
                    </a:lnTo>
                    <a:lnTo>
                      <a:pt x="333" y="2992"/>
                    </a:lnTo>
                    <a:lnTo>
                      <a:pt x="831" y="2161"/>
                    </a:lnTo>
                    <a:lnTo>
                      <a:pt x="1496" y="1497"/>
                    </a:lnTo>
                    <a:lnTo>
                      <a:pt x="2161" y="998"/>
                    </a:lnTo>
                    <a:lnTo>
                      <a:pt x="2992" y="500"/>
                    </a:lnTo>
                    <a:lnTo>
                      <a:pt x="3989" y="167"/>
                    </a:lnTo>
                    <a:lnTo>
                      <a:pt x="48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17"/>
              <p:cNvSpPr txBox="1"/>
              <p:nvPr/>
            </p:nvSpPr>
            <p:spPr>
              <a:xfrm>
                <a:off x="592475" y="1773225"/>
                <a:ext cx="5139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Mo</a:t>
                </a:r>
                <a:endParaRPr b="1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0" name="Google Shape;80;p17"/>
              <p:cNvSpPr txBox="1"/>
              <p:nvPr/>
            </p:nvSpPr>
            <p:spPr>
              <a:xfrm>
                <a:off x="1191250" y="1773225"/>
                <a:ext cx="5139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Tu</a:t>
                </a:r>
                <a:endParaRPr b="1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1" name="Google Shape;81;p17"/>
              <p:cNvSpPr txBox="1"/>
              <p:nvPr/>
            </p:nvSpPr>
            <p:spPr>
              <a:xfrm>
                <a:off x="1790012" y="1773225"/>
                <a:ext cx="5139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We</a:t>
                </a:r>
                <a:endParaRPr b="1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2" name="Google Shape;82;p17"/>
              <p:cNvSpPr txBox="1"/>
              <p:nvPr/>
            </p:nvSpPr>
            <p:spPr>
              <a:xfrm>
                <a:off x="2388787" y="1773225"/>
                <a:ext cx="5139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</a:t>
                </a:r>
                <a:endParaRPr b="1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3" name="Google Shape;83;p17"/>
              <p:cNvSpPr txBox="1"/>
              <p:nvPr/>
            </p:nvSpPr>
            <p:spPr>
              <a:xfrm>
                <a:off x="2987562" y="1773225"/>
                <a:ext cx="5139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Fr</a:t>
                </a:r>
                <a:endParaRPr b="1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4" name="Google Shape;84;p17"/>
              <p:cNvSpPr txBox="1"/>
              <p:nvPr/>
            </p:nvSpPr>
            <p:spPr>
              <a:xfrm>
                <a:off x="3586337" y="1773225"/>
                <a:ext cx="5139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Sa</a:t>
                </a:r>
                <a:endParaRPr b="1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85" name="Google Shape;85;p17"/>
              <p:cNvSpPr txBox="1"/>
              <p:nvPr/>
            </p:nvSpPr>
            <p:spPr>
              <a:xfrm>
                <a:off x="4179225" y="1773225"/>
                <a:ext cx="5139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Su</a:t>
                </a:r>
                <a:endParaRPr b="1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grpSp>
          <p:nvGrpSpPr>
            <p:cNvPr id="86" name="Google Shape;86;p17"/>
            <p:cNvGrpSpPr/>
            <p:nvPr/>
          </p:nvGrpSpPr>
          <p:grpSpPr>
            <a:xfrm>
              <a:off x="3992657" y="1646480"/>
              <a:ext cx="1433534" cy="1873787"/>
              <a:chOff x="3992657" y="1646480"/>
              <a:chExt cx="1433534" cy="1873787"/>
            </a:xfrm>
          </p:grpSpPr>
          <p:sp>
            <p:nvSpPr>
              <p:cNvPr id="87" name="Google Shape;87;p17"/>
              <p:cNvSpPr/>
              <p:nvPr/>
            </p:nvSpPr>
            <p:spPr>
              <a:xfrm>
                <a:off x="3996320" y="1646480"/>
                <a:ext cx="1429871" cy="1869819"/>
              </a:xfrm>
              <a:custGeom>
                <a:rect b="b" l="l" r="r" t="t"/>
                <a:pathLst>
                  <a:path extrusionOk="0" h="84751" w="64810">
                    <a:moveTo>
                      <a:pt x="4488" y="64311"/>
                    </a:moveTo>
                    <a:lnTo>
                      <a:pt x="1" y="84751"/>
                    </a:lnTo>
                    <a:lnTo>
                      <a:pt x="18114" y="74282"/>
                    </a:lnTo>
                    <a:lnTo>
                      <a:pt x="63813" y="11799"/>
                    </a:lnTo>
                    <a:lnTo>
                      <a:pt x="63813" y="11799"/>
                    </a:lnTo>
                    <a:lnTo>
                      <a:pt x="64311" y="11134"/>
                    </a:lnTo>
                    <a:lnTo>
                      <a:pt x="64644" y="10137"/>
                    </a:lnTo>
                    <a:lnTo>
                      <a:pt x="64810" y="9306"/>
                    </a:lnTo>
                    <a:lnTo>
                      <a:pt x="64644" y="8475"/>
                    </a:lnTo>
                    <a:lnTo>
                      <a:pt x="64478" y="7645"/>
                    </a:lnTo>
                    <a:lnTo>
                      <a:pt x="64145" y="6814"/>
                    </a:lnTo>
                    <a:lnTo>
                      <a:pt x="63481" y="6149"/>
                    </a:lnTo>
                    <a:lnTo>
                      <a:pt x="62816" y="5484"/>
                    </a:lnTo>
                    <a:lnTo>
                      <a:pt x="56667" y="997"/>
                    </a:lnTo>
                    <a:lnTo>
                      <a:pt x="56667" y="997"/>
                    </a:lnTo>
                    <a:lnTo>
                      <a:pt x="56003" y="499"/>
                    </a:lnTo>
                    <a:lnTo>
                      <a:pt x="55006" y="167"/>
                    </a:lnTo>
                    <a:lnTo>
                      <a:pt x="54175" y="0"/>
                    </a:lnTo>
                    <a:lnTo>
                      <a:pt x="53344" y="167"/>
                    </a:lnTo>
                    <a:lnTo>
                      <a:pt x="52513" y="333"/>
                    </a:lnTo>
                    <a:lnTo>
                      <a:pt x="51682" y="665"/>
                    </a:lnTo>
                    <a:lnTo>
                      <a:pt x="51017" y="1330"/>
                    </a:lnTo>
                    <a:lnTo>
                      <a:pt x="50353" y="1994"/>
                    </a:lnTo>
                    <a:lnTo>
                      <a:pt x="4488" y="6431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17"/>
              <p:cNvSpPr/>
              <p:nvPr/>
            </p:nvSpPr>
            <p:spPr>
              <a:xfrm>
                <a:off x="3996320" y="1807828"/>
                <a:ext cx="1319889" cy="1708498"/>
              </a:xfrm>
              <a:custGeom>
                <a:rect b="b" l="l" r="r" t="t"/>
                <a:pathLst>
                  <a:path extrusionOk="0" h="77439" w="59825">
                    <a:moveTo>
                      <a:pt x="4488" y="56999"/>
                    </a:moveTo>
                    <a:lnTo>
                      <a:pt x="1" y="77439"/>
                    </a:lnTo>
                    <a:lnTo>
                      <a:pt x="18114" y="66970"/>
                    </a:lnTo>
                    <a:lnTo>
                      <a:pt x="59825" y="9971"/>
                    </a:lnTo>
                    <a:lnTo>
                      <a:pt x="59825" y="9971"/>
                    </a:lnTo>
                    <a:lnTo>
                      <a:pt x="56667" y="6980"/>
                    </a:lnTo>
                    <a:lnTo>
                      <a:pt x="53344" y="4321"/>
                    </a:lnTo>
                    <a:lnTo>
                      <a:pt x="49854" y="1994"/>
                    </a:lnTo>
                    <a:lnTo>
                      <a:pt x="46364" y="0"/>
                    </a:lnTo>
                    <a:lnTo>
                      <a:pt x="4488" y="56999"/>
                    </a:lnTo>
                    <a:close/>
                  </a:path>
                </a:pathLst>
              </a:custGeom>
              <a:solidFill>
                <a:srgbClr val="EBECF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7"/>
              <p:cNvSpPr/>
              <p:nvPr/>
            </p:nvSpPr>
            <p:spPr>
              <a:xfrm>
                <a:off x="3996320" y="1903154"/>
                <a:ext cx="1250238" cy="1613188"/>
              </a:xfrm>
              <a:custGeom>
                <a:rect b="b" l="l" r="r" t="t"/>
                <a:pathLst>
                  <a:path extrusionOk="0" h="73119" w="56668">
                    <a:moveTo>
                      <a:pt x="4488" y="52679"/>
                    </a:moveTo>
                    <a:lnTo>
                      <a:pt x="1" y="73119"/>
                    </a:lnTo>
                    <a:lnTo>
                      <a:pt x="18114" y="62650"/>
                    </a:lnTo>
                    <a:lnTo>
                      <a:pt x="56667" y="9971"/>
                    </a:lnTo>
                    <a:lnTo>
                      <a:pt x="56667" y="9971"/>
                    </a:lnTo>
                    <a:lnTo>
                      <a:pt x="53510" y="6980"/>
                    </a:lnTo>
                    <a:lnTo>
                      <a:pt x="50186" y="4155"/>
                    </a:lnTo>
                    <a:lnTo>
                      <a:pt x="46697" y="1995"/>
                    </a:lnTo>
                    <a:lnTo>
                      <a:pt x="43207" y="1"/>
                    </a:lnTo>
                    <a:lnTo>
                      <a:pt x="4488" y="5267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" name="Google Shape;90;p17"/>
              <p:cNvSpPr/>
              <p:nvPr/>
            </p:nvSpPr>
            <p:spPr>
              <a:xfrm>
                <a:off x="3996320" y="1646480"/>
                <a:ext cx="1319860" cy="1869778"/>
              </a:xfrm>
              <a:custGeom>
                <a:rect b="b" l="l" r="r" t="t"/>
                <a:pathLst>
                  <a:path extrusionOk="0" h="84751" w="59825">
                    <a:moveTo>
                      <a:pt x="4488" y="64311"/>
                    </a:moveTo>
                    <a:lnTo>
                      <a:pt x="1" y="84751"/>
                    </a:lnTo>
                    <a:lnTo>
                      <a:pt x="11799" y="68798"/>
                    </a:lnTo>
                    <a:lnTo>
                      <a:pt x="59825" y="3158"/>
                    </a:lnTo>
                    <a:lnTo>
                      <a:pt x="56667" y="997"/>
                    </a:lnTo>
                    <a:lnTo>
                      <a:pt x="56667" y="997"/>
                    </a:lnTo>
                    <a:lnTo>
                      <a:pt x="56003" y="499"/>
                    </a:lnTo>
                    <a:lnTo>
                      <a:pt x="55006" y="167"/>
                    </a:lnTo>
                    <a:lnTo>
                      <a:pt x="54175" y="0"/>
                    </a:lnTo>
                    <a:lnTo>
                      <a:pt x="53344" y="167"/>
                    </a:lnTo>
                    <a:lnTo>
                      <a:pt x="52513" y="333"/>
                    </a:lnTo>
                    <a:lnTo>
                      <a:pt x="51682" y="665"/>
                    </a:lnTo>
                    <a:lnTo>
                      <a:pt x="51017" y="1330"/>
                    </a:lnTo>
                    <a:lnTo>
                      <a:pt x="50353" y="1994"/>
                    </a:lnTo>
                    <a:lnTo>
                      <a:pt x="4488" y="6431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7"/>
              <p:cNvSpPr/>
              <p:nvPr/>
            </p:nvSpPr>
            <p:spPr>
              <a:xfrm>
                <a:off x="3996320" y="1807828"/>
                <a:ext cx="1180539" cy="1708461"/>
              </a:xfrm>
              <a:custGeom>
                <a:rect b="b" l="l" r="r" t="t"/>
                <a:pathLst>
                  <a:path extrusionOk="0" h="77439" w="53510">
                    <a:moveTo>
                      <a:pt x="4488" y="56999"/>
                    </a:moveTo>
                    <a:lnTo>
                      <a:pt x="1" y="77439"/>
                    </a:lnTo>
                    <a:lnTo>
                      <a:pt x="11799" y="61486"/>
                    </a:lnTo>
                    <a:lnTo>
                      <a:pt x="53510" y="4487"/>
                    </a:lnTo>
                    <a:lnTo>
                      <a:pt x="53510" y="4487"/>
                    </a:lnTo>
                    <a:lnTo>
                      <a:pt x="50020" y="1994"/>
                    </a:lnTo>
                    <a:lnTo>
                      <a:pt x="46364" y="0"/>
                    </a:lnTo>
                    <a:lnTo>
                      <a:pt x="4488" y="569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7"/>
              <p:cNvSpPr/>
              <p:nvPr/>
            </p:nvSpPr>
            <p:spPr>
              <a:xfrm>
                <a:off x="3996320" y="1903154"/>
                <a:ext cx="1110913" cy="1613188"/>
              </a:xfrm>
              <a:custGeom>
                <a:rect b="b" l="l" r="r" t="t"/>
                <a:pathLst>
                  <a:path extrusionOk="0" h="73119" w="50353">
                    <a:moveTo>
                      <a:pt x="4488" y="52679"/>
                    </a:moveTo>
                    <a:lnTo>
                      <a:pt x="1" y="73119"/>
                    </a:lnTo>
                    <a:lnTo>
                      <a:pt x="11799" y="57166"/>
                    </a:lnTo>
                    <a:lnTo>
                      <a:pt x="50353" y="4321"/>
                    </a:lnTo>
                    <a:lnTo>
                      <a:pt x="50353" y="4321"/>
                    </a:lnTo>
                    <a:lnTo>
                      <a:pt x="48691" y="3158"/>
                    </a:lnTo>
                    <a:lnTo>
                      <a:pt x="46863" y="1995"/>
                    </a:lnTo>
                    <a:lnTo>
                      <a:pt x="45035" y="998"/>
                    </a:lnTo>
                    <a:lnTo>
                      <a:pt x="43207" y="1"/>
                    </a:lnTo>
                    <a:lnTo>
                      <a:pt x="4488" y="5267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3" name="Google Shape;93;p17"/>
              <p:cNvSpPr/>
              <p:nvPr/>
            </p:nvSpPr>
            <p:spPr>
              <a:xfrm>
                <a:off x="3996320" y="3065579"/>
                <a:ext cx="399654" cy="450948"/>
              </a:xfrm>
              <a:custGeom>
                <a:rect b="b" l="l" r="r" t="t"/>
                <a:pathLst>
                  <a:path extrusionOk="0" h="20440" w="18115">
                    <a:moveTo>
                      <a:pt x="4488" y="0"/>
                    </a:moveTo>
                    <a:lnTo>
                      <a:pt x="1" y="20440"/>
                    </a:lnTo>
                    <a:lnTo>
                      <a:pt x="18114" y="9971"/>
                    </a:lnTo>
                    <a:lnTo>
                      <a:pt x="18114" y="9971"/>
                    </a:lnTo>
                    <a:lnTo>
                      <a:pt x="15123" y="7146"/>
                    </a:lnTo>
                    <a:lnTo>
                      <a:pt x="11799" y="4487"/>
                    </a:lnTo>
                    <a:lnTo>
                      <a:pt x="11799" y="4487"/>
                    </a:lnTo>
                    <a:lnTo>
                      <a:pt x="8143" y="1994"/>
                    </a:lnTo>
                    <a:lnTo>
                      <a:pt x="4488" y="0"/>
                    </a:lnTo>
                    <a:lnTo>
                      <a:pt x="4488" y="0"/>
                    </a:lnTo>
                    <a:close/>
                  </a:path>
                </a:pathLst>
              </a:custGeom>
              <a:solidFill>
                <a:srgbClr val="FFD1A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7"/>
              <p:cNvSpPr/>
              <p:nvPr/>
            </p:nvSpPr>
            <p:spPr>
              <a:xfrm>
                <a:off x="3996320" y="3065579"/>
                <a:ext cx="260332" cy="450948"/>
              </a:xfrm>
              <a:custGeom>
                <a:rect b="b" l="l" r="r" t="t"/>
                <a:pathLst>
                  <a:path extrusionOk="0" h="20440" w="11800">
                    <a:moveTo>
                      <a:pt x="4488" y="0"/>
                    </a:moveTo>
                    <a:lnTo>
                      <a:pt x="1" y="20440"/>
                    </a:lnTo>
                    <a:lnTo>
                      <a:pt x="11799" y="4487"/>
                    </a:lnTo>
                    <a:lnTo>
                      <a:pt x="11799" y="4487"/>
                    </a:lnTo>
                    <a:lnTo>
                      <a:pt x="8143" y="1994"/>
                    </a:lnTo>
                    <a:lnTo>
                      <a:pt x="4488" y="0"/>
                    </a:lnTo>
                    <a:lnTo>
                      <a:pt x="4488" y="0"/>
                    </a:lnTo>
                    <a:close/>
                  </a:path>
                </a:pathLst>
              </a:custGeom>
              <a:solidFill>
                <a:srgbClr val="FFE7C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7"/>
              <p:cNvSpPr/>
              <p:nvPr/>
            </p:nvSpPr>
            <p:spPr>
              <a:xfrm>
                <a:off x="3992657" y="3366252"/>
                <a:ext cx="135681" cy="154015"/>
              </a:xfrm>
              <a:custGeom>
                <a:rect b="b" l="l" r="r" t="t"/>
                <a:pathLst>
                  <a:path extrusionOk="0" h="6981" w="6150">
                    <a:moveTo>
                      <a:pt x="1662" y="1"/>
                    </a:moveTo>
                    <a:lnTo>
                      <a:pt x="1" y="6980"/>
                    </a:lnTo>
                    <a:lnTo>
                      <a:pt x="6149" y="3324"/>
                    </a:lnTo>
                    <a:lnTo>
                      <a:pt x="6149" y="3324"/>
                    </a:lnTo>
                    <a:lnTo>
                      <a:pt x="5152" y="2327"/>
                    </a:lnTo>
                    <a:lnTo>
                      <a:pt x="4155" y="1496"/>
                    </a:lnTo>
                    <a:lnTo>
                      <a:pt x="4155" y="1496"/>
                    </a:lnTo>
                    <a:lnTo>
                      <a:pt x="2992" y="665"/>
                    </a:lnTo>
                    <a:lnTo>
                      <a:pt x="1662" y="1"/>
                    </a:lnTo>
                    <a:lnTo>
                      <a:pt x="16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679" name="Google Shape;679;p26"/>
          <p:cNvGrpSpPr/>
          <p:nvPr/>
        </p:nvGrpSpPr>
        <p:grpSpPr>
          <a:xfrm>
            <a:off x="437750" y="2251075"/>
            <a:ext cx="1553100" cy="2451300"/>
            <a:chOff x="437750" y="2251075"/>
            <a:chExt cx="1553100" cy="2451300"/>
          </a:xfrm>
        </p:grpSpPr>
        <p:grpSp>
          <p:nvGrpSpPr>
            <p:cNvPr id="680" name="Google Shape;680;p26"/>
            <p:cNvGrpSpPr/>
            <p:nvPr/>
          </p:nvGrpSpPr>
          <p:grpSpPr>
            <a:xfrm>
              <a:off x="437750" y="2251075"/>
              <a:ext cx="1553100" cy="2451300"/>
              <a:chOff x="437750" y="2251075"/>
              <a:chExt cx="1553100" cy="2451300"/>
            </a:xfrm>
          </p:grpSpPr>
          <p:sp>
            <p:nvSpPr>
              <p:cNvPr id="681" name="Google Shape;681;p26"/>
              <p:cNvSpPr/>
              <p:nvPr/>
            </p:nvSpPr>
            <p:spPr>
              <a:xfrm>
                <a:off x="437750" y="2251075"/>
                <a:ext cx="1553100" cy="2451300"/>
              </a:xfrm>
              <a:prstGeom prst="rect">
                <a:avLst/>
              </a:prstGeom>
              <a:noFill/>
              <a:ln cap="flat" cmpd="sng" w="2857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>
                <a:off x="970788" y="2820500"/>
                <a:ext cx="52625" cy="50325"/>
              </a:xfrm>
              <a:custGeom>
                <a:rect b="b" l="l" r="r" t="t"/>
                <a:pathLst>
                  <a:path extrusionOk="0" h="2013" w="2105">
                    <a:moveTo>
                      <a:pt x="946" y="0"/>
                    </a:moveTo>
                    <a:lnTo>
                      <a:pt x="549" y="274"/>
                    </a:lnTo>
                    <a:lnTo>
                      <a:pt x="214" y="671"/>
                    </a:lnTo>
                    <a:lnTo>
                      <a:pt x="1" y="1128"/>
                    </a:lnTo>
                    <a:lnTo>
                      <a:pt x="1" y="1311"/>
                    </a:lnTo>
                    <a:lnTo>
                      <a:pt x="62" y="1585"/>
                    </a:lnTo>
                    <a:lnTo>
                      <a:pt x="549" y="1982"/>
                    </a:lnTo>
                    <a:lnTo>
                      <a:pt x="885" y="2012"/>
                    </a:lnTo>
                    <a:lnTo>
                      <a:pt x="1129" y="1982"/>
                    </a:lnTo>
                    <a:lnTo>
                      <a:pt x="1555" y="1829"/>
                    </a:lnTo>
                    <a:lnTo>
                      <a:pt x="1891" y="1555"/>
                    </a:lnTo>
                    <a:lnTo>
                      <a:pt x="2074" y="1158"/>
                    </a:lnTo>
                    <a:lnTo>
                      <a:pt x="2104" y="945"/>
                    </a:lnTo>
                    <a:lnTo>
                      <a:pt x="2074" y="732"/>
                    </a:lnTo>
                    <a:lnTo>
                      <a:pt x="1921" y="396"/>
                    </a:lnTo>
                    <a:lnTo>
                      <a:pt x="1647" y="122"/>
                    </a:lnTo>
                    <a:lnTo>
                      <a:pt x="13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>
                <a:off x="1405188" y="2814400"/>
                <a:ext cx="44225" cy="48025"/>
              </a:xfrm>
              <a:custGeom>
                <a:rect b="b" l="l" r="r" t="t"/>
                <a:pathLst>
                  <a:path extrusionOk="0" h="1921" w="1769">
                    <a:moveTo>
                      <a:pt x="762" y="0"/>
                    </a:moveTo>
                    <a:lnTo>
                      <a:pt x="396" y="183"/>
                    </a:lnTo>
                    <a:lnTo>
                      <a:pt x="153" y="458"/>
                    </a:lnTo>
                    <a:lnTo>
                      <a:pt x="0" y="823"/>
                    </a:lnTo>
                    <a:lnTo>
                      <a:pt x="0" y="1037"/>
                    </a:lnTo>
                    <a:lnTo>
                      <a:pt x="0" y="1372"/>
                    </a:lnTo>
                    <a:lnTo>
                      <a:pt x="427" y="1860"/>
                    </a:lnTo>
                    <a:lnTo>
                      <a:pt x="762" y="1921"/>
                    </a:lnTo>
                    <a:lnTo>
                      <a:pt x="945" y="1890"/>
                    </a:lnTo>
                    <a:lnTo>
                      <a:pt x="1311" y="1768"/>
                    </a:lnTo>
                    <a:lnTo>
                      <a:pt x="1585" y="1463"/>
                    </a:lnTo>
                    <a:lnTo>
                      <a:pt x="1768" y="1128"/>
                    </a:lnTo>
                    <a:lnTo>
                      <a:pt x="1768" y="915"/>
                    </a:lnTo>
                    <a:lnTo>
                      <a:pt x="1738" y="549"/>
                    </a:lnTo>
                    <a:lnTo>
                      <a:pt x="1280" y="61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>
                <a:off x="971563" y="2581950"/>
                <a:ext cx="49550" cy="42700"/>
              </a:xfrm>
              <a:custGeom>
                <a:rect b="b" l="l" r="r" t="t"/>
                <a:pathLst>
                  <a:path extrusionOk="0" h="1708" w="1982">
                    <a:moveTo>
                      <a:pt x="945" y="1"/>
                    </a:moveTo>
                    <a:lnTo>
                      <a:pt x="610" y="62"/>
                    </a:lnTo>
                    <a:lnTo>
                      <a:pt x="61" y="519"/>
                    </a:lnTo>
                    <a:lnTo>
                      <a:pt x="0" y="793"/>
                    </a:lnTo>
                    <a:lnTo>
                      <a:pt x="61" y="1159"/>
                    </a:lnTo>
                    <a:lnTo>
                      <a:pt x="427" y="1556"/>
                    </a:lnTo>
                    <a:lnTo>
                      <a:pt x="793" y="1708"/>
                    </a:lnTo>
                    <a:lnTo>
                      <a:pt x="1189" y="1708"/>
                    </a:lnTo>
                    <a:lnTo>
                      <a:pt x="1555" y="1586"/>
                    </a:lnTo>
                    <a:lnTo>
                      <a:pt x="1799" y="1342"/>
                    </a:lnTo>
                    <a:lnTo>
                      <a:pt x="1982" y="1037"/>
                    </a:lnTo>
                    <a:lnTo>
                      <a:pt x="1982" y="885"/>
                    </a:lnTo>
                    <a:lnTo>
                      <a:pt x="1982" y="702"/>
                    </a:lnTo>
                    <a:lnTo>
                      <a:pt x="1799" y="397"/>
                    </a:lnTo>
                    <a:lnTo>
                      <a:pt x="1372" y="62"/>
                    </a:lnTo>
                    <a:lnTo>
                      <a:pt x="94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>
                <a:off x="1414313" y="2571300"/>
                <a:ext cx="44225" cy="44225"/>
              </a:xfrm>
              <a:custGeom>
                <a:rect b="b" l="l" r="r" t="t"/>
                <a:pathLst>
                  <a:path extrusionOk="0" h="1769" w="1769">
                    <a:moveTo>
                      <a:pt x="794" y="0"/>
                    </a:moveTo>
                    <a:lnTo>
                      <a:pt x="458" y="122"/>
                    </a:lnTo>
                    <a:lnTo>
                      <a:pt x="92" y="488"/>
                    </a:lnTo>
                    <a:lnTo>
                      <a:pt x="1" y="854"/>
                    </a:lnTo>
                    <a:lnTo>
                      <a:pt x="31" y="1189"/>
                    </a:lnTo>
                    <a:lnTo>
                      <a:pt x="458" y="1677"/>
                    </a:lnTo>
                    <a:lnTo>
                      <a:pt x="763" y="1768"/>
                    </a:lnTo>
                    <a:lnTo>
                      <a:pt x="946" y="1768"/>
                    </a:lnTo>
                    <a:lnTo>
                      <a:pt x="1281" y="1616"/>
                    </a:lnTo>
                    <a:lnTo>
                      <a:pt x="1586" y="1341"/>
                    </a:lnTo>
                    <a:lnTo>
                      <a:pt x="1738" y="1006"/>
                    </a:lnTo>
                    <a:lnTo>
                      <a:pt x="1769" y="823"/>
                    </a:lnTo>
                    <a:lnTo>
                      <a:pt x="1738" y="488"/>
                    </a:lnTo>
                    <a:lnTo>
                      <a:pt x="1312" y="61"/>
                    </a:lnTo>
                    <a:lnTo>
                      <a:pt x="1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>
                <a:off x="610338" y="2378475"/>
                <a:ext cx="1207925" cy="551025"/>
              </a:xfrm>
              <a:custGeom>
                <a:rect b="b" l="l" r="r" t="t"/>
                <a:pathLst>
                  <a:path extrusionOk="0" h="22041" w="48317">
                    <a:moveTo>
                      <a:pt x="29325" y="3598"/>
                    </a:moveTo>
                    <a:lnTo>
                      <a:pt x="31337" y="4512"/>
                    </a:lnTo>
                    <a:lnTo>
                      <a:pt x="33440" y="5396"/>
                    </a:lnTo>
                    <a:lnTo>
                      <a:pt x="32587" y="5610"/>
                    </a:lnTo>
                    <a:lnTo>
                      <a:pt x="29721" y="5945"/>
                    </a:lnTo>
                    <a:lnTo>
                      <a:pt x="28746" y="5945"/>
                    </a:lnTo>
                    <a:lnTo>
                      <a:pt x="29020" y="4817"/>
                    </a:lnTo>
                    <a:lnTo>
                      <a:pt x="29325" y="3598"/>
                    </a:lnTo>
                    <a:close/>
                    <a:moveTo>
                      <a:pt x="19144" y="3689"/>
                    </a:moveTo>
                    <a:lnTo>
                      <a:pt x="19418" y="4817"/>
                    </a:lnTo>
                    <a:lnTo>
                      <a:pt x="19723" y="6037"/>
                    </a:lnTo>
                    <a:lnTo>
                      <a:pt x="17376" y="5823"/>
                    </a:lnTo>
                    <a:lnTo>
                      <a:pt x="14967" y="5579"/>
                    </a:lnTo>
                    <a:lnTo>
                      <a:pt x="16004" y="4970"/>
                    </a:lnTo>
                    <a:lnTo>
                      <a:pt x="18077" y="4086"/>
                    </a:lnTo>
                    <a:lnTo>
                      <a:pt x="19144" y="3689"/>
                    </a:lnTo>
                    <a:close/>
                    <a:moveTo>
                      <a:pt x="6188" y="1921"/>
                    </a:moveTo>
                    <a:lnTo>
                      <a:pt x="7469" y="2287"/>
                    </a:lnTo>
                    <a:lnTo>
                      <a:pt x="10029" y="2836"/>
                    </a:lnTo>
                    <a:lnTo>
                      <a:pt x="13931" y="3385"/>
                    </a:lnTo>
                    <a:lnTo>
                      <a:pt x="16583" y="3567"/>
                    </a:lnTo>
                    <a:lnTo>
                      <a:pt x="15699" y="3994"/>
                    </a:lnTo>
                    <a:lnTo>
                      <a:pt x="14845" y="4451"/>
                    </a:lnTo>
                    <a:lnTo>
                      <a:pt x="14266" y="4726"/>
                    </a:lnTo>
                    <a:lnTo>
                      <a:pt x="13718" y="4970"/>
                    </a:lnTo>
                    <a:lnTo>
                      <a:pt x="13321" y="5214"/>
                    </a:lnTo>
                    <a:lnTo>
                      <a:pt x="13016" y="5854"/>
                    </a:lnTo>
                    <a:lnTo>
                      <a:pt x="13077" y="6311"/>
                    </a:lnTo>
                    <a:lnTo>
                      <a:pt x="13077" y="6951"/>
                    </a:lnTo>
                    <a:lnTo>
                      <a:pt x="12955" y="9816"/>
                    </a:lnTo>
                    <a:lnTo>
                      <a:pt x="12773" y="12682"/>
                    </a:lnTo>
                    <a:lnTo>
                      <a:pt x="12712" y="12895"/>
                    </a:lnTo>
                    <a:lnTo>
                      <a:pt x="12712" y="13048"/>
                    </a:lnTo>
                    <a:lnTo>
                      <a:pt x="12011" y="13048"/>
                    </a:lnTo>
                    <a:lnTo>
                      <a:pt x="10730" y="12926"/>
                    </a:lnTo>
                    <a:lnTo>
                      <a:pt x="9511" y="12651"/>
                    </a:lnTo>
                    <a:lnTo>
                      <a:pt x="8383" y="12225"/>
                    </a:lnTo>
                    <a:lnTo>
                      <a:pt x="6798" y="11371"/>
                    </a:lnTo>
                    <a:lnTo>
                      <a:pt x="4877" y="9756"/>
                    </a:lnTo>
                    <a:lnTo>
                      <a:pt x="4024" y="8780"/>
                    </a:lnTo>
                    <a:lnTo>
                      <a:pt x="2805" y="7134"/>
                    </a:lnTo>
                    <a:lnTo>
                      <a:pt x="1677" y="5427"/>
                    </a:lnTo>
                    <a:lnTo>
                      <a:pt x="1677" y="5366"/>
                    </a:lnTo>
                    <a:lnTo>
                      <a:pt x="1646" y="5244"/>
                    </a:lnTo>
                    <a:lnTo>
                      <a:pt x="1646" y="5244"/>
                    </a:lnTo>
                    <a:lnTo>
                      <a:pt x="3048" y="5579"/>
                    </a:lnTo>
                    <a:lnTo>
                      <a:pt x="4420" y="5854"/>
                    </a:lnTo>
                    <a:lnTo>
                      <a:pt x="5335" y="6006"/>
                    </a:lnTo>
                    <a:lnTo>
                      <a:pt x="7164" y="5976"/>
                    </a:lnTo>
                    <a:lnTo>
                      <a:pt x="8048" y="5823"/>
                    </a:lnTo>
                    <a:lnTo>
                      <a:pt x="8444" y="5701"/>
                    </a:lnTo>
                    <a:lnTo>
                      <a:pt x="8810" y="5549"/>
                    </a:lnTo>
                    <a:lnTo>
                      <a:pt x="9054" y="5427"/>
                    </a:lnTo>
                    <a:lnTo>
                      <a:pt x="9358" y="5092"/>
                    </a:lnTo>
                    <a:lnTo>
                      <a:pt x="9389" y="4726"/>
                    </a:lnTo>
                    <a:lnTo>
                      <a:pt x="9145" y="4360"/>
                    </a:lnTo>
                    <a:lnTo>
                      <a:pt x="8932" y="4177"/>
                    </a:lnTo>
                    <a:lnTo>
                      <a:pt x="7987" y="3506"/>
                    </a:lnTo>
                    <a:lnTo>
                      <a:pt x="7072" y="2805"/>
                    </a:lnTo>
                    <a:lnTo>
                      <a:pt x="6615" y="2409"/>
                    </a:lnTo>
                    <a:lnTo>
                      <a:pt x="6188" y="1921"/>
                    </a:lnTo>
                    <a:close/>
                    <a:moveTo>
                      <a:pt x="42219" y="1891"/>
                    </a:moveTo>
                    <a:lnTo>
                      <a:pt x="41701" y="2470"/>
                    </a:lnTo>
                    <a:lnTo>
                      <a:pt x="40451" y="3415"/>
                    </a:lnTo>
                    <a:lnTo>
                      <a:pt x="39842" y="3842"/>
                    </a:lnTo>
                    <a:lnTo>
                      <a:pt x="39537" y="4055"/>
                    </a:lnTo>
                    <a:lnTo>
                      <a:pt x="39263" y="4269"/>
                    </a:lnTo>
                    <a:lnTo>
                      <a:pt x="39049" y="4482"/>
                    </a:lnTo>
                    <a:lnTo>
                      <a:pt x="39049" y="5031"/>
                    </a:lnTo>
                    <a:lnTo>
                      <a:pt x="39293" y="5244"/>
                    </a:lnTo>
                    <a:lnTo>
                      <a:pt x="39811" y="5549"/>
                    </a:lnTo>
                    <a:lnTo>
                      <a:pt x="40360" y="5701"/>
                    </a:lnTo>
                    <a:lnTo>
                      <a:pt x="41000" y="5823"/>
                    </a:lnTo>
                    <a:lnTo>
                      <a:pt x="42280" y="5915"/>
                    </a:lnTo>
                    <a:lnTo>
                      <a:pt x="44170" y="5762"/>
                    </a:lnTo>
                    <a:lnTo>
                      <a:pt x="45390" y="5488"/>
                    </a:lnTo>
                    <a:lnTo>
                      <a:pt x="46060" y="5335"/>
                    </a:lnTo>
                    <a:lnTo>
                      <a:pt x="46853" y="5092"/>
                    </a:lnTo>
                    <a:lnTo>
                      <a:pt x="46274" y="5976"/>
                    </a:lnTo>
                    <a:lnTo>
                      <a:pt x="45816" y="6738"/>
                    </a:lnTo>
                    <a:lnTo>
                      <a:pt x="44963" y="8018"/>
                    </a:lnTo>
                    <a:lnTo>
                      <a:pt x="43439" y="9756"/>
                    </a:lnTo>
                    <a:lnTo>
                      <a:pt x="42311" y="10792"/>
                    </a:lnTo>
                    <a:lnTo>
                      <a:pt x="41701" y="11280"/>
                    </a:lnTo>
                    <a:lnTo>
                      <a:pt x="41183" y="11615"/>
                    </a:lnTo>
                    <a:lnTo>
                      <a:pt x="40147" y="12194"/>
                    </a:lnTo>
                    <a:lnTo>
                      <a:pt x="39019" y="12651"/>
                    </a:lnTo>
                    <a:lnTo>
                      <a:pt x="37860" y="12895"/>
                    </a:lnTo>
                    <a:lnTo>
                      <a:pt x="37251" y="12987"/>
                    </a:lnTo>
                    <a:lnTo>
                      <a:pt x="36519" y="13078"/>
                    </a:lnTo>
                    <a:lnTo>
                      <a:pt x="35757" y="13139"/>
                    </a:lnTo>
                    <a:lnTo>
                      <a:pt x="35635" y="11737"/>
                    </a:lnTo>
                    <a:lnTo>
                      <a:pt x="35574" y="10365"/>
                    </a:lnTo>
                    <a:lnTo>
                      <a:pt x="35452" y="8628"/>
                    </a:lnTo>
                    <a:lnTo>
                      <a:pt x="35361" y="6890"/>
                    </a:lnTo>
                    <a:lnTo>
                      <a:pt x="35330" y="6585"/>
                    </a:lnTo>
                    <a:lnTo>
                      <a:pt x="35361" y="6311"/>
                    </a:lnTo>
                    <a:lnTo>
                      <a:pt x="35391" y="5854"/>
                    </a:lnTo>
                    <a:lnTo>
                      <a:pt x="35056" y="5183"/>
                    </a:lnTo>
                    <a:lnTo>
                      <a:pt x="34660" y="4939"/>
                    </a:lnTo>
                    <a:lnTo>
                      <a:pt x="33440" y="4330"/>
                    </a:lnTo>
                    <a:lnTo>
                      <a:pt x="32251" y="3750"/>
                    </a:lnTo>
                    <a:lnTo>
                      <a:pt x="32068" y="3659"/>
                    </a:lnTo>
                    <a:lnTo>
                      <a:pt x="31855" y="3506"/>
                    </a:lnTo>
                    <a:lnTo>
                      <a:pt x="34477" y="3324"/>
                    </a:lnTo>
                    <a:lnTo>
                      <a:pt x="38379" y="2805"/>
                    </a:lnTo>
                    <a:lnTo>
                      <a:pt x="40939" y="2257"/>
                    </a:lnTo>
                    <a:lnTo>
                      <a:pt x="42219" y="1891"/>
                    </a:lnTo>
                    <a:close/>
                    <a:moveTo>
                      <a:pt x="34538" y="6707"/>
                    </a:moveTo>
                    <a:lnTo>
                      <a:pt x="34599" y="6890"/>
                    </a:lnTo>
                    <a:lnTo>
                      <a:pt x="34599" y="7043"/>
                    </a:lnTo>
                    <a:lnTo>
                      <a:pt x="34721" y="16736"/>
                    </a:lnTo>
                    <a:lnTo>
                      <a:pt x="34721" y="17925"/>
                    </a:lnTo>
                    <a:lnTo>
                      <a:pt x="34690" y="19083"/>
                    </a:lnTo>
                    <a:lnTo>
                      <a:pt x="34629" y="19632"/>
                    </a:lnTo>
                    <a:lnTo>
                      <a:pt x="34355" y="19998"/>
                    </a:lnTo>
                    <a:lnTo>
                      <a:pt x="33989" y="20120"/>
                    </a:lnTo>
                    <a:lnTo>
                      <a:pt x="33684" y="20150"/>
                    </a:lnTo>
                    <a:lnTo>
                      <a:pt x="30544" y="20455"/>
                    </a:lnTo>
                    <a:lnTo>
                      <a:pt x="27405" y="20668"/>
                    </a:lnTo>
                    <a:lnTo>
                      <a:pt x="25149" y="20729"/>
                    </a:lnTo>
                    <a:lnTo>
                      <a:pt x="20607" y="20668"/>
                    </a:lnTo>
                    <a:lnTo>
                      <a:pt x="18321" y="20516"/>
                    </a:lnTo>
                    <a:lnTo>
                      <a:pt x="16492" y="20364"/>
                    </a:lnTo>
                    <a:lnTo>
                      <a:pt x="14724" y="20150"/>
                    </a:lnTo>
                    <a:lnTo>
                      <a:pt x="14236" y="20059"/>
                    </a:lnTo>
                    <a:lnTo>
                      <a:pt x="13840" y="19602"/>
                    </a:lnTo>
                    <a:lnTo>
                      <a:pt x="13748" y="19114"/>
                    </a:lnTo>
                    <a:lnTo>
                      <a:pt x="13718" y="18352"/>
                    </a:lnTo>
                    <a:lnTo>
                      <a:pt x="13718" y="17590"/>
                    </a:lnTo>
                    <a:lnTo>
                      <a:pt x="13809" y="13749"/>
                    </a:lnTo>
                    <a:lnTo>
                      <a:pt x="13870" y="9908"/>
                    </a:lnTo>
                    <a:lnTo>
                      <a:pt x="13870" y="6707"/>
                    </a:lnTo>
                    <a:lnTo>
                      <a:pt x="16461" y="7012"/>
                    </a:lnTo>
                    <a:lnTo>
                      <a:pt x="21643" y="7378"/>
                    </a:lnTo>
                    <a:lnTo>
                      <a:pt x="26825" y="7378"/>
                    </a:lnTo>
                    <a:lnTo>
                      <a:pt x="31947" y="7012"/>
                    </a:lnTo>
                    <a:lnTo>
                      <a:pt x="34538" y="6707"/>
                    </a:lnTo>
                    <a:close/>
                    <a:moveTo>
                      <a:pt x="4420" y="1"/>
                    </a:moveTo>
                    <a:lnTo>
                      <a:pt x="4085" y="367"/>
                    </a:lnTo>
                    <a:lnTo>
                      <a:pt x="4085" y="641"/>
                    </a:lnTo>
                    <a:lnTo>
                      <a:pt x="4115" y="854"/>
                    </a:lnTo>
                    <a:lnTo>
                      <a:pt x="4237" y="1098"/>
                    </a:lnTo>
                    <a:lnTo>
                      <a:pt x="4695" y="1891"/>
                    </a:lnTo>
                    <a:lnTo>
                      <a:pt x="5822" y="3293"/>
                    </a:lnTo>
                    <a:lnTo>
                      <a:pt x="6554" y="3842"/>
                    </a:lnTo>
                    <a:lnTo>
                      <a:pt x="7011" y="4147"/>
                    </a:lnTo>
                    <a:lnTo>
                      <a:pt x="7438" y="4512"/>
                    </a:lnTo>
                    <a:lnTo>
                      <a:pt x="7408" y="4604"/>
                    </a:lnTo>
                    <a:lnTo>
                      <a:pt x="7377" y="4665"/>
                    </a:lnTo>
                    <a:lnTo>
                      <a:pt x="6158" y="4756"/>
                    </a:lnTo>
                    <a:lnTo>
                      <a:pt x="4877" y="4634"/>
                    </a:lnTo>
                    <a:lnTo>
                      <a:pt x="3963" y="4482"/>
                    </a:lnTo>
                    <a:lnTo>
                      <a:pt x="2164" y="4025"/>
                    </a:lnTo>
                    <a:lnTo>
                      <a:pt x="1280" y="3689"/>
                    </a:lnTo>
                    <a:lnTo>
                      <a:pt x="1006" y="3598"/>
                    </a:lnTo>
                    <a:lnTo>
                      <a:pt x="518" y="3659"/>
                    </a:lnTo>
                    <a:lnTo>
                      <a:pt x="274" y="3842"/>
                    </a:lnTo>
                    <a:lnTo>
                      <a:pt x="61" y="4055"/>
                    </a:lnTo>
                    <a:lnTo>
                      <a:pt x="0" y="4604"/>
                    </a:lnTo>
                    <a:lnTo>
                      <a:pt x="122" y="4909"/>
                    </a:lnTo>
                    <a:lnTo>
                      <a:pt x="884" y="6280"/>
                    </a:lnTo>
                    <a:lnTo>
                      <a:pt x="1646" y="7683"/>
                    </a:lnTo>
                    <a:lnTo>
                      <a:pt x="2164" y="8506"/>
                    </a:lnTo>
                    <a:lnTo>
                      <a:pt x="3353" y="10060"/>
                    </a:lnTo>
                    <a:lnTo>
                      <a:pt x="4695" y="11402"/>
                    </a:lnTo>
                    <a:lnTo>
                      <a:pt x="6188" y="12590"/>
                    </a:lnTo>
                    <a:lnTo>
                      <a:pt x="7011" y="13109"/>
                    </a:lnTo>
                    <a:lnTo>
                      <a:pt x="7529" y="13413"/>
                    </a:lnTo>
                    <a:lnTo>
                      <a:pt x="8657" y="13871"/>
                    </a:lnTo>
                    <a:lnTo>
                      <a:pt x="9267" y="14054"/>
                    </a:lnTo>
                    <a:lnTo>
                      <a:pt x="10913" y="14358"/>
                    </a:lnTo>
                    <a:lnTo>
                      <a:pt x="12712" y="14572"/>
                    </a:lnTo>
                    <a:lnTo>
                      <a:pt x="12712" y="14755"/>
                    </a:lnTo>
                    <a:lnTo>
                      <a:pt x="12712" y="14999"/>
                    </a:lnTo>
                    <a:lnTo>
                      <a:pt x="12773" y="17651"/>
                    </a:lnTo>
                    <a:lnTo>
                      <a:pt x="12803" y="20303"/>
                    </a:lnTo>
                    <a:lnTo>
                      <a:pt x="12834" y="20577"/>
                    </a:lnTo>
                    <a:lnTo>
                      <a:pt x="13047" y="20943"/>
                    </a:lnTo>
                    <a:lnTo>
                      <a:pt x="13321" y="21065"/>
                    </a:lnTo>
                    <a:lnTo>
                      <a:pt x="13992" y="21278"/>
                    </a:lnTo>
                    <a:lnTo>
                      <a:pt x="14693" y="21431"/>
                    </a:lnTo>
                    <a:lnTo>
                      <a:pt x="17101" y="21735"/>
                    </a:lnTo>
                    <a:lnTo>
                      <a:pt x="19509" y="21888"/>
                    </a:lnTo>
                    <a:lnTo>
                      <a:pt x="22802" y="22040"/>
                    </a:lnTo>
                    <a:lnTo>
                      <a:pt x="27709" y="21979"/>
                    </a:lnTo>
                    <a:lnTo>
                      <a:pt x="31002" y="21766"/>
                    </a:lnTo>
                    <a:lnTo>
                      <a:pt x="32617" y="21583"/>
                    </a:lnTo>
                    <a:lnTo>
                      <a:pt x="33837" y="21370"/>
                    </a:lnTo>
                    <a:lnTo>
                      <a:pt x="35025" y="21065"/>
                    </a:lnTo>
                    <a:lnTo>
                      <a:pt x="35269" y="20973"/>
                    </a:lnTo>
                    <a:lnTo>
                      <a:pt x="35513" y="20638"/>
                    </a:lnTo>
                    <a:lnTo>
                      <a:pt x="35513" y="20364"/>
                    </a:lnTo>
                    <a:lnTo>
                      <a:pt x="35574" y="17712"/>
                    </a:lnTo>
                    <a:lnTo>
                      <a:pt x="35635" y="15090"/>
                    </a:lnTo>
                    <a:lnTo>
                      <a:pt x="35696" y="14785"/>
                    </a:lnTo>
                    <a:lnTo>
                      <a:pt x="35726" y="14541"/>
                    </a:lnTo>
                    <a:lnTo>
                      <a:pt x="35787" y="14511"/>
                    </a:lnTo>
                    <a:lnTo>
                      <a:pt x="36336" y="14511"/>
                    </a:lnTo>
                    <a:lnTo>
                      <a:pt x="37098" y="14480"/>
                    </a:lnTo>
                    <a:lnTo>
                      <a:pt x="38561" y="14267"/>
                    </a:lnTo>
                    <a:lnTo>
                      <a:pt x="39994" y="13871"/>
                    </a:lnTo>
                    <a:lnTo>
                      <a:pt x="41335" y="13200"/>
                    </a:lnTo>
                    <a:lnTo>
                      <a:pt x="42006" y="12804"/>
                    </a:lnTo>
                    <a:lnTo>
                      <a:pt x="43042" y="12042"/>
                    </a:lnTo>
                    <a:lnTo>
                      <a:pt x="44445" y="10761"/>
                    </a:lnTo>
                    <a:lnTo>
                      <a:pt x="45298" y="9816"/>
                    </a:lnTo>
                    <a:lnTo>
                      <a:pt x="45664" y="9298"/>
                    </a:lnTo>
                    <a:lnTo>
                      <a:pt x="46792" y="7561"/>
                    </a:lnTo>
                    <a:lnTo>
                      <a:pt x="47828" y="5854"/>
                    </a:lnTo>
                    <a:lnTo>
                      <a:pt x="48133" y="5275"/>
                    </a:lnTo>
                    <a:lnTo>
                      <a:pt x="48286" y="4634"/>
                    </a:lnTo>
                    <a:lnTo>
                      <a:pt x="48316" y="4390"/>
                    </a:lnTo>
                    <a:lnTo>
                      <a:pt x="48194" y="3994"/>
                    </a:lnTo>
                    <a:lnTo>
                      <a:pt x="47889" y="3720"/>
                    </a:lnTo>
                    <a:lnTo>
                      <a:pt x="47463" y="3628"/>
                    </a:lnTo>
                    <a:lnTo>
                      <a:pt x="47219" y="3689"/>
                    </a:lnTo>
                    <a:lnTo>
                      <a:pt x="46944" y="3750"/>
                    </a:lnTo>
                    <a:lnTo>
                      <a:pt x="46731" y="3842"/>
                    </a:lnTo>
                    <a:lnTo>
                      <a:pt x="45512" y="4208"/>
                    </a:lnTo>
                    <a:lnTo>
                      <a:pt x="44292" y="4512"/>
                    </a:lnTo>
                    <a:lnTo>
                      <a:pt x="43469" y="4695"/>
                    </a:lnTo>
                    <a:lnTo>
                      <a:pt x="41701" y="4787"/>
                    </a:lnTo>
                    <a:lnTo>
                      <a:pt x="40756" y="4665"/>
                    </a:lnTo>
                    <a:lnTo>
                      <a:pt x="41366" y="4147"/>
                    </a:lnTo>
                    <a:lnTo>
                      <a:pt x="41884" y="3811"/>
                    </a:lnTo>
                    <a:lnTo>
                      <a:pt x="42616" y="3263"/>
                    </a:lnTo>
                    <a:lnTo>
                      <a:pt x="43713" y="1891"/>
                    </a:lnTo>
                    <a:lnTo>
                      <a:pt x="44140" y="1098"/>
                    </a:lnTo>
                    <a:lnTo>
                      <a:pt x="44231" y="854"/>
                    </a:lnTo>
                    <a:lnTo>
                      <a:pt x="44292" y="428"/>
                    </a:lnTo>
                    <a:lnTo>
                      <a:pt x="44140" y="214"/>
                    </a:lnTo>
                    <a:lnTo>
                      <a:pt x="43957" y="62"/>
                    </a:lnTo>
                    <a:lnTo>
                      <a:pt x="43530" y="62"/>
                    </a:lnTo>
                    <a:lnTo>
                      <a:pt x="43347" y="153"/>
                    </a:lnTo>
                    <a:lnTo>
                      <a:pt x="43225" y="153"/>
                    </a:lnTo>
                    <a:lnTo>
                      <a:pt x="43134" y="214"/>
                    </a:lnTo>
                    <a:lnTo>
                      <a:pt x="41976" y="672"/>
                    </a:lnTo>
                    <a:lnTo>
                      <a:pt x="39567" y="1373"/>
                    </a:lnTo>
                    <a:lnTo>
                      <a:pt x="37129" y="1860"/>
                    </a:lnTo>
                    <a:lnTo>
                      <a:pt x="34629" y="2196"/>
                    </a:lnTo>
                    <a:lnTo>
                      <a:pt x="33379" y="2318"/>
                    </a:lnTo>
                    <a:lnTo>
                      <a:pt x="31642" y="2440"/>
                    </a:lnTo>
                    <a:lnTo>
                      <a:pt x="29935" y="2592"/>
                    </a:lnTo>
                    <a:lnTo>
                      <a:pt x="29599" y="2622"/>
                    </a:lnTo>
                    <a:lnTo>
                      <a:pt x="29051" y="2866"/>
                    </a:lnTo>
                    <a:lnTo>
                      <a:pt x="28624" y="3232"/>
                    </a:lnTo>
                    <a:lnTo>
                      <a:pt x="28289" y="3781"/>
                    </a:lnTo>
                    <a:lnTo>
                      <a:pt x="28197" y="4116"/>
                    </a:lnTo>
                    <a:lnTo>
                      <a:pt x="27953" y="5122"/>
                    </a:lnTo>
                    <a:lnTo>
                      <a:pt x="27679" y="6098"/>
                    </a:lnTo>
                    <a:lnTo>
                      <a:pt x="26978" y="6189"/>
                    </a:lnTo>
                    <a:lnTo>
                      <a:pt x="25027" y="6311"/>
                    </a:lnTo>
                    <a:lnTo>
                      <a:pt x="22924" y="6311"/>
                    </a:lnTo>
                    <a:lnTo>
                      <a:pt x="21186" y="6159"/>
                    </a:lnTo>
                    <a:lnTo>
                      <a:pt x="20698" y="6037"/>
                    </a:lnTo>
                    <a:lnTo>
                      <a:pt x="20393" y="5000"/>
                    </a:lnTo>
                    <a:lnTo>
                      <a:pt x="20119" y="3964"/>
                    </a:lnTo>
                    <a:lnTo>
                      <a:pt x="20058" y="3659"/>
                    </a:lnTo>
                    <a:lnTo>
                      <a:pt x="19784" y="3202"/>
                    </a:lnTo>
                    <a:lnTo>
                      <a:pt x="19205" y="2744"/>
                    </a:lnTo>
                    <a:lnTo>
                      <a:pt x="18686" y="2592"/>
                    </a:lnTo>
                    <a:lnTo>
                      <a:pt x="18077" y="2470"/>
                    </a:lnTo>
                    <a:lnTo>
                      <a:pt x="17467" y="2440"/>
                    </a:lnTo>
                    <a:lnTo>
                      <a:pt x="15882" y="2348"/>
                    </a:lnTo>
                    <a:lnTo>
                      <a:pt x="12803" y="2074"/>
                    </a:lnTo>
                    <a:lnTo>
                      <a:pt x="11248" y="1830"/>
                    </a:lnTo>
                    <a:lnTo>
                      <a:pt x="9724" y="1525"/>
                    </a:lnTo>
                    <a:lnTo>
                      <a:pt x="6798" y="763"/>
                    </a:lnTo>
                    <a:lnTo>
                      <a:pt x="5396" y="214"/>
                    </a:lnTo>
                    <a:lnTo>
                      <a:pt x="5030" y="62"/>
                    </a:lnTo>
                    <a:lnTo>
                      <a:pt x="469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>
                <a:off x="1508718" y="2535152"/>
                <a:ext cx="114392" cy="142101"/>
              </a:xfrm>
              <a:custGeom>
                <a:rect b="b" l="l" r="r" t="t"/>
                <a:pathLst>
                  <a:path extrusionOk="0" h="7195" w="5792">
                    <a:moveTo>
                      <a:pt x="3292" y="2775"/>
                    </a:moveTo>
                    <a:lnTo>
                      <a:pt x="3475" y="2836"/>
                    </a:lnTo>
                    <a:lnTo>
                      <a:pt x="3719" y="3141"/>
                    </a:lnTo>
                    <a:lnTo>
                      <a:pt x="3749" y="3354"/>
                    </a:lnTo>
                    <a:lnTo>
                      <a:pt x="3719" y="3567"/>
                    </a:lnTo>
                    <a:lnTo>
                      <a:pt x="3384" y="3872"/>
                    </a:lnTo>
                    <a:lnTo>
                      <a:pt x="3170" y="3903"/>
                    </a:lnTo>
                    <a:lnTo>
                      <a:pt x="2987" y="3872"/>
                    </a:lnTo>
                    <a:lnTo>
                      <a:pt x="2683" y="3598"/>
                    </a:lnTo>
                    <a:lnTo>
                      <a:pt x="2683" y="3384"/>
                    </a:lnTo>
                    <a:lnTo>
                      <a:pt x="2713" y="3141"/>
                    </a:lnTo>
                    <a:lnTo>
                      <a:pt x="3079" y="2775"/>
                    </a:lnTo>
                    <a:close/>
                    <a:moveTo>
                      <a:pt x="1463" y="1"/>
                    </a:moveTo>
                    <a:lnTo>
                      <a:pt x="1158" y="184"/>
                    </a:lnTo>
                    <a:lnTo>
                      <a:pt x="1036" y="519"/>
                    </a:lnTo>
                    <a:lnTo>
                      <a:pt x="1006" y="854"/>
                    </a:lnTo>
                    <a:lnTo>
                      <a:pt x="1158" y="1494"/>
                    </a:lnTo>
                    <a:lnTo>
                      <a:pt x="1311" y="1769"/>
                    </a:lnTo>
                    <a:lnTo>
                      <a:pt x="1555" y="2226"/>
                    </a:lnTo>
                    <a:lnTo>
                      <a:pt x="1768" y="2653"/>
                    </a:lnTo>
                    <a:lnTo>
                      <a:pt x="1128" y="2897"/>
                    </a:lnTo>
                    <a:lnTo>
                      <a:pt x="579" y="3110"/>
                    </a:lnTo>
                    <a:lnTo>
                      <a:pt x="427" y="3202"/>
                    </a:lnTo>
                    <a:lnTo>
                      <a:pt x="183" y="3567"/>
                    </a:lnTo>
                    <a:lnTo>
                      <a:pt x="0" y="4207"/>
                    </a:lnTo>
                    <a:lnTo>
                      <a:pt x="91" y="4604"/>
                    </a:lnTo>
                    <a:lnTo>
                      <a:pt x="183" y="4756"/>
                    </a:lnTo>
                    <a:lnTo>
                      <a:pt x="427" y="4970"/>
                    </a:lnTo>
                    <a:lnTo>
                      <a:pt x="975" y="5122"/>
                    </a:lnTo>
                    <a:lnTo>
                      <a:pt x="1433" y="5030"/>
                    </a:lnTo>
                    <a:lnTo>
                      <a:pt x="1768" y="4878"/>
                    </a:lnTo>
                    <a:lnTo>
                      <a:pt x="2225" y="4726"/>
                    </a:lnTo>
                    <a:lnTo>
                      <a:pt x="2225" y="4726"/>
                    </a:lnTo>
                    <a:lnTo>
                      <a:pt x="2195" y="5579"/>
                    </a:lnTo>
                    <a:lnTo>
                      <a:pt x="2195" y="6402"/>
                    </a:lnTo>
                    <a:lnTo>
                      <a:pt x="2256" y="6707"/>
                    </a:lnTo>
                    <a:lnTo>
                      <a:pt x="2683" y="7134"/>
                    </a:lnTo>
                    <a:lnTo>
                      <a:pt x="2957" y="7195"/>
                    </a:lnTo>
                    <a:lnTo>
                      <a:pt x="3231" y="7164"/>
                    </a:lnTo>
                    <a:lnTo>
                      <a:pt x="3658" y="6829"/>
                    </a:lnTo>
                    <a:lnTo>
                      <a:pt x="3780" y="6585"/>
                    </a:lnTo>
                    <a:lnTo>
                      <a:pt x="3932" y="6158"/>
                    </a:lnTo>
                    <a:lnTo>
                      <a:pt x="4054" y="5732"/>
                    </a:lnTo>
                    <a:lnTo>
                      <a:pt x="4146" y="5488"/>
                    </a:lnTo>
                    <a:lnTo>
                      <a:pt x="4176" y="5244"/>
                    </a:lnTo>
                    <a:lnTo>
                      <a:pt x="4755" y="5305"/>
                    </a:lnTo>
                    <a:lnTo>
                      <a:pt x="5274" y="5152"/>
                    </a:lnTo>
                    <a:lnTo>
                      <a:pt x="5517" y="4909"/>
                    </a:lnTo>
                    <a:lnTo>
                      <a:pt x="5609" y="4726"/>
                    </a:lnTo>
                    <a:lnTo>
                      <a:pt x="5792" y="4268"/>
                    </a:lnTo>
                    <a:lnTo>
                      <a:pt x="5761" y="3872"/>
                    </a:lnTo>
                    <a:lnTo>
                      <a:pt x="5457" y="3354"/>
                    </a:lnTo>
                    <a:lnTo>
                      <a:pt x="4999" y="2805"/>
                    </a:lnTo>
                    <a:lnTo>
                      <a:pt x="5152" y="2409"/>
                    </a:lnTo>
                    <a:lnTo>
                      <a:pt x="5304" y="1982"/>
                    </a:lnTo>
                    <a:lnTo>
                      <a:pt x="5396" y="1555"/>
                    </a:lnTo>
                    <a:lnTo>
                      <a:pt x="5243" y="976"/>
                    </a:lnTo>
                    <a:lnTo>
                      <a:pt x="4999" y="793"/>
                    </a:lnTo>
                    <a:lnTo>
                      <a:pt x="4725" y="641"/>
                    </a:lnTo>
                    <a:lnTo>
                      <a:pt x="4024" y="763"/>
                    </a:lnTo>
                    <a:lnTo>
                      <a:pt x="3719" y="976"/>
                    </a:lnTo>
                    <a:lnTo>
                      <a:pt x="3292" y="1403"/>
                    </a:lnTo>
                    <a:lnTo>
                      <a:pt x="2591" y="702"/>
                    </a:lnTo>
                    <a:lnTo>
                      <a:pt x="1890" y="153"/>
                    </a:lnTo>
                    <a:lnTo>
                      <a:pt x="1738" y="31"/>
                    </a:lnTo>
                    <a:lnTo>
                      <a:pt x="146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>
                <a:off x="774648" y="2548506"/>
                <a:ext cx="110185" cy="109593"/>
              </a:xfrm>
              <a:custGeom>
                <a:rect b="b" l="l" r="r" t="t"/>
                <a:pathLst>
                  <a:path extrusionOk="0" h="5549" w="5579">
                    <a:moveTo>
                      <a:pt x="2896" y="2073"/>
                    </a:moveTo>
                    <a:lnTo>
                      <a:pt x="3140" y="2104"/>
                    </a:lnTo>
                    <a:lnTo>
                      <a:pt x="3445" y="2409"/>
                    </a:lnTo>
                    <a:lnTo>
                      <a:pt x="3475" y="2622"/>
                    </a:lnTo>
                    <a:lnTo>
                      <a:pt x="3475" y="2866"/>
                    </a:lnTo>
                    <a:lnTo>
                      <a:pt x="3140" y="3201"/>
                    </a:lnTo>
                    <a:lnTo>
                      <a:pt x="2896" y="3232"/>
                    </a:lnTo>
                    <a:lnTo>
                      <a:pt x="2683" y="3201"/>
                    </a:lnTo>
                    <a:lnTo>
                      <a:pt x="2317" y="2866"/>
                    </a:lnTo>
                    <a:lnTo>
                      <a:pt x="2256" y="2622"/>
                    </a:lnTo>
                    <a:lnTo>
                      <a:pt x="2286" y="2409"/>
                    </a:lnTo>
                    <a:lnTo>
                      <a:pt x="2652" y="2073"/>
                    </a:lnTo>
                    <a:close/>
                    <a:moveTo>
                      <a:pt x="4573" y="0"/>
                    </a:moveTo>
                    <a:lnTo>
                      <a:pt x="4390" y="92"/>
                    </a:lnTo>
                    <a:lnTo>
                      <a:pt x="3902" y="336"/>
                    </a:lnTo>
                    <a:lnTo>
                      <a:pt x="3506" y="732"/>
                    </a:lnTo>
                    <a:lnTo>
                      <a:pt x="3323" y="976"/>
                    </a:lnTo>
                    <a:lnTo>
                      <a:pt x="3140" y="1311"/>
                    </a:lnTo>
                    <a:lnTo>
                      <a:pt x="2927" y="945"/>
                    </a:lnTo>
                    <a:lnTo>
                      <a:pt x="2774" y="641"/>
                    </a:lnTo>
                    <a:lnTo>
                      <a:pt x="2652" y="427"/>
                    </a:lnTo>
                    <a:lnTo>
                      <a:pt x="2286" y="153"/>
                    </a:lnTo>
                    <a:lnTo>
                      <a:pt x="2012" y="153"/>
                    </a:lnTo>
                    <a:lnTo>
                      <a:pt x="1738" y="244"/>
                    </a:lnTo>
                    <a:lnTo>
                      <a:pt x="1433" y="610"/>
                    </a:lnTo>
                    <a:lnTo>
                      <a:pt x="1372" y="885"/>
                    </a:lnTo>
                    <a:lnTo>
                      <a:pt x="1341" y="1220"/>
                    </a:lnTo>
                    <a:lnTo>
                      <a:pt x="1311" y="1616"/>
                    </a:lnTo>
                    <a:lnTo>
                      <a:pt x="823" y="1647"/>
                    </a:lnTo>
                    <a:lnTo>
                      <a:pt x="518" y="1647"/>
                    </a:lnTo>
                    <a:lnTo>
                      <a:pt x="335" y="1708"/>
                    </a:lnTo>
                    <a:lnTo>
                      <a:pt x="92" y="1921"/>
                    </a:lnTo>
                    <a:lnTo>
                      <a:pt x="0" y="2195"/>
                    </a:lnTo>
                    <a:lnTo>
                      <a:pt x="92" y="2500"/>
                    </a:lnTo>
                    <a:lnTo>
                      <a:pt x="214" y="2653"/>
                    </a:lnTo>
                    <a:lnTo>
                      <a:pt x="518" y="2957"/>
                    </a:lnTo>
                    <a:lnTo>
                      <a:pt x="854" y="3171"/>
                    </a:lnTo>
                    <a:lnTo>
                      <a:pt x="1311" y="3384"/>
                    </a:lnTo>
                    <a:lnTo>
                      <a:pt x="1829" y="3537"/>
                    </a:lnTo>
                    <a:lnTo>
                      <a:pt x="1768" y="3872"/>
                    </a:lnTo>
                    <a:lnTo>
                      <a:pt x="1768" y="4207"/>
                    </a:lnTo>
                    <a:lnTo>
                      <a:pt x="1768" y="4512"/>
                    </a:lnTo>
                    <a:lnTo>
                      <a:pt x="1799" y="4847"/>
                    </a:lnTo>
                    <a:lnTo>
                      <a:pt x="1860" y="5061"/>
                    </a:lnTo>
                    <a:lnTo>
                      <a:pt x="2104" y="5396"/>
                    </a:lnTo>
                    <a:lnTo>
                      <a:pt x="2347" y="5487"/>
                    </a:lnTo>
                    <a:lnTo>
                      <a:pt x="2591" y="5548"/>
                    </a:lnTo>
                    <a:lnTo>
                      <a:pt x="2988" y="5396"/>
                    </a:lnTo>
                    <a:lnTo>
                      <a:pt x="3140" y="5213"/>
                    </a:lnTo>
                    <a:lnTo>
                      <a:pt x="3384" y="4847"/>
                    </a:lnTo>
                    <a:lnTo>
                      <a:pt x="3567" y="4451"/>
                    </a:lnTo>
                    <a:lnTo>
                      <a:pt x="3658" y="4207"/>
                    </a:lnTo>
                    <a:lnTo>
                      <a:pt x="3750" y="3933"/>
                    </a:lnTo>
                    <a:lnTo>
                      <a:pt x="4054" y="4085"/>
                    </a:lnTo>
                    <a:lnTo>
                      <a:pt x="4329" y="4207"/>
                    </a:lnTo>
                    <a:lnTo>
                      <a:pt x="4695" y="4299"/>
                    </a:lnTo>
                    <a:lnTo>
                      <a:pt x="5274" y="4177"/>
                    </a:lnTo>
                    <a:lnTo>
                      <a:pt x="5457" y="3963"/>
                    </a:lnTo>
                    <a:lnTo>
                      <a:pt x="5579" y="3719"/>
                    </a:lnTo>
                    <a:lnTo>
                      <a:pt x="5457" y="3110"/>
                    </a:lnTo>
                    <a:lnTo>
                      <a:pt x="5243" y="2835"/>
                    </a:lnTo>
                    <a:lnTo>
                      <a:pt x="4878" y="2500"/>
                    </a:lnTo>
                    <a:lnTo>
                      <a:pt x="4481" y="2226"/>
                    </a:lnTo>
                    <a:lnTo>
                      <a:pt x="4725" y="1951"/>
                    </a:lnTo>
                    <a:lnTo>
                      <a:pt x="4908" y="1647"/>
                    </a:lnTo>
                    <a:lnTo>
                      <a:pt x="5182" y="1189"/>
                    </a:lnTo>
                    <a:lnTo>
                      <a:pt x="5304" y="732"/>
                    </a:lnTo>
                    <a:lnTo>
                      <a:pt x="5304" y="519"/>
                    </a:lnTo>
                    <a:lnTo>
                      <a:pt x="5182" y="214"/>
                    </a:lnTo>
                    <a:lnTo>
                      <a:pt x="4938" y="31"/>
                    </a:lnTo>
                    <a:lnTo>
                      <a:pt x="45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89" name="Google Shape;689;p26"/>
              <p:cNvGrpSpPr/>
              <p:nvPr/>
            </p:nvGrpSpPr>
            <p:grpSpPr>
              <a:xfrm>
                <a:off x="440003" y="3081887"/>
                <a:ext cx="1548618" cy="885149"/>
                <a:chOff x="-1198837" y="3630638"/>
                <a:chExt cx="1548618" cy="885149"/>
              </a:xfrm>
            </p:grpSpPr>
            <p:sp>
              <p:nvSpPr>
                <p:cNvPr id="690" name="Google Shape;690;p26"/>
                <p:cNvSpPr txBox="1"/>
                <p:nvPr/>
              </p:nvSpPr>
              <p:spPr>
                <a:xfrm>
                  <a:off x="-1198819" y="3630638"/>
                  <a:ext cx="15486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" sz="1800">
                      <a:solidFill>
                        <a:schemeClr val="dk2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Monday</a:t>
                  </a:r>
                  <a:endParaRPr b="1" sz="1800">
                    <a:solidFill>
                      <a:schemeClr val="dk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691" name="Google Shape;691;p26"/>
                <p:cNvSpPr txBox="1"/>
                <p:nvPr/>
              </p:nvSpPr>
              <p:spPr>
                <a:xfrm>
                  <a:off x="-1198837" y="3909487"/>
                  <a:ext cx="1548600" cy="60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The closest planet to the Sun and the smallest one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692" name="Google Shape;692;p26"/>
              <p:cNvSpPr txBox="1"/>
              <p:nvPr/>
            </p:nvSpPr>
            <p:spPr>
              <a:xfrm>
                <a:off x="963675" y="2553450"/>
                <a:ext cx="501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</a:t>
                </a:r>
                <a:endParaRPr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693" name="Google Shape;693;p26"/>
            <p:cNvSpPr txBox="1"/>
            <p:nvPr/>
          </p:nvSpPr>
          <p:spPr>
            <a:xfrm>
              <a:off x="437750" y="4179775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10:00 - 15:00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694" name="Google Shape;694;p26"/>
          <p:cNvGrpSpPr/>
          <p:nvPr/>
        </p:nvGrpSpPr>
        <p:grpSpPr>
          <a:xfrm>
            <a:off x="7129549" y="2251075"/>
            <a:ext cx="1553101" cy="2451300"/>
            <a:chOff x="7129549" y="2251075"/>
            <a:chExt cx="1553101" cy="2451300"/>
          </a:xfrm>
        </p:grpSpPr>
        <p:grpSp>
          <p:nvGrpSpPr>
            <p:cNvPr id="695" name="Google Shape;695;p26"/>
            <p:cNvGrpSpPr/>
            <p:nvPr/>
          </p:nvGrpSpPr>
          <p:grpSpPr>
            <a:xfrm>
              <a:off x="7129549" y="2251075"/>
              <a:ext cx="1553100" cy="2451300"/>
              <a:chOff x="7129549" y="2251075"/>
              <a:chExt cx="1553100" cy="2451300"/>
            </a:xfrm>
          </p:grpSpPr>
          <p:sp>
            <p:nvSpPr>
              <p:cNvPr id="696" name="Google Shape;696;p26"/>
              <p:cNvSpPr/>
              <p:nvPr/>
            </p:nvSpPr>
            <p:spPr>
              <a:xfrm>
                <a:off x="7129549" y="2251075"/>
                <a:ext cx="1553100" cy="2451300"/>
              </a:xfrm>
              <a:prstGeom prst="rect">
                <a:avLst/>
              </a:prstGeom>
              <a:noFill/>
              <a:ln cap="flat" cmpd="sng" w="2857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97" name="Google Shape;697;p26"/>
              <p:cNvGrpSpPr/>
              <p:nvPr/>
            </p:nvGrpSpPr>
            <p:grpSpPr>
              <a:xfrm>
                <a:off x="7495325" y="2406563"/>
                <a:ext cx="815450" cy="531950"/>
                <a:chOff x="7495325" y="2406563"/>
                <a:chExt cx="815450" cy="531950"/>
              </a:xfrm>
            </p:grpSpPr>
            <p:sp>
              <p:nvSpPr>
                <p:cNvPr id="698" name="Google Shape;698;p26"/>
                <p:cNvSpPr/>
                <p:nvPr/>
              </p:nvSpPr>
              <p:spPr>
                <a:xfrm>
                  <a:off x="7495325" y="2514788"/>
                  <a:ext cx="104425" cy="83100"/>
                </a:xfrm>
                <a:custGeom>
                  <a:rect b="b" l="l" r="r" t="t"/>
                  <a:pathLst>
                    <a:path extrusionOk="0" h="3324" w="4177">
                      <a:moveTo>
                        <a:pt x="976" y="0"/>
                      </a:moveTo>
                      <a:lnTo>
                        <a:pt x="610" y="183"/>
                      </a:lnTo>
                      <a:lnTo>
                        <a:pt x="306" y="519"/>
                      </a:lnTo>
                      <a:lnTo>
                        <a:pt x="214" y="762"/>
                      </a:lnTo>
                      <a:lnTo>
                        <a:pt x="92" y="1006"/>
                      </a:lnTo>
                      <a:lnTo>
                        <a:pt x="1" y="1494"/>
                      </a:lnTo>
                      <a:lnTo>
                        <a:pt x="62" y="1921"/>
                      </a:lnTo>
                      <a:lnTo>
                        <a:pt x="306" y="2317"/>
                      </a:lnTo>
                      <a:lnTo>
                        <a:pt x="519" y="2500"/>
                      </a:lnTo>
                      <a:lnTo>
                        <a:pt x="885" y="2805"/>
                      </a:lnTo>
                      <a:lnTo>
                        <a:pt x="1708" y="3171"/>
                      </a:lnTo>
                      <a:lnTo>
                        <a:pt x="2104" y="3323"/>
                      </a:lnTo>
                      <a:lnTo>
                        <a:pt x="3110" y="2134"/>
                      </a:lnTo>
                      <a:lnTo>
                        <a:pt x="4177" y="945"/>
                      </a:lnTo>
                      <a:lnTo>
                        <a:pt x="2958" y="458"/>
                      </a:lnTo>
                      <a:lnTo>
                        <a:pt x="1738" y="61"/>
                      </a:lnTo>
                      <a:lnTo>
                        <a:pt x="1433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9" name="Google Shape;699;p26"/>
                <p:cNvSpPr/>
                <p:nvPr/>
              </p:nvSpPr>
              <p:spPr>
                <a:xfrm>
                  <a:off x="7517425" y="2714438"/>
                  <a:ext cx="69375" cy="96825"/>
                </a:xfrm>
                <a:custGeom>
                  <a:rect b="b" l="l" r="r" t="t"/>
                  <a:pathLst>
                    <a:path extrusionOk="0" h="3873" w="2775">
                      <a:moveTo>
                        <a:pt x="1159" y="1"/>
                      </a:moveTo>
                      <a:lnTo>
                        <a:pt x="641" y="733"/>
                      </a:lnTo>
                      <a:lnTo>
                        <a:pt x="245" y="1434"/>
                      </a:lnTo>
                      <a:lnTo>
                        <a:pt x="31" y="1860"/>
                      </a:lnTo>
                      <a:lnTo>
                        <a:pt x="1" y="2744"/>
                      </a:lnTo>
                      <a:lnTo>
                        <a:pt x="123" y="3171"/>
                      </a:lnTo>
                      <a:lnTo>
                        <a:pt x="184" y="3385"/>
                      </a:lnTo>
                      <a:lnTo>
                        <a:pt x="428" y="3720"/>
                      </a:lnTo>
                      <a:lnTo>
                        <a:pt x="732" y="3872"/>
                      </a:lnTo>
                      <a:lnTo>
                        <a:pt x="1129" y="3842"/>
                      </a:lnTo>
                      <a:lnTo>
                        <a:pt x="1373" y="3750"/>
                      </a:lnTo>
                      <a:lnTo>
                        <a:pt x="1708" y="3598"/>
                      </a:lnTo>
                      <a:lnTo>
                        <a:pt x="1952" y="3324"/>
                      </a:lnTo>
                      <a:lnTo>
                        <a:pt x="2378" y="2744"/>
                      </a:lnTo>
                      <a:lnTo>
                        <a:pt x="2775" y="2135"/>
                      </a:lnTo>
                      <a:lnTo>
                        <a:pt x="2317" y="1556"/>
                      </a:lnTo>
                      <a:lnTo>
                        <a:pt x="1921" y="1098"/>
                      </a:lnTo>
                      <a:lnTo>
                        <a:pt x="1555" y="611"/>
                      </a:lnTo>
                      <a:lnTo>
                        <a:pt x="115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0" name="Google Shape;700;p26"/>
                <p:cNvSpPr/>
                <p:nvPr/>
              </p:nvSpPr>
              <p:spPr>
                <a:xfrm>
                  <a:off x="7719375" y="2407338"/>
                  <a:ext cx="93775" cy="68600"/>
                </a:xfrm>
                <a:custGeom>
                  <a:rect b="b" l="l" r="r" t="t"/>
                  <a:pathLst>
                    <a:path extrusionOk="0" h="2744" w="3751">
                      <a:moveTo>
                        <a:pt x="824" y="0"/>
                      </a:moveTo>
                      <a:lnTo>
                        <a:pt x="489" y="183"/>
                      </a:lnTo>
                      <a:lnTo>
                        <a:pt x="184" y="427"/>
                      </a:lnTo>
                      <a:lnTo>
                        <a:pt x="1" y="1128"/>
                      </a:lnTo>
                      <a:lnTo>
                        <a:pt x="92" y="1555"/>
                      </a:lnTo>
                      <a:lnTo>
                        <a:pt x="184" y="2104"/>
                      </a:lnTo>
                      <a:lnTo>
                        <a:pt x="397" y="2744"/>
                      </a:lnTo>
                      <a:lnTo>
                        <a:pt x="1982" y="2378"/>
                      </a:lnTo>
                      <a:lnTo>
                        <a:pt x="3750" y="2012"/>
                      </a:lnTo>
                      <a:lnTo>
                        <a:pt x="2714" y="1067"/>
                      </a:lnTo>
                      <a:lnTo>
                        <a:pt x="1830" y="305"/>
                      </a:lnTo>
                      <a:lnTo>
                        <a:pt x="1525" y="92"/>
                      </a:lnTo>
                      <a:lnTo>
                        <a:pt x="82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1" name="Google Shape;701;p26"/>
                <p:cNvSpPr/>
                <p:nvPr/>
              </p:nvSpPr>
              <p:spPr>
                <a:xfrm>
                  <a:off x="7993725" y="2406563"/>
                  <a:ext cx="93775" cy="67850"/>
                </a:xfrm>
                <a:custGeom>
                  <a:rect b="b" l="l" r="r" t="t"/>
                  <a:pathLst>
                    <a:path extrusionOk="0" h="2714" w="3751">
                      <a:moveTo>
                        <a:pt x="2927" y="1"/>
                      </a:moveTo>
                      <a:lnTo>
                        <a:pt x="2257" y="31"/>
                      </a:lnTo>
                      <a:lnTo>
                        <a:pt x="1952" y="214"/>
                      </a:lnTo>
                      <a:lnTo>
                        <a:pt x="946" y="1007"/>
                      </a:lnTo>
                      <a:lnTo>
                        <a:pt x="1" y="2013"/>
                      </a:lnTo>
                      <a:lnTo>
                        <a:pt x="1677" y="2378"/>
                      </a:lnTo>
                      <a:lnTo>
                        <a:pt x="3293" y="2714"/>
                      </a:lnTo>
                      <a:lnTo>
                        <a:pt x="3476" y="2165"/>
                      </a:lnTo>
                      <a:lnTo>
                        <a:pt x="3659" y="1555"/>
                      </a:lnTo>
                      <a:lnTo>
                        <a:pt x="3750" y="1159"/>
                      </a:lnTo>
                      <a:lnTo>
                        <a:pt x="3506" y="458"/>
                      </a:lnTo>
                      <a:lnTo>
                        <a:pt x="3232" y="184"/>
                      </a:lnTo>
                      <a:lnTo>
                        <a:pt x="292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2" name="Google Shape;702;p26"/>
                <p:cNvSpPr/>
                <p:nvPr/>
              </p:nvSpPr>
              <p:spPr>
                <a:xfrm>
                  <a:off x="7747575" y="2853913"/>
                  <a:ext cx="96825" cy="83850"/>
                </a:xfrm>
                <a:custGeom>
                  <a:rect b="b" l="l" r="r" t="t"/>
                  <a:pathLst>
                    <a:path extrusionOk="0" h="3354" w="3873">
                      <a:moveTo>
                        <a:pt x="184" y="0"/>
                      </a:moveTo>
                      <a:lnTo>
                        <a:pt x="31" y="458"/>
                      </a:lnTo>
                      <a:lnTo>
                        <a:pt x="1" y="1342"/>
                      </a:lnTo>
                      <a:lnTo>
                        <a:pt x="275" y="2134"/>
                      </a:lnTo>
                      <a:lnTo>
                        <a:pt x="732" y="2774"/>
                      </a:lnTo>
                      <a:lnTo>
                        <a:pt x="1007" y="3049"/>
                      </a:lnTo>
                      <a:lnTo>
                        <a:pt x="1251" y="3232"/>
                      </a:lnTo>
                      <a:lnTo>
                        <a:pt x="1830" y="3353"/>
                      </a:lnTo>
                      <a:lnTo>
                        <a:pt x="2165" y="3323"/>
                      </a:lnTo>
                      <a:lnTo>
                        <a:pt x="2531" y="3201"/>
                      </a:lnTo>
                      <a:lnTo>
                        <a:pt x="3201" y="2744"/>
                      </a:lnTo>
                      <a:lnTo>
                        <a:pt x="3659" y="2043"/>
                      </a:lnTo>
                      <a:lnTo>
                        <a:pt x="3872" y="1189"/>
                      </a:lnTo>
                      <a:lnTo>
                        <a:pt x="3872" y="762"/>
                      </a:lnTo>
                      <a:lnTo>
                        <a:pt x="2043" y="397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3" name="Google Shape;703;p26"/>
                <p:cNvSpPr/>
                <p:nvPr/>
              </p:nvSpPr>
              <p:spPr>
                <a:xfrm>
                  <a:off x="8218550" y="2717488"/>
                  <a:ext cx="69375" cy="94525"/>
                </a:xfrm>
                <a:custGeom>
                  <a:rect b="b" l="l" r="r" t="t"/>
                  <a:pathLst>
                    <a:path extrusionOk="0" h="3781" w="2775">
                      <a:moveTo>
                        <a:pt x="1616" y="1"/>
                      </a:moveTo>
                      <a:lnTo>
                        <a:pt x="854" y="946"/>
                      </a:lnTo>
                      <a:lnTo>
                        <a:pt x="0" y="2074"/>
                      </a:lnTo>
                      <a:lnTo>
                        <a:pt x="458" y="2714"/>
                      </a:lnTo>
                      <a:lnTo>
                        <a:pt x="1037" y="3384"/>
                      </a:lnTo>
                      <a:lnTo>
                        <a:pt x="1311" y="3628"/>
                      </a:lnTo>
                      <a:lnTo>
                        <a:pt x="1829" y="3781"/>
                      </a:lnTo>
                      <a:lnTo>
                        <a:pt x="2287" y="3628"/>
                      </a:lnTo>
                      <a:lnTo>
                        <a:pt x="2622" y="3171"/>
                      </a:lnTo>
                      <a:lnTo>
                        <a:pt x="2713" y="2836"/>
                      </a:lnTo>
                      <a:lnTo>
                        <a:pt x="2774" y="2379"/>
                      </a:lnTo>
                      <a:lnTo>
                        <a:pt x="2683" y="1616"/>
                      </a:lnTo>
                      <a:lnTo>
                        <a:pt x="2378" y="915"/>
                      </a:lnTo>
                      <a:lnTo>
                        <a:pt x="1890" y="275"/>
                      </a:lnTo>
                      <a:lnTo>
                        <a:pt x="161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4" name="Google Shape;704;p26"/>
                <p:cNvSpPr/>
                <p:nvPr/>
              </p:nvSpPr>
              <p:spPr>
                <a:xfrm>
                  <a:off x="8207125" y="2514013"/>
                  <a:ext cx="103650" cy="82350"/>
                </a:xfrm>
                <a:custGeom>
                  <a:rect b="b" l="l" r="r" t="t"/>
                  <a:pathLst>
                    <a:path extrusionOk="0" h="3294" w="4146">
                      <a:moveTo>
                        <a:pt x="2957" y="1"/>
                      </a:moveTo>
                      <a:lnTo>
                        <a:pt x="2439" y="62"/>
                      </a:lnTo>
                      <a:lnTo>
                        <a:pt x="1189" y="458"/>
                      </a:lnTo>
                      <a:lnTo>
                        <a:pt x="0" y="976"/>
                      </a:lnTo>
                      <a:lnTo>
                        <a:pt x="1006" y="2135"/>
                      </a:lnTo>
                      <a:lnTo>
                        <a:pt x="2073" y="3293"/>
                      </a:lnTo>
                      <a:lnTo>
                        <a:pt x="2500" y="3141"/>
                      </a:lnTo>
                      <a:lnTo>
                        <a:pt x="3353" y="2714"/>
                      </a:lnTo>
                      <a:lnTo>
                        <a:pt x="3750" y="2379"/>
                      </a:lnTo>
                      <a:lnTo>
                        <a:pt x="3902" y="2196"/>
                      </a:lnTo>
                      <a:lnTo>
                        <a:pt x="4115" y="1799"/>
                      </a:lnTo>
                      <a:lnTo>
                        <a:pt x="4146" y="1159"/>
                      </a:lnTo>
                      <a:lnTo>
                        <a:pt x="3932" y="672"/>
                      </a:lnTo>
                      <a:lnTo>
                        <a:pt x="3658" y="275"/>
                      </a:lnTo>
                      <a:lnTo>
                        <a:pt x="2957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05" name="Google Shape;705;p26"/>
                <p:cNvSpPr/>
                <p:nvPr/>
              </p:nvSpPr>
              <p:spPr>
                <a:xfrm>
                  <a:off x="7959450" y="2854663"/>
                  <a:ext cx="98325" cy="83850"/>
                </a:xfrm>
                <a:custGeom>
                  <a:rect b="b" l="l" r="r" t="t"/>
                  <a:pathLst>
                    <a:path extrusionOk="0" h="3354" w="3933">
                      <a:moveTo>
                        <a:pt x="3780" y="1"/>
                      </a:moveTo>
                      <a:lnTo>
                        <a:pt x="1860" y="367"/>
                      </a:lnTo>
                      <a:lnTo>
                        <a:pt x="0" y="763"/>
                      </a:lnTo>
                      <a:lnTo>
                        <a:pt x="61" y="1342"/>
                      </a:lnTo>
                      <a:lnTo>
                        <a:pt x="427" y="2379"/>
                      </a:lnTo>
                      <a:lnTo>
                        <a:pt x="793" y="2836"/>
                      </a:lnTo>
                      <a:lnTo>
                        <a:pt x="1036" y="3049"/>
                      </a:lnTo>
                      <a:lnTo>
                        <a:pt x="1616" y="3323"/>
                      </a:lnTo>
                      <a:lnTo>
                        <a:pt x="2225" y="3354"/>
                      </a:lnTo>
                      <a:lnTo>
                        <a:pt x="2774" y="3171"/>
                      </a:lnTo>
                      <a:lnTo>
                        <a:pt x="3018" y="2988"/>
                      </a:lnTo>
                      <a:lnTo>
                        <a:pt x="3292" y="2683"/>
                      </a:lnTo>
                      <a:lnTo>
                        <a:pt x="3719" y="2013"/>
                      </a:lnTo>
                      <a:lnTo>
                        <a:pt x="3932" y="1281"/>
                      </a:lnTo>
                      <a:lnTo>
                        <a:pt x="3902" y="458"/>
                      </a:lnTo>
                      <a:lnTo>
                        <a:pt x="3780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06" name="Google Shape;706;p26"/>
              <p:cNvSpPr/>
              <p:nvPr/>
            </p:nvSpPr>
            <p:spPr>
              <a:xfrm>
                <a:off x="7410750" y="2360088"/>
                <a:ext cx="983100" cy="658450"/>
              </a:xfrm>
              <a:custGeom>
                <a:rect b="b" l="l" r="r" t="t"/>
                <a:pathLst>
                  <a:path extrusionOk="0" h="26338" w="39324">
                    <a:moveTo>
                      <a:pt x="19692" y="915"/>
                    </a:moveTo>
                    <a:lnTo>
                      <a:pt x="19936" y="945"/>
                    </a:lnTo>
                    <a:lnTo>
                      <a:pt x="20424" y="1220"/>
                    </a:lnTo>
                    <a:lnTo>
                      <a:pt x="20851" y="1646"/>
                    </a:lnTo>
                    <a:lnTo>
                      <a:pt x="21186" y="2165"/>
                    </a:lnTo>
                    <a:lnTo>
                      <a:pt x="21277" y="2439"/>
                    </a:lnTo>
                    <a:lnTo>
                      <a:pt x="21369" y="3049"/>
                    </a:lnTo>
                    <a:lnTo>
                      <a:pt x="21430" y="3658"/>
                    </a:lnTo>
                    <a:lnTo>
                      <a:pt x="17924" y="3658"/>
                    </a:lnTo>
                    <a:lnTo>
                      <a:pt x="17985" y="3049"/>
                    </a:lnTo>
                    <a:lnTo>
                      <a:pt x="18107" y="2500"/>
                    </a:lnTo>
                    <a:lnTo>
                      <a:pt x="18199" y="2195"/>
                    </a:lnTo>
                    <a:lnTo>
                      <a:pt x="18534" y="1646"/>
                    </a:lnTo>
                    <a:lnTo>
                      <a:pt x="18961" y="1189"/>
                    </a:lnTo>
                    <a:lnTo>
                      <a:pt x="19479" y="945"/>
                    </a:lnTo>
                    <a:lnTo>
                      <a:pt x="19692" y="915"/>
                    </a:lnTo>
                    <a:close/>
                    <a:moveTo>
                      <a:pt x="13138" y="1890"/>
                    </a:moveTo>
                    <a:lnTo>
                      <a:pt x="13840" y="1951"/>
                    </a:lnTo>
                    <a:lnTo>
                      <a:pt x="14144" y="2195"/>
                    </a:lnTo>
                    <a:lnTo>
                      <a:pt x="15059" y="2957"/>
                    </a:lnTo>
                    <a:lnTo>
                      <a:pt x="16034" y="3902"/>
                    </a:lnTo>
                    <a:lnTo>
                      <a:pt x="14297" y="4268"/>
                    </a:lnTo>
                    <a:lnTo>
                      <a:pt x="12681" y="4634"/>
                    </a:lnTo>
                    <a:lnTo>
                      <a:pt x="12498" y="4024"/>
                    </a:lnTo>
                    <a:lnTo>
                      <a:pt x="12315" y="3445"/>
                    </a:lnTo>
                    <a:lnTo>
                      <a:pt x="12285" y="3018"/>
                    </a:lnTo>
                    <a:lnTo>
                      <a:pt x="12498" y="2317"/>
                    </a:lnTo>
                    <a:lnTo>
                      <a:pt x="12803" y="2073"/>
                    </a:lnTo>
                    <a:lnTo>
                      <a:pt x="13138" y="1890"/>
                    </a:lnTo>
                    <a:close/>
                    <a:moveTo>
                      <a:pt x="26246" y="1890"/>
                    </a:moveTo>
                    <a:lnTo>
                      <a:pt x="26551" y="2073"/>
                    </a:lnTo>
                    <a:lnTo>
                      <a:pt x="26856" y="2347"/>
                    </a:lnTo>
                    <a:lnTo>
                      <a:pt x="27069" y="3049"/>
                    </a:lnTo>
                    <a:lnTo>
                      <a:pt x="26978" y="3445"/>
                    </a:lnTo>
                    <a:lnTo>
                      <a:pt x="26795" y="4024"/>
                    </a:lnTo>
                    <a:lnTo>
                      <a:pt x="26612" y="4634"/>
                    </a:lnTo>
                    <a:lnTo>
                      <a:pt x="24996" y="4268"/>
                    </a:lnTo>
                    <a:lnTo>
                      <a:pt x="23320" y="3902"/>
                    </a:lnTo>
                    <a:lnTo>
                      <a:pt x="24265" y="2896"/>
                    </a:lnTo>
                    <a:lnTo>
                      <a:pt x="25271" y="2104"/>
                    </a:lnTo>
                    <a:lnTo>
                      <a:pt x="25576" y="1921"/>
                    </a:lnTo>
                    <a:lnTo>
                      <a:pt x="26246" y="1890"/>
                    </a:lnTo>
                    <a:close/>
                    <a:moveTo>
                      <a:pt x="8383" y="3414"/>
                    </a:moveTo>
                    <a:lnTo>
                      <a:pt x="8810" y="3475"/>
                    </a:lnTo>
                    <a:lnTo>
                      <a:pt x="9541" y="3719"/>
                    </a:lnTo>
                    <a:lnTo>
                      <a:pt x="10242" y="4085"/>
                    </a:lnTo>
                    <a:lnTo>
                      <a:pt x="10883" y="4481"/>
                    </a:lnTo>
                    <a:lnTo>
                      <a:pt x="11584" y="4939"/>
                    </a:lnTo>
                    <a:lnTo>
                      <a:pt x="9938" y="5762"/>
                    </a:lnTo>
                    <a:lnTo>
                      <a:pt x="8353" y="6554"/>
                    </a:lnTo>
                    <a:lnTo>
                      <a:pt x="7560" y="5426"/>
                    </a:lnTo>
                    <a:lnTo>
                      <a:pt x="7316" y="5030"/>
                    </a:lnTo>
                    <a:lnTo>
                      <a:pt x="7164" y="4451"/>
                    </a:lnTo>
                    <a:lnTo>
                      <a:pt x="7255" y="4055"/>
                    </a:lnTo>
                    <a:lnTo>
                      <a:pt x="7347" y="3872"/>
                    </a:lnTo>
                    <a:lnTo>
                      <a:pt x="7499" y="3689"/>
                    </a:lnTo>
                    <a:lnTo>
                      <a:pt x="7834" y="3475"/>
                    </a:lnTo>
                    <a:lnTo>
                      <a:pt x="8383" y="3414"/>
                    </a:lnTo>
                    <a:close/>
                    <a:moveTo>
                      <a:pt x="31124" y="3445"/>
                    </a:moveTo>
                    <a:lnTo>
                      <a:pt x="31733" y="3628"/>
                    </a:lnTo>
                    <a:lnTo>
                      <a:pt x="31977" y="3872"/>
                    </a:lnTo>
                    <a:lnTo>
                      <a:pt x="32160" y="4176"/>
                    </a:lnTo>
                    <a:lnTo>
                      <a:pt x="32129" y="4847"/>
                    </a:lnTo>
                    <a:lnTo>
                      <a:pt x="31977" y="5152"/>
                    </a:lnTo>
                    <a:lnTo>
                      <a:pt x="31489" y="5884"/>
                    </a:lnTo>
                    <a:lnTo>
                      <a:pt x="31032" y="6554"/>
                    </a:lnTo>
                    <a:lnTo>
                      <a:pt x="29416" y="5762"/>
                    </a:lnTo>
                    <a:lnTo>
                      <a:pt x="27770" y="4939"/>
                    </a:lnTo>
                    <a:lnTo>
                      <a:pt x="28471" y="4451"/>
                    </a:lnTo>
                    <a:lnTo>
                      <a:pt x="29569" y="3811"/>
                    </a:lnTo>
                    <a:lnTo>
                      <a:pt x="30361" y="3536"/>
                    </a:lnTo>
                    <a:lnTo>
                      <a:pt x="30788" y="3475"/>
                    </a:lnTo>
                    <a:lnTo>
                      <a:pt x="31124" y="3445"/>
                    </a:lnTo>
                    <a:close/>
                    <a:moveTo>
                      <a:pt x="4816" y="6158"/>
                    </a:moveTo>
                    <a:lnTo>
                      <a:pt x="5121" y="6219"/>
                    </a:lnTo>
                    <a:lnTo>
                      <a:pt x="6341" y="6615"/>
                    </a:lnTo>
                    <a:lnTo>
                      <a:pt x="7560" y="7103"/>
                    </a:lnTo>
                    <a:lnTo>
                      <a:pt x="6493" y="8292"/>
                    </a:lnTo>
                    <a:lnTo>
                      <a:pt x="5487" y="9450"/>
                    </a:lnTo>
                    <a:lnTo>
                      <a:pt x="5091" y="9328"/>
                    </a:lnTo>
                    <a:lnTo>
                      <a:pt x="4268" y="8962"/>
                    </a:lnTo>
                    <a:lnTo>
                      <a:pt x="3902" y="8657"/>
                    </a:lnTo>
                    <a:lnTo>
                      <a:pt x="3689" y="8475"/>
                    </a:lnTo>
                    <a:lnTo>
                      <a:pt x="3445" y="8109"/>
                    </a:lnTo>
                    <a:lnTo>
                      <a:pt x="3384" y="7652"/>
                    </a:lnTo>
                    <a:lnTo>
                      <a:pt x="3475" y="7164"/>
                    </a:lnTo>
                    <a:lnTo>
                      <a:pt x="3597" y="6920"/>
                    </a:lnTo>
                    <a:lnTo>
                      <a:pt x="3719" y="6676"/>
                    </a:lnTo>
                    <a:lnTo>
                      <a:pt x="4024" y="6310"/>
                    </a:lnTo>
                    <a:lnTo>
                      <a:pt x="4390" y="6158"/>
                    </a:lnTo>
                    <a:close/>
                    <a:moveTo>
                      <a:pt x="34782" y="6188"/>
                    </a:moveTo>
                    <a:lnTo>
                      <a:pt x="35330" y="6371"/>
                    </a:lnTo>
                    <a:lnTo>
                      <a:pt x="35605" y="6676"/>
                    </a:lnTo>
                    <a:lnTo>
                      <a:pt x="35757" y="6889"/>
                    </a:lnTo>
                    <a:lnTo>
                      <a:pt x="35879" y="7133"/>
                    </a:lnTo>
                    <a:lnTo>
                      <a:pt x="36001" y="7560"/>
                    </a:lnTo>
                    <a:lnTo>
                      <a:pt x="35940" y="7987"/>
                    </a:lnTo>
                    <a:lnTo>
                      <a:pt x="35757" y="8383"/>
                    </a:lnTo>
                    <a:lnTo>
                      <a:pt x="35605" y="8597"/>
                    </a:lnTo>
                    <a:lnTo>
                      <a:pt x="35208" y="8901"/>
                    </a:lnTo>
                    <a:lnTo>
                      <a:pt x="34355" y="9328"/>
                    </a:lnTo>
                    <a:lnTo>
                      <a:pt x="33928" y="9511"/>
                    </a:lnTo>
                    <a:lnTo>
                      <a:pt x="32892" y="8322"/>
                    </a:lnTo>
                    <a:lnTo>
                      <a:pt x="31855" y="7164"/>
                    </a:lnTo>
                    <a:lnTo>
                      <a:pt x="32465" y="6889"/>
                    </a:lnTo>
                    <a:lnTo>
                      <a:pt x="33654" y="6402"/>
                    </a:lnTo>
                    <a:lnTo>
                      <a:pt x="34294" y="6249"/>
                    </a:lnTo>
                    <a:lnTo>
                      <a:pt x="34782" y="6188"/>
                    </a:lnTo>
                    <a:close/>
                    <a:moveTo>
                      <a:pt x="4969" y="10761"/>
                    </a:moveTo>
                    <a:lnTo>
                      <a:pt x="4969" y="12986"/>
                    </a:lnTo>
                    <a:lnTo>
                      <a:pt x="4542" y="13260"/>
                    </a:lnTo>
                    <a:lnTo>
                      <a:pt x="3597" y="13535"/>
                    </a:lnTo>
                    <a:lnTo>
                      <a:pt x="3079" y="13535"/>
                    </a:lnTo>
                    <a:lnTo>
                      <a:pt x="2591" y="13504"/>
                    </a:lnTo>
                    <a:lnTo>
                      <a:pt x="1951" y="13078"/>
                    </a:lnTo>
                    <a:lnTo>
                      <a:pt x="1799" y="12742"/>
                    </a:lnTo>
                    <a:lnTo>
                      <a:pt x="1738" y="12498"/>
                    </a:lnTo>
                    <a:lnTo>
                      <a:pt x="1799" y="12011"/>
                    </a:lnTo>
                    <a:lnTo>
                      <a:pt x="1982" y="11553"/>
                    </a:lnTo>
                    <a:lnTo>
                      <a:pt x="2286" y="11188"/>
                    </a:lnTo>
                    <a:lnTo>
                      <a:pt x="2469" y="11066"/>
                    </a:lnTo>
                    <a:lnTo>
                      <a:pt x="2957" y="10883"/>
                    </a:lnTo>
                    <a:lnTo>
                      <a:pt x="3445" y="10791"/>
                    </a:lnTo>
                    <a:lnTo>
                      <a:pt x="3993" y="10761"/>
                    </a:lnTo>
                    <a:close/>
                    <a:moveTo>
                      <a:pt x="34903" y="10730"/>
                    </a:moveTo>
                    <a:lnTo>
                      <a:pt x="36031" y="10761"/>
                    </a:lnTo>
                    <a:lnTo>
                      <a:pt x="36580" y="10913"/>
                    </a:lnTo>
                    <a:lnTo>
                      <a:pt x="36854" y="11005"/>
                    </a:lnTo>
                    <a:lnTo>
                      <a:pt x="37251" y="11370"/>
                    </a:lnTo>
                    <a:lnTo>
                      <a:pt x="37525" y="11858"/>
                    </a:lnTo>
                    <a:lnTo>
                      <a:pt x="37586" y="12407"/>
                    </a:lnTo>
                    <a:lnTo>
                      <a:pt x="37525" y="12712"/>
                    </a:lnTo>
                    <a:lnTo>
                      <a:pt x="37403" y="13017"/>
                    </a:lnTo>
                    <a:lnTo>
                      <a:pt x="36915" y="13443"/>
                    </a:lnTo>
                    <a:lnTo>
                      <a:pt x="36550" y="13504"/>
                    </a:lnTo>
                    <a:lnTo>
                      <a:pt x="35940" y="13535"/>
                    </a:lnTo>
                    <a:lnTo>
                      <a:pt x="34842" y="13260"/>
                    </a:lnTo>
                    <a:lnTo>
                      <a:pt x="34324" y="12956"/>
                    </a:lnTo>
                    <a:lnTo>
                      <a:pt x="34324" y="10730"/>
                    </a:lnTo>
                    <a:close/>
                    <a:moveTo>
                      <a:pt x="5426" y="14175"/>
                    </a:moveTo>
                    <a:lnTo>
                      <a:pt x="5822" y="14785"/>
                    </a:lnTo>
                    <a:lnTo>
                      <a:pt x="6188" y="15242"/>
                    </a:lnTo>
                    <a:lnTo>
                      <a:pt x="6584" y="15699"/>
                    </a:lnTo>
                    <a:lnTo>
                      <a:pt x="7042" y="16278"/>
                    </a:lnTo>
                    <a:lnTo>
                      <a:pt x="6645" y="16918"/>
                    </a:lnTo>
                    <a:lnTo>
                      <a:pt x="6219" y="17498"/>
                    </a:lnTo>
                    <a:lnTo>
                      <a:pt x="5975" y="17772"/>
                    </a:lnTo>
                    <a:lnTo>
                      <a:pt x="5640" y="17924"/>
                    </a:lnTo>
                    <a:lnTo>
                      <a:pt x="5426" y="18016"/>
                    </a:lnTo>
                    <a:lnTo>
                      <a:pt x="5030" y="18046"/>
                    </a:lnTo>
                    <a:lnTo>
                      <a:pt x="4725" y="17894"/>
                    </a:lnTo>
                    <a:lnTo>
                      <a:pt x="4481" y="17589"/>
                    </a:lnTo>
                    <a:lnTo>
                      <a:pt x="4390" y="17345"/>
                    </a:lnTo>
                    <a:lnTo>
                      <a:pt x="4268" y="16888"/>
                    </a:lnTo>
                    <a:lnTo>
                      <a:pt x="4298" y="16004"/>
                    </a:lnTo>
                    <a:lnTo>
                      <a:pt x="4512" y="15608"/>
                    </a:lnTo>
                    <a:lnTo>
                      <a:pt x="4908" y="14937"/>
                    </a:lnTo>
                    <a:lnTo>
                      <a:pt x="5426" y="14175"/>
                    </a:lnTo>
                    <a:close/>
                    <a:moveTo>
                      <a:pt x="33928" y="14297"/>
                    </a:moveTo>
                    <a:lnTo>
                      <a:pt x="34202" y="14571"/>
                    </a:lnTo>
                    <a:lnTo>
                      <a:pt x="34690" y="15211"/>
                    </a:lnTo>
                    <a:lnTo>
                      <a:pt x="34995" y="15912"/>
                    </a:lnTo>
                    <a:lnTo>
                      <a:pt x="35086" y="16675"/>
                    </a:lnTo>
                    <a:lnTo>
                      <a:pt x="35025" y="17132"/>
                    </a:lnTo>
                    <a:lnTo>
                      <a:pt x="34934" y="17467"/>
                    </a:lnTo>
                    <a:lnTo>
                      <a:pt x="34599" y="17924"/>
                    </a:lnTo>
                    <a:lnTo>
                      <a:pt x="34141" y="18077"/>
                    </a:lnTo>
                    <a:lnTo>
                      <a:pt x="33623" y="17924"/>
                    </a:lnTo>
                    <a:lnTo>
                      <a:pt x="33349" y="17680"/>
                    </a:lnTo>
                    <a:lnTo>
                      <a:pt x="32800" y="17040"/>
                    </a:lnTo>
                    <a:lnTo>
                      <a:pt x="32312" y="16370"/>
                    </a:lnTo>
                    <a:lnTo>
                      <a:pt x="33166" y="15272"/>
                    </a:lnTo>
                    <a:lnTo>
                      <a:pt x="33928" y="14297"/>
                    </a:lnTo>
                    <a:close/>
                    <a:moveTo>
                      <a:pt x="19022" y="4817"/>
                    </a:moveTo>
                    <a:lnTo>
                      <a:pt x="21796" y="4939"/>
                    </a:lnTo>
                    <a:lnTo>
                      <a:pt x="24509" y="5396"/>
                    </a:lnTo>
                    <a:lnTo>
                      <a:pt x="27191" y="6188"/>
                    </a:lnTo>
                    <a:lnTo>
                      <a:pt x="28502" y="6676"/>
                    </a:lnTo>
                    <a:lnTo>
                      <a:pt x="29447" y="7103"/>
                    </a:lnTo>
                    <a:lnTo>
                      <a:pt x="31154" y="8231"/>
                    </a:lnTo>
                    <a:lnTo>
                      <a:pt x="31886" y="8962"/>
                    </a:lnTo>
                    <a:lnTo>
                      <a:pt x="32251" y="9328"/>
                    </a:lnTo>
                    <a:lnTo>
                      <a:pt x="32770" y="10151"/>
                    </a:lnTo>
                    <a:lnTo>
                      <a:pt x="33074" y="11035"/>
                    </a:lnTo>
                    <a:lnTo>
                      <a:pt x="33166" y="12011"/>
                    </a:lnTo>
                    <a:lnTo>
                      <a:pt x="33074" y="12559"/>
                    </a:lnTo>
                    <a:lnTo>
                      <a:pt x="32953" y="13169"/>
                    </a:lnTo>
                    <a:lnTo>
                      <a:pt x="32373" y="14266"/>
                    </a:lnTo>
                    <a:lnTo>
                      <a:pt x="31977" y="14754"/>
                    </a:lnTo>
                    <a:lnTo>
                      <a:pt x="31367" y="15394"/>
                    </a:lnTo>
                    <a:lnTo>
                      <a:pt x="29996" y="16431"/>
                    </a:lnTo>
                    <a:lnTo>
                      <a:pt x="29234" y="16888"/>
                    </a:lnTo>
                    <a:lnTo>
                      <a:pt x="28471" y="17284"/>
                    </a:lnTo>
                    <a:lnTo>
                      <a:pt x="26886" y="17955"/>
                    </a:lnTo>
                    <a:lnTo>
                      <a:pt x="24417" y="18717"/>
                    </a:lnTo>
                    <a:lnTo>
                      <a:pt x="22710" y="19022"/>
                    </a:lnTo>
                    <a:lnTo>
                      <a:pt x="21216" y="19235"/>
                    </a:lnTo>
                    <a:lnTo>
                      <a:pt x="19906" y="19418"/>
                    </a:lnTo>
                    <a:lnTo>
                      <a:pt x="18534" y="19296"/>
                    </a:lnTo>
                    <a:lnTo>
                      <a:pt x="15943" y="18930"/>
                    </a:lnTo>
                    <a:lnTo>
                      <a:pt x="13474" y="18321"/>
                    </a:lnTo>
                    <a:lnTo>
                      <a:pt x="11127" y="17406"/>
                    </a:lnTo>
                    <a:lnTo>
                      <a:pt x="9999" y="16827"/>
                    </a:lnTo>
                    <a:lnTo>
                      <a:pt x="9237" y="16370"/>
                    </a:lnTo>
                    <a:lnTo>
                      <a:pt x="7895" y="15333"/>
                    </a:lnTo>
                    <a:lnTo>
                      <a:pt x="7316" y="14693"/>
                    </a:lnTo>
                    <a:lnTo>
                      <a:pt x="6767" y="13962"/>
                    </a:lnTo>
                    <a:lnTo>
                      <a:pt x="6310" y="12864"/>
                    </a:lnTo>
                    <a:lnTo>
                      <a:pt x="6158" y="12133"/>
                    </a:lnTo>
                    <a:lnTo>
                      <a:pt x="6188" y="11401"/>
                    </a:lnTo>
                    <a:lnTo>
                      <a:pt x="6371" y="10669"/>
                    </a:lnTo>
                    <a:lnTo>
                      <a:pt x="6889" y="9602"/>
                    </a:lnTo>
                    <a:lnTo>
                      <a:pt x="7469" y="8932"/>
                    </a:lnTo>
                    <a:lnTo>
                      <a:pt x="8200" y="8200"/>
                    </a:lnTo>
                    <a:lnTo>
                      <a:pt x="9907" y="7103"/>
                    </a:lnTo>
                    <a:lnTo>
                      <a:pt x="10822" y="6676"/>
                    </a:lnTo>
                    <a:lnTo>
                      <a:pt x="11645" y="6341"/>
                    </a:lnTo>
                    <a:lnTo>
                      <a:pt x="13321" y="5792"/>
                    </a:lnTo>
                    <a:lnTo>
                      <a:pt x="15851" y="5182"/>
                    </a:lnTo>
                    <a:lnTo>
                      <a:pt x="17619" y="4969"/>
                    </a:lnTo>
                    <a:lnTo>
                      <a:pt x="19022" y="4817"/>
                    </a:lnTo>
                    <a:close/>
                    <a:moveTo>
                      <a:pt x="8383" y="17437"/>
                    </a:moveTo>
                    <a:lnTo>
                      <a:pt x="10182" y="18321"/>
                    </a:lnTo>
                    <a:lnTo>
                      <a:pt x="11858" y="19174"/>
                    </a:lnTo>
                    <a:lnTo>
                      <a:pt x="11706" y="19570"/>
                    </a:lnTo>
                    <a:lnTo>
                      <a:pt x="11279" y="20180"/>
                    </a:lnTo>
                    <a:lnTo>
                      <a:pt x="10761" y="20546"/>
                    </a:lnTo>
                    <a:lnTo>
                      <a:pt x="10090" y="20698"/>
                    </a:lnTo>
                    <a:lnTo>
                      <a:pt x="9724" y="20668"/>
                    </a:lnTo>
                    <a:lnTo>
                      <a:pt x="9358" y="20576"/>
                    </a:lnTo>
                    <a:lnTo>
                      <a:pt x="9084" y="20363"/>
                    </a:lnTo>
                    <a:lnTo>
                      <a:pt x="8810" y="20028"/>
                    </a:lnTo>
                    <a:lnTo>
                      <a:pt x="8474" y="19357"/>
                    </a:lnTo>
                    <a:lnTo>
                      <a:pt x="8292" y="18625"/>
                    </a:lnTo>
                    <a:lnTo>
                      <a:pt x="8292" y="17833"/>
                    </a:lnTo>
                    <a:lnTo>
                      <a:pt x="8383" y="17437"/>
                    </a:lnTo>
                    <a:close/>
                    <a:moveTo>
                      <a:pt x="30971" y="17437"/>
                    </a:moveTo>
                    <a:lnTo>
                      <a:pt x="31063" y="17833"/>
                    </a:lnTo>
                    <a:lnTo>
                      <a:pt x="31093" y="18625"/>
                    </a:lnTo>
                    <a:lnTo>
                      <a:pt x="30910" y="19327"/>
                    </a:lnTo>
                    <a:lnTo>
                      <a:pt x="30544" y="19997"/>
                    </a:lnTo>
                    <a:lnTo>
                      <a:pt x="30300" y="20333"/>
                    </a:lnTo>
                    <a:lnTo>
                      <a:pt x="30148" y="20454"/>
                    </a:lnTo>
                    <a:lnTo>
                      <a:pt x="29752" y="20637"/>
                    </a:lnTo>
                    <a:lnTo>
                      <a:pt x="29020" y="20698"/>
                    </a:lnTo>
                    <a:lnTo>
                      <a:pt x="28532" y="20515"/>
                    </a:lnTo>
                    <a:lnTo>
                      <a:pt x="28167" y="20272"/>
                    </a:lnTo>
                    <a:lnTo>
                      <a:pt x="27618" y="19631"/>
                    </a:lnTo>
                    <a:lnTo>
                      <a:pt x="27435" y="19205"/>
                    </a:lnTo>
                    <a:lnTo>
                      <a:pt x="29203" y="18351"/>
                    </a:lnTo>
                    <a:lnTo>
                      <a:pt x="30971" y="17437"/>
                    </a:lnTo>
                    <a:close/>
                    <a:moveTo>
                      <a:pt x="13657" y="19753"/>
                    </a:moveTo>
                    <a:lnTo>
                      <a:pt x="15516" y="20150"/>
                    </a:lnTo>
                    <a:lnTo>
                      <a:pt x="17345" y="20515"/>
                    </a:lnTo>
                    <a:lnTo>
                      <a:pt x="17345" y="20942"/>
                    </a:lnTo>
                    <a:lnTo>
                      <a:pt x="17132" y="21796"/>
                    </a:lnTo>
                    <a:lnTo>
                      <a:pt x="16674" y="22497"/>
                    </a:lnTo>
                    <a:lnTo>
                      <a:pt x="16004" y="22954"/>
                    </a:lnTo>
                    <a:lnTo>
                      <a:pt x="15638" y="23076"/>
                    </a:lnTo>
                    <a:lnTo>
                      <a:pt x="15303" y="23106"/>
                    </a:lnTo>
                    <a:lnTo>
                      <a:pt x="14724" y="22985"/>
                    </a:lnTo>
                    <a:lnTo>
                      <a:pt x="14480" y="22802"/>
                    </a:lnTo>
                    <a:lnTo>
                      <a:pt x="14205" y="22527"/>
                    </a:lnTo>
                    <a:lnTo>
                      <a:pt x="13748" y="21857"/>
                    </a:lnTo>
                    <a:lnTo>
                      <a:pt x="13474" y="21095"/>
                    </a:lnTo>
                    <a:lnTo>
                      <a:pt x="13504" y="20211"/>
                    </a:lnTo>
                    <a:lnTo>
                      <a:pt x="13657" y="19753"/>
                    </a:lnTo>
                    <a:close/>
                    <a:moveTo>
                      <a:pt x="25758" y="19723"/>
                    </a:moveTo>
                    <a:lnTo>
                      <a:pt x="25880" y="20180"/>
                    </a:lnTo>
                    <a:lnTo>
                      <a:pt x="25880" y="21003"/>
                    </a:lnTo>
                    <a:lnTo>
                      <a:pt x="25667" y="21735"/>
                    </a:lnTo>
                    <a:lnTo>
                      <a:pt x="25240" y="22405"/>
                    </a:lnTo>
                    <a:lnTo>
                      <a:pt x="24966" y="22710"/>
                    </a:lnTo>
                    <a:lnTo>
                      <a:pt x="24753" y="22924"/>
                    </a:lnTo>
                    <a:lnTo>
                      <a:pt x="24173" y="23106"/>
                    </a:lnTo>
                    <a:lnTo>
                      <a:pt x="23564" y="23046"/>
                    </a:lnTo>
                    <a:lnTo>
                      <a:pt x="22984" y="22802"/>
                    </a:lnTo>
                    <a:lnTo>
                      <a:pt x="22741" y="22558"/>
                    </a:lnTo>
                    <a:lnTo>
                      <a:pt x="22375" y="22131"/>
                    </a:lnTo>
                    <a:lnTo>
                      <a:pt x="21979" y="21095"/>
                    </a:lnTo>
                    <a:lnTo>
                      <a:pt x="21948" y="20515"/>
                    </a:lnTo>
                    <a:lnTo>
                      <a:pt x="23838" y="20119"/>
                    </a:lnTo>
                    <a:lnTo>
                      <a:pt x="25758" y="19723"/>
                    </a:lnTo>
                    <a:close/>
                    <a:moveTo>
                      <a:pt x="20851" y="20790"/>
                    </a:moveTo>
                    <a:lnTo>
                      <a:pt x="20912" y="21125"/>
                    </a:lnTo>
                    <a:lnTo>
                      <a:pt x="20881" y="21735"/>
                    </a:lnTo>
                    <a:lnTo>
                      <a:pt x="20637" y="22588"/>
                    </a:lnTo>
                    <a:lnTo>
                      <a:pt x="20271" y="23106"/>
                    </a:lnTo>
                    <a:lnTo>
                      <a:pt x="20150" y="23228"/>
                    </a:lnTo>
                    <a:lnTo>
                      <a:pt x="19814" y="23381"/>
                    </a:lnTo>
                    <a:lnTo>
                      <a:pt x="19448" y="23350"/>
                    </a:lnTo>
                    <a:lnTo>
                      <a:pt x="19113" y="23167"/>
                    </a:lnTo>
                    <a:lnTo>
                      <a:pt x="18991" y="22985"/>
                    </a:lnTo>
                    <a:lnTo>
                      <a:pt x="18686" y="22497"/>
                    </a:lnTo>
                    <a:lnTo>
                      <a:pt x="18442" y="21399"/>
                    </a:lnTo>
                    <a:lnTo>
                      <a:pt x="18534" y="20790"/>
                    </a:lnTo>
                    <a:close/>
                    <a:moveTo>
                      <a:pt x="15760" y="0"/>
                    </a:moveTo>
                    <a:lnTo>
                      <a:pt x="15120" y="183"/>
                    </a:lnTo>
                    <a:lnTo>
                      <a:pt x="14906" y="427"/>
                    </a:lnTo>
                    <a:lnTo>
                      <a:pt x="14784" y="701"/>
                    </a:lnTo>
                    <a:lnTo>
                      <a:pt x="14906" y="1311"/>
                    </a:lnTo>
                    <a:lnTo>
                      <a:pt x="15150" y="1494"/>
                    </a:lnTo>
                    <a:lnTo>
                      <a:pt x="15364" y="1616"/>
                    </a:lnTo>
                    <a:lnTo>
                      <a:pt x="15608" y="1890"/>
                    </a:lnTo>
                    <a:lnTo>
                      <a:pt x="15790" y="2408"/>
                    </a:lnTo>
                    <a:lnTo>
                      <a:pt x="15882" y="2744"/>
                    </a:lnTo>
                    <a:lnTo>
                      <a:pt x="15577" y="2500"/>
                    </a:lnTo>
                    <a:lnTo>
                      <a:pt x="15303" y="2195"/>
                    </a:lnTo>
                    <a:lnTo>
                      <a:pt x="14815" y="1707"/>
                    </a:lnTo>
                    <a:lnTo>
                      <a:pt x="14297" y="1311"/>
                    </a:lnTo>
                    <a:lnTo>
                      <a:pt x="13840" y="1098"/>
                    </a:lnTo>
                    <a:lnTo>
                      <a:pt x="12955" y="1006"/>
                    </a:lnTo>
                    <a:lnTo>
                      <a:pt x="12163" y="1281"/>
                    </a:lnTo>
                    <a:lnTo>
                      <a:pt x="11584" y="1951"/>
                    </a:lnTo>
                    <a:lnTo>
                      <a:pt x="11401" y="2408"/>
                    </a:lnTo>
                    <a:lnTo>
                      <a:pt x="11309" y="2744"/>
                    </a:lnTo>
                    <a:lnTo>
                      <a:pt x="11187" y="3171"/>
                    </a:lnTo>
                    <a:lnTo>
                      <a:pt x="10883" y="2835"/>
                    </a:lnTo>
                    <a:lnTo>
                      <a:pt x="10486" y="2317"/>
                    </a:lnTo>
                    <a:lnTo>
                      <a:pt x="10334" y="1921"/>
                    </a:lnTo>
                    <a:lnTo>
                      <a:pt x="10334" y="1646"/>
                    </a:lnTo>
                    <a:lnTo>
                      <a:pt x="10303" y="1372"/>
                    </a:lnTo>
                    <a:lnTo>
                      <a:pt x="9938" y="915"/>
                    </a:lnTo>
                    <a:lnTo>
                      <a:pt x="9633" y="823"/>
                    </a:lnTo>
                    <a:lnTo>
                      <a:pt x="9450" y="793"/>
                    </a:lnTo>
                    <a:lnTo>
                      <a:pt x="9084" y="976"/>
                    </a:lnTo>
                    <a:lnTo>
                      <a:pt x="8962" y="1067"/>
                    </a:lnTo>
                    <a:lnTo>
                      <a:pt x="8749" y="1281"/>
                    </a:lnTo>
                    <a:lnTo>
                      <a:pt x="8657" y="1829"/>
                    </a:lnTo>
                    <a:lnTo>
                      <a:pt x="8749" y="2134"/>
                    </a:lnTo>
                    <a:lnTo>
                      <a:pt x="8871" y="2378"/>
                    </a:lnTo>
                    <a:lnTo>
                      <a:pt x="9023" y="2652"/>
                    </a:lnTo>
                    <a:lnTo>
                      <a:pt x="9023" y="2652"/>
                    </a:lnTo>
                    <a:lnTo>
                      <a:pt x="8505" y="2561"/>
                    </a:lnTo>
                    <a:lnTo>
                      <a:pt x="7499" y="2622"/>
                    </a:lnTo>
                    <a:lnTo>
                      <a:pt x="7042" y="2866"/>
                    </a:lnTo>
                    <a:lnTo>
                      <a:pt x="6828" y="3018"/>
                    </a:lnTo>
                    <a:lnTo>
                      <a:pt x="6524" y="3384"/>
                    </a:lnTo>
                    <a:lnTo>
                      <a:pt x="6219" y="4085"/>
                    </a:lnTo>
                    <a:lnTo>
                      <a:pt x="6127" y="4573"/>
                    </a:lnTo>
                    <a:lnTo>
                      <a:pt x="5761" y="4329"/>
                    </a:lnTo>
                    <a:lnTo>
                      <a:pt x="5426" y="3933"/>
                    </a:lnTo>
                    <a:lnTo>
                      <a:pt x="5304" y="3506"/>
                    </a:lnTo>
                    <a:lnTo>
                      <a:pt x="5213" y="3323"/>
                    </a:lnTo>
                    <a:lnTo>
                      <a:pt x="4938" y="3049"/>
                    </a:lnTo>
                    <a:lnTo>
                      <a:pt x="4603" y="2896"/>
                    </a:lnTo>
                    <a:lnTo>
                      <a:pt x="4237" y="2896"/>
                    </a:lnTo>
                    <a:lnTo>
                      <a:pt x="4085" y="2988"/>
                    </a:lnTo>
                    <a:lnTo>
                      <a:pt x="3811" y="3201"/>
                    </a:lnTo>
                    <a:lnTo>
                      <a:pt x="3628" y="3872"/>
                    </a:lnTo>
                    <a:lnTo>
                      <a:pt x="3780" y="4237"/>
                    </a:lnTo>
                    <a:lnTo>
                      <a:pt x="3932" y="4481"/>
                    </a:lnTo>
                    <a:lnTo>
                      <a:pt x="4359" y="4725"/>
                    </a:lnTo>
                    <a:lnTo>
                      <a:pt x="4938" y="4725"/>
                    </a:lnTo>
                    <a:lnTo>
                      <a:pt x="5182" y="4847"/>
                    </a:lnTo>
                    <a:lnTo>
                      <a:pt x="5609" y="5213"/>
                    </a:lnTo>
                    <a:lnTo>
                      <a:pt x="6097" y="5701"/>
                    </a:lnTo>
                    <a:lnTo>
                      <a:pt x="5091" y="5518"/>
                    </a:lnTo>
                    <a:lnTo>
                      <a:pt x="3932" y="5579"/>
                    </a:lnTo>
                    <a:lnTo>
                      <a:pt x="3353" y="5792"/>
                    </a:lnTo>
                    <a:lnTo>
                      <a:pt x="2896" y="6158"/>
                    </a:lnTo>
                    <a:lnTo>
                      <a:pt x="2622" y="6676"/>
                    </a:lnTo>
                    <a:lnTo>
                      <a:pt x="2469" y="7347"/>
                    </a:lnTo>
                    <a:lnTo>
                      <a:pt x="2500" y="8139"/>
                    </a:lnTo>
                    <a:lnTo>
                      <a:pt x="2561" y="8627"/>
                    </a:lnTo>
                    <a:lnTo>
                      <a:pt x="2164" y="8597"/>
                    </a:lnTo>
                    <a:lnTo>
                      <a:pt x="1829" y="8414"/>
                    </a:lnTo>
                    <a:lnTo>
                      <a:pt x="1585" y="8170"/>
                    </a:lnTo>
                    <a:lnTo>
                      <a:pt x="1341" y="7895"/>
                    </a:lnTo>
                    <a:lnTo>
                      <a:pt x="762" y="7773"/>
                    </a:lnTo>
                    <a:lnTo>
                      <a:pt x="457" y="7895"/>
                    </a:lnTo>
                    <a:lnTo>
                      <a:pt x="213" y="8139"/>
                    </a:lnTo>
                    <a:lnTo>
                      <a:pt x="0" y="8749"/>
                    </a:lnTo>
                    <a:lnTo>
                      <a:pt x="122" y="9054"/>
                    </a:lnTo>
                    <a:lnTo>
                      <a:pt x="274" y="9328"/>
                    </a:lnTo>
                    <a:lnTo>
                      <a:pt x="854" y="9542"/>
                    </a:lnTo>
                    <a:lnTo>
                      <a:pt x="1219" y="9450"/>
                    </a:lnTo>
                    <a:lnTo>
                      <a:pt x="1463" y="9359"/>
                    </a:lnTo>
                    <a:lnTo>
                      <a:pt x="1677" y="9298"/>
                    </a:lnTo>
                    <a:lnTo>
                      <a:pt x="2561" y="9542"/>
                    </a:lnTo>
                    <a:lnTo>
                      <a:pt x="3475" y="9968"/>
                    </a:lnTo>
                    <a:lnTo>
                      <a:pt x="2835" y="10090"/>
                    </a:lnTo>
                    <a:lnTo>
                      <a:pt x="1860" y="10486"/>
                    </a:lnTo>
                    <a:lnTo>
                      <a:pt x="1219" y="11035"/>
                    </a:lnTo>
                    <a:lnTo>
                      <a:pt x="884" y="11828"/>
                    </a:lnTo>
                    <a:lnTo>
                      <a:pt x="854" y="12315"/>
                    </a:lnTo>
                    <a:lnTo>
                      <a:pt x="823" y="12712"/>
                    </a:lnTo>
                    <a:lnTo>
                      <a:pt x="1037" y="13352"/>
                    </a:lnTo>
                    <a:lnTo>
                      <a:pt x="1494" y="13870"/>
                    </a:lnTo>
                    <a:lnTo>
                      <a:pt x="2286" y="14297"/>
                    </a:lnTo>
                    <a:lnTo>
                      <a:pt x="2835" y="14480"/>
                    </a:lnTo>
                    <a:lnTo>
                      <a:pt x="2622" y="14754"/>
                    </a:lnTo>
                    <a:lnTo>
                      <a:pt x="2164" y="15089"/>
                    </a:lnTo>
                    <a:lnTo>
                      <a:pt x="1799" y="15150"/>
                    </a:lnTo>
                    <a:lnTo>
                      <a:pt x="1433" y="15181"/>
                    </a:lnTo>
                    <a:lnTo>
                      <a:pt x="945" y="15669"/>
                    </a:lnTo>
                    <a:lnTo>
                      <a:pt x="884" y="16004"/>
                    </a:lnTo>
                    <a:lnTo>
                      <a:pt x="915" y="16278"/>
                    </a:lnTo>
                    <a:lnTo>
                      <a:pt x="1219" y="16736"/>
                    </a:lnTo>
                    <a:lnTo>
                      <a:pt x="1494" y="16827"/>
                    </a:lnTo>
                    <a:lnTo>
                      <a:pt x="1829" y="16888"/>
                    </a:lnTo>
                    <a:lnTo>
                      <a:pt x="2408" y="16583"/>
                    </a:lnTo>
                    <a:lnTo>
                      <a:pt x="2591" y="16248"/>
                    </a:lnTo>
                    <a:lnTo>
                      <a:pt x="2622" y="16217"/>
                    </a:lnTo>
                    <a:lnTo>
                      <a:pt x="2622" y="16156"/>
                    </a:lnTo>
                    <a:lnTo>
                      <a:pt x="2744" y="15912"/>
                    </a:lnTo>
                    <a:lnTo>
                      <a:pt x="3079" y="15577"/>
                    </a:lnTo>
                    <a:lnTo>
                      <a:pt x="3292" y="15486"/>
                    </a:lnTo>
                    <a:lnTo>
                      <a:pt x="3231" y="16400"/>
                    </a:lnTo>
                    <a:lnTo>
                      <a:pt x="3292" y="17284"/>
                    </a:lnTo>
                    <a:lnTo>
                      <a:pt x="3353" y="17680"/>
                    </a:lnTo>
                    <a:lnTo>
                      <a:pt x="3719" y="18351"/>
                    </a:lnTo>
                    <a:lnTo>
                      <a:pt x="4268" y="18747"/>
                    </a:lnTo>
                    <a:lnTo>
                      <a:pt x="5030" y="18900"/>
                    </a:lnTo>
                    <a:lnTo>
                      <a:pt x="5457" y="18869"/>
                    </a:lnTo>
                    <a:lnTo>
                      <a:pt x="5853" y="18869"/>
                    </a:lnTo>
                    <a:lnTo>
                      <a:pt x="5670" y="19113"/>
                    </a:lnTo>
                    <a:lnTo>
                      <a:pt x="5396" y="19266"/>
                    </a:lnTo>
                    <a:lnTo>
                      <a:pt x="5091" y="19479"/>
                    </a:lnTo>
                    <a:lnTo>
                      <a:pt x="4847" y="19997"/>
                    </a:lnTo>
                    <a:lnTo>
                      <a:pt x="4816" y="20363"/>
                    </a:lnTo>
                    <a:lnTo>
                      <a:pt x="4877" y="20546"/>
                    </a:lnTo>
                    <a:lnTo>
                      <a:pt x="5030" y="20820"/>
                    </a:lnTo>
                    <a:lnTo>
                      <a:pt x="5518" y="21095"/>
                    </a:lnTo>
                    <a:lnTo>
                      <a:pt x="5792" y="21095"/>
                    </a:lnTo>
                    <a:lnTo>
                      <a:pt x="5975" y="21034"/>
                    </a:lnTo>
                    <a:lnTo>
                      <a:pt x="6280" y="20851"/>
                    </a:lnTo>
                    <a:lnTo>
                      <a:pt x="6493" y="20576"/>
                    </a:lnTo>
                    <a:lnTo>
                      <a:pt x="6584" y="20211"/>
                    </a:lnTo>
                    <a:lnTo>
                      <a:pt x="6554" y="19967"/>
                    </a:lnTo>
                    <a:lnTo>
                      <a:pt x="6554" y="19540"/>
                    </a:lnTo>
                    <a:lnTo>
                      <a:pt x="6950" y="18869"/>
                    </a:lnTo>
                    <a:lnTo>
                      <a:pt x="7164" y="18534"/>
                    </a:lnTo>
                    <a:lnTo>
                      <a:pt x="7499" y="19418"/>
                    </a:lnTo>
                    <a:lnTo>
                      <a:pt x="7834" y="20241"/>
                    </a:lnTo>
                    <a:lnTo>
                      <a:pt x="8109" y="20698"/>
                    </a:lnTo>
                    <a:lnTo>
                      <a:pt x="8749" y="21278"/>
                    </a:lnTo>
                    <a:lnTo>
                      <a:pt x="9511" y="21552"/>
                    </a:lnTo>
                    <a:lnTo>
                      <a:pt x="10395" y="21491"/>
                    </a:lnTo>
                    <a:lnTo>
                      <a:pt x="10883" y="21338"/>
                    </a:lnTo>
                    <a:lnTo>
                      <a:pt x="11157" y="21247"/>
                    </a:lnTo>
                    <a:lnTo>
                      <a:pt x="11401" y="21156"/>
                    </a:lnTo>
                    <a:lnTo>
                      <a:pt x="11492" y="21278"/>
                    </a:lnTo>
                    <a:lnTo>
                      <a:pt x="11066" y="22131"/>
                    </a:lnTo>
                    <a:lnTo>
                      <a:pt x="10639" y="22985"/>
                    </a:lnTo>
                    <a:lnTo>
                      <a:pt x="10486" y="23289"/>
                    </a:lnTo>
                    <a:lnTo>
                      <a:pt x="10517" y="23808"/>
                    </a:lnTo>
                    <a:lnTo>
                      <a:pt x="10730" y="24021"/>
                    </a:lnTo>
                    <a:lnTo>
                      <a:pt x="11005" y="24173"/>
                    </a:lnTo>
                    <a:lnTo>
                      <a:pt x="11736" y="24173"/>
                    </a:lnTo>
                    <a:lnTo>
                      <a:pt x="12041" y="24021"/>
                    </a:lnTo>
                    <a:lnTo>
                      <a:pt x="12254" y="23838"/>
                    </a:lnTo>
                    <a:lnTo>
                      <a:pt x="12346" y="23350"/>
                    </a:lnTo>
                    <a:lnTo>
                      <a:pt x="12224" y="23076"/>
                    </a:lnTo>
                    <a:lnTo>
                      <a:pt x="12102" y="22832"/>
                    </a:lnTo>
                    <a:lnTo>
                      <a:pt x="11919" y="22558"/>
                    </a:lnTo>
                    <a:lnTo>
                      <a:pt x="12163" y="22009"/>
                    </a:lnTo>
                    <a:lnTo>
                      <a:pt x="12468" y="21430"/>
                    </a:lnTo>
                    <a:lnTo>
                      <a:pt x="12620" y="21704"/>
                    </a:lnTo>
                    <a:lnTo>
                      <a:pt x="12742" y="21918"/>
                    </a:lnTo>
                    <a:lnTo>
                      <a:pt x="13138" y="22649"/>
                    </a:lnTo>
                    <a:lnTo>
                      <a:pt x="13657" y="23320"/>
                    </a:lnTo>
                    <a:lnTo>
                      <a:pt x="13900" y="23594"/>
                    </a:lnTo>
                    <a:lnTo>
                      <a:pt x="14449" y="23960"/>
                    </a:lnTo>
                    <a:lnTo>
                      <a:pt x="15059" y="24112"/>
                    </a:lnTo>
                    <a:lnTo>
                      <a:pt x="15729" y="24082"/>
                    </a:lnTo>
                    <a:lnTo>
                      <a:pt x="16095" y="23990"/>
                    </a:lnTo>
                    <a:lnTo>
                      <a:pt x="16583" y="23777"/>
                    </a:lnTo>
                    <a:lnTo>
                      <a:pt x="17162" y="23564"/>
                    </a:lnTo>
                    <a:lnTo>
                      <a:pt x="17101" y="23899"/>
                    </a:lnTo>
                    <a:lnTo>
                      <a:pt x="16888" y="24509"/>
                    </a:lnTo>
                    <a:lnTo>
                      <a:pt x="16644" y="24753"/>
                    </a:lnTo>
                    <a:lnTo>
                      <a:pt x="16522" y="24844"/>
                    </a:lnTo>
                    <a:lnTo>
                      <a:pt x="16400" y="25149"/>
                    </a:lnTo>
                    <a:lnTo>
                      <a:pt x="16431" y="25667"/>
                    </a:lnTo>
                    <a:lnTo>
                      <a:pt x="16613" y="26002"/>
                    </a:lnTo>
                    <a:lnTo>
                      <a:pt x="16827" y="26216"/>
                    </a:lnTo>
                    <a:lnTo>
                      <a:pt x="17437" y="26338"/>
                    </a:lnTo>
                    <a:lnTo>
                      <a:pt x="17711" y="26216"/>
                    </a:lnTo>
                    <a:lnTo>
                      <a:pt x="17955" y="26063"/>
                    </a:lnTo>
                    <a:lnTo>
                      <a:pt x="18138" y="25545"/>
                    </a:lnTo>
                    <a:lnTo>
                      <a:pt x="18077" y="25240"/>
                    </a:lnTo>
                    <a:lnTo>
                      <a:pt x="17924" y="24905"/>
                    </a:lnTo>
                    <a:lnTo>
                      <a:pt x="17772" y="24539"/>
                    </a:lnTo>
                    <a:lnTo>
                      <a:pt x="17894" y="24082"/>
                    </a:lnTo>
                    <a:lnTo>
                      <a:pt x="18077" y="23564"/>
                    </a:lnTo>
                    <a:lnTo>
                      <a:pt x="18442" y="23930"/>
                    </a:lnTo>
                    <a:lnTo>
                      <a:pt x="19326" y="24295"/>
                    </a:lnTo>
                    <a:lnTo>
                      <a:pt x="19845" y="24326"/>
                    </a:lnTo>
                    <a:lnTo>
                      <a:pt x="20363" y="24295"/>
                    </a:lnTo>
                    <a:lnTo>
                      <a:pt x="21216" y="23899"/>
                    </a:lnTo>
                    <a:lnTo>
                      <a:pt x="21613" y="23594"/>
                    </a:lnTo>
                    <a:lnTo>
                      <a:pt x="21796" y="24082"/>
                    </a:lnTo>
                    <a:lnTo>
                      <a:pt x="21796" y="24692"/>
                    </a:lnTo>
                    <a:lnTo>
                      <a:pt x="21613" y="25210"/>
                    </a:lnTo>
                    <a:lnTo>
                      <a:pt x="21521" y="25454"/>
                    </a:lnTo>
                    <a:lnTo>
                      <a:pt x="21582" y="25911"/>
                    </a:lnTo>
                    <a:lnTo>
                      <a:pt x="21765" y="26124"/>
                    </a:lnTo>
                    <a:lnTo>
                      <a:pt x="21979" y="26246"/>
                    </a:lnTo>
                    <a:lnTo>
                      <a:pt x="22527" y="26307"/>
                    </a:lnTo>
                    <a:lnTo>
                      <a:pt x="22802" y="26216"/>
                    </a:lnTo>
                    <a:lnTo>
                      <a:pt x="22984" y="26094"/>
                    </a:lnTo>
                    <a:lnTo>
                      <a:pt x="23198" y="25728"/>
                    </a:lnTo>
                    <a:lnTo>
                      <a:pt x="23259" y="25301"/>
                    </a:lnTo>
                    <a:lnTo>
                      <a:pt x="23106" y="24905"/>
                    </a:lnTo>
                    <a:lnTo>
                      <a:pt x="22954" y="24753"/>
                    </a:lnTo>
                    <a:lnTo>
                      <a:pt x="22710" y="24478"/>
                    </a:lnTo>
                    <a:lnTo>
                      <a:pt x="22497" y="23899"/>
                    </a:lnTo>
                    <a:lnTo>
                      <a:pt x="22436" y="23564"/>
                    </a:lnTo>
                    <a:lnTo>
                      <a:pt x="22436" y="23564"/>
                    </a:lnTo>
                    <a:lnTo>
                      <a:pt x="22893" y="23777"/>
                    </a:lnTo>
                    <a:lnTo>
                      <a:pt x="23289" y="23930"/>
                    </a:lnTo>
                    <a:lnTo>
                      <a:pt x="23686" y="24082"/>
                    </a:lnTo>
                    <a:lnTo>
                      <a:pt x="24448" y="24143"/>
                    </a:lnTo>
                    <a:lnTo>
                      <a:pt x="25149" y="23960"/>
                    </a:lnTo>
                    <a:lnTo>
                      <a:pt x="25789" y="23503"/>
                    </a:lnTo>
                    <a:lnTo>
                      <a:pt x="26063" y="23167"/>
                    </a:lnTo>
                    <a:lnTo>
                      <a:pt x="26460" y="22558"/>
                    </a:lnTo>
                    <a:lnTo>
                      <a:pt x="26825" y="21918"/>
                    </a:lnTo>
                    <a:lnTo>
                      <a:pt x="26947" y="21735"/>
                    </a:lnTo>
                    <a:lnTo>
                      <a:pt x="27100" y="21460"/>
                    </a:lnTo>
                    <a:lnTo>
                      <a:pt x="27313" y="21887"/>
                    </a:lnTo>
                    <a:lnTo>
                      <a:pt x="27466" y="22253"/>
                    </a:lnTo>
                    <a:lnTo>
                      <a:pt x="27526" y="22436"/>
                    </a:lnTo>
                    <a:lnTo>
                      <a:pt x="27618" y="22619"/>
                    </a:lnTo>
                    <a:lnTo>
                      <a:pt x="27435" y="22832"/>
                    </a:lnTo>
                    <a:lnTo>
                      <a:pt x="27313" y="23106"/>
                    </a:lnTo>
                    <a:lnTo>
                      <a:pt x="27222" y="23472"/>
                    </a:lnTo>
                    <a:lnTo>
                      <a:pt x="27313" y="23777"/>
                    </a:lnTo>
                    <a:lnTo>
                      <a:pt x="27405" y="23960"/>
                    </a:lnTo>
                    <a:lnTo>
                      <a:pt x="27740" y="24173"/>
                    </a:lnTo>
                    <a:lnTo>
                      <a:pt x="28136" y="24265"/>
                    </a:lnTo>
                    <a:lnTo>
                      <a:pt x="28563" y="24204"/>
                    </a:lnTo>
                    <a:lnTo>
                      <a:pt x="28746" y="24143"/>
                    </a:lnTo>
                    <a:lnTo>
                      <a:pt x="28868" y="24021"/>
                    </a:lnTo>
                    <a:lnTo>
                      <a:pt x="29051" y="23777"/>
                    </a:lnTo>
                    <a:lnTo>
                      <a:pt x="29051" y="23320"/>
                    </a:lnTo>
                    <a:lnTo>
                      <a:pt x="28837" y="22954"/>
                    </a:lnTo>
                    <a:lnTo>
                      <a:pt x="28380" y="22131"/>
                    </a:lnTo>
                    <a:lnTo>
                      <a:pt x="28045" y="21156"/>
                    </a:lnTo>
                    <a:lnTo>
                      <a:pt x="28289" y="21247"/>
                    </a:lnTo>
                    <a:lnTo>
                      <a:pt x="28380" y="21278"/>
                    </a:lnTo>
                    <a:lnTo>
                      <a:pt x="28990" y="21491"/>
                    </a:lnTo>
                    <a:lnTo>
                      <a:pt x="30026" y="21582"/>
                    </a:lnTo>
                    <a:lnTo>
                      <a:pt x="30910" y="21247"/>
                    </a:lnTo>
                    <a:lnTo>
                      <a:pt x="31611" y="20485"/>
                    </a:lnTo>
                    <a:lnTo>
                      <a:pt x="31886" y="19936"/>
                    </a:lnTo>
                    <a:lnTo>
                      <a:pt x="32038" y="19601"/>
                    </a:lnTo>
                    <a:lnTo>
                      <a:pt x="32160" y="19266"/>
                    </a:lnTo>
                    <a:lnTo>
                      <a:pt x="32251" y="18900"/>
                    </a:lnTo>
                    <a:lnTo>
                      <a:pt x="32343" y="18443"/>
                    </a:lnTo>
                    <a:lnTo>
                      <a:pt x="32617" y="18900"/>
                    </a:lnTo>
                    <a:lnTo>
                      <a:pt x="32953" y="19540"/>
                    </a:lnTo>
                    <a:lnTo>
                      <a:pt x="33013" y="20028"/>
                    </a:lnTo>
                    <a:lnTo>
                      <a:pt x="32953" y="20272"/>
                    </a:lnTo>
                    <a:lnTo>
                      <a:pt x="32953" y="20546"/>
                    </a:lnTo>
                    <a:lnTo>
                      <a:pt x="33288" y="20942"/>
                    </a:lnTo>
                    <a:lnTo>
                      <a:pt x="33562" y="21095"/>
                    </a:lnTo>
                    <a:lnTo>
                      <a:pt x="33837" y="21156"/>
                    </a:lnTo>
                    <a:lnTo>
                      <a:pt x="34294" y="21034"/>
                    </a:lnTo>
                    <a:lnTo>
                      <a:pt x="34477" y="20851"/>
                    </a:lnTo>
                    <a:lnTo>
                      <a:pt x="34660" y="20637"/>
                    </a:lnTo>
                    <a:lnTo>
                      <a:pt x="34721" y="20150"/>
                    </a:lnTo>
                    <a:lnTo>
                      <a:pt x="34629" y="19906"/>
                    </a:lnTo>
                    <a:lnTo>
                      <a:pt x="34538" y="19662"/>
                    </a:lnTo>
                    <a:lnTo>
                      <a:pt x="34233" y="19327"/>
                    </a:lnTo>
                    <a:lnTo>
                      <a:pt x="33989" y="19266"/>
                    </a:lnTo>
                    <a:lnTo>
                      <a:pt x="33837" y="19205"/>
                    </a:lnTo>
                    <a:lnTo>
                      <a:pt x="33654" y="19052"/>
                    </a:lnTo>
                    <a:lnTo>
                      <a:pt x="33654" y="18869"/>
                    </a:lnTo>
                    <a:lnTo>
                      <a:pt x="33867" y="18900"/>
                    </a:lnTo>
                    <a:lnTo>
                      <a:pt x="34080" y="18900"/>
                    </a:lnTo>
                    <a:lnTo>
                      <a:pt x="34477" y="18930"/>
                    </a:lnTo>
                    <a:lnTo>
                      <a:pt x="35208" y="18778"/>
                    </a:lnTo>
                    <a:lnTo>
                      <a:pt x="35757" y="18321"/>
                    </a:lnTo>
                    <a:lnTo>
                      <a:pt x="36123" y="17650"/>
                    </a:lnTo>
                    <a:lnTo>
                      <a:pt x="36214" y="17223"/>
                    </a:lnTo>
                    <a:lnTo>
                      <a:pt x="36245" y="16370"/>
                    </a:lnTo>
                    <a:lnTo>
                      <a:pt x="36214" y="15486"/>
                    </a:lnTo>
                    <a:lnTo>
                      <a:pt x="36428" y="15608"/>
                    </a:lnTo>
                    <a:lnTo>
                      <a:pt x="36793" y="16034"/>
                    </a:lnTo>
                    <a:lnTo>
                      <a:pt x="36915" y="16309"/>
                    </a:lnTo>
                    <a:lnTo>
                      <a:pt x="37098" y="16583"/>
                    </a:lnTo>
                    <a:lnTo>
                      <a:pt x="37647" y="16827"/>
                    </a:lnTo>
                    <a:lnTo>
                      <a:pt x="37952" y="16766"/>
                    </a:lnTo>
                    <a:lnTo>
                      <a:pt x="38196" y="16675"/>
                    </a:lnTo>
                    <a:lnTo>
                      <a:pt x="38500" y="16309"/>
                    </a:lnTo>
                    <a:lnTo>
                      <a:pt x="38561" y="16065"/>
                    </a:lnTo>
                    <a:lnTo>
                      <a:pt x="38561" y="15730"/>
                    </a:lnTo>
                    <a:lnTo>
                      <a:pt x="38196" y="15242"/>
                    </a:lnTo>
                    <a:lnTo>
                      <a:pt x="37921" y="15089"/>
                    </a:lnTo>
                    <a:lnTo>
                      <a:pt x="37769" y="15028"/>
                    </a:lnTo>
                    <a:lnTo>
                      <a:pt x="37647" y="15059"/>
                    </a:lnTo>
                    <a:lnTo>
                      <a:pt x="37281" y="15028"/>
                    </a:lnTo>
                    <a:lnTo>
                      <a:pt x="36854" y="14663"/>
                    </a:lnTo>
                    <a:lnTo>
                      <a:pt x="36671" y="14388"/>
                    </a:lnTo>
                    <a:lnTo>
                      <a:pt x="37159" y="14236"/>
                    </a:lnTo>
                    <a:lnTo>
                      <a:pt x="37891" y="13840"/>
                    </a:lnTo>
                    <a:lnTo>
                      <a:pt x="38379" y="13321"/>
                    </a:lnTo>
                    <a:lnTo>
                      <a:pt x="38592" y="12651"/>
                    </a:lnTo>
                    <a:lnTo>
                      <a:pt x="38592" y="12285"/>
                    </a:lnTo>
                    <a:lnTo>
                      <a:pt x="38561" y="11797"/>
                    </a:lnTo>
                    <a:lnTo>
                      <a:pt x="38226" y="10974"/>
                    </a:lnTo>
                    <a:lnTo>
                      <a:pt x="37586" y="10395"/>
                    </a:lnTo>
                    <a:lnTo>
                      <a:pt x="36671" y="9968"/>
                    </a:lnTo>
                    <a:lnTo>
                      <a:pt x="36062" y="9816"/>
                    </a:lnTo>
                    <a:lnTo>
                      <a:pt x="36702" y="9572"/>
                    </a:lnTo>
                    <a:lnTo>
                      <a:pt x="37342" y="9359"/>
                    </a:lnTo>
                    <a:lnTo>
                      <a:pt x="37555" y="9267"/>
                    </a:lnTo>
                    <a:lnTo>
                      <a:pt x="37982" y="9267"/>
                    </a:lnTo>
                    <a:lnTo>
                      <a:pt x="38226" y="9359"/>
                    </a:lnTo>
                    <a:lnTo>
                      <a:pt x="38561" y="9450"/>
                    </a:lnTo>
                    <a:lnTo>
                      <a:pt x="39141" y="9237"/>
                    </a:lnTo>
                    <a:lnTo>
                      <a:pt x="39324" y="8962"/>
                    </a:lnTo>
                    <a:lnTo>
                      <a:pt x="39324" y="8718"/>
                    </a:lnTo>
                    <a:lnTo>
                      <a:pt x="39110" y="8139"/>
                    </a:lnTo>
                    <a:lnTo>
                      <a:pt x="38866" y="7895"/>
                    </a:lnTo>
                    <a:lnTo>
                      <a:pt x="38561" y="7743"/>
                    </a:lnTo>
                    <a:lnTo>
                      <a:pt x="37982" y="7865"/>
                    </a:lnTo>
                    <a:lnTo>
                      <a:pt x="37738" y="8139"/>
                    </a:lnTo>
                    <a:lnTo>
                      <a:pt x="37525" y="8353"/>
                    </a:lnTo>
                    <a:lnTo>
                      <a:pt x="37007" y="8566"/>
                    </a:lnTo>
                    <a:lnTo>
                      <a:pt x="36641" y="8627"/>
                    </a:lnTo>
                    <a:lnTo>
                      <a:pt x="36793" y="8200"/>
                    </a:lnTo>
                    <a:lnTo>
                      <a:pt x="36854" y="7438"/>
                    </a:lnTo>
                    <a:lnTo>
                      <a:pt x="36702" y="6768"/>
                    </a:lnTo>
                    <a:lnTo>
                      <a:pt x="36306" y="6127"/>
                    </a:lnTo>
                    <a:lnTo>
                      <a:pt x="36062" y="5853"/>
                    </a:lnTo>
                    <a:lnTo>
                      <a:pt x="35726" y="5579"/>
                    </a:lnTo>
                    <a:lnTo>
                      <a:pt x="35086" y="5335"/>
                    </a:lnTo>
                    <a:lnTo>
                      <a:pt x="33958" y="5426"/>
                    </a:lnTo>
                    <a:lnTo>
                      <a:pt x="33166" y="5640"/>
                    </a:lnTo>
                    <a:lnTo>
                      <a:pt x="33166" y="5640"/>
                    </a:lnTo>
                    <a:lnTo>
                      <a:pt x="33562" y="5243"/>
                    </a:lnTo>
                    <a:lnTo>
                      <a:pt x="34111" y="4786"/>
                    </a:lnTo>
                    <a:lnTo>
                      <a:pt x="34568" y="4634"/>
                    </a:lnTo>
                    <a:lnTo>
                      <a:pt x="34842" y="4664"/>
                    </a:lnTo>
                    <a:lnTo>
                      <a:pt x="34995" y="4664"/>
                    </a:lnTo>
                    <a:lnTo>
                      <a:pt x="35269" y="4512"/>
                    </a:lnTo>
                    <a:lnTo>
                      <a:pt x="35605" y="4055"/>
                    </a:lnTo>
                    <a:lnTo>
                      <a:pt x="35666" y="3719"/>
                    </a:lnTo>
                    <a:lnTo>
                      <a:pt x="35635" y="3414"/>
                    </a:lnTo>
                    <a:lnTo>
                      <a:pt x="35300" y="2957"/>
                    </a:lnTo>
                    <a:lnTo>
                      <a:pt x="35025" y="2866"/>
                    </a:lnTo>
                    <a:lnTo>
                      <a:pt x="34660" y="2835"/>
                    </a:lnTo>
                    <a:lnTo>
                      <a:pt x="34202" y="3079"/>
                    </a:lnTo>
                    <a:lnTo>
                      <a:pt x="34019" y="3353"/>
                    </a:lnTo>
                    <a:lnTo>
                      <a:pt x="33989" y="3567"/>
                    </a:lnTo>
                    <a:lnTo>
                      <a:pt x="33897" y="3902"/>
                    </a:lnTo>
                    <a:lnTo>
                      <a:pt x="33410" y="4359"/>
                    </a:lnTo>
                    <a:lnTo>
                      <a:pt x="33105" y="4573"/>
                    </a:lnTo>
                    <a:lnTo>
                      <a:pt x="33074" y="4024"/>
                    </a:lnTo>
                    <a:lnTo>
                      <a:pt x="32648" y="3171"/>
                    </a:lnTo>
                    <a:lnTo>
                      <a:pt x="32251" y="2866"/>
                    </a:lnTo>
                    <a:lnTo>
                      <a:pt x="31764" y="2622"/>
                    </a:lnTo>
                    <a:lnTo>
                      <a:pt x="30788" y="2561"/>
                    </a:lnTo>
                    <a:lnTo>
                      <a:pt x="30270" y="2652"/>
                    </a:lnTo>
                    <a:lnTo>
                      <a:pt x="30422" y="2347"/>
                    </a:lnTo>
                    <a:lnTo>
                      <a:pt x="30514" y="2134"/>
                    </a:lnTo>
                    <a:lnTo>
                      <a:pt x="30636" y="1860"/>
                    </a:lnTo>
                    <a:lnTo>
                      <a:pt x="30544" y="1281"/>
                    </a:lnTo>
                    <a:lnTo>
                      <a:pt x="30331" y="1067"/>
                    </a:lnTo>
                    <a:lnTo>
                      <a:pt x="29996" y="854"/>
                    </a:lnTo>
                    <a:lnTo>
                      <a:pt x="29630" y="793"/>
                    </a:lnTo>
                    <a:lnTo>
                      <a:pt x="29355" y="915"/>
                    </a:lnTo>
                    <a:lnTo>
                      <a:pt x="28990" y="1372"/>
                    </a:lnTo>
                    <a:lnTo>
                      <a:pt x="28959" y="1646"/>
                    </a:lnTo>
                    <a:lnTo>
                      <a:pt x="28959" y="1921"/>
                    </a:lnTo>
                    <a:lnTo>
                      <a:pt x="28837" y="2317"/>
                    </a:lnTo>
                    <a:lnTo>
                      <a:pt x="28441" y="2835"/>
                    </a:lnTo>
                    <a:lnTo>
                      <a:pt x="28075" y="3140"/>
                    </a:lnTo>
                    <a:lnTo>
                      <a:pt x="27984" y="2713"/>
                    </a:lnTo>
                    <a:lnTo>
                      <a:pt x="27892" y="2378"/>
                    </a:lnTo>
                    <a:lnTo>
                      <a:pt x="27740" y="1982"/>
                    </a:lnTo>
                    <a:lnTo>
                      <a:pt x="27313" y="1403"/>
                    </a:lnTo>
                    <a:lnTo>
                      <a:pt x="26703" y="1067"/>
                    </a:lnTo>
                    <a:lnTo>
                      <a:pt x="25972" y="976"/>
                    </a:lnTo>
                    <a:lnTo>
                      <a:pt x="25576" y="1067"/>
                    </a:lnTo>
                    <a:lnTo>
                      <a:pt x="25240" y="1189"/>
                    </a:lnTo>
                    <a:lnTo>
                      <a:pt x="24631" y="1555"/>
                    </a:lnTo>
                    <a:lnTo>
                      <a:pt x="24356" y="1799"/>
                    </a:lnTo>
                    <a:lnTo>
                      <a:pt x="23869" y="2256"/>
                    </a:lnTo>
                    <a:lnTo>
                      <a:pt x="23411" y="2774"/>
                    </a:lnTo>
                    <a:lnTo>
                      <a:pt x="23472" y="2378"/>
                    </a:lnTo>
                    <a:lnTo>
                      <a:pt x="23686" y="1829"/>
                    </a:lnTo>
                    <a:lnTo>
                      <a:pt x="23960" y="1555"/>
                    </a:lnTo>
                    <a:lnTo>
                      <a:pt x="24173" y="1463"/>
                    </a:lnTo>
                    <a:lnTo>
                      <a:pt x="24295" y="1311"/>
                    </a:lnTo>
                    <a:lnTo>
                      <a:pt x="24387" y="1128"/>
                    </a:lnTo>
                    <a:lnTo>
                      <a:pt x="24448" y="854"/>
                    </a:lnTo>
                    <a:lnTo>
                      <a:pt x="24295" y="366"/>
                    </a:lnTo>
                    <a:lnTo>
                      <a:pt x="24112" y="214"/>
                    </a:lnTo>
                    <a:lnTo>
                      <a:pt x="23869" y="61"/>
                    </a:lnTo>
                    <a:lnTo>
                      <a:pt x="23259" y="31"/>
                    </a:lnTo>
                    <a:lnTo>
                      <a:pt x="23015" y="153"/>
                    </a:lnTo>
                    <a:lnTo>
                      <a:pt x="22802" y="366"/>
                    </a:lnTo>
                    <a:lnTo>
                      <a:pt x="22680" y="854"/>
                    </a:lnTo>
                    <a:lnTo>
                      <a:pt x="22741" y="1128"/>
                    </a:lnTo>
                    <a:lnTo>
                      <a:pt x="22863" y="1342"/>
                    </a:lnTo>
                    <a:lnTo>
                      <a:pt x="22984" y="1524"/>
                    </a:lnTo>
                    <a:lnTo>
                      <a:pt x="22619" y="2256"/>
                    </a:lnTo>
                    <a:lnTo>
                      <a:pt x="22283" y="2988"/>
                    </a:lnTo>
                    <a:lnTo>
                      <a:pt x="22009" y="2073"/>
                    </a:lnTo>
                    <a:lnTo>
                      <a:pt x="21674" y="1311"/>
                    </a:lnTo>
                    <a:lnTo>
                      <a:pt x="21491" y="976"/>
                    </a:lnTo>
                    <a:lnTo>
                      <a:pt x="21034" y="488"/>
                    </a:lnTo>
                    <a:lnTo>
                      <a:pt x="20485" y="153"/>
                    </a:lnTo>
                    <a:lnTo>
                      <a:pt x="19814" y="31"/>
                    </a:lnTo>
                    <a:lnTo>
                      <a:pt x="19418" y="61"/>
                    </a:lnTo>
                    <a:lnTo>
                      <a:pt x="19113" y="92"/>
                    </a:lnTo>
                    <a:lnTo>
                      <a:pt x="18534" y="305"/>
                    </a:lnTo>
                    <a:lnTo>
                      <a:pt x="18046" y="671"/>
                    </a:lnTo>
                    <a:lnTo>
                      <a:pt x="17680" y="1159"/>
                    </a:lnTo>
                    <a:lnTo>
                      <a:pt x="17528" y="1463"/>
                    </a:lnTo>
                    <a:lnTo>
                      <a:pt x="17254" y="2195"/>
                    </a:lnTo>
                    <a:lnTo>
                      <a:pt x="16979" y="3018"/>
                    </a:lnTo>
                    <a:lnTo>
                      <a:pt x="16644" y="2287"/>
                    </a:lnTo>
                    <a:lnTo>
                      <a:pt x="16278" y="1524"/>
                    </a:lnTo>
                    <a:lnTo>
                      <a:pt x="16400" y="1311"/>
                    </a:lnTo>
                    <a:lnTo>
                      <a:pt x="16492" y="1128"/>
                    </a:lnTo>
                    <a:lnTo>
                      <a:pt x="16583" y="793"/>
                    </a:lnTo>
                    <a:lnTo>
                      <a:pt x="16339" y="244"/>
                    </a:lnTo>
                    <a:lnTo>
                      <a:pt x="16065" y="92"/>
                    </a:lnTo>
                    <a:lnTo>
                      <a:pt x="1576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07" name="Google Shape;707;p26"/>
              <p:cNvGrpSpPr/>
              <p:nvPr/>
            </p:nvGrpSpPr>
            <p:grpSpPr>
              <a:xfrm>
                <a:off x="7129557" y="3129077"/>
                <a:ext cx="1548619" cy="883923"/>
                <a:chOff x="3434950" y="3401364"/>
                <a:chExt cx="1548619" cy="883923"/>
              </a:xfrm>
            </p:grpSpPr>
            <p:sp>
              <p:nvSpPr>
                <p:cNvPr id="708" name="Google Shape;708;p26"/>
                <p:cNvSpPr txBox="1"/>
                <p:nvPr/>
              </p:nvSpPr>
              <p:spPr>
                <a:xfrm>
                  <a:off x="3434969" y="3401364"/>
                  <a:ext cx="15486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accent3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Friday</a:t>
                  </a:r>
                  <a:endParaRPr b="1" sz="180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709" name="Google Shape;709;p26"/>
                <p:cNvSpPr txBox="1"/>
                <p:nvPr/>
              </p:nvSpPr>
              <p:spPr>
                <a:xfrm>
                  <a:off x="3434950" y="3678987"/>
                  <a:ext cx="1548600" cy="60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Neptune is the farthest planet from the Sun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10" name="Google Shape;710;p26"/>
              <p:cNvSpPr txBox="1"/>
              <p:nvPr/>
            </p:nvSpPr>
            <p:spPr>
              <a:xfrm>
                <a:off x="7651650" y="2495238"/>
                <a:ext cx="501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</a:t>
                </a:r>
                <a:endParaRPr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11" name="Google Shape;711;p26"/>
            <p:cNvSpPr txBox="1"/>
            <p:nvPr/>
          </p:nvSpPr>
          <p:spPr>
            <a:xfrm>
              <a:off x="7129550" y="4179775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11:00 - 15:00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12" name="Google Shape;712;p26"/>
          <p:cNvGrpSpPr/>
          <p:nvPr/>
        </p:nvGrpSpPr>
        <p:grpSpPr>
          <a:xfrm>
            <a:off x="5459549" y="1922825"/>
            <a:ext cx="1553100" cy="2451300"/>
            <a:chOff x="5456600" y="1922825"/>
            <a:chExt cx="1553100" cy="2451300"/>
          </a:xfrm>
        </p:grpSpPr>
        <p:grpSp>
          <p:nvGrpSpPr>
            <p:cNvPr id="713" name="Google Shape;713;p26"/>
            <p:cNvGrpSpPr/>
            <p:nvPr/>
          </p:nvGrpSpPr>
          <p:grpSpPr>
            <a:xfrm>
              <a:off x="5456600" y="1922825"/>
              <a:ext cx="1553100" cy="2451300"/>
              <a:chOff x="5456600" y="1922825"/>
              <a:chExt cx="1553100" cy="2451300"/>
            </a:xfrm>
          </p:grpSpPr>
          <p:sp>
            <p:nvSpPr>
              <p:cNvPr id="714" name="Google Shape;714;p26"/>
              <p:cNvSpPr/>
              <p:nvPr/>
            </p:nvSpPr>
            <p:spPr>
              <a:xfrm>
                <a:off x="5456600" y="1922825"/>
                <a:ext cx="1553100" cy="2451300"/>
              </a:xfrm>
              <a:prstGeom prst="rect">
                <a:avLst/>
              </a:prstGeom>
              <a:noFill/>
              <a:ln cap="flat" cmpd="sng" w="2857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>
                <a:off x="5656250" y="2010625"/>
                <a:ext cx="1153800" cy="583775"/>
              </a:xfrm>
              <a:custGeom>
                <a:rect b="b" l="l" r="r" t="t"/>
                <a:pathLst>
                  <a:path extrusionOk="0" h="23351" w="46152">
                    <a:moveTo>
                      <a:pt x="29874" y="3537"/>
                    </a:moveTo>
                    <a:lnTo>
                      <a:pt x="29965" y="3811"/>
                    </a:lnTo>
                    <a:lnTo>
                      <a:pt x="29843" y="4238"/>
                    </a:lnTo>
                    <a:lnTo>
                      <a:pt x="29630" y="4390"/>
                    </a:lnTo>
                    <a:lnTo>
                      <a:pt x="29355" y="4543"/>
                    </a:lnTo>
                    <a:lnTo>
                      <a:pt x="28685" y="4604"/>
                    </a:lnTo>
                    <a:lnTo>
                      <a:pt x="28319" y="4421"/>
                    </a:lnTo>
                    <a:lnTo>
                      <a:pt x="28654" y="4116"/>
                    </a:lnTo>
                    <a:lnTo>
                      <a:pt x="29447" y="3689"/>
                    </a:lnTo>
                    <a:lnTo>
                      <a:pt x="29874" y="3537"/>
                    </a:lnTo>
                    <a:close/>
                    <a:moveTo>
                      <a:pt x="16217" y="3506"/>
                    </a:moveTo>
                    <a:lnTo>
                      <a:pt x="16644" y="3689"/>
                    </a:lnTo>
                    <a:lnTo>
                      <a:pt x="17467" y="4085"/>
                    </a:lnTo>
                    <a:lnTo>
                      <a:pt x="17802" y="4451"/>
                    </a:lnTo>
                    <a:lnTo>
                      <a:pt x="17436" y="4634"/>
                    </a:lnTo>
                    <a:lnTo>
                      <a:pt x="16827" y="4604"/>
                    </a:lnTo>
                    <a:lnTo>
                      <a:pt x="16522" y="4451"/>
                    </a:lnTo>
                    <a:lnTo>
                      <a:pt x="16309" y="4299"/>
                    </a:lnTo>
                    <a:lnTo>
                      <a:pt x="16156" y="3811"/>
                    </a:lnTo>
                    <a:lnTo>
                      <a:pt x="16217" y="3506"/>
                    </a:lnTo>
                    <a:close/>
                    <a:moveTo>
                      <a:pt x="30941" y="17590"/>
                    </a:moveTo>
                    <a:lnTo>
                      <a:pt x="31337" y="17742"/>
                    </a:lnTo>
                    <a:lnTo>
                      <a:pt x="31611" y="18199"/>
                    </a:lnTo>
                    <a:lnTo>
                      <a:pt x="31581" y="18717"/>
                    </a:lnTo>
                    <a:lnTo>
                      <a:pt x="31276" y="18504"/>
                    </a:lnTo>
                    <a:lnTo>
                      <a:pt x="31002" y="18047"/>
                    </a:lnTo>
                    <a:lnTo>
                      <a:pt x="30941" y="17590"/>
                    </a:lnTo>
                    <a:close/>
                    <a:moveTo>
                      <a:pt x="15150" y="17650"/>
                    </a:moveTo>
                    <a:lnTo>
                      <a:pt x="15181" y="18016"/>
                    </a:lnTo>
                    <a:lnTo>
                      <a:pt x="14845" y="18565"/>
                    </a:lnTo>
                    <a:lnTo>
                      <a:pt x="14541" y="18870"/>
                    </a:lnTo>
                    <a:lnTo>
                      <a:pt x="14480" y="18260"/>
                    </a:lnTo>
                    <a:lnTo>
                      <a:pt x="14632" y="17833"/>
                    </a:lnTo>
                    <a:lnTo>
                      <a:pt x="14937" y="17681"/>
                    </a:lnTo>
                    <a:lnTo>
                      <a:pt x="15150" y="17650"/>
                    </a:lnTo>
                    <a:close/>
                    <a:moveTo>
                      <a:pt x="18046" y="2196"/>
                    </a:moveTo>
                    <a:lnTo>
                      <a:pt x="18869" y="2226"/>
                    </a:lnTo>
                    <a:lnTo>
                      <a:pt x="19723" y="2470"/>
                    </a:lnTo>
                    <a:lnTo>
                      <a:pt x="20546" y="2927"/>
                    </a:lnTo>
                    <a:lnTo>
                      <a:pt x="21308" y="3506"/>
                    </a:lnTo>
                    <a:lnTo>
                      <a:pt x="21978" y="4268"/>
                    </a:lnTo>
                    <a:lnTo>
                      <a:pt x="22497" y="5152"/>
                    </a:lnTo>
                    <a:lnTo>
                      <a:pt x="22710" y="5640"/>
                    </a:lnTo>
                    <a:lnTo>
                      <a:pt x="22954" y="5732"/>
                    </a:lnTo>
                    <a:lnTo>
                      <a:pt x="23259" y="5488"/>
                    </a:lnTo>
                    <a:lnTo>
                      <a:pt x="23350" y="5244"/>
                    </a:lnTo>
                    <a:lnTo>
                      <a:pt x="23503" y="4817"/>
                    </a:lnTo>
                    <a:lnTo>
                      <a:pt x="23960" y="4085"/>
                    </a:lnTo>
                    <a:lnTo>
                      <a:pt x="24509" y="3445"/>
                    </a:lnTo>
                    <a:lnTo>
                      <a:pt x="25210" y="2958"/>
                    </a:lnTo>
                    <a:lnTo>
                      <a:pt x="26338" y="2409"/>
                    </a:lnTo>
                    <a:lnTo>
                      <a:pt x="27557" y="2226"/>
                    </a:lnTo>
                    <a:lnTo>
                      <a:pt x="28349" y="2256"/>
                    </a:lnTo>
                    <a:lnTo>
                      <a:pt x="28715" y="2348"/>
                    </a:lnTo>
                    <a:lnTo>
                      <a:pt x="28837" y="2409"/>
                    </a:lnTo>
                    <a:lnTo>
                      <a:pt x="29051" y="2500"/>
                    </a:lnTo>
                    <a:lnTo>
                      <a:pt x="28654" y="2744"/>
                    </a:lnTo>
                    <a:lnTo>
                      <a:pt x="28349" y="2958"/>
                    </a:lnTo>
                    <a:lnTo>
                      <a:pt x="28136" y="3080"/>
                    </a:lnTo>
                    <a:lnTo>
                      <a:pt x="27923" y="3232"/>
                    </a:lnTo>
                    <a:lnTo>
                      <a:pt x="27587" y="3476"/>
                    </a:lnTo>
                    <a:lnTo>
                      <a:pt x="27283" y="3964"/>
                    </a:lnTo>
                    <a:lnTo>
                      <a:pt x="27222" y="4329"/>
                    </a:lnTo>
                    <a:lnTo>
                      <a:pt x="27222" y="4573"/>
                    </a:lnTo>
                    <a:lnTo>
                      <a:pt x="27283" y="4756"/>
                    </a:lnTo>
                    <a:lnTo>
                      <a:pt x="27496" y="5122"/>
                    </a:lnTo>
                    <a:lnTo>
                      <a:pt x="28014" y="5518"/>
                    </a:lnTo>
                    <a:lnTo>
                      <a:pt x="28502" y="5640"/>
                    </a:lnTo>
                    <a:lnTo>
                      <a:pt x="28898" y="5671"/>
                    </a:lnTo>
                    <a:lnTo>
                      <a:pt x="29721" y="5488"/>
                    </a:lnTo>
                    <a:lnTo>
                      <a:pt x="30453" y="5000"/>
                    </a:lnTo>
                    <a:lnTo>
                      <a:pt x="30910" y="4177"/>
                    </a:lnTo>
                    <a:lnTo>
                      <a:pt x="30941" y="3628"/>
                    </a:lnTo>
                    <a:lnTo>
                      <a:pt x="30941" y="3110"/>
                    </a:lnTo>
                    <a:lnTo>
                      <a:pt x="31398" y="3049"/>
                    </a:lnTo>
                    <a:lnTo>
                      <a:pt x="31794" y="3019"/>
                    </a:lnTo>
                    <a:lnTo>
                      <a:pt x="33897" y="3019"/>
                    </a:lnTo>
                    <a:lnTo>
                      <a:pt x="35970" y="3049"/>
                    </a:lnTo>
                    <a:lnTo>
                      <a:pt x="36824" y="3049"/>
                    </a:lnTo>
                    <a:lnTo>
                      <a:pt x="38531" y="2775"/>
                    </a:lnTo>
                    <a:lnTo>
                      <a:pt x="39354" y="2409"/>
                    </a:lnTo>
                    <a:lnTo>
                      <a:pt x="39354" y="2714"/>
                    </a:lnTo>
                    <a:lnTo>
                      <a:pt x="39323" y="2927"/>
                    </a:lnTo>
                    <a:lnTo>
                      <a:pt x="38927" y="4116"/>
                    </a:lnTo>
                    <a:lnTo>
                      <a:pt x="38500" y="5335"/>
                    </a:lnTo>
                    <a:lnTo>
                      <a:pt x="38287" y="5854"/>
                    </a:lnTo>
                    <a:lnTo>
                      <a:pt x="37647" y="6798"/>
                    </a:lnTo>
                    <a:lnTo>
                      <a:pt x="37129" y="7164"/>
                    </a:lnTo>
                    <a:lnTo>
                      <a:pt x="36976" y="7286"/>
                    </a:lnTo>
                    <a:lnTo>
                      <a:pt x="36732" y="7622"/>
                    </a:lnTo>
                    <a:lnTo>
                      <a:pt x="36793" y="7804"/>
                    </a:lnTo>
                    <a:lnTo>
                      <a:pt x="37037" y="8170"/>
                    </a:lnTo>
                    <a:lnTo>
                      <a:pt x="37403" y="8384"/>
                    </a:lnTo>
                    <a:lnTo>
                      <a:pt x="37952" y="8506"/>
                    </a:lnTo>
                    <a:lnTo>
                      <a:pt x="38470" y="8567"/>
                    </a:lnTo>
                    <a:lnTo>
                      <a:pt x="38866" y="8658"/>
                    </a:lnTo>
                    <a:lnTo>
                      <a:pt x="39567" y="9024"/>
                    </a:lnTo>
                    <a:lnTo>
                      <a:pt x="39842" y="9298"/>
                    </a:lnTo>
                    <a:lnTo>
                      <a:pt x="40329" y="9786"/>
                    </a:lnTo>
                    <a:lnTo>
                      <a:pt x="41122" y="10914"/>
                    </a:lnTo>
                    <a:lnTo>
                      <a:pt x="41335" y="11584"/>
                    </a:lnTo>
                    <a:lnTo>
                      <a:pt x="41427" y="11950"/>
                    </a:lnTo>
                    <a:lnTo>
                      <a:pt x="41427" y="12590"/>
                    </a:lnTo>
                    <a:lnTo>
                      <a:pt x="41213" y="13108"/>
                    </a:lnTo>
                    <a:lnTo>
                      <a:pt x="40756" y="13535"/>
                    </a:lnTo>
                    <a:lnTo>
                      <a:pt x="40421" y="13749"/>
                    </a:lnTo>
                    <a:lnTo>
                      <a:pt x="39811" y="14053"/>
                    </a:lnTo>
                    <a:lnTo>
                      <a:pt x="39171" y="14297"/>
                    </a:lnTo>
                    <a:lnTo>
                      <a:pt x="38897" y="14358"/>
                    </a:lnTo>
                    <a:lnTo>
                      <a:pt x="38348" y="14389"/>
                    </a:lnTo>
                    <a:lnTo>
                      <a:pt x="38043" y="14297"/>
                    </a:lnTo>
                    <a:lnTo>
                      <a:pt x="37891" y="14206"/>
                    </a:lnTo>
                    <a:lnTo>
                      <a:pt x="37525" y="14236"/>
                    </a:lnTo>
                    <a:lnTo>
                      <a:pt x="37403" y="14389"/>
                    </a:lnTo>
                    <a:lnTo>
                      <a:pt x="37312" y="14602"/>
                    </a:lnTo>
                    <a:lnTo>
                      <a:pt x="37464" y="14907"/>
                    </a:lnTo>
                    <a:lnTo>
                      <a:pt x="37647" y="15059"/>
                    </a:lnTo>
                    <a:lnTo>
                      <a:pt x="38135" y="15517"/>
                    </a:lnTo>
                    <a:lnTo>
                      <a:pt x="38592" y="16035"/>
                    </a:lnTo>
                    <a:lnTo>
                      <a:pt x="38988" y="16492"/>
                    </a:lnTo>
                    <a:lnTo>
                      <a:pt x="39445" y="17559"/>
                    </a:lnTo>
                    <a:lnTo>
                      <a:pt x="39537" y="18169"/>
                    </a:lnTo>
                    <a:lnTo>
                      <a:pt x="39842" y="20089"/>
                    </a:lnTo>
                    <a:lnTo>
                      <a:pt x="40146" y="21979"/>
                    </a:lnTo>
                    <a:lnTo>
                      <a:pt x="39567" y="22040"/>
                    </a:lnTo>
                    <a:lnTo>
                      <a:pt x="37647" y="21705"/>
                    </a:lnTo>
                    <a:lnTo>
                      <a:pt x="35391" y="20973"/>
                    </a:lnTo>
                    <a:lnTo>
                      <a:pt x="33318" y="20059"/>
                    </a:lnTo>
                    <a:lnTo>
                      <a:pt x="32587" y="19571"/>
                    </a:lnTo>
                    <a:lnTo>
                      <a:pt x="32678" y="19114"/>
                    </a:lnTo>
                    <a:lnTo>
                      <a:pt x="32800" y="18565"/>
                    </a:lnTo>
                    <a:lnTo>
                      <a:pt x="32648" y="17529"/>
                    </a:lnTo>
                    <a:lnTo>
                      <a:pt x="32343" y="17071"/>
                    </a:lnTo>
                    <a:lnTo>
                      <a:pt x="32038" y="16675"/>
                    </a:lnTo>
                    <a:lnTo>
                      <a:pt x="31215" y="16340"/>
                    </a:lnTo>
                    <a:lnTo>
                      <a:pt x="30697" y="16370"/>
                    </a:lnTo>
                    <a:lnTo>
                      <a:pt x="30453" y="16431"/>
                    </a:lnTo>
                    <a:lnTo>
                      <a:pt x="30026" y="16645"/>
                    </a:lnTo>
                    <a:lnTo>
                      <a:pt x="29752" y="16980"/>
                    </a:lnTo>
                    <a:lnTo>
                      <a:pt x="29599" y="17437"/>
                    </a:lnTo>
                    <a:lnTo>
                      <a:pt x="29599" y="17681"/>
                    </a:lnTo>
                    <a:lnTo>
                      <a:pt x="29721" y="18413"/>
                    </a:lnTo>
                    <a:lnTo>
                      <a:pt x="30026" y="19114"/>
                    </a:lnTo>
                    <a:lnTo>
                      <a:pt x="30209" y="19449"/>
                    </a:lnTo>
                    <a:lnTo>
                      <a:pt x="30514" y="19845"/>
                    </a:lnTo>
                    <a:lnTo>
                      <a:pt x="30117" y="20120"/>
                    </a:lnTo>
                    <a:lnTo>
                      <a:pt x="29691" y="20333"/>
                    </a:lnTo>
                    <a:lnTo>
                      <a:pt x="28471" y="20729"/>
                    </a:lnTo>
                    <a:lnTo>
                      <a:pt x="26581" y="21004"/>
                    </a:lnTo>
                    <a:lnTo>
                      <a:pt x="25332" y="20973"/>
                    </a:lnTo>
                    <a:lnTo>
                      <a:pt x="24691" y="20882"/>
                    </a:lnTo>
                    <a:lnTo>
                      <a:pt x="24326" y="20790"/>
                    </a:lnTo>
                    <a:lnTo>
                      <a:pt x="23746" y="20455"/>
                    </a:lnTo>
                    <a:lnTo>
                      <a:pt x="23503" y="20150"/>
                    </a:lnTo>
                    <a:lnTo>
                      <a:pt x="23411" y="19998"/>
                    </a:lnTo>
                    <a:lnTo>
                      <a:pt x="23167" y="19845"/>
                    </a:lnTo>
                    <a:lnTo>
                      <a:pt x="22923" y="19845"/>
                    </a:lnTo>
                    <a:lnTo>
                      <a:pt x="22680" y="20028"/>
                    </a:lnTo>
                    <a:lnTo>
                      <a:pt x="22588" y="20181"/>
                    </a:lnTo>
                    <a:lnTo>
                      <a:pt x="22375" y="20485"/>
                    </a:lnTo>
                    <a:lnTo>
                      <a:pt x="21857" y="20790"/>
                    </a:lnTo>
                    <a:lnTo>
                      <a:pt x="21521" y="20882"/>
                    </a:lnTo>
                    <a:lnTo>
                      <a:pt x="20851" y="20973"/>
                    </a:lnTo>
                    <a:lnTo>
                      <a:pt x="19540" y="21034"/>
                    </a:lnTo>
                    <a:lnTo>
                      <a:pt x="18260" y="20882"/>
                    </a:lnTo>
                    <a:lnTo>
                      <a:pt x="17010" y="20546"/>
                    </a:lnTo>
                    <a:lnTo>
                      <a:pt x="16370" y="20333"/>
                    </a:lnTo>
                    <a:lnTo>
                      <a:pt x="16126" y="20242"/>
                    </a:lnTo>
                    <a:lnTo>
                      <a:pt x="15882" y="20089"/>
                    </a:lnTo>
                    <a:lnTo>
                      <a:pt x="15760" y="19967"/>
                    </a:lnTo>
                    <a:lnTo>
                      <a:pt x="15607" y="19845"/>
                    </a:lnTo>
                    <a:lnTo>
                      <a:pt x="15851" y="19540"/>
                    </a:lnTo>
                    <a:lnTo>
                      <a:pt x="16034" y="19236"/>
                    </a:lnTo>
                    <a:lnTo>
                      <a:pt x="16309" y="18717"/>
                    </a:lnTo>
                    <a:lnTo>
                      <a:pt x="16491" y="18169"/>
                    </a:lnTo>
                    <a:lnTo>
                      <a:pt x="16552" y="17650"/>
                    </a:lnTo>
                    <a:lnTo>
                      <a:pt x="16339" y="17010"/>
                    </a:lnTo>
                    <a:lnTo>
                      <a:pt x="16034" y="16675"/>
                    </a:lnTo>
                    <a:lnTo>
                      <a:pt x="15851" y="16584"/>
                    </a:lnTo>
                    <a:lnTo>
                      <a:pt x="15607" y="16462"/>
                    </a:lnTo>
                    <a:lnTo>
                      <a:pt x="15089" y="16401"/>
                    </a:lnTo>
                    <a:lnTo>
                      <a:pt x="14571" y="16492"/>
                    </a:lnTo>
                    <a:lnTo>
                      <a:pt x="14083" y="16736"/>
                    </a:lnTo>
                    <a:lnTo>
                      <a:pt x="13900" y="16919"/>
                    </a:lnTo>
                    <a:lnTo>
                      <a:pt x="13535" y="17376"/>
                    </a:lnTo>
                    <a:lnTo>
                      <a:pt x="13291" y="18474"/>
                    </a:lnTo>
                    <a:lnTo>
                      <a:pt x="13382" y="19083"/>
                    </a:lnTo>
                    <a:lnTo>
                      <a:pt x="13443" y="19358"/>
                    </a:lnTo>
                    <a:lnTo>
                      <a:pt x="13565" y="19693"/>
                    </a:lnTo>
                    <a:lnTo>
                      <a:pt x="12681" y="20211"/>
                    </a:lnTo>
                    <a:lnTo>
                      <a:pt x="11797" y="20607"/>
                    </a:lnTo>
                    <a:lnTo>
                      <a:pt x="9602" y="21369"/>
                    </a:lnTo>
                    <a:lnTo>
                      <a:pt x="7377" y="22010"/>
                    </a:lnTo>
                    <a:lnTo>
                      <a:pt x="6676" y="22162"/>
                    </a:lnTo>
                    <a:lnTo>
                      <a:pt x="5914" y="22162"/>
                    </a:lnTo>
                    <a:lnTo>
                      <a:pt x="6249" y="20333"/>
                    </a:lnTo>
                    <a:lnTo>
                      <a:pt x="6462" y="18595"/>
                    </a:lnTo>
                    <a:lnTo>
                      <a:pt x="6523" y="18047"/>
                    </a:lnTo>
                    <a:lnTo>
                      <a:pt x="6828" y="17132"/>
                    </a:lnTo>
                    <a:lnTo>
                      <a:pt x="7590" y="15943"/>
                    </a:lnTo>
                    <a:lnTo>
                      <a:pt x="8291" y="15242"/>
                    </a:lnTo>
                    <a:lnTo>
                      <a:pt x="8413" y="15120"/>
                    </a:lnTo>
                    <a:lnTo>
                      <a:pt x="8535" y="15059"/>
                    </a:lnTo>
                    <a:lnTo>
                      <a:pt x="8688" y="14907"/>
                    </a:lnTo>
                    <a:lnTo>
                      <a:pt x="8779" y="14633"/>
                    </a:lnTo>
                    <a:lnTo>
                      <a:pt x="8688" y="14480"/>
                    </a:lnTo>
                    <a:lnTo>
                      <a:pt x="8444" y="14297"/>
                    </a:lnTo>
                    <a:lnTo>
                      <a:pt x="8200" y="14297"/>
                    </a:lnTo>
                    <a:lnTo>
                      <a:pt x="7834" y="14419"/>
                    </a:lnTo>
                    <a:lnTo>
                      <a:pt x="7164" y="14419"/>
                    </a:lnTo>
                    <a:lnTo>
                      <a:pt x="6249" y="14084"/>
                    </a:lnTo>
                    <a:lnTo>
                      <a:pt x="5670" y="13779"/>
                    </a:lnTo>
                    <a:lnTo>
                      <a:pt x="5335" y="13596"/>
                    </a:lnTo>
                    <a:lnTo>
                      <a:pt x="4847" y="13139"/>
                    </a:lnTo>
                    <a:lnTo>
                      <a:pt x="4633" y="12590"/>
                    </a:lnTo>
                    <a:lnTo>
                      <a:pt x="4664" y="11950"/>
                    </a:lnTo>
                    <a:lnTo>
                      <a:pt x="4755" y="11554"/>
                    </a:lnTo>
                    <a:lnTo>
                      <a:pt x="4938" y="10944"/>
                    </a:lnTo>
                    <a:lnTo>
                      <a:pt x="5609" y="9877"/>
                    </a:lnTo>
                    <a:lnTo>
                      <a:pt x="6554" y="9054"/>
                    </a:lnTo>
                    <a:lnTo>
                      <a:pt x="7682" y="8567"/>
                    </a:lnTo>
                    <a:lnTo>
                      <a:pt x="8291" y="8445"/>
                    </a:lnTo>
                    <a:lnTo>
                      <a:pt x="8535" y="8445"/>
                    </a:lnTo>
                    <a:lnTo>
                      <a:pt x="8810" y="8384"/>
                    </a:lnTo>
                    <a:lnTo>
                      <a:pt x="8993" y="8292"/>
                    </a:lnTo>
                    <a:lnTo>
                      <a:pt x="9236" y="7987"/>
                    </a:lnTo>
                    <a:lnTo>
                      <a:pt x="9297" y="7652"/>
                    </a:lnTo>
                    <a:lnTo>
                      <a:pt x="9115" y="7317"/>
                    </a:lnTo>
                    <a:lnTo>
                      <a:pt x="8962" y="7195"/>
                    </a:lnTo>
                    <a:lnTo>
                      <a:pt x="8413" y="6798"/>
                    </a:lnTo>
                    <a:lnTo>
                      <a:pt x="7743" y="5762"/>
                    </a:lnTo>
                    <a:lnTo>
                      <a:pt x="7499" y="5183"/>
                    </a:lnTo>
                    <a:lnTo>
                      <a:pt x="7072" y="3903"/>
                    </a:lnTo>
                    <a:lnTo>
                      <a:pt x="6615" y="2592"/>
                    </a:lnTo>
                    <a:lnTo>
                      <a:pt x="6737" y="2470"/>
                    </a:lnTo>
                    <a:lnTo>
                      <a:pt x="7194" y="2683"/>
                    </a:lnTo>
                    <a:lnTo>
                      <a:pt x="8139" y="2958"/>
                    </a:lnTo>
                    <a:lnTo>
                      <a:pt x="9602" y="3110"/>
                    </a:lnTo>
                    <a:lnTo>
                      <a:pt x="10547" y="3110"/>
                    </a:lnTo>
                    <a:lnTo>
                      <a:pt x="12315" y="3080"/>
                    </a:lnTo>
                    <a:lnTo>
                      <a:pt x="14083" y="3080"/>
                    </a:lnTo>
                    <a:lnTo>
                      <a:pt x="14541" y="3110"/>
                    </a:lnTo>
                    <a:lnTo>
                      <a:pt x="14998" y="3171"/>
                    </a:lnTo>
                    <a:lnTo>
                      <a:pt x="14998" y="3781"/>
                    </a:lnTo>
                    <a:lnTo>
                      <a:pt x="15089" y="4268"/>
                    </a:lnTo>
                    <a:lnTo>
                      <a:pt x="15577" y="5091"/>
                    </a:lnTo>
                    <a:lnTo>
                      <a:pt x="16370" y="5610"/>
                    </a:lnTo>
                    <a:lnTo>
                      <a:pt x="17345" y="5701"/>
                    </a:lnTo>
                    <a:lnTo>
                      <a:pt x="17833" y="5549"/>
                    </a:lnTo>
                    <a:lnTo>
                      <a:pt x="18199" y="5366"/>
                    </a:lnTo>
                    <a:lnTo>
                      <a:pt x="18625" y="4878"/>
                    </a:lnTo>
                    <a:lnTo>
                      <a:pt x="18717" y="4268"/>
                    </a:lnTo>
                    <a:lnTo>
                      <a:pt x="18473" y="3659"/>
                    </a:lnTo>
                    <a:lnTo>
                      <a:pt x="18168" y="3384"/>
                    </a:lnTo>
                    <a:lnTo>
                      <a:pt x="17589" y="2958"/>
                    </a:lnTo>
                    <a:lnTo>
                      <a:pt x="16949" y="2592"/>
                    </a:lnTo>
                    <a:lnTo>
                      <a:pt x="17284" y="2378"/>
                    </a:lnTo>
                    <a:lnTo>
                      <a:pt x="18046" y="2196"/>
                    </a:lnTo>
                    <a:close/>
                    <a:moveTo>
                      <a:pt x="5731" y="1"/>
                    </a:moveTo>
                    <a:lnTo>
                      <a:pt x="5487" y="123"/>
                    </a:lnTo>
                    <a:lnTo>
                      <a:pt x="5274" y="245"/>
                    </a:lnTo>
                    <a:lnTo>
                      <a:pt x="5152" y="610"/>
                    </a:lnTo>
                    <a:lnTo>
                      <a:pt x="5121" y="824"/>
                    </a:lnTo>
                    <a:lnTo>
                      <a:pt x="5152" y="976"/>
                    </a:lnTo>
                    <a:lnTo>
                      <a:pt x="5182" y="1129"/>
                    </a:lnTo>
                    <a:lnTo>
                      <a:pt x="5304" y="2013"/>
                    </a:lnTo>
                    <a:lnTo>
                      <a:pt x="5639" y="3781"/>
                    </a:lnTo>
                    <a:lnTo>
                      <a:pt x="5944" y="4604"/>
                    </a:lnTo>
                    <a:lnTo>
                      <a:pt x="6097" y="5030"/>
                    </a:lnTo>
                    <a:lnTo>
                      <a:pt x="6249" y="5610"/>
                    </a:lnTo>
                    <a:lnTo>
                      <a:pt x="6249" y="5610"/>
                    </a:lnTo>
                    <a:lnTo>
                      <a:pt x="5944" y="5457"/>
                    </a:lnTo>
                    <a:lnTo>
                      <a:pt x="5822" y="5366"/>
                    </a:lnTo>
                    <a:lnTo>
                      <a:pt x="4786" y="4573"/>
                    </a:lnTo>
                    <a:lnTo>
                      <a:pt x="3719" y="3811"/>
                    </a:lnTo>
                    <a:lnTo>
                      <a:pt x="3506" y="3659"/>
                    </a:lnTo>
                    <a:lnTo>
                      <a:pt x="3292" y="3232"/>
                    </a:lnTo>
                    <a:lnTo>
                      <a:pt x="3262" y="2958"/>
                    </a:lnTo>
                    <a:lnTo>
                      <a:pt x="3201" y="2592"/>
                    </a:lnTo>
                    <a:lnTo>
                      <a:pt x="3048" y="2287"/>
                    </a:lnTo>
                    <a:lnTo>
                      <a:pt x="2896" y="2074"/>
                    </a:lnTo>
                    <a:lnTo>
                      <a:pt x="2469" y="1799"/>
                    </a:lnTo>
                    <a:lnTo>
                      <a:pt x="1951" y="1677"/>
                    </a:lnTo>
                    <a:lnTo>
                      <a:pt x="1433" y="1738"/>
                    </a:lnTo>
                    <a:lnTo>
                      <a:pt x="1189" y="1830"/>
                    </a:lnTo>
                    <a:lnTo>
                      <a:pt x="945" y="1952"/>
                    </a:lnTo>
                    <a:lnTo>
                      <a:pt x="579" y="2348"/>
                    </a:lnTo>
                    <a:lnTo>
                      <a:pt x="396" y="2805"/>
                    </a:lnTo>
                    <a:lnTo>
                      <a:pt x="366" y="3354"/>
                    </a:lnTo>
                    <a:lnTo>
                      <a:pt x="427" y="3628"/>
                    </a:lnTo>
                    <a:lnTo>
                      <a:pt x="488" y="3872"/>
                    </a:lnTo>
                    <a:lnTo>
                      <a:pt x="793" y="4268"/>
                    </a:lnTo>
                    <a:lnTo>
                      <a:pt x="1189" y="4543"/>
                    </a:lnTo>
                    <a:lnTo>
                      <a:pt x="1677" y="4665"/>
                    </a:lnTo>
                    <a:lnTo>
                      <a:pt x="1951" y="4634"/>
                    </a:lnTo>
                    <a:lnTo>
                      <a:pt x="2286" y="4573"/>
                    </a:lnTo>
                    <a:lnTo>
                      <a:pt x="2622" y="4482"/>
                    </a:lnTo>
                    <a:lnTo>
                      <a:pt x="3567" y="5274"/>
                    </a:lnTo>
                    <a:lnTo>
                      <a:pt x="4542" y="5975"/>
                    </a:lnTo>
                    <a:lnTo>
                      <a:pt x="5518" y="6677"/>
                    </a:lnTo>
                    <a:lnTo>
                      <a:pt x="6584" y="7347"/>
                    </a:lnTo>
                    <a:lnTo>
                      <a:pt x="6371" y="7469"/>
                    </a:lnTo>
                    <a:lnTo>
                      <a:pt x="6219" y="7591"/>
                    </a:lnTo>
                    <a:lnTo>
                      <a:pt x="5639" y="7957"/>
                    </a:lnTo>
                    <a:lnTo>
                      <a:pt x="4694" y="8841"/>
                    </a:lnTo>
                    <a:lnTo>
                      <a:pt x="3963" y="9847"/>
                    </a:lnTo>
                    <a:lnTo>
                      <a:pt x="3475" y="11036"/>
                    </a:lnTo>
                    <a:lnTo>
                      <a:pt x="3353" y="11737"/>
                    </a:lnTo>
                    <a:lnTo>
                      <a:pt x="3292" y="12164"/>
                    </a:lnTo>
                    <a:lnTo>
                      <a:pt x="3414" y="12956"/>
                    </a:lnTo>
                    <a:lnTo>
                      <a:pt x="3749" y="13627"/>
                    </a:lnTo>
                    <a:lnTo>
                      <a:pt x="4359" y="14175"/>
                    </a:lnTo>
                    <a:lnTo>
                      <a:pt x="4755" y="14389"/>
                    </a:lnTo>
                    <a:lnTo>
                      <a:pt x="5335" y="14663"/>
                    </a:lnTo>
                    <a:lnTo>
                      <a:pt x="6005" y="14937"/>
                    </a:lnTo>
                    <a:lnTo>
                      <a:pt x="4268" y="15882"/>
                    </a:lnTo>
                    <a:lnTo>
                      <a:pt x="2591" y="16797"/>
                    </a:lnTo>
                    <a:lnTo>
                      <a:pt x="2347" y="16614"/>
                    </a:lnTo>
                    <a:lnTo>
                      <a:pt x="2134" y="16492"/>
                    </a:lnTo>
                    <a:lnTo>
                      <a:pt x="1799" y="16340"/>
                    </a:lnTo>
                    <a:lnTo>
                      <a:pt x="1158" y="16309"/>
                    </a:lnTo>
                    <a:lnTo>
                      <a:pt x="610" y="16553"/>
                    </a:lnTo>
                    <a:lnTo>
                      <a:pt x="183" y="17041"/>
                    </a:lnTo>
                    <a:lnTo>
                      <a:pt x="61" y="17376"/>
                    </a:lnTo>
                    <a:lnTo>
                      <a:pt x="0" y="17681"/>
                    </a:lnTo>
                    <a:lnTo>
                      <a:pt x="0" y="18321"/>
                    </a:lnTo>
                    <a:lnTo>
                      <a:pt x="244" y="18870"/>
                    </a:lnTo>
                    <a:lnTo>
                      <a:pt x="671" y="19327"/>
                    </a:lnTo>
                    <a:lnTo>
                      <a:pt x="976" y="19510"/>
                    </a:lnTo>
                    <a:lnTo>
                      <a:pt x="1372" y="19662"/>
                    </a:lnTo>
                    <a:lnTo>
                      <a:pt x="2103" y="19693"/>
                    </a:lnTo>
                    <a:lnTo>
                      <a:pt x="2713" y="19388"/>
                    </a:lnTo>
                    <a:lnTo>
                      <a:pt x="3109" y="18778"/>
                    </a:lnTo>
                    <a:lnTo>
                      <a:pt x="3170" y="18352"/>
                    </a:lnTo>
                    <a:lnTo>
                      <a:pt x="3170" y="18138"/>
                    </a:lnTo>
                    <a:lnTo>
                      <a:pt x="3323" y="17833"/>
                    </a:lnTo>
                    <a:lnTo>
                      <a:pt x="3506" y="17711"/>
                    </a:lnTo>
                    <a:lnTo>
                      <a:pt x="4298" y="17224"/>
                    </a:lnTo>
                    <a:lnTo>
                      <a:pt x="5091" y="16705"/>
                    </a:lnTo>
                    <a:lnTo>
                      <a:pt x="5335" y="16614"/>
                    </a:lnTo>
                    <a:lnTo>
                      <a:pt x="5578" y="16523"/>
                    </a:lnTo>
                    <a:lnTo>
                      <a:pt x="5578" y="16523"/>
                    </a:lnTo>
                    <a:lnTo>
                      <a:pt x="5304" y="17498"/>
                    </a:lnTo>
                    <a:lnTo>
                      <a:pt x="4999" y="19418"/>
                    </a:lnTo>
                    <a:lnTo>
                      <a:pt x="4908" y="20394"/>
                    </a:lnTo>
                    <a:lnTo>
                      <a:pt x="4847" y="20882"/>
                    </a:lnTo>
                    <a:lnTo>
                      <a:pt x="4664" y="21583"/>
                    </a:lnTo>
                    <a:lnTo>
                      <a:pt x="4359" y="21979"/>
                    </a:lnTo>
                    <a:lnTo>
                      <a:pt x="4146" y="22162"/>
                    </a:lnTo>
                    <a:lnTo>
                      <a:pt x="3993" y="22284"/>
                    </a:lnTo>
                    <a:lnTo>
                      <a:pt x="3902" y="22558"/>
                    </a:lnTo>
                    <a:lnTo>
                      <a:pt x="3963" y="22802"/>
                    </a:lnTo>
                    <a:lnTo>
                      <a:pt x="4207" y="23016"/>
                    </a:lnTo>
                    <a:lnTo>
                      <a:pt x="4359" y="23076"/>
                    </a:lnTo>
                    <a:lnTo>
                      <a:pt x="4664" y="23168"/>
                    </a:lnTo>
                    <a:lnTo>
                      <a:pt x="4938" y="23198"/>
                    </a:lnTo>
                    <a:lnTo>
                      <a:pt x="5975" y="23259"/>
                    </a:lnTo>
                    <a:lnTo>
                      <a:pt x="7468" y="23229"/>
                    </a:lnTo>
                    <a:lnTo>
                      <a:pt x="8474" y="23046"/>
                    </a:lnTo>
                    <a:lnTo>
                      <a:pt x="8993" y="22894"/>
                    </a:lnTo>
                    <a:lnTo>
                      <a:pt x="9511" y="22741"/>
                    </a:lnTo>
                    <a:lnTo>
                      <a:pt x="10060" y="22619"/>
                    </a:lnTo>
                    <a:lnTo>
                      <a:pt x="11096" y="22345"/>
                    </a:lnTo>
                    <a:lnTo>
                      <a:pt x="13169" y="21552"/>
                    </a:lnTo>
                    <a:lnTo>
                      <a:pt x="14144" y="20973"/>
                    </a:lnTo>
                    <a:lnTo>
                      <a:pt x="14358" y="20882"/>
                    </a:lnTo>
                    <a:lnTo>
                      <a:pt x="14632" y="20729"/>
                    </a:lnTo>
                    <a:lnTo>
                      <a:pt x="14967" y="21034"/>
                    </a:lnTo>
                    <a:lnTo>
                      <a:pt x="15729" y="21522"/>
                    </a:lnTo>
                    <a:lnTo>
                      <a:pt x="16949" y="21979"/>
                    </a:lnTo>
                    <a:lnTo>
                      <a:pt x="17833" y="22162"/>
                    </a:lnTo>
                    <a:lnTo>
                      <a:pt x="18503" y="22314"/>
                    </a:lnTo>
                    <a:lnTo>
                      <a:pt x="19845" y="22467"/>
                    </a:lnTo>
                    <a:lnTo>
                      <a:pt x="21186" y="22375"/>
                    </a:lnTo>
                    <a:lnTo>
                      <a:pt x="22466" y="22010"/>
                    </a:lnTo>
                    <a:lnTo>
                      <a:pt x="23076" y="21644"/>
                    </a:lnTo>
                    <a:lnTo>
                      <a:pt x="23442" y="21888"/>
                    </a:lnTo>
                    <a:lnTo>
                      <a:pt x="24356" y="22223"/>
                    </a:lnTo>
                    <a:lnTo>
                      <a:pt x="25423" y="22406"/>
                    </a:lnTo>
                    <a:lnTo>
                      <a:pt x="26581" y="22406"/>
                    </a:lnTo>
                    <a:lnTo>
                      <a:pt x="28410" y="22192"/>
                    </a:lnTo>
                    <a:lnTo>
                      <a:pt x="30117" y="21613"/>
                    </a:lnTo>
                    <a:lnTo>
                      <a:pt x="31093" y="21095"/>
                    </a:lnTo>
                    <a:lnTo>
                      <a:pt x="31520" y="20790"/>
                    </a:lnTo>
                    <a:lnTo>
                      <a:pt x="32891" y="21461"/>
                    </a:lnTo>
                    <a:lnTo>
                      <a:pt x="34202" y="22131"/>
                    </a:lnTo>
                    <a:lnTo>
                      <a:pt x="36062" y="22711"/>
                    </a:lnTo>
                    <a:lnTo>
                      <a:pt x="37982" y="23198"/>
                    </a:lnTo>
                    <a:lnTo>
                      <a:pt x="38836" y="23351"/>
                    </a:lnTo>
                    <a:lnTo>
                      <a:pt x="40512" y="23320"/>
                    </a:lnTo>
                    <a:lnTo>
                      <a:pt x="41366" y="23229"/>
                    </a:lnTo>
                    <a:lnTo>
                      <a:pt x="41549" y="23229"/>
                    </a:lnTo>
                    <a:lnTo>
                      <a:pt x="41701" y="23168"/>
                    </a:lnTo>
                    <a:lnTo>
                      <a:pt x="42006" y="23016"/>
                    </a:lnTo>
                    <a:lnTo>
                      <a:pt x="42158" y="22650"/>
                    </a:lnTo>
                    <a:lnTo>
                      <a:pt x="42067" y="22375"/>
                    </a:lnTo>
                    <a:lnTo>
                      <a:pt x="41945" y="22284"/>
                    </a:lnTo>
                    <a:lnTo>
                      <a:pt x="41701" y="22101"/>
                    </a:lnTo>
                    <a:lnTo>
                      <a:pt x="41396" y="21644"/>
                    </a:lnTo>
                    <a:lnTo>
                      <a:pt x="41183" y="20912"/>
                    </a:lnTo>
                    <a:lnTo>
                      <a:pt x="41152" y="20363"/>
                    </a:lnTo>
                    <a:lnTo>
                      <a:pt x="41061" y="19449"/>
                    </a:lnTo>
                    <a:lnTo>
                      <a:pt x="40787" y="17650"/>
                    </a:lnTo>
                    <a:lnTo>
                      <a:pt x="40543" y="16797"/>
                    </a:lnTo>
                    <a:lnTo>
                      <a:pt x="40512" y="16705"/>
                    </a:lnTo>
                    <a:lnTo>
                      <a:pt x="40573" y="16553"/>
                    </a:lnTo>
                    <a:lnTo>
                      <a:pt x="41762" y="17315"/>
                    </a:lnTo>
                    <a:lnTo>
                      <a:pt x="42859" y="18016"/>
                    </a:lnTo>
                    <a:lnTo>
                      <a:pt x="42920" y="18413"/>
                    </a:lnTo>
                    <a:lnTo>
                      <a:pt x="43073" y="19022"/>
                    </a:lnTo>
                    <a:lnTo>
                      <a:pt x="43317" y="19449"/>
                    </a:lnTo>
                    <a:lnTo>
                      <a:pt x="43744" y="19693"/>
                    </a:lnTo>
                    <a:lnTo>
                      <a:pt x="43987" y="19754"/>
                    </a:lnTo>
                    <a:lnTo>
                      <a:pt x="44262" y="19815"/>
                    </a:lnTo>
                    <a:lnTo>
                      <a:pt x="44810" y="19723"/>
                    </a:lnTo>
                    <a:lnTo>
                      <a:pt x="45298" y="19510"/>
                    </a:lnTo>
                    <a:lnTo>
                      <a:pt x="45725" y="19114"/>
                    </a:lnTo>
                    <a:lnTo>
                      <a:pt x="45877" y="18900"/>
                    </a:lnTo>
                    <a:lnTo>
                      <a:pt x="45999" y="18626"/>
                    </a:lnTo>
                    <a:lnTo>
                      <a:pt x="46152" y="18077"/>
                    </a:lnTo>
                    <a:lnTo>
                      <a:pt x="46091" y="17498"/>
                    </a:lnTo>
                    <a:lnTo>
                      <a:pt x="45877" y="17010"/>
                    </a:lnTo>
                    <a:lnTo>
                      <a:pt x="45664" y="16797"/>
                    </a:lnTo>
                    <a:lnTo>
                      <a:pt x="45390" y="16553"/>
                    </a:lnTo>
                    <a:lnTo>
                      <a:pt x="44841" y="16370"/>
                    </a:lnTo>
                    <a:lnTo>
                      <a:pt x="44018" y="16584"/>
                    </a:lnTo>
                    <a:lnTo>
                      <a:pt x="43469" y="16919"/>
                    </a:lnTo>
                    <a:lnTo>
                      <a:pt x="42616" y="16401"/>
                    </a:lnTo>
                    <a:lnTo>
                      <a:pt x="41793" y="15943"/>
                    </a:lnTo>
                    <a:lnTo>
                      <a:pt x="40970" y="15517"/>
                    </a:lnTo>
                    <a:lnTo>
                      <a:pt x="40025" y="15059"/>
                    </a:lnTo>
                    <a:lnTo>
                      <a:pt x="40726" y="14755"/>
                    </a:lnTo>
                    <a:lnTo>
                      <a:pt x="41305" y="14511"/>
                    </a:lnTo>
                    <a:lnTo>
                      <a:pt x="41701" y="14297"/>
                    </a:lnTo>
                    <a:lnTo>
                      <a:pt x="42311" y="13749"/>
                    </a:lnTo>
                    <a:lnTo>
                      <a:pt x="42677" y="13017"/>
                    </a:lnTo>
                    <a:lnTo>
                      <a:pt x="42799" y="12194"/>
                    </a:lnTo>
                    <a:lnTo>
                      <a:pt x="42738" y="11737"/>
                    </a:lnTo>
                    <a:lnTo>
                      <a:pt x="42616" y="11097"/>
                    </a:lnTo>
                    <a:lnTo>
                      <a:pt x="42128" y="9938"/>
                    </a:lnTo>
                    <a:lnTo>
                      <a:pt x="41762" y="9390"/>
                    </a:lnTo>
                    <a:lnTo>
                      <a:pt x="41274" y="8810"/>
                    </a:lnTo>
                    <a:lnTo>
                      <a:pt x="40177" y="7804"/>
                    </a:lnTo>
                    <a:lnTo>
                      <a:pt x="39506" y="7469"/>
                    </a:lnTo>
                    <a:lnTo>
                      <a:pt x="41518" y="6006"/>
                    </a:lnTo>
                    <a:lnTo>
                      <a:pt x="43530" y="4573"/>
                    </a:lnTo>
                    <a:lnTo>
                      <a:pt x="43744" y="4604"/>
                    </a:lnTo>
                    <a:lnTo>
                      <a:pt x="43957" y="4665"/>
                    </a:lnTo>
                    <a:lnTo>
                      <a:pt x="44262" y="4726"/>
                    </a:lnTo>
                    <a:lnTo>
                      <a:pt x="44810" y="4634"/>
                    </a:lnTo>
                    <a:lnTo>
                      <a:pt x="45268" y="4390"/>
                    </a:lnTo>
                    <a:lnTo>
                      <a:pt x="45573" y="3964"/>
                    </a:lnTo>
                    <a:lnTo>
                      <a:pt x="45664" y="3689"/>
                    </a:lnTo>
                    <a:lnTo>
                      <a:pt x="45755" y="3384"/>
                    </a:lnTo>
                    <a:lnTo>
                      <a:pt x="45694" y="2775"/>
                    </a:lnTo>
                    <a:lnTo>
                      <a:pt x="45451" y="2287"/>
                    </a:lnTo>
                    <a:lnTo>
                      <a:pt x="45024" y="1891"/>
                    </a:lnTo>
                    <a:lnTo>
                      <a:pt x="44749" y="1769"/>
                    </a:lnTo>
                    <a:lnTo>
                      <a:pt x="44445" y="1708"/>
                    </a:lnTo>
                    <a:lnTo>
                      <a:pt x="43804" y="1738"/>
                    </a:lnTo>
                    <a:lnTo>
                      <a:pt x="43256" y="2043"/>
                    </a:lnTo>
                    <a:lnTo>
                      <a:pt x="42890" y="2500"/>
                    </a:lnTo>
                    <a:lnTo>
                      <a:pt x="42859" y="2805"/>
                    </a:lnTo>
                    <a:lnTo>
                      <a:pt x="42799" y="3262"/>
                    </a:lnTo>
                    <a:lnTo>
                      <a:pt x="42372" y="3842"/>
                    </a:lnTo>
                    <a:lnTo>
                      <a:pt x="42067" y="4055"/>
                    </a:lnTo>
                    <a:lnTo>
                      <a:pt x="41244" y="4695"/>
                    </a:lnTo>
                    <a:lnTo>
                      <a:pt x="40390" y="5335"/>
                    </a:lnTo>
                    <a:lnTo>
                      <a:pt x="40177" y="5427"/>
                    </a:lnTo>
                    <a:lnTo>
                      <a:pt x="39872" y="5579"/>
                    </a:lnTo>
                    <a:lnTo>
                      <a:pt x="39933" y="5274"/>
                    </a:lnTo>
                    <a:lnTo>
                      <a:pt x="39994" y="5061"/>
                    </a:lnTo>
                    <a:lnTo>
                      <a:pt x="40329" y="3903"/>
                    </a:lnTo>
                    <a:lnTo>
                      <a:pt x="40634" y="2683"/>
                    </a:lnTo>
                    <a:lnTo>
                      <a:pt x="40787" y="1738"/>
                    </a:lnTo>
                    <a:lnTo>
                      <a:pt x="40909" y="763"/>
                    </a:lnTo>
                    <a:lnTo>
                      <a:pt x="40939" y="549"/>
                    </a:lnTo>
                    <a:lnTo>
                      <a:pt x="40756" y="245"/>
                    </a:lnTo>
                    <a:lnTo>
                      <a:pt x="40573" y="92"/>
                    </a:lnTo>
                    <a:lnTo>
                      <a:pt x="40390" y="31"/>
                    </a:lnTo>
                    <a:lnTo>
                      <a:pt x="40025" y="123"/>
                    </a:lnTo>
                    <a:lnTo>
                      <a:pt x="39842" y="245"/>
                    </a:lnTo>
                    <a:lnTo>
                      <a:pt x="39628" y="458"/>
                    </a:lnTo>
                    <a:lnTo>
                      <a:pt x="39415" y="671"/>
                    </a:lnTo>
                    <a:lnTo>
                      <a:pt x="39080" y="1068"/>
                    </a:lnTo>
                    <a:lnTo>
                      <a:pt x="38165" y="1555"/>
                    </a:lnTo>
                    <a:lnTo>
                      <a:pt x="37647" y="1616"/>
                    </a:lnTo>
                    <a:lnTo>
                      <a:pt x="35909" y="1708"/>
                    </a:lnTo>
                    <a:lnTo>
                      <a:pt x="34172" y="1738"/>
                    </a:lnTo>
                    <a:lnTo>
                      <a:pt x="32465" y="1830"/>
                    </a:lnTo>
                    <a:lnTo>
                      <a:pt x="30788" y="1982"/>
                    </a:lnTo>
                    <a:lnTo>
                      <a:pt x="30422" y="1982"/>
                    </a:lnTo>
                    <a:lnTo>
                      <a:pt x="30117" y="1830"/>
                    </a:lnTo>
                    <a:lnTo>
                      <a:pt x="29508" y="1433"/>
                    </a:lnTo>
                    <a:lnTo>
                      <a:pt x="28837" y="1220"/>
                    </a:lnTo>
                    <a:lnTo>
                      <a:pt x="28045" y="1098"/>
                    </a:lnTo>
                    <a:lnTo>
                      <a:pt x="26551" y="1190"/>
                    </a:lnTo>
                    <a:lnTo>
                      <a:pt x="25210" y="1677"/>
                    </a:lnTo>
                    <a:lnTo>
                      <a:pt x="24021" y="2561"/>
                    </a:lnTo>
                    <a:lnTo>
                      <a:pt x="23503" y="3201"/>
                    </a:lnTo>
                    <a:lnTo>
                      <a:pt x="23320" y="3445"/>
                    </a:lnTo>
                    <a:lnTo>
                      <a:pt x="23106" y="3689"/>
                    </a:lnTo>
                    <a:lnTo>
                      <a:pt x="22375" y="2897"/>
                    </a:lnTo>
                    <a:lnTo>
                      <a:pt x="21674" y="2165"/>
                    </a:lnTo>
                    <a:lnTo>
                      <a:pt x="21064" y="1708"/>
                    </a:lnTo>
                    <a:lnTo>
                      <a:pt x="19570" y="1159"/>
                    </a:lnTo>
                    <a:lnTo>
                      <a:pt x="17955" y="1037"/>
                    </a:lnTo>
                    <a:lnTo>
                      <a:pt x="16857" y="1281"/>
                    </a:lnTo>
                    <a:lnTo>
                      <a:pt x="16187" y="1616"/>
                    </a:lnTo>
                    <a:lnTo>
                      <a:pt x="15912" y="1830"/>
                    </a:lnTo>
                    <a:lnTo>
                      <a:pt x="15638" y="1952"/>
                    </a:lnTo>
                    <a:lnTo>
                      <a:pt x="15394" y="1952"/>
                    </a:lnTo>
                    <a:lnTo>
                      <a:pt x="14510" y="1769"/>
                    </a:lnTo>
                    <a:lnTo>
                      <a:pt x="12773" y="1708"/>
                    </a:lnTo>
                    <a:lnTo>
                      <a:pt x="11919" y="1708"/>
                    </a:lnTo>
                    <a:lnTo>
                      <a:pt x="10608" y="1738"/>
                    </a:lnTo>
                    <a:lnTo>
                      <a:pt x="9297" y="1708"/>
                    </a:lnTo>
                    <a:lnTo>
                      <a:pt x="8474" y="1677"/>
                    </a:lnTo>
                    <a:lnTo>
                      <a:pt x="7377" y="1312"/>
                    </a:lnTo>
                    <a:lnTo>
                      <a:pt x="6737" y="824"/>
                    </a:lnTo>
                    <a:lnTo>
                      <a:pt x="6462" y="488"/>
                    </a:lnTo>
                    <a:lnTo>
                      <a:pt x="6310" y="336"/>
                    </a:lnTo>
                    <a:lnTo>
                      <a:pt x="6127" y="184"/>
                    </a:lnTo>
                    <a:lnTo>
                      <a:pt x="573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16" name="Google Shape;716;p26"/>
              <p:cNvGrpSpPr/>
              <p:nvPr/>
            </p:nvGrpSpPr>
            <p:grpSpPr>
              <a:xfrm>
                <a:off x="5656250" y="2022825"/>
                <a:ext cx="1153800" cy="615775"/>
                <a:chOff x="5656250" y="2022825"/>
                <a:chExt cx="1153800" cy="615775"/>
              </a:xfrm>
            </p:grpSpPr>
            <p:sp>
              <p:nvSpPr>
                <p:cNvPr id="717" name="Google Shape;717;p26"/>
                <p:cNvSpPr/>
                <p:nvPr/>
              </p:nvSpPr>
              <p:spPr>
                <a:xfrm>
                  <a:off x="6204175" y="2573800"/>
                  <a:ext cx="61000" cy="64800"/>
                </a:xfrm>
                <a:custGeom>
                  <a:rect b="b" l="l" r="r" t="t"/>
                  <a:pathLst>
                    <a:path extrusionOk="0" h="2592" w="2440">
                      <a:moveTo>
                        <a:pt x="1250" y="1"/>
                      </a:moveTo>
                      <a:lnTo>
                        <a:pt x="885" y="62"/>
                      </a:lnTo>
                      <a:lnTo>
                        <a:pt x="275" y="580"/>
                      </a:lnTo>
                      <a:lnTo>
                        <a:pt x="92" y="976"/>
                      </a:lnTo>
                      <a:lnTo>
                        <a:pt x="1" y="1433"/>
                      </a:lnTo>
                      <a:lnTo>
                        <a:pt x="153" y="1982"/>
                      </a:lnTo>
                      <a:lnTo>
                        <a:pt x="427" y="2257"/>
                      </a:lnTo>
                      <a:lnTo>
                        <a:pt x="641" y="2378"/>
                      </a:lnTo>
                      <a:lnTo>
                        <a:pt x="824" y="2470"/>
                      </a:lnTo>
                      <a:lnTo>
                        <a:pt x="1006" y="2592"/>
                      </a:lnTo>
                      <a:lnTo>
                        <a:pt x="1586" y="2592"/>
                      </a:lnTo>
                      <a:lnTo>
                        <a:pt x="1829" y="2439"/>
                      </a:lnTo>
                      <a:lnTo>
                        <a:pt x="2012" y="2287"/>
                      </a:lnTo>
                      <a:lnTo>
                        <a:pt x="2287" y="1982"/>
                      </a:lnTo>
                      <a:lnTo>
                        <a:pt x="2439" y="1190"/>
                      </a:lnTo>
                      <a:lnTo>
                        <a:pt x="2317" y="763"/>
                      </a:lnTo>
                      <a:lnTo>
                        <a:pt x="2134" y="428"/>
                      </a:lnTo>
                      <a:lnTo>
                        <a:pt x="1555" y="31"/>
                      </a:lnTo>
                      <a:lnTo>
                        <a:pt x="125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8" name="Google Shape;718;p26"/>
                <p:cNvSpPr/>
                <p:nvPr/>
              </p:nvSpPr>
              <p:spPr>
                <a:xfrm>
                  <a:off x="5849800" y="2458725"/>
                  <a:ext cx="61750" cy="65575"/>
                </a:xfrm>
                <a:custGeom>
                  <a:rect b="b" l="l" r="r" t="t"/>
                  <a:pathLst>
                    <a:path extrusionOk="0" h="2623" w="2470">
                      <a:moveTo>
                        <a:pt x="1037" y="1"/>
                      </a:moveTo>
                      <a:lnTo>
                        <a:pt x="549" y="306"/>
                      </a:lnTo>
                      <a:lnTo>
                        <a:pt x="306" y="702"/>
                      </a:lnTo>
                      <a:lnTo>
                        <a:pt x="184" y="885"/>
                      </a:lnTo>
                      <a:lnTo>
                        <a:pt x="92" y="1098"/>
                      </a:lnTo>
                      <a:lnTo>
                        <a:pt x="1" y="1403"/>
                      </a:lnTo>
                      <a:lnTo>
                        <a:pt x="62" y="1952"/>
                      </a:lnTo>
                      <a:lnTo>
                        <a:pt x="367" y="2348"/>
                      </a:lnTo>
                      <a:lnTo>
                        <a:pt x="854" y="2592"/>
                      </a:lnTo>
                      <a:lnTo>
                        <a:pt x="1159" y="2622"/>
                      </a:lnTo>
                      <a:lnTo>
                        <a:pt x="1434" y="2592"/>
                      </a:lnTo>
                      <a:lnTo>
                        <a:pt x="1921" y="2379"/>
                      </a:lnTo>
                      <a:lnTo>
                        <a:pt x="2257" y="2043"/>
                      </a:lnTo>
                      <a:lnTo>
                        <a:pt x="2439" y="1586"/>
                      </a:lnTo>
                      <a:lnTo>
                        <a:pt x="2470" y="1312"/>
                      </a:lnTo>
                      <a:lnTo>
                        <a:pt x="2470" y="1068"/>
                      </a:lnTo>
                      <a:lnTo>
                        <a:pt x="2348" y="641"/>
                      </a:lnTo>
                      <a:lnTo>
                        <a:pt x="2135" y="336"/>
                      </a:lnTo>
                      <a:lnTo>
                        <a:pt x="1799" y="123"/>
                      </a:lnTo>
                      <a:lnTo>
                        <a:pt x="1586" y="62"/>
                      </a:lnTo>
                      <a:lnTo>
                        <a:pt x="1403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19" name="Google Shape;719;p26"/>
                <p:cNvSpPr/>
                <p:nvPr/>
              </p:nvSpPr>
              <p:spPr>
                <a:xfrm>
                  <a:off x="6556250" y="2468650"/>
                  <a:ext cx="56425" cy="64800"/>
                </a:xfrm>
                <a:custGeom>
                  <a:rect b="b" l="l" r="r" t="t"/>
                  <a:pathLst>
                    <a:path extrusionOk="0" h="2592" w="2257">
                      <a:moveTo>
                        <a:pt x="946" y="0"/>
                      </a:moveTo>
                      <a:lnTo>
                        <a:pt x="549" y="183"/>
                      </a:lnTo>
                      <a:lnTo>
                        <a:pt x="214" y="518"/>
                      </a:lnTo>
                      <a:lnTo>
                        <a:pt x="31" y="976"/>
                      </a:lnTo>
                      <a:lnTo>
                        <a:pt x="1" y="1219"/>
                      </a:lnTo>
                      <a:lnTo>
                        <a:pt x="1" y="1463"/>
                      </a:lnTo>
                      <a:lnTo>
                        <a:pt x="153" y="1921"/>
                      </a:lnTo>
                      <a:lnTo>
                        <a:pt x="458" y="2317"/>
                      </a:lnTo>
                      <a:lnTo>
                        <a:pt x="824" y="2561"/>
                      </a:lnTo>
                      <a:lnTo>
                        <a:pt x="1037" y="2591"/>
                      </a:lnTo>
                      <a:lnTo>
                        <a:pt x="1251" y="2561"/>
                      </a:lnTo>
                      <a:lnTo>
                        <a:pt x="1677" y="2317"/>
                      </a:lnTo>
                      <a:lnTo>
                        <a:pt x="2043" y="1921"/>
                      </a:lnTo>
                      <a:lnTo>
                        <a:pt x="2226" y="1402"/>
                      </a:lnTo>
                      <a:lnTo>
                        <a:pt x="2257" y="1097"/>
                      </a:lnTo>
                      <a:lnTo>
                        <a:pt x="2257" y="884"/>
                      </a:lnTo>
                      <a:lnTo>
                        <a:pt x="2104" y="488"/>
                      </a:lnTo>
                      <a:lnTo>
                        <a:pt x="1799" y="153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0" name="Google Shape;720;p26"/>
                <p:cNvSpPr/>
                <p:nvPr/>
              </p:nvSpPr>
              <p:spPr>
                <a:xfrm>
                  <a:off x="5896300" y="2112750"/>
                  <a:ext cx="57175" cy="57950"/>
                </a:xfrm>
                <a:custGeom>
                  <a:rect b="b" l="l" r="r" t="t"/>
                  <a:pathLst>
                    <a:path extrusionOk="0" h="2318" w="2287">
                      <a:moveTo>
                        <a:pt x="915" y="0"/>
                      </a:moveTo>
                      <a:lnTo>
                        <a:pt x="518" y="214"/>
                      </a:lnTo>
                      <a:lnTo>
                        <a:pt x="183" y="549"/>
                      </a:lnTo>
                      <a:lnTo>
                        <a:pt x="0" y="1006"/>
                      </a:lnTo>
                      <a:lnTo>
                        <a:pt x="0" y="1250"/>
                      </a:lnTo>
                      <a:lnTo>
                        <a:pt x="0" y="1464"/>
                      </a:lnTo>
                      <a:lnTo>
                        <a:pt x="183" y="1829"/>
                      </a:lnTo>
                      <a:lnTo>
                        <a:pt x="518" y="2134"/>
                      </a:lnTo>
                      <a:lnTo>
                        <a:pt x="945" y="2287"/>
                      </a:lnTo>
                      <a:lnTo>
                        <a:pt x="1189" y="2317"/>
                      </a:lnTo>
                      <a:lnTo>
                        <a:pt x="1402" y="2287"/>
                      </a:lnTo>
                      <a:lnTo>
                        <a:pt x="1799" y="2134"/>
                      </a:lnTo>
                      <a:lnTo>
                        <a:pt x="2104" y="1860"/>
                      </a:lnTo>
                      <a:lnTo>
                        <a:pt x="2256" y="1525"/>
                      </a:lnTo>
                      <a:lnTo>
                        <a:pt x="2287" y="1311"/>
                      </a:lnTo>
                      <a:lnTo>
                        <a:pt x="2256" y="1067"/>
                      </a:lnTo>
                      <a:lnTo>
                        <a:pt x="2073" y="610"/>
                      </a:lnTo>
                      <a:lnTo>
                        <a:pt x="1738" y="244"/>
                      </a:lnTo>
                      <a:lnTo>
                        <a:pt x="1342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1" name="Google Shape;721;p26"/>
                <p:cNvSpPr/>
                <p:nvPr/>
              </p:nvSpPr>
              <p:spPr>
                <a:xfrm>
                  <a:off x="6532625" y="2114275"/>
                  <a:ext cx="57950" cy="55650"/>
                </a:xfrm>
                <a:custGeom>
                  <a:rect b="b" l="l" r="r" t="t"/>
                  <a:pathLst>
                    <a:path extrusionOk="0" h="2226" w="2318">
                      <a:moveTo>
                        <a:pt x="946" y="0"/>
                      </a:moveTo>
                      <a:lnTo>
                        <a:pt x="519" y="183"/>
                      </a:lnTo>
                      <a:lnTo>
                        <a:pt x="214" y="519"/>
                      </a:lnTo>
                      <a:lnTo>
                        <a:pt x="1" y="945"/>
                      </a:lnTo>
                      <a:lnTo>
                        <a:pt x="1" y="1189"/>
                      </a:lnTo>
                      <a:lnTo>
                        <a:pt x="1" y="1403"/>
                      </a:lnTo>
                      <a:lnTo>
                        <a:pt x="184" y="1768"/>
                      </a:lnTo>
                      <a:lnTo>
                        <a:pt x="519" y="2043"/>
                      </a:lnTo>
                      <a:lnTo>
                        <a:pt x="946" y="2195"/>
                      </a:lnTo>
                      <a:lnTo>
                        <a:pt x="1190" y="2226"/>
                      </a:lnTo>
                      <a:lnTo>
                        <a:pt x="1403" y="2195"/>
                      </a:lnTo>
                      <a:lnTo>
                        <a:pt x="1830" y="2043"/>
                      </a:lnTo>
                      <a:lnTo>
                        <a:pt x="2135" y="1768"/>
                      </a:lnTo>
                      <a:lnTo>
                        <a:pt x="2287" y="1403"/>
                      </a:lnTo>
                      <a:lnTo>
                        <a:pt x="2318" y="1189"/>
                      </a:lnTo>
                      <a:lnTo>
                        <a:pt x="2287" y="945"/>
                      </a:lnTo>
                      <a:lnTo>
                        <a:pt x="2135" y="549"/>
                      </a:lnTo>
                      <a:lnTo>
                        <a:pt x="1830" y="214"/>
                      </a:lnTo>
                      <a:lnTo>
                        <a:pt x="1403" y="31"/>
                      </a:lnTo>
                      <a:lnTo>
                        <a:pt x="119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2" name="Google Shape;722;p26"/>
                <p:cNvSpPr/>
                <p:nvPr/>
              </p:nvSpPr>
              <p:spPr>
                <a:xfrm>
                  <a:off x="6201900" y="2022825"/>
                  <a:ext cx="51825" cy="53375"/>
                </a:xfrm>
                <a:custGeom>
                  <a:rect b="b" l="l" r="r" t="t"/>
                  <a:pathLst>
                    <a:path extrusionOk="0" h="2135" w="2073">
                      <a:moveTo>
                        <a:pt x="1067" y="0"/>
                      </a:moveTo>
                      <a:lnTo>
                        <a:pt x="854" y="31"/>
                      </a:lnTo>
                      <a:lnTo>
                        <a:pt x="488" y="183"/>
                      </a:lnTo>
                      <a:lnTo>
                        <a:pt x="183" y="488"/>
                      </a:lnTo>
                      <a:lnTo>
                        <a:pt x="31" y="854"/>
                      </a:lnTo>
                      <a:lnTo>
                        <a:pt x="0" y="1067"/>
                      </a:lnTo>
                      <a:lnTo>
                        <a:pt x="31" y="1281"/>
                      </a:lnTo>
                      <a:lnTo>
                        <a:pt x="183" y="1647"/>
                      </a:lnTo>
                      <a:lnTo>
                        <a:pt x="488" y="1951"/>
                      </a:lnTo>
                      <a:lnTo>
                        <a:pt x="854" y="2104"/>
                      </a:lnTo>
                      <a:lnTo>
                        <a:pt x="1067" y="2134"/>
                      </a:lnTo>
                      <a:lnTo>
                        <a:pt x="1280" y="2134"/>
                      </a:lnTo>
                      <a:lnTo>
                        <a:pt x="1616" y="1982"/>
                      </a:lnTo>
                      <a:lnTo>
                        <a:pt x="1981" y="1525"/>
                      </a:lnTo>
                      <a:lnTo>
                        <a:pt x="2073" y="1098"/>
                      </a:lnTo>
                      <a:lnTo>
                        <a:pt x="2042" y="854"/>
                      </a:lnTo>
                      <a:lnTo>
                        <a:pt x="1890" y="458"/>
                      </a:lnTo>
                      <a:lnTo>
                        <a:pt x="1646" y="183"/>
                      </a:lnTo>
                      <a:lnTo>
                        <a:pt x="128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3" name="Google Shape;723;p26"/>
                <p:cNvSpPr/>
                <p:nvPr/>
              </p:nvSpPr>
              <p:spPr>
                <a:xfrm>
                  <a:off x="6753625" y="2270113"/>
                  <a:ext cx="56425" cy="64800"/>
                </a:xfrm>
                <a:custGeom>
                  <a:rect b="b" l="l" r="r" t="t"/>
                  <a:pathLst>
                    <a:path extrusionOk="0" h="2592" w="2257">
                      <a:moveTo>
                        <a:pt x="946" y="0"/>
                      </a:moveTo>
                      <a:lnTo>
                        <a:pt x="549" y="183"/>
                      </a:lnTo>
                      <a:lnTo>
                        <a:pt x="214" y="518"/>
                      </a:lnTo>
                      <a:lnTo>
                        <a:pt x="31" y="976"/>
                      </a:lnTo>
                      <a:lnTo>
                        <a:pt x="1" y="1219"/>
                      </a:lnTo>
                      <a:lnTo>
                        <a:pt x="1" y="1463"/>
                      </a:lnTo>
                      <a:lnTo>
                        <a:pt x="153" y="1921"/>
                      </a:lnTo>
                      <a:lnTo>
                        <a:pt x="458" y="2317"/>
                      </a:lnTo>
                      <a:lnTo>
                        <a:pt x="824" y="2561"/>
                      </a:lnTo>
                      <a:lnTo>
                        <a:pt x="1037" y="2591"/>
                      </a:lnTo>
                      <a:lnTo>
                        <a:pt x="1251" y="2561"/>
                      </a:lnTo>
                      <a:lnTo>
                        <a:pt x="1677" y="2317"/>
                      </a:lnTo>
                      <a:lnTo>
                        <a:pt x="2043" y="1921"/>
                      </a:lnTo>
                      <a:lnTo>
                        <a:pt x="2226" y="1402"/>
                      </a:lnTo>
                      <a:lnTo>
                        <a:pt x="2257" y="1097"/>
                      </a:lnTo>
                      <a:lnTo>
                        <a:pt x="2257" y="884"/>
                      </a:lnTo>
                      <a:lnTo>
                        <a:pt x="2104" y="488"/>
                      </a:lnTo>
                      <a:lnTo>
                        <a:pt x="1799" y="153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4" name="Google Shape;724;p26"/>
                <p:cNvSpPr/>
                <p:nvPr/>
              </p:nvSpPr>
              <p:spPr>
                <a:xfrm>
                  <a:off x="5656250" y="2270113"/>
                  <a:ext cx="56425" cy="64800"/>
                </a:xfrm>
                <a:custGeom>
                  <a:rect b="b" l="l" r="r" t="t"/>
                  <a:pathLst>
                    <a:path extrusionOk="0" h="2592" w="2257">
                      <a:moveTo>
                        <a:pt x="946" y="0"/>
                      </a:moveTo>
                      <a:lnTo>
                        <a:pt x="549" y="183"/>
                      </a:lnTo>
                      <a:lnTo>
                        <a:pt x="214" y="518"/>
                      </a:lnTo>
                      <a:lnTo>
                        <a:pt x="31" y="976"/>
                      </a:lnTo>
                      <a:lnTo>
                        <a:pt x="1" y="1219"/>
                      </a:lnTo>
                      <a:lnTo>
                        <a:pt x="1" y="1463"/>
                      </a:lnTo>
                      <a:lnTo>
                        <a:pt x="153" y="1921"/>
                      </a:lnTo>
                      <a:lnTo>
                        <a:pt x="458" y="2317"/>
                      </a:lnTo>
                      <a:lnTo>
                        <a:pt x="824" y="2561"/>
                      </a:lnTo>
                      <a:lnTo>
                        <a:pt x="1037" y="2591"/>
                      </a:lnTo>
                      <a:lnTo>
                        <a:pt x="1251" y="2561"/>
                      </a:lnTo>
                      <a:lnTo>
                        <a:pt x="1677" y="2317"/>
                      </a:lnTo>
                      <a:lnTo>
                        <a:pt x="2043" y="1921"/>
                      </a:lnTo>
                      <a:lnTo>
                        <a:pt x="2226" y="1402"/>
                      </a:lnTo>
                      <a:lnTo>
                        <a:pt x="2257" y="1097"/>
                      </a:lnTo>
                      <a:lnTo>
                        <a:pt x="2257" y="884"/>
                      </a:lnTo>
                      <a:lnTo>
                        <a:pt x="2104" y="488"/>
                      </a:lnTo>
                      <a:lnTo>
                        <a:pt x="1799" y="153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725" name="Google Shape;725;p26"/>
              <p:cNvGrpSpPr/>
              <p:nvPr/>
            </p:nvGrpSpPr>
            <p:grpSpPr>
              <a:xfrm>
                <a:off x="5458842" y="2746802"/>
                <a:ext cx="1548619" cy="883923"/>
                <a:chOff x="3588388" y="3019089"/>
                <a:chExt cx="1548619" cy="883923"/>
              </a:xfrm>
            </p:grpSpPr>
            <p:sp>
              <p:nvSpPr>
                <p:cNvPr id="726" name="Google Shape;726;p26"/>
                <p:cNvSpPr txBox="1"/>
                <p:nvPr/>
              </p:nvSpPr>
              <p:spPr>
                <a:xfrm>
                  <a:off x="3588406" y="3019089"/>
                  <a:ext cx="15486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accent2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Thursday</a:t>
                  </a:r>
                  <a:endParaRPr b="1" sz="180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727" name="Google Shape;727;p26"/>
                <p:cNvSpPr txBox="1"/>
                <p:nvPr/>
              </p:nvSpPr>
              <p:spPr>
                <a:xfrm>
                  <a:off x="3588388" y="3296712"/>
                  <a:ext cx="1548600" cy="60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Jupiter is the biggest planet in the Solar System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28" name="Google Shape;728;p26"/>
              <p:cNvSpPr txBox="1"/>
              <p:nvPr/>
            </p:nvSpPr>
            <p:spPr>
              <a:xfrm>
                <a:off x="5982500" y="2125213"/>
                <a:ext cx="501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</a:t>
                </a:r>
                <a:endParaRPr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29" name="Google Shape;729;p26"/>
            <p:cNvSpPr txBox="1"/>
            <p:nvPr/>
          </p:nvSpPr>
          <p:spPr>
            <a:xfrm>
              <a:off x="5456600" y="3851525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</a:t>
              </a: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30" name="Google Shape;730;p26"/>
          <p:cNvGrpSpPr/>
          <p:nvPr/>
        </p:nvGrpSpPr>
        <p:grpSpPr>
          <a:xfrm>
            <a:off x="3777749" y="1490400"/>
            <a:ext cx="1564900" cy="2451300"/>
            <a:chOff x="3783650" y="1490400"/>
            <a:chExt cx="1564900" cy="2451300"/>
          </a:xfrm>
        </p:grpSpPr>
        <p:grpSp>
          <p:nvGrpSpPr>
            <p:cNvPr id="731" name="Google Shape;731;p26"/>
            <p:cNvGrpSpPr/>
            <p:nvPr/>
          </p:nvGrpSpPr>
          <p:grpSpPr>
            <a:xfrm>
              <a:off x="3783650" y="1490400"/>
              <a:ext cx="1553100" cy="2451300"/>
              <a:chOff x="3783650" y="1490400"/>
              <a:chExt cx="1553100" cy="2451300"/>
            </a:xfrm>
          </p:grpSpPr>
          <p:sp>
            <p:nvSpPr>
              <p:cNvPr id="732" name="Google Shape;732;p26"/>
              <p:cNvSpPr/>
              <p:nvPr/>
            </p:nvSpPr>
            <p:spPr>
              <a:xfrm>
                <a:off x="3783650" y="1490400"/>
                <a:ext cx="1553100" cy="2451300"/>
              </a:xfrm>
              <a:prstGeom prst="rect">
                <a:avLst/>
              </a:prstGeom>
              <a:noFill/>
              <a:ln cap="flat" cmpd="sng" w="2857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33" name="Google Shape;733;p26"/>
              <p:cNvGrpSpPr/>
              <p:nvPr/>
            </p:nvGrpSpPr>
            <p:grpSpPr>
              <a:xfrm>
                <a:off x="3925375" y="1713350"/>
                <a:ext cx="1269650" cy="407725"/>
                <a:chOff x="3925375" y="1713350"/>
                <a:chExt cx="1269650" cy="407725"/>
              </a:xfrm>
            </p:grpSpPr>
            <p:sp>
              <p:nvSpPr>
                <p:cNvPr id="734" name="Google Shape;734;p26"/>
                <p:cNvSpPr/>
                <p:nvPr/>
              </p:nvSpPr>
              <p:spPr>
                <a:xfrm>
                  <a:off x="4985425" y="1736200"/>
                  <a:ext cx="209600" cy="384875"/>
                </a:xfrm>
                <a:custGeom>
                  <a:rect b="b" l="l" r="r" t="t"/>
                  <a:pathLst>
                    <a:path extrusionOk="0" h="15395" w="8384">
                      <a:moveTo>
                        <a:pt x="244" y="1"/>
                      </a:moveTo>
                      <a:lnTo>
                        <a:pt x="61" y="123"/>
                      </a:lnTo>
                      <a:lnTo>
                        <a:pt x="0" y="428"/>
                      </a:lnTo>
                      <a:lnTo>
                        <a:pt x="0" y="641"/>
                      </a:lnTo>
                      <a:lnTo>
                        <a:pt x="61" y="2226"/>
                      </a:lnTo>
                      <a:lnTo>
                        <a:pt x="153" y="3781"/>
                      </a:lnTo>
                      <a:lnTo>
                        <a:pt x="214" y="4330"/>
                      </a:lnTo>
                      <a:lnTo>
                        <a:pt x="275" y="4909"/>
                      </a:lnTo>
                      <a:lnTo>
                        <a:pt x="732" y="4878"/>
                      </a:lnTo>
                      <a:lnTo>
                        <a:pt x="1159" y="5092"/>
                      </a:lnTo>
                      <a:lnTo>
                        <a:pt x="1372" y="5457"/>
                      </a:lnTo>
                      <a:lnTo>
                        <a:pt x="1525" y="5732"/>
                      </a:lnTo>
                      <a:lnTo>
                        <a:pt x="1921" y="6159"/>
                      </a:lnTo>
                      <a:lnTo>
                        <a:pt x="2195" y="6311"/>
                      </a:lnTo>
                      <a:lnTo>
                        <a:pt x="2439" y="6463"/>
                      </a:lnTo>
                      <a:lnTo>
                        <a:pt x="2530" y="6860"/>
                      </a:lnTo>
                      <a:lnTo>
                        <a:pt x="2348" y="7073"/>
                      </a:lnTo>
                      <a:lnTo>
                        <a:pt x="1677" y="7927"/>
                      </a:lnTo>
                      <a:lnTo>
                        <a:pt x="976" y="8811"/>
                      </a:lnTo>
                      <a:lnTo>
                        <a:pt x="549" y="8872"/>
                      </a:lnTo>
                      <a:lnTo>
                        <a:pt x="183" y="9298"/>
                      </a:lnTo>
                      <a:lnTo>
                        <a:pt x="183" y="9786"/>
                      </a:lnTo>
                      <a:lnTo>
                        <a:pt x="214" y="10792"/>
                      </a:lnTo>
                      <a:lnTo>
                        <a:pt x="305" y="11798"/>
                      </a:lnTo>
                      <a:lnTo>
                        <a:pt x="488" y="13139"/>
                      </a:lnTo>
                      <a:lnTo>
                        <a:pt x="701" y="14511"/>
                      </a:lnTo>
                      <a:lnTo>
                        <a:pt x="793" y="14785"/>
                      </a:lnTo>
                      <a:lnTo>
                        <a:pt x="1037" y="15212"/>
                      </a:lnTo>
                      <a:lnTo>
                        <a:pt x="1281" y="15334"/>
                      </a:lnTo>
                      <a:lnTo>
                        <a:pt x="1585" y="15395"/>
                      </a:lnTo>
                      <a:lnTo>
                        <a:pt x="1982" y="15151"/>
                      </a:lnTo>
                      <a:lnTo>
                        <a:pt x="2165" y="14938"/>
                      </a:lnTo>
                      <a:lnTo>
                        <a:pt x="2988" y="13962"/>
                      </a:lnTo>
                      <a:lnTo>
                        <a:pt x="3811" y="12926"/>
                      </a:lnTo>
                      <a:lnTo>
                        <a:pt x="4878" y="11432"/>
                      </a:lnTo>
                      <a:lnTo>
                        <a:pt x="5945" y="9908"/>
                      </a:lnTo>
                      <a:lnTo>
                        <a:pt x="7072" y="8140"/>
                      </a:lnTo>
                      <a:lnTo>
                        <a:pt x="8139" y="6341"/>
                      </a:lnTo>
                      <a:lnTo>
                        <a:pt x="8261" y="6098"/>
                      </a:lnTo>
                      <a:lnTo>
                        <a:pt x="8383" y="5732"/>
                      </a:lnTo>
                      <a:lnTo>
                        <a:pt x="8200" y="5305"/>
                      </a:lnTo>
                      <a:lnTo>
                        <a:pt x="7835" y="4970"/>
                      </a:lnTo>
                      <a:lnTo>
                        <a:pt x="6829" y="4116"/>
                      </a:lnTo>
                      <a:lnTo>
                        <a:pt x="4664" y="2683"/>
                      </a:lnTo>
                      <a:lnTo>
                        <a:pt x="3506" y="2074"/>
                      </a:lnTo>
                      <a:lnTo>
                        <a:pt x="2774" y="1586"/>
                      </a:lnTo>
                      <a:lnTo>
                        <a:pt x="2104" y="1068"/>
                      </a:lnTo>
                      <a:lnTo>
                        <a:pt x="1433" y="580"/>
                      </a:lnTo>
                      <a:lnTo>
                        <a:pt x="732" y="153"/>
                      </a:lnTo>
                      <a:lnTo>
                        <a:pt x="519" y="62"/>
                      </a:lnTo>
                      <a:lnTo>
                        <a:pt x="24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26"/>
                <p:cNvSpPr/>
                <p:nvPr/>
              </p:nvSpPr>
              <p:spPr>
                <a:xfrm>
                  <a:off x="3925375" y="1713350"/>
                  <a:ext cx="205775" cy="384100"/>
                </a:xfrm>
                <a:custGeom>
                  <a:rect b="b" l="l" r="r" t="t"/>
                  <a:pathLst>
                    <a:path extrusionOk="0" h="15364" w="8231">
                      <a:moveTo>
                        <a:pt x="7530" y="0"/>
                      </a:moveTo>
                      <a:lnTo>
                        <a:pt x="7255" y="92"/>
                      </a:lnTo>
                      <a:lnTo>
                        <a:pt x="6950" y="366"/>
                      </a:lnTo>
                      <a:lnTo>
                        <a:pt x="6767" y="610"/>
                      </a:lnTo>
                      <a:lnTo>
                        <a:pt x="6097" y="1525"/>
                      </a:lnTo>
                      <a:lnTo>
                        <a:pt x="5365" y="2348"/>
                      </a:lnTo>
                      <a:lnTo>
                        <a:pt x="2927" y="4908"/>
                      </a:lnTo>
                      <a:lnTo>
                        <a:pt x="488" y="7438"/>
                      </a:lnTo>
                      <a:lnTo>
                        <a:pt x="366" y="7530"/>
                      </a:lnTo>
                      <a:lnTo>
                        <a:pt x="92" y="7865"/>
                      </a:lnTo>
                      <a:lnTo>
                        <a:pt x="0" y="8536"/>
                      </a:lnTo>
                      <a:lnTo>
                        <a:pt x="183" y="8871"/>
                      </a:lnTo>
                      <a:lnTo>
                        <a:pt x="610" y="9450"/>
                      </a:lnTo>
                      <a:lnTo>
                        <a:pt x="1128" y="9938"/>
                      </a:lnTo>
                      <a:lnTo>
                        <a:pt x="2835" y="11462"/>
                      </a:lnTo>
                      <a:lnTo>
                        <a:pt x="4512" y="12925"/>
                      </a:lnTo>
                      <a:lnTo>
                        <a:pt x="5670" y="13931"/>
                      </a:lnTo>
                      <a:lnTo>
                        <a:pt x="6798" y="14937"/>
                      </a:lnTo>
                      <a:lnTo>
                        <a:pt x="7103" y="15120"/>
                      </a:lnTo>
                      <a:lnTo>
                        <a:pt x="7530" y="15364"/>
                      </a:lnTo>
                      <a:lnTo>
                        <a:pt x="7499" y="12194"/>
                      </a:lnTo>
                      <a:lnTo>
                        <a:pt x="7347" y="9115"/>
                      </a:lnTo>
                      <a:lnTo>
                        <a:pt x="7011" y="9298"/>
                      </a:lnTo>
                      <a:lnTo>
                        <a:pt x="6737" y="9450"/>
                      </a:lnTo>
                      <a:lnTo>
                        <a:pt x="6524" y="9206"/>
                      </a:lnTo>
                      <a:lnTo>
                        <a:pt x="6341" y="8841"/>
                      </a:lnTo>
                      <a:lnTo>
                        <a:pt x="6188" y="8597"/>
                      </a:lnTo>
                      <a:lnTo>
                        <a:pt x="5975" y="8353"/>
                      </a:lnTo>
                      <a:lnTo>
                        <a:pt x="5761" y="8139"/>
                      </a:lnTo>
                      <a:lnTo>
                        <a:pt x="5548" y="7713"/>
                      </a:lnTo>
                      <a:lnTo>
                        <a:pt x="5548" y="7316"/>
                      </a:lnTo>
                      <a:lnTo>
                        <a:pt x="5731" y="6859"/>
                      </a:lnTo>
                      <a:lnTo>
                        <a:pt x="5883" y="6615"/>
                      </a:lnTo>
                      <a:lnTo>
                        <a:pt x="6341" y="5975"/>
                      </a:lnTo>
                      <a:lnTo>
                        <a:pt x="6767" y="5335"/>
                      </a:lnTo>
                      <a:lnTo>
                        <a:pt x="7042" y="4908"/>
                      </a:lnTo>
                      <a:lnTo>
                        <a:pt x="7316" y="4695"/>
                      </a:lnTo>
                      <a:lnTo>
                        <a:pt x="7530" y="4695"/>
                      </a:lnTo>
                      <a:lnTo>
                        <a:pt x="7834" y="4542"/>
                      </a:lnTo>
                      <a:lnTo>
                        <a:pt x="8048" y="4146"/>
                      </a:lnTo>
                      <a:lnTo>
                        <a:pt x="8078" y="3841"/>
                      </a:lnTo>
                      <a:lnTo>
                        <a:pt x="8170" y="2409"/>
                      </a:lnTo>
                      <a:lnTo>
                        <a:pt x="8231" y="945"/>
                      </a:lnTo>
                      <a:lnTo>
                        <a:pt x="8231" y="671"/>
                      </a:lnTo>
                      <a:lnTo>
                        <a:pt x="7987" y="153"/>
                      </a:lnTo>
                      <a:lnTo>
                        <a:pt x="7682" y="31"/>
                      </a:lnTo>
                      <a:lnTo>
                        <a:pt x="753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36" name="Google Shape;736;p26"/>
              <p:cNvSpPr/>
              <p:nvPr/>
            </p:nvSpPr>
            <p:spPr>
              <a:xfrm>
                <a:off x="4045025" y="1625700"/>
                <a:ext cx="1010525" cy="564725"/>
              </a:xfrm>
              <a:custGeom>
                <a:rect b="b" l="l" r="r" t="t"/>
                <a:pathLst>
                  <a:path extrusionOk="0" h="22589" w="40421">
                    <a:moveTo>
                      <a:pt x="5883" y="6677"/>
                    </a:moveTo>
                    <a:lnTo>
                      <a:pt x="5975" y="7927"/>
                    </a:lnTo>
                    <a:lnTo>
                      <a:pt x="6005" y="14115"/>
                    </a:lnTo>
                    <a:lnTo>
                      <a:pt x="5914" y="15669"/>
                    </a:lnTo>
                    <a:lnTo>
                      <a:pt x="3719" y="13109"/>
                    </a:lnTo>
                    <a:lnTo>
                      <a:pt x="1524" y="10548"/>
                    </a:lnTo>
                    <a:lnTo>
                      <a:pt x="3688" y="8597"/>
                    </a:lnTo>
                    <a:lnTo>
                      <a:pt x="5883" y="6677"/>
                    </a:lnTo>
                    <a:close/>
                    <a:moveTo>
                      <a:pt x="34599" y="6585"/>
                    </a:moveTo>
                    <a:lnTo>
                      <a:pt x="36854" y="8597"/>
                    </a:lnTo>
                    <a:lnTo>
                      <a:pt x="39019" y="10548"/>
                    </a:lnTo>
                    <a:lnTo>
                      <a:pt x="36824" y="13078"/>
                    </a:lnTo>
                    <a:lnTo>
                      <a:pt x="34599" y="15700"/>
                    </a:lnTo>
                    <a:lnTo>
                      <a:pt x="34599" y="6585"/>
                    </a:lnTo>
                    <a:close/>
                    <a:moveTo>
                      <a:pt x="33227" y="2501"/>
                    </a:moveTo>
                    <a:lnTo>
                      <a:pt x="33501" y="2775"/>
                    </a:lnTo>
                    <a:lnTo>
                      <a:pt x="33501" y="3171"/>
                    </a:lnTo>
                    <a:lnTo>
                      <a:pt x="33379" y="5305"/>
                    </a:lnTo>
                    <a:lnTo>
                      <a:pt x="33349" y="7439"/>
                    </a:lnTo>
                    <a:lnTo>
                      <a:pt x="33318" y="13200"/>
                    </a:lnTo>
                    <a:lnTo>
                      <a:pt x="33349" y="18992"/>
                    </a:lnTo>
                    <a:lnTo>
                      <a:pt x="33349" y="19510"/>
                    </a:lnTo>
                    <a:lnTo>
                      <a:pt x="33166" y="20211"/>
                    </a:lnTo>
                    <a:lnTo>
                      <a:pt x="32922" y="20638"/>
                    </a:lnTo>
                    <a:lnTo>
                      <a:pt x="32739" y="20851"/>
                    </a:lnTo>
                    <a:lnTo>
                      <a:pt x="7773" y="20851"/>
                    </a:lnTo>
                    <a:lnTo>
                      <a:pt x="7590" y="20668"/>
                    </a:lnTo>
                    <a:lnTo>
                      <a:pt x="7346" y="20272"/>
                    </a:lnTo>
                    <a:lnTo>
                      <a:pt x="7164" y="19571"/>
                    </a:lnTo>
                    <a:lnTo>
                      <a:pt x="7164" y="19053"/>
                    </a:lnTo>
                    <a:lnTo>
                      <a:pt x="7194" y="13170"/>
                    </a:lnTo>
                    <a:lnTo>
                      <a:pt x="7164" y="7286"/>
                    </a:lnTo>
                    <a:lnTo>
                      <a:pt x="7103" y="5244"/>
                    </a:lnTo>
                    <a:lnTo>
                      <a:pt x="7011" y="3202"/>
                    </a:lnTo>
                    <a:lnTo>
                      <a:pt x="7011" y="2775"/>
                    </a:lnTo>
                    <a:lnTo>
                      <a:pt x="7286" y="2501"/>
                    </a:lnTo>
                    <a:lnTo>
                      <a:pt x="7743" y="2531"/>
                    </a:lnTo>
                    <a:lnTo>
                      <a:pt x="8779" y="2561"/>
                    </a:lnTo>
                    <a:lnTo>
                      <a:pt x="9846" y="2561"/>
                    </a:lnTo>
                    <a:lnTo>
                      <a:pt x="16766" y="2531"/>
                    </a:lnTo>
                    <a:lnTo>
                      <a:pt x="27770" y="2531"/>
                    </a:lnTo>
                    <a:lnTo>
                      <a:pt x="31825" y="2561"/>
                    </a:lnTo>
                    <a:lnTo>
                      <a:pt x="32343" y="2561"/>
                    </a:lnTo>
                    <a:lnTo>
                      <a:pt x="32861" y="2531"/>
                    </a:lnTo>
                    <a:lnTo>
                      <a:pt x="33227" y="2501"/>
                    </a:lnTo>
                    <a:close/>
                    <a:moveTo>
                      <a:pt x="6188" y="1"/>
                    </a:moveTo>
                    <a:lnTo>
                      <a:pt x="5761" y="92"/>
                    </a:lnTo>
                    <a:lnTo>
                      <a:pt x="5121" y="641"/>
                    </a:lnTo>
                    <a:lnTo>
                      <a:pt x="4969" y="1068"/>
                    </a:lnTo>
                    <a:lnTo>
                      <a:pt x="4908" y="1312"/>
                    </a:lnTo>
                    <a:lnTo>
                      <a:pt x="4999" y="1830"/>
                    </a:lnTo>
                    <a:lnTo>
                      <a:pt x="5243" y="2348"/>
                    </a:lnTo>
                    <a:lnTo>
                      <a:pt x="5639" y="2805"/>
                    </a:lnTo>
                    <a:lnTo>
                      <a:pt x="5914" y="2988"/>
                    </a:lnTo>
                    <a:lnTo>
                      <a:pt x="5914" y="5214"/>
                    </a:lnTo>
                    <a:lnTo>
                      <a:pt x="5060" y="5854"/>
                    </a:lnTo>
                    <a:lnTo>
                      <a:pt x="4359" y="6433"/>
                    </a:lnTo>
                    <a:lnTo>
                      <a:pt x="2591" y="7957"/>
                    </a:lnTo>
                    <a:lnTo>
                      <a:pt x="854" y="9481"/>
                    </a:lnTo>
                    <a:lnTo>
                      <a:pt x="457" y="9816"/>
                    </a:lnTo>
                    <a:lnTo>
                      <a:pt x="61" y="10274"/>
                    </a:lnTo>
                    <a:lnTo>
                      <a:pt x="0" y="10700"/>
                    </a:lnTo>
                    <a:lnTo>
                      <a:pt x="305" y="11219"/>
                    </a:lnTo>
                    <a:lnTo>
                      <a:pt x="610" y="11584"/>
                    </a:lnTo>
                    <a:lnTo>
                      <a:pt x="2744" y="14176"/>
                    </a:lnTo>
                    <a:lnTo>
                      <a:pt x="4877" y="16736"/>
                    </a:lnTo>
                    <a:lnTo>
                      <a:pt x="4999" y="16919"/>
                    </a:lnTo>
                    <a:lnTo>
                      <a:pt x="5182" y="17041"/>
                    </a:lnTo>
                    <a:lnTo>
                      <a:pt x="5457" y="17163"/>
                    </a:lnTo>
                    <a:lnTo>
                      <a:pt x="5761" y="17529"/>
                    </a:lnTo>
                    <a:lnTo>
                      <a:pt x="5975" y="18169"/>
                    </a:lnTo>
                    <a:lnTo>
                      <a:pt x="5944" y="18687"/>
                    </a:lnTo>
                    <a:lnTo>
                      <a:pt x="5944" y="19632"/>
                    </a:lnTo>
                    <a:lnTo>
                      <a:pt x="5700" y="19754"/>
                    </a:lnTo>
                    <a:lnTo>
                      <a:pt x="5335" y="20120"/>
                    </a:lnTo>
                    <a:lnTo>
                      <a:pt x="4999" y="20790"/>
                    </a:lnTo>
                    <a:lnTo>
                      <a:pt x="4908" y="21309"/>
                    </a:lnTo>
                    <a:lnTo>
                      <a:pt x="4877" y="21644"/>
                    </a:lnTo>
                    <a:lnTo>
                      <a:pt x="5182" y="22193"/>
                    </a:lnTo>
                    <a:lnTo>
                      <a:pt x="5487" y="22376"/>
                    </a:lnTo>
                    <a:lnTo>
                      <a:pt x="5883" y="22558"/>
                    </a:lnTo>
                    <a:lnTo>
                      <a:pt x="6493" y="22589"/>
                    </a:lnTo>
                    <a:lnTo>
                      <a:pt x="6859" y="22467"/>
                    </a:lnTo>
                    <a:lnTo>
                      <a:pt x="7011" y="22315"/>
                    </a:lnTo>
                    <a:lnTo>
                      <a:pt x="7316" y="22101"/>
                    </a:lnTo>
                    <a:lnTo>
                      <a:pt x="7956" y="21979"/>
                    </a:lnTo>
                    <a:lnTo>
                      <a:pt x="32526" y="21979"/>
                    </a:lnTo>
                    <a:lnTo>
                      <a:pt x="33135" y="22101"/>
                    </a:lnTo>
                    <a:lnTo>
                      <a:pt x="33410" y="22315"/>
                    </a:lnTo>
                    <a:lnTo>
                      <a:pt x="33775" y="22528"/>
                    </a:lnTo>
                    <a:lnTo>
                      <a:pt x="34233" y="22558"/>
                    </a:lnTo>
                    <a:lnTo>
                      <a:pt x="34568" y="22558"/>
                    </a:lnTo>
                    <a:lnTo>
                      <a:pt x="35086" y="22345"/>
                    </a:lnTo>
                    <a:lnTo>
                      <a:pt x="35422" y="21918"/>
                    </a:lnTo>
                    <a:lnTo>
                      <a:pt x="35513" y="21339"/>
                    </a:lnTo>
                    <a:lnTo>
                      <a:pt x="35452" y="21004"/>
                    </a:lnTo>
                    <a:lnTo>
                      <a:pt x="35330" y="20577"/>
                    </a:lnTo>
                    <a:lnTo>
                      <a:pt x="34842" y="19876"/>
                    </a:lnTo>
                    <a:lnTo>
                      <a:pt x="34477" y="19663"/>
                    </a:lnTo>
                    <a:lnTo>
                      <a:pt x="34477" y="18016"/>
                    </a:lnTo>
                    <a:lnTo>
                      <a:pt x="34477" y="17803"/>
                    </a:lnTo>
                    <a:lnTo>
                      <a:pt x="34659" y="17529"/>
                    </a:lnTo>
                    <a:lnTo>
                      <a:pt x="34842" y="17376"/>
                    </a:lnTo>
                    <a:lnTo>
                      <a:pt x="35330" y="16980"/>
                    </a:lnTo>
                    <a:lnTo>
                      <a:pt x="35757" y="16523"/>
                    </a:lnTo>
                    <a:lnTo>
                      <a:pt x="36885" y="15212"/>
                    </a:lnTo>
                    <a:lnTo>
                      <a:pt x="37982" y="13871"/>
                    </a:lnTo>
                    <a:lnTo>
                      <a:pt x="39049" y="12590"/>
                    </a:lnTo>
                    <a:lnTo>
                      <a:pt x="40085" y="11280"/>
                    </a:lnTo>
                    <a:lnTo>
                      <a:pt x="40268" y="11036"/>
                    </a:lnTo>
                    <a:lnTo>
                      <a:pt x="40421" y="10700"/>
                    </a:lnTo>
                    <a:lnTo>
                      <a:pt x="40329" y="10243"/>
                    </a:lnTo>
                    <a:lnTo>
                      <a:pt x="39933" y="9877"/>
                    </a:lnTo>
                    <a:lnTo>
                      <a:pt x="38836" y="8902"/>
                    </a:lnTo>
                    <a:lnTo>
                      <a:pt x="37769" y="7957"/>
                    </a:lnTo>
                    <a:lnTo>
                      <a:pt x="36275" y="6738"/>
                    </a:lnTo>
                    <a:lnTo>
                      <a:pt x="34781" y="5518"/>
                    </a:lnTo>
                    <a:lnTo>
                      <a:pt x="34568" y="5305"/>
                    </a:lnTo>
                    <a:lnTo>
                      <a:pt x="34538" y="5061"/>
                    </a:lnTo>
                    <a:lnTo>
                      <a:pt x="34538" y="3049"/>
                    </a:lnTo>
                    <a:lnTo>
                      <a:pt x="34781" y="2866"/>
                    </a:lnTo>
                    <a:lnTo>
                      <a:pt x="35178" y="2440"/>
                    </a:lnTo>
                    <a:lnTo>
                      <a:pt x="35422" y="1921"/>
                    </a:lnTo>
                    <a:lnTo>
                      <a:pt x="35452" y="1403"/>
                    </a:lnTo>
                    <a:lnTo>
                      <a:pt x="35391" y="1159"/>
                    </a:lnTo>
                    <a:lnTo>
                      <a:pt x="35239" y="733"/>
                    </a:lnTo>
                    <a:lnTo>
                      <a:pt x="34629" y="123"/>
                    </a:lnTo>
                    <a:lnTo>
                      <a:pt x="34263" y="31"/>
                    </a:lnTo>
                    <a:lnTo>
                      <a:pt x="34019" y="31"/>
                    </a:lnTo>
                    <a:lnTo>
                      <a:pt x="33593" y="92"/>
                    </a:lnTo>
                    <a:lnTo>
                      <a:pt x="33410" y="184"/>
                    </a:lnTo>
                    <a:lnTo>
                      <a:pt x="32952" y="672"/>
                    </a:lnTo>
                    <a:lnTo>
                      <a:pt x="32465" y="1342"/>
                    </a:lnTo>
                    <a:lnTo>
                      <a:pt x="7743" y="1342"/>
                    </a:lnTo>
                    <a:lnTo>
                      <a:pt x="7407" y="641"/>
                    </a:lnTo>
                    <a:lnTo>
                      <a:pt x="6859" y="123"/>
                    </a:lnTo>
                    <a:lnTo>
                      <a:pt x="64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37" name="Google Shape;737;p26"/>
              <p:cNvGrpSpPr/>
              <p:nvPr/>
            </p:nvGrpSpPr>
            <p:grpSpPr>
              <a:xfrm>
                <a:off x="3785888" y="2287739"/>
                <a:ext cx="1548619" cy="1161405"/>
                <a:chOff x="3785888" y="1982939"/>
                <a:chExt cx="1548619" cy="1161405"/>
              </a:xfrm>
            </p:grpSpPr>
            <p:sp>
              <p:nvSpPr>
                <p:cNvPr id="738" name="Google Shape;738;p26"/>
                <p:cNvSpPr txBox="1"/>
                <p:nvPr/>
              </p:nvSpPr>
              <p:spPr>
                <a:xfrm>
                  <a:off x="3785906" y="1982939"/>
                  <a:ext cx="15486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accen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Wednesday</a:t>
                  </a:r>
                  <a:endParaRPr b="1" sz="1800">
                    <a:solidFill>
                      <a:schemeClr val="accen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739" name="Google Shape;739;p26"/>
                <p:cNvSpPr txBox="1"/>
                <p:nvPr/>
              </p:nvSpPr>
              <p:spPr>
                <a:xfrm>
                  <a:off x="3785888" y="2260545"/>
                  <a:ext cx="1548600" cy="883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Despite being red, Mars is actually a very cold place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40" name="Google Shape;740;p26"/>
              <p:cNvSpPr txBox="1"/>
              <p:nvPr/>
            </p:nvSpPr>
            <p:spPr>
              <a:xfrm>
                <a:off x="4309550" y="1730750"/>
                <a:ext cx="501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</a:t>
                </a:r>
                <a:endParaRPr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41" name="Google Shape;741;p26"/>
            <p:cNvSpPr txBox="1"/>
            <p:nvPr/>
          </p:nvSpPr>
          <p:spPr>
            <a:xfrm>
              <a:off x="3795450" y="3419100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10:00 - 14:00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742" name="Google Shape;742;p26"/>
          <p:cNvGrpSpPr/>
          <p:nvPr/>
        </p:nvGrpSpPr>
        <p:grpSpPr>
          <a:xfrm>
            <a:off x="2107750" y="1922825"/>
            <a:ext cx="1553100" cy="2451300"/>
            <a:chOff x="2110700" y="1922825"/>
            <a:chExt cx="1553100" cy="2451300"/>
          </a:xfrm>
        </p:grpSpPr>
        <p:grpSp>
          <p:nvGrpSpPr>
            <p:cNvPr id="743" name="Google Shape;743;p26"/>
            <p:cNvGrpSpPr/>
            <p:nvPr/>
          </p:nvGrpSpPr>
          <p:grpSpPr>
            <a:xfrm>
              <a:off x="2110700" y="1922825"/>
              <a:ext cx="1553100" cy="2451300"/>
              <a:chOff x="2110700" y="1922825"/>
              <a:chExt cx="1553100" cy="2451300"/>
            </a:xfrm>
          </p:grpSpPr>
          <p:sp>
            <p:nvSpPr>
              <p:cNvPr id="744" name="Google Shape;744;p26"/>
              <p:cNvSpPr/>
              <p:nvPr/>
            </p:nvSpPr>
            <p:spPr>
              <a:xfrm>
                <a:off x="2110700" y="1922825"/>
                <a:ext cx="1553100" cy="2451300"/>
              </a:xfrm>
              <a:prstGeom prst="rect">
                <a:avLst/>
              </a:prstGeom>
              <a:noFill/>
              <a:ln cap="flat" cmpd="sng" w="28575">
                <a:solidFill>
                  <a:schemeClr val="accent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45" name="Google Shape;745;p26"/>
              <p:cNvGrpSpPr/>
              <p:nvPr/>
            </p:nvGrpSpPr>
            <p:grpSpPr>
              <a:xfrm>
                <a:off x="2346925" y="2104725"/>
                <a:ext cx="1079875" cy="440525"/>
                <a:chOff x="2346925" y="2104725"/>
                <a:chExt cx="1079875" cy="440525"/>
              </a:xfrm>
            </p:grpSpPr>
            <p:sp>
              <p:nvSpPr>
                <p:cNvPr id="746" name="Google Shape;746;p26"/>
                <p:cNvSpPr/>
                <p:nvPr/>
              </p:nvSpPr>
              <p:spPr>
                <a:xfrm>
                  <a:off x="2494000" y="2105500"/>
                  <a:ext cx="67075" cy="438225"/>
                </a:xfrm>
                <a:custGeom>
                  <a:rect b="b" l="l" r="r" t="t"/>
                  <a:pathLst>
                    <a:path extrusionOk="0" h="17529" w="2683">
                      <a:moveTo>
                        <a:pt x="2012" y="0"/>
                      </a:moveTo>
                      <a:lnTo>
                        <a:pt x="1707" y="31"/>
                      </a:lnTo>
                      <a:lnTo>
                        <a:pt x="1403" y="366"/>
                      </a:lnTo>
                      <a:lnTo>
                        <a:pt x="1250" y="640"/>
                      </a:lnTo>
                      <a:lnTo>
                        <a:pt x="915" y="1220"/>
                      </a:lnTo>
                      <a:lnTo>
                        <a:pt x="519" y="2439"/>
                      </a:lnTo>
                      <a:lnTo>
                        <a:pt x="397" y="3079"/>
                      </a:lnTo>
                      <a:lnTo>
                        <a:pt x="183" y="5213"/>
                      </a:lnTo>
                      <a:lnTo>
                        <a:pt x="61" y="7347"/>
                      </a:lnTo>
                      <a:lnTo>
                        <a:pt x="0" y="10944"/>
                      </a:lnTo>
                      <a:lnTo>
                        <a:pt x="0" y="14571"/>
                      </a:lnTo>
                      <a:lnTo>
                        <a:pt x="0" y="15150"/>
                      </a:lnTo>
                      <a:lnTo>
                        <a:pt x="275" y="16278"/>
                      </a:lnTo>
                      <a:lnTo>
                        <a:pt x="549" y="16797"/>
                      </a:lnTo>
                      <a:lnTo>
                        <a:pt x="823" y="17162"/>
                      </a:lnTo>
                      <a:lnTo>
                        <a:pt x="1220" y="17437"/>
                      </a:lnTo>
                      <a:lnTo>
                        <a:pt x="1464" y="17528"/>
                      </a:lnTo>
                      <a:lnTo>
                        <a:pt x="1829" y="17376"/>
                      </a:lnTo>
                      <a:lnTo>
                        <a:pt x="1921" y="17132"/>
                      </a:lnTo>
                      <a:lnTo>
                        <a:pt x="2134" y="16492"/>
                      </a:lnTo>
                      <a:lnTo>
                        <a:pt x="2226" y="15882"/>
                      </a:lnTo>
                      <a:lnTo>
                        <a:pt x="2287" y="11188"/>
                      </a:lnTo>
                      <a:lnTo>
                        <a:pt x="2348" y="6493"/>
                      </a:lnTo>
                      <a:lnTo>
                        <a:pt x="2348" y="4969"/>
                      </a:lnTo>
                      <a:lnTo>
                        <a:pt x="2469" y="1890"/>
                      </a:lnTo>
                      <a:lnTo>
                        <a:pt x="2683" y="366"/>
                      </a:lnTo>
                      <a:lnTo>
                        <a:pt x="2409" y="183"/>
                      </a:lnTo>
                      <a:lnTo>
                        <a:pt x="201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7" name="Google Shape;747;p26"/>
                <p:cNvSpPr/>
                <p:nvPr/>
              </p:nvSpPr>
              <p:spPr>
                <a:xfrm>
                  <a:off x="2346925" y="2289150"/>
                  <a:ext cx="37350" cy="81575"/>
                </a:xfrm>
                <a:custGeom>
                  <a:rect b="b" l="l" r="r" t="t"/>
                  <a:pathLst>
                    <a:path extrusionOk="0" h="3263" w="1494">
                      <a:moveTo>
                        <a:pt x="732" y="1"/>
                      </a:moveTo>
                      <a:lnTo>
                        <a:pt x="366" y="153"/>
                      </a:lnTo>
                      <a:lnTo>
                        <a:pt x="152" y="488"/>
                      </a:lnTo>
                      <a:lnTo>
                        <a:pt x="92" y="763"/>
                      </a:lnTo>
                      <a:lnTo>
                        <a:pt x="0" y="1098"/>
                      </a:lnTo>
                      <a:lnTo>
                        <a:pt x="92" y="1830"/>
                      </a:lnTo>
                      <a:lnTo>
                        <a:pt x="427" y="2500"/>
                      </a:lnTo>
                      <a:lnTo>
                        <a:pt x="884" y="3049"/>
                      </a:lnTo>
                      <a:lnTo>
                        <a:pt x="1189" y="3232"/>
                      </a:lnTo>
                      <a:lnTo>
                        <a:pt x="1341" y="3262"/>
                      </a:lnTo>
                      <a:lnTo>
                        <a:pt x="1494" y="3262"/>
                      </a:lnTo>
                      <a:lnTo>
                        <a:pt x="1494" y="153"/>
                      </a:lnTo>
                      <a:lnTo>
                        <a:pt x="1189" y="31"/>
                      </a:lnTo>
                      <a:lnTo>
                        <a:pt x="73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26"/>
                <p:cNvSpPr/>
                <p:nvPr/>
              </p:nvSpPr>
              <p:spPr>
                <a:xfrm>
                  <a:off x="3387925" y="2289150"/>
                  <a:ext cx="38875" cy="83100"/>
                </a:xfrm>
                <a:custGeom>
                  <a:rect b="b" l="l" r="r" t="t"/>
                  <a:pathLst>
                    <a:path extrusionOk="0" h="3324" w="1555">
                      <a:moveTo>
                        <a:pt x="854" y="1"/>
                      </a:moveTo>
                      <a:lnTo>
                        <a:pt x="396" y="31"/>
                      </a:lnTo>
                      <a:lnTo>
                        <a:pt x="122" y="123"/>
                      </a:lnTo>
                      <a:lnTo>
                        <a:pt x="0" y="3201"/>
                      </a:lnTo>
                      <a:lnTo>
                        <a:pt x="31" y="3232"/>
                      </a:lnTo>
                      <a:lnTo>
                        <a:pt x="92" y="3323"/>
                      </a:lnTo>
                      <a:lnTo>
                        <a:pt x="457" y="3141"/>
                      </a:lnTo>
                      <a:lnTo>
                        <a:pt x="1067" y="2592"/>
                      </a:lnTo>
                      <a:lnTo>
                        <a:pt x="1433" y="1891"/>
                      </a:lnTo>
                      <a:lnTo>
                        <a:pt x="1555" y="1129"/>
                      </a:lnTo>
                      <a:lnTo>
                        <a:pt x="1494" y="763"/>
                      </a:lnTo>
                      <a:lnTo>
                        <a:pt x="1402" y="488"/>
                      </a:lnTo>
                      <a:lnTo>
                        <a:pt x="1189" y="153"/>
                      </a:lnTo>
                      <a:lnTo>
                        <a:pt x="854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26"/>
                <p:cNvSpPr/>
                <p:nvPr/>
              </p:nvSpPr>
              <p:spPr>
                <a:xfrm>
                  <a:off x="3211875" y="2104725"/>
                  <a:ext cx="70150" cy="440525"/>
                </a:xfrm>
                <a:custGeom>
                  <a:rect b="b" l="l" r="r" t="t"/>
                  <a:pathLst>
                    <a:path extrusionOk="0" h="17621" w="2806">
                      <a:moveTo>
                        <a:pt x="671" y="1"/>
                      </a:moveTo>
                      <a:lnTo>
                        <a:pt x="397" y="123"/>
                      </a:lnTo>
                      <a:lnTo>
                        <a:pt x="183" y="245"/>
                      </a:lnTo>
                      <a:lnTo>
                        <a:pt x="1" y="367"/>
                      </a:lnTo>
                      <a:lnTo>
                        <a:pt x="122" y="1129"/>
                      </a:lnTo>
                      <a:lnTo>
                        <a:pt x="183" y="1799"/>
                      </a:lnTo>
                      <a:lnTo>
                        <a:pt x="336" y="8719"/>
                      </a:lnTo>
                      <a:lnTo>
                        <a:pt x="488" y="15669"/>
                      </a:lnTo>
                      <a:lnTo>
                        <a:pt x="549" y="16431"/>
                      </a:lnTo>
                      <a:lnTo>
                        <a:pt x="763" y="17163"/>
                      </a:lnTo>
                      <a:lnTo>
                        <a:pt x="915" y="17468"/>
                      </a:lnTo>
                      <a:lnTo>
                        <a:pt x="1250" y="17620"/>
                      </a:lnTo>
                      <a:lnTo>
                        <a:pt x="1525" y="17559"/>
                      </a:lnTo>
                      <a:lnTo>
                        <a:pt x="1677" y="17468"/>
                      </a:lnTo>
                      <a:lnTo>
                        <a:pt x="2073" y="17102"/>
                      </a:lnTo>
                      <a:lnTo>
                        <a:pt x="2317" y="16645"/>
                      </a:lnTo>
                      <a:lnTo>
                        <a:pt x="2561" y="16035"/>
                      </a:lnTo>
                      <a:lnTo>
                        <a:pt x="2775" y="14785"/>
                      </a:lnTo>
                      <a:lnTo>
                        <a:pt x="2775" y="14145"/>
                      </a:lnTo>
                      <a:lnTo>
                        <a:pt x="2805" y="11432"/>
                      </a:lnTo>
                      <a:lnTo>
                        <a:pt x="2592" y="6006"/>
                      </a:lnTo>
                      <a:lnTo>
                        <a:pt x="2317" y="3293"/>
                      </a:lnTo>
                      <a:lnTo>
                        <a:pt x="2226" y="2500"/>
                      </a:lnTo>
                      <a:lnTo>
                        <a:pt x="1708" y="1037"/>
                      </a:lnTo>
                      <a:lnTo>
                        <a:pt x="1250" y="367"/>
                      </a:lnTo>
                      <a:lnTo>
                        <a:pt x="1067" y="92"/>
                      </a:lnTo>
                      <a:lnTo>
                        <a:pt x="67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50" name="Google Shape;750;p26"/>
              <p:cNvSpPr/>
              <p:nvPr/>
            </p:nvSpPr>
            <p:spPr>
              <a:xfrm>
                <a:off x="2323300" y="2078050"/>
                <a:ext cx="1127900" cy="495375"/>
              </a:xfrm>
              <a:custGeom>
                <a:rect b="b" l="l" r="r" t="t"/>
                <a:pathLst>
                  <a:path extrusionOk="0" h="19815" w="45116">
                    <a:moveTo>
                      <a:pt x="1677" y="8445"/>
                    </a:moveTo>
                    <a:lnTo>
                      <a:pt x="2134" y="8506"/>
                    </a:lnTo>
                    <a:lnTo>
                      <a:pt x="2439" y="8597"/>
                    </a:lnTo>
                    <a:lnTo>
                      <a:pt x="2439" y="11706"/>
                    </a:lnTo>
                    <a:lnTo>
                      <a:pt x="2286" y="11706"/>
                    </a:lnTo>
                    <a:lnTo>
                      <a:pt x="2134" y="11676"/>
                    </a:lnTo>
                    <a:lnTo>
                      <a:pt x="1829" y="11493"/>
                    </a:lnTo>
                    <a:lnTo>
                      <a:pt x="1372" y="10944"/>
                    </a:lnTo>
                    <a:lnTo>
                      <a:pt x="1037" y="10274"/>
                    </a:lnTo>
                    <a:lnTo>
                      <a:pt x="945" y="9542"/>
                    </a:lnTo>
                    <a:lnTo>
                      <a:pt x="1037" y="9207"/>
                    </a:lnTo>
                    <a:lnTo>
                      <a:pt x="1097" y="8932"/>
                    </a:lnTo>
                    <a:lnTo>
                      <a:pt x="1341" y="8597"/>
                    </a:lnTo>
                    <a:lnTo>
                      <a:pt x="1677" y="8445"/>
                    </a:lnTo>
                    <a:close/>
                    <a:moveTo>
                      <a:pt x="43439" y="8445"/>
                    </a:moveTo>
                    <a:lnTo>
                      <a:pt x="43774" y="8597"/>
                    </a:lnTo>
                    <a:lnTo>
                      <a:pt x="43987" y="8932"/>
                    </a:lnTo>
                    <a:lnTo>
                      <a:pt x="44079" y="9207"/>
                    </a:lnTo>
                    <a:lnTo>
                      <a:pt x="44140" y="9573"/>
                    </a:lnTo>
                    <a:lnTo>
                      <a:pt x="44018" y="10335"/>
                    </a:lnTo>
                    <a:lnTo>
                      <a:pt x="43652" y="11036"/>
                    </a:lnTo>
                    <a:lnTo>
                      <a:pt x="43042" y="11585"/>
                    </a:lnTo>
                    <a:lnTo>
                      <a:pt x="42677" y="11767"/>
                    </a:lnTo>
                    <a:lnTo>
                      <a:pt x="42616" y="11676"/>
                    </a:lnTo>
                    <a:lnTo>
                      <a:pt x="42585" y="11645"/>
                    </a:lnTo>
                    <a:lnTo>
                      <a:pt x="42707" y="8536"/>
                    </a:lnTo>
                    <a:lnTo>
                      <a:pt x="42981" y="8475"/>
                    </a:lnTo>
                    <a:lnTo>
                      <a:pt x="43439" y="8445"/>
                    </a:lnTo>
                    <a:close/>
                    <a:moveTo>
                      <a:pt x="40238" y="4482"/>
                    </a:moveTo>
                    <a:lnTo>
                      <a:pt x="40665" y="4573"/>
                    </a:lnTo>
                    <a:lnTo>
                      <a:pt x="40848" y="4787"/>
                    </a:lnTo>
                    <a:lnTo>
                      <a:pt x="40909" y="4970"/>
                    </a:lnTo>
                    <a:lnTo>
                      <a:pt x="41274" y="6006"/>
                    </a:lnTo>
                    <a:lnTo>
                      <a:pt x="41488" y="7134"/>
                    </a:lnTo>
                    <a:lnTo>
                      <a:pt x="41579" y="8414"/>
                    </a:lnTo>
                    <a:lnTo>
                      <a:pt x="41549" y="11005"/>
                    </a:lnTo>
                    <a:lnTo>
                      <a:pt x="41366" y="12286"/>
                    </a:lnTo>
                    <a:lnTo>
                      <a:pt x="41274" y="12895"/>
                    </a:lnTo>
                    <a:lnTo>
                      <a:pt x="40848" y="14054"/>
                    </a:lnTo>
                    <a:lnTo>
                      <a:pt x="40543" y="14572"/>
                    </a:lnTo>
                    <a:lnTo>
                      <a:pt x="40390" y="14816"/>
                    </a:lnTo>
                    <a:lnTo>
                      <a:pt x="39964" y="15212"/>
                    </a:lnTo>
                    <a:lnTo>
                      <a:pt x="39628" y="15303"/>
                    </a:lnTo>
                    <a:lnTo>
                      <a:pt x="39598" y="13688"/>
                    </a:lnTo>
                    <a:lnTo>
                      <a:pt x="39506" y="12164"/>
                    </a:lnTo>
                    <a:lnTo>
                      <a:pt x="39354" y="9024"/>
                    </a:lnTo>
                    <a:lnTo>
                      <a:pt x="39171" y="5884"/>
                    </a:lnTo>
                    <a:lnTo>
                      <a:pt x="39171" y="5427"/>
                    </a:lnTo>
                    <a:lnTo>
                      <a:pt x="39537" y="4848"/>
                    </a:lnTo>
                    <a:lnTo>
                      <a:pt x="39903" y="4634"/>
                    </a:lnTo>
                    <a:lnTo>
                      <a:pt x="40238" y="4482"/>
                    </a:lnTo>
                    <a:close/>
                    <a:moveTo>
                      <a:pt x="4603" y="4451"/>
                    </a:moveTo>
                    <a:lnTo>
                      <a:pt x="4908" y="4482"/>
                    </a:lnTo>
                    <a:lnTo>
                      <a:pt x="5304" y="4634"/>
                    </a:lnTo>
                    <a:lnTo>
                      <a:pt x="5731" y="5061"/>
                    </a:lnTo>
                    <a:lnTo>
                      <a:pt x="5853" y="5396"/>
                    </a:lnTo>
                    <a:lnTo>
                      <a:pt x="5853" y="5579"/>
                    </a:lnTo>
                    <a:lnTo>
                      <a:pt x="5761" y="8872"/>
                    </a:lnTo>
                    <a:lnTo>
                      <a:pt x="5548" y="12133"/>
                    </a:lnTo>
                    <a:lnTo>
                      <a:pt x="5548" y="13688"/>
                    </a:lnTo>
                    <a:lnTo>
                      <a:pt x="5548" y="15334"/>
                    </a:lnTo>
                    <a:lnTo>
                      <a:pt x="5152" y="15212"/>
                    </a:lnTo>
                    <a:lnTo>
                      <a:pt x="4664" y="14785"/>
                    </a:lnTo>
                    <a:lnTo>
                      <a:pt x="4481" y="14511"/>
                    </a:lnTo>
                    <a:lnTo>
                      <a:pt x="4115" y="13840"/>
                    </a:lnTo>
                    <a:lnTo>
                      <a:pt x="3719" y="12408"/>
                    </a:lnTo>
                    <a:lnTo>
                      <a:pt x="3597" y="11676"/>
                    </a:lnTo>
                    <a:lnTo>
                      <a:pt x="3506" y="10548"/>
                    </a:lnTo>
                    <a:lnTo>
                      <a:pt x="3475" y="8292"/>
                    </a:lnTo>
                    <a:lnTo>
                      <a:pt x="3567" y="7195"/>
                    </a:lnTo>
                    <a:lnTo>
                      <a:pt x="3750" y="6159"/>
                    </a:lnTo>
                    <a:lnTo>
                      <a:pt x="4024" y="5122"/>
                    </a:lnTo>
                    <a:lnTo>
                      <a:pt x="4176" y="4726"/>
                    </a:lnTo>
                    <a:lnTo>
                      <a:pt x="4603" y="4451"/>
                    </a:lnTo>
                    <a:close/>
                    <a:moveTo>
                      <a:pt x="34599" y="2013"/>
                    </a:moveTo>
                    <a:lnTo>
                      <a:pt x="34568" y="5732"/>
                    </a:lnTo>
                    <a:lnTo>
                      <a:pt x="34751" y="13200"/>
                    </a:lnTo>
                    <a:lnTo>
                      <a:pt x="34873" y="16950"/>
                    </a:lnTo>
                    <a:lnTo>
                      <a:pt x="28685" y="17132"/>
                    </a:lnTo>
                    <a:lnTo>
                      <a:pt x="16431" y="17132"/>
                    </a:lnTo>
                    <a:lnTo>
                      <a:pt x="10273" y="16950"/>
                    </a:lnTo>
                    <a:lnTo>
                      <a:pt x="10334" y="13200"/>
                    </a:lnTo>
                    <a:lnTo>
                      <a:pt x="10547" y="5732"/>
                    </a:lnTo>
                    <a:lnTo>
                      <a:pt x="10517" y="2013"/>
                    </a:lnTo>
                    <a:close/>
                    <a:moveTo>
                      <a:pt x="8840" y="1129"/>
                    </a:moveTo>
                    <a:lnTo>
                      <a:pt x="9237" y="1342"/>
                    </a:lnTo>
                    <a:lnTo>
                      <a:pt x="9511" y="1556"/>
                    </a:lnTo>
                    <a:lnTo>
                      <a:pt x="9297" y="3049"/>
                    </a:lnTo>
                    <a:lnTo>
                      <a:pt x="9176" y="6128"/>
                    </a:lnTo>
                    <a:lnTo>
                      <a:pt x="9176" y="7652"/>
                    </a:lnTo>
                    <a:lnTo>
                      <a:pt x="9115" y="12316"/>
                    </a:lnTo>
                    <a:lnTo>
                      <a:pt x="9054" y="17011"/>
                    </a:lnTo>
                    <a:lnTo>
                      <a:pt x="8993" y="17651"/>
                    </a:lnTo>
                    <a:lnTo>
                      <a:pt x="8749" y="18260"/>
                    </a:lnTo>
                    <a:lnTo>
                      <a:pt x="8657" y="18535"/>
                    </a:lnTo>
                    <a:lnTo>
                      <a:pt x="8261" y="18687"/>
                    </a:lnTo>
                    <a:lnTo>
                      <a:pt x="8017" y="18565"/>
                    </a:lnTo>
                    <a:lnTo>
                      <a:pt x="7651" y="18321"/>
                    </a:lnTo>
                    <a:lnTo>
                      <a:pt x="7377" y="17925"/>
                    </a:lnTo>
                    <a:lnTo>
                      <a:pt x="7103" y="17407"/>
                    </a:lnTo>
                    <a:lnTo>
                      <a:pt x="6828" y="16279"/>
                    </a:lnTo>
                    <a:lnTo>
                      <a:pt x="6798" y="15730"/>
                    </a:lnTo>
                    <a:lnTo>
                      <a:pt x="6798" y="12103"/>
                    </a:lnTo>
                    <a:lnTo>
                      <a:pt x="6889" y="8475"/>
                    </a:lnTo>
                    <a:lnTo>
                      <a:pt x="7011" y="6341"/>
                    </a:lnTo>
                    <a:lnTo>
                      <a:pt x="7225" y="4208"/>
                    </a:lnTo>
                    <a:lnTo>
                      <a:pt x="7316" y="3567"/>
                    </a:lnTo>
                    <a:lnTo>
                      <a:pt x="7743" y="2318"/>
                    </a:lnTo>
                    <a:lnTo>
                      <a:pt x="8078" y="1769"/>
                    </a:lnTo>
                    <a:lnTo>
                      <a:pt x="8231" y="1495"/>
                    </a:lnTo>
                    <a:lnTo>
                      <a:pt x="8535" y="1159"/>
                    </a:lnTo>
                    <a:lnTo>
                      <a:pt x="8840" y="1129"/>
                    </a:lnTo>
                    <a:close/>
                    <a:moveTo>
                      <a:pt x="36214" y="1068"/>
                    </a:moveTo>
                    <a:lnTo>
                      <a:pt x="36610" y="1159"/>
                    </a:lnTo>
                    <a:lnTo>
                      <a:pt x="36793" y="1434"/>
                    </a:lnTo>
                    <a:lnTo>
                      <a:pt x="37251" y="2104"/>
                    </a:lnTo>
                    <a:lnTo>
                      <a:pt x="37769" y="3567"/>
                    </a:lnTo>
                    <a:lnTo>
                      <a:pt x="37860" y="4330"/>
                    </a:lnTo>
                    <a:lnTo>
                      <a:pt x="38135" y="7043"/>
                    </a:lnTo>
                    <a:lnTo>
                      <a:pt x="38348" y="12469"/>
                    </a:lnTo>
                    <a:lnTo>
                      <a:pt x="38318" y="15212"/>
                    </a:lnTo>
                    <a:lnTo>
                      <a:pt x="38318" y="15852"/>
                    </a:lnTo>
                    <a:lnTo>
                      <a:pt x="38104" y="17102"/>
                    </a:lnTo>
                    <a:lnTo>
                      <a:pt x="37860" y="17712"/>
                    </a:lnTo>
                    <a:lnTo>
                      <a:pt x="37616" y="18169"/>
                    </a:lnTo>
                    <a:lnTo>
                      <a:pt x="37220" y="18535"/>
                    </a:lnTo>
                    <a:lnTo>
                      <a:pt x="36946" y="18718"/>
                    </a:lnTo>
                    <a:lnTo>
                      <a:pt x="36458" y="18565"/>
                    </a:lnTo>
                    <a:lnTo>
                      <a:pt x="36306" y="18230"/>
                    </a:lnTo>
                    <a:lnTo>
                      <a:pt x="36092" y="17498"/>
                    </a:lnTo>
                    <a:lnTo>
                      <a:pt x="36031" y="16736"/>
                    </a:lnTo>
                    <a:lnTo>
                      <a:pt x="35879" y="9817"/>
                    </a:lnTo>
                    <a:lnTo>
                      <a:pt x="35726" y="2866"/>
                    </a:lnTo>
                    <a:lnTo>
                      <a:pt x="35665" y="2196"/>
                    </a:lnTo>
                    <a:lnTo>
                      <a:pt x="35544" y="1434"/>
                    </a:lnTo>
                    <a:lnTo>
                      <a:pt x="35757" y="1312"/>
                    </a:lnTo>
                    <a:lnTo>
                      <a:pt x="35940" y="1190"/>
                    </a:lnTo>
                    <a:lnTo>
                      <a:pt x="36214" y="1068"/>
                    </a:lnTo>
                    <a:close/>
                    <a:moveTo>
                      <a:pt x="36397" y="1"/>
                    </a:moveTo>
                    <a:lnTo>
                      <a:pt x="35848" y="153"/>
                    </a:lnTo>
                    <a:lnTo>
                      <a:pt x="35574" y="336"/>
                    </a:lnTo>
                    <a:lnTo>
                      <a:pt x="35056" y="733"/>
                    </a:lnTo>
                    <a:lnTo>
                      <a:pt x="34538" y="1281"/>
                    </a:lnTo>
                    <a:lnTo>
                      <a:pt x="31581" y="1098"/>
                    </a:lnTo>
                    <a:lnTo>
                      <a:pt x="25606" y="1068"/>
                    </a:lnTo>
                    <a:lnTo>
                      <a:pt x="22588" y="1098"/>
                    </a:lnTo>
                    <a:lnTo>
                      <a:pt x="19570" y="1068"/>
                    </a:lnTo>
                    <a:lnTo>
                      <a:pt x="13504" y="1098"/>
                    </a:lnTo>
                    <a:lnTo>
                      <a:pt x="10456" y="1281"/>
                    </a:lnTo>
                    <a:lnTo>
                      <a:pt x="10303" y="1037"/>
                    </a:lnTo>
                    <a:lnTo>
                      <a:pt x="10151" y="824"/>
                    </a:lnTo>
                    <a:lnTo>
                      <a:pt x="9816" y="428"/>
                    </a:lnTo>
                    <a:lnTo>
                      <a:pt x="9084" y="31"/>
                    </a:lnTo>
                    <a:lnTo>
                      <a:pt x="8353" y="62"/>
                    </a:lnTo>
                    <a:lnTo>
                      <a:pt x="7651" y="489"/>
                    </a:lnTo>
                    <a:lnTo>
                      <a:pt x="7347" y="885"/>
                    </a:lnTo>
                    <a:lnTo>
                      <a:pt x="6859" y="1678"/>
                    </a:lnTo>
                    <a:lnTo>
                      <a:pt x="6493" y="2562"/>
                    </a:lnTo>
                    <a:lnTo>
                      <a:pt x="6249" y="3324"/>
                    </a:lnTo>
                    <a:lnTo>
                      <a:pt x="6036" y="4177"/>
                    </a:lnTo>
                    <a:lnTo>
                      <a:pt x="5883" y="4025"/>
                    </a:lnTo>
                    <a:lnTo>
                      <a:pt x="5731" y="3933"/>
                    </a:lnTo>
                    <a:lnTo>
                      <a:pt x="5365" y="3689"/>
                    </a:lnTo>
                    <a:lnTo>
                      <a:pt x="4664" y="3506"/>
                    </a:lnTo>
                    <a:lnTo>
                      <a:pt x="4054" y="3659"/>
                    </a:lnTo>
                    <a:lnTo>
                      <a:pt x="3506" y="4147"/>
                    </a:lnTo>
                    <a:lnTo>
                      <a:pt x="3292" y="4512"/>
                    </a:lnTo>
                    <a:lnTo>
                      <a:pt x="3018" y="5183"/>
                    </a:lnTo>
                    <a:lnTo>
                      <a:pt x="2805" y="5884"/>
                    </a:lnTo>
                    <a:lnTo>
                      <a:pt x="2591" y="6799"/>
                    </a:lnTo>
                    <a:lnTo>
                      <a:pt x="2439" y="7713"/>
                    </a:lnTo>
                    <a:lnTo>
                      <a:pt x="2286" y="7683"/>
                    </a:lnTo>
                    <a:lnTo>
                      <a:pt x="2195" y="7683"/>
                    </a:lnTo>
                    <a:lnTo>
                      <a:pt x="1829" y="7622"/>
                    </a:lnTo>
                    <a:lnTo>
                      <a:pt x="1189" y="7652"/>
                    </a:lnTo>
                    <a:lnTo>
                      <a:pt x="701" y="7927"/>
                    </a:lnTo>
                    <a:lnTo>
                      <a:pt x="335" y="8414"/>
                    </a:lnTo>
                    <a:lnTo>
                      <a:pt x="183" y="8780"/>
                    </a:lnTo>
                    <a:lnTo>
                      <a:pt x="92" y="9115"/>
                    </a:lnTo>
                    <a:lnTo>
                      <a:pt x="0" y="9756"/>
                    </a:lnTo>
                    <a:lnTo>
                      <a:pt x="92" y="10365"/>
                    </a:lnTo>
                    <a:lnTo>
                      <a:pt x="335" y="10975"/>
                    </a:lnTo>
                    <a:lnTo>
                      <a:pt x="518" y="11249"/>
                    </a:lnTo>
                    <a:lnTo>
                      <a:pt x="915" y="11828"/>
                    </a:lnTo>
                    <a:lnTo>
                      <a:pt x="1677" y="12408"/>
                    </a:lnTo>
                    <a:lnTo>
                      <a:pt x="2317" y="12560"/>
                    </a:lnTo>
                    <a:lnTo>
                      <a:pt x="2683" y="12499"/>
                    </a:lnTo>
                    <a:lnTo>
                      <a:pt x="2774" y="12804"/>
                    </a:lnTo>
                    <a:lnTo>
                      <a:pt x="2835" y="13048"/>
                    </a:lnTo>
                    <a:lnTo>
                      <a:pt x="3292" y="14145"/>
                    </a:lnTo>
                    <a:lnTo>
                      <a:pt x="3841" y="15212"/>
                    </a:lnTo>
                    <a:lnTo>
                      <a:pt x="4085" y="15608"/>
                    </a:lnTo>
                    <a:lnTo>
                      <a:pt x="4847" y="16157"/>
                    </a:lnTo>
                    <a:lnTo>
                      <a:pt x="5335" y="16309"/>
                    </a:lnTo>
                    <a:lnTo>
                      <a:pt x="5548" y="16370"/>
                    </a:lnTo>
                    <a:lnTo>
                      <a:pt x="5579" y="16401"/>
                    </a:lnTo>
                    <a:lnTo>
                      <a:pt x="6097" y="17620"/>
                    </a:lnTo>
                    <a:lnTo>
                      <a:pt x="6584" y="18687"/>
                    </a:lnTo>
                    <a:lnTo>
                      <a:pt x="6767" y="19022"/>
                    </a:lnTo>
                    <a:lnTo>
                      <a:pt x="7347" y="19510"/>
                    </a:lnTo>
                    <a:lnTo>
                      <a:pt x="7682" y="19663"/>
                    </a:lnTo>
                    <a:lnTo>
                      <a:pt x="8048" y="19784"/>
                    </a:lnTo>
                    <a:lnTo>
                      <a:pt x="8749" y="19784"/>
                    </a:lnTo>
                    <a:lnTo>
                      <a:pt x="9358" y="19510"/>
                    </a:lnTo>
                    <a:lnTo>
                      <a:pt x="9816" y="18992"/>
                    </a:lnTo>
                    <a:lnTo>
                      <a:pt x="9968" y="18657"/>
                    </a:lnTo>
                    <a:lnTo>
                      <a:pt x="10060" y="18352"/>
                    </a:lnTo>
                    <a:lnTo>
                      <a:pt x="10151" y="18138"/>
                    </a:lnTo>
                    <a:lnTo>
                      <a:pt x="16522" y="18291"/>
                    </a:lnTo>
                    <a:lnTo>
                      <a:pt x="22741" y="18382"/>
                    </a:lnTo>
                    <a:lnTo>
                      <a:pt x="28959" y="18291"/>
                    </a:lnTo>
                    <a:lnTo>
                      <a:pt x="35208" y="18138"/>
                    </a:lnTo>
                    <a:lnTo>
                      <a:pt x="35300" y="18443"/>
                    </a:lnTo>
                    <a:lnTo>
                      <a:pt x="35391" y="18748"/>
                    </a:lnTo>
                    <a:lnTo>
                      <a:pt x="35513" y="19022"/>
                    </a:lnTo>
                    <a:lnTo>
                      <a:pt x="35818" y="19419"/>
                    </a:lnTo>
                    <a:lnTo>
                      <a:pt x="36214" y="19693"/>
                    </a:lnTo>
                    <a:lnTo>
                      <a:pt x="36671" y="19815"/>
                    </a:lnTo>
                    <a:lnTo>
                      <a:pt x="36946" y="19815"/>
                    </a:lnTo>
                    <a:lnTo>
                      <a:pt x="37434" y="19784"/>
                    </a:lnTo>
                    <a:lnTo>
                      <a:pt x="38257" y="19358"/>
                    </a:lnTo>
                    <a:lnTo>
                      <a:pt x="38561" y="18992"/>
                    </a:lnTo>
                    <a:lnTo>
                      <a:pt x="38866" y="18535"/>
                    </a:lnTo>
                    <a:lnTo>
                      <a:pt x="39293" y="17559"/>
                    </a:lnTo>
                    <a:lnTo>
                      <a:pt x="39415" y="17011"/>
                    </a:lnTo>
                    <a:lnTo>
                      <a:pt x="39506" y="16706"/>
                    </a:lnTo>
                    <a:lnTo>
                      <a:pt x="39567" y="16401"/>
                    </a:lnTo>
                    <a:lnTo>
                      <a:pt x="39933" y="16340"/>
                    </a:lnTo>
                    <a:lnTo>
                      <a:pt x="40543" y="16127"/>
                    </a:lnTo>
                    <a:lnTo>
                      <a:pt x="41031" y="15761"/>
                    </a:lnTo>
                    <a:lnTo>
                      <a:pt x="41427" y="15273"/>
                    </a:lnTo>
                    <a:lnTo>
                      <a:pt x="41610" y="14999"/>
                    </a:lnTo>
                    <a:lnTo>
                      <a:pt x="42128" y="13840"/>
                    </a:lnTo>
                    <a:lnTo>
                      <a:pt x="42616" y="12621"/>
                    </a:lnTo>
                    <a:lnTo>
                      <a:pt x="43134" y="12560"/>
                    </a:lnTo>
                    <a:lnTo>
                      <a:pt x="43622" y="12408"/>
                    </a:lnTo>
                    <a:lnTo>
                      <a:pt x="44079" y="12103"/>
                    </a:lnTo>
                    <a:lnTo>
                      <a:pt x="44780" y="11219"/>
                    </a:lnTo>
                    <a:lnTo>
                      <a:pt x="45115" y="10121"/>
                    </a:lnTo>
                    <a:lnTo>
                      <a:pt x="45054" y="8963"/>
                    </a:lnTo>
                    <a:lnTo>
                      <a:pt x="44841" y="8445"/>
                    </a:lnTo>
                    <a:lnTo>
                      <a:pt x="44719" y="8231"/>
                    </a:lnTo>
                    <a:lnTo>
                      <a:pt x="44384" y="7866"/>
                    </a:lnTo>
                    <a:lnTo>
                      <a:pt x="43987" y="7652"/>
                    </a:lnTo>
                    <a:lnTo>
                      <a:pt x="43530" y="7591"/>
                    </a:lnTo>
                    <a:lnTo>
                      <a:pt x="43286" y="7591"/>
                    </a:lnTo>
                    <a:lnTo>
                      <a:pt x="42981" y="7652"/>
                    </a:lnTo>
                    <a:lnTo>
                      <a:pt x="42677" y="7713"/>
                    </a:lnTo>
                    <a:lnTo>
                      <a:pt x="42555" y="6921"/>
                    </a:lnTo>
                    <a:lnTo>
                      <a:pt x="42219" y="5640"/>
                    </a:lnTo>
                    <a:lnTo>
                      <a:pt x="41793" y="4451"/>
                    </a:lnTo>
                    <a:lnTo>
                      <a:pt x="41610" y="4086"/>
                    </a:lnTo>
                    <a:lnTo>
                      <a:pt x="41092" y="3659"/>
                    </a:lnTo>
                    <a:lnTo>
                      <a:pt x="40482" y="3506"/>
                    </a:lnTo>
                    <a:lnTo>
                      <a:pt x="39842" y="3659"/>
                    </a:lnTo>
                    <a:lnTo>
                      <a:pt x="39506" y="3872"/>
                    </a:lnTo>
                    <a:lnTo>
                      <a:pt x="39323" y="3994"/>
                    </a:lnTo>
                    <a:lnTo>
                      <a:pt x="39080" y="4177"/>
                    </a:lnTo>
                    <a:lnTo>
                      <a:pt x="39019" y="3842"/>
                    </a:lnTo>
                    <a:lnTo>
                      <a:pt x="38927" y="3567"/>
                    </a:lnTo>
                    <a:lnTo>
                      <a:pt x="38714" y="2744"/>
                    </a:lnTo>
                    <a:lnTo>
                      <a:pt x="38043" y="1251"/>
                    </a:lnTo>
                    <a:lnTo>
                      <a:pt x="37525" y="580"/>
                    </a:lnTo>
                    <a:lnTo>
                      <a:pt x="37312" y="367"/>
                    </a:lnTo>
                    <a:lnTo>
                      <a:pt x="36854" y="92"/>
                    </a:lnTo>
                    <a:lnTo>
                      <a:pt x="363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751" name="Google Shape;751;p26"/>
              <p:cNvGrpSpPr/>
              <p:nvPr/>
            </p:nvGrpSpPr>
            <p:grpSpPr>
              <a:xfrm>
                <a:off x="2111828" y="2687554"/>
                <a:ext cx="1548618" cy="885149"/>
                <a:chOff x="-2096200" y="2751929"/>
                <a:chExt cx="1548618" cy="885149"/>
              </a:xfrm>
            </p:grpSpPr>
            <p:sp>
              <p:nvSpPr>
                <p:cNvPr id="752" name="Google Shape;752;p26"/>
                <p:cNvSpPr txBox="1"/>
                <p:nvPr/>
              </p:nvSpPr>
              <p:spPr>
                <a:xfrm>
                  <a:off x="-2096182" y="2751929"/>
                  <a:ext cx="1548600" cy="3486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" sz="1800">
                      <a:solidFill>
                        <a:schemeClr val="lt2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Tuesday</a:t>
                  </a:r>
                  <a:endParaRPr b="1" sz="1800">
                    <a:solidFill>
                      <a:schemeClr val="l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  <p:sp>
              <p:nvSpPr>
                <p:cNvPr id="753" name="Google Shape;753;p26"/>
                <p:cNvSpPr txBox="1"/>
                <p:nvPr/>
              </p:nvSpPr>
              <p:spPr>
                <a:xfrm>
                  <a:off x="-2096200" y="3030778"/>
                  <a:ext cx="1548600" cy="6063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200">
                      <a:solidFill>
                        <a:schemeClr val="dk1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It’s composed mostly of hydrogen and also of helium</a:t>
                  </a:r>
                  <a:endParaRPr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endParaRPr>
                </a:p>
              </p:txBody>
            </p:sp>
          </p:grpSp>
          <p:sp>
            <p:nvSpPr>
              <p:cNvPr id="754" name="Google Shape;754;p26"/>
              <p:cNvSpPr txBox="1"/>
              <p:nvPr/>
            </p:nvSpPr>
            <p:spPr>
              <a:xfrm>
                <a:off x="2636600" y="2148438"/>
                <a:ext cx="501300" cy="354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</a:t>
                </a:r>
                <a:endParaRPr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755" name="Google Shape;755;p26"/>
            <p:cNvSpPr txBox="1"/>
            <p:nvPr/>
          </p:nvSpPr>
          <p:spPr>
            <a:xfrm>
              <a:off x="2110700" y="3851525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11:00 - 16:00</a:t>
              </a:r>
              <a:endParaRPr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27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aphicFrame>
        <p:nvGraphicFramePr>
          <p:cNvPr id="761" name="Google Shape;761;p27"/>
          <p:cNvGraphicFramePr/>
          <p:nvPr/>
        </p:nvGraphicFramePr>
        <p:xfrm>
          <a:off x="457200" y="121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1501150"/>
                <a:gridCol w="2747000"/>
                <a:gridCol w="1177025"/>
                <a:gridCol w="2804425"/>
              </a:tblGrid>
              <a:tr h="50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10:00 - 15:00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5/10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10:00 - 16:00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2/10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11:00 - 14:00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4/10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very cold place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8/10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where we all live on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3/10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the second planet from Sun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9/10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0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Neptune is very far away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6/10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762" name="Google Shape;762;p27"/>
          <p:cNvSpPr/>
          <p:nvPr/>
        </p:nvSpPr>
        <p:spPr>
          <a:xfrm>
            <a:off x="5977575" y="1311375"/>
            <a:ext cx="146700" cy="3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27"/>
          <p:cNvSpPr/>
          <p:nvPr/>
        </p:nvSpPr>
        <p:spPr>
          <a:xfrm>
            <a:off x="6249092" y="1311375"/>
            <a:ext cx="146700" cy="3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27"/>
          <p:cNvSpPr/>
          <p:nvPr/>
        </p:nvSpPr>
        <p:spPr>
          <a:xfrm>
            <a:off x="6520609" y="1311375"/>
            <a:ext cx="146700" cy="3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27"/>
          <p:cNvSpPr/>
          <p:nvPr/>
        </p:nvSpPr>
        <p:spPr>
          <a:xfrm>
            <a:off x="6792126" y="1311375"/>
            <a:ext cx="146700" cy="3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27"/>
          <p:cNvSpPr/>
          <p:nvPr/>
        </p:nvSpPr>
        <p:spPr>
          <a:xfrm>
            <a:off x="7063643" y="1311375"/>
            <a:ext cx="146700" cy="310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7"/>
          <p:cNvSpPr/>
          <p:nvPr/>
        </p:nvSpPr>
        <p:spPr>
          <a:xfrm>
            <a:off x="7335160" y="13113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7"/>
          <p:cNvSpPr/>
          <p:nvPr/>
        </p:nvSpPr>
        <p:spPr>
          <a:xfrm>
            <a:off x="7606677" y="13113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7"/>
          <p:cNvSpPr/>
          <p:nvPr/>
        </p:nvSpPr>
        <p:spPr>
          <a:xfrm>
            <a:off x="7878194" y="13113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7"/>
          <p:cNvSpPr/>
          <p:nvPr/>
        </p:nvSpPr>
        <p:spPr>
          <a:xfrm>
            <a:off x="8149711" y="13113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7"/>
          <p:cNvSpPr/>
          <p:nvPr/>
        </p:nvSpPr>
        <p:spPr>
          <a:xfrm>
            <a:off x="8421228" y="13113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7"/>
          <p:cNvSpPr/>
          <p:nvPr/>
        </p:nvSpPr>
        <p:spPr>
          <a:xfrm>
            <a:off x="5977575" y="1811275"/>
            <a:ext cx="146700" cy="3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27"/>
          <p:cNvSpPr/>
          <p:nvPr/>
        </p:nvSpPr>
        <p:spPr>
          <a:xfrm>
            <a:off x="6249092" y="1811275"/>
            <a:ext cx="146700" cy="3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27"/>
          <p:cNvSpPr/>
          <p:nvPr/>
        </p:nvSpPr>
        <p:spPr>
          <a:xfrm>
            <a:off x="6520609" y="18112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27"/>
          <p:cNvSpPr/>
          <p:nvPr/>
        </p:nvSpPr>
        <p:spPr>
          <a:xfrm>
            <a:off x="6792126" y="18112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7"/>
          <p:cNvSpPr/>
          <p:nvPr/>
        </p:nvSpPr>
        <p:spPr>
          <a:xfrm>
            <a:off x="7063643" y="18112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27"/>
          <p:cNvSpPr/>
          <p:nvPr/>
        </p:nvSpPr>
        <p:spPr>
          <a:xfrm>
            <a:off x="7335160" y="18112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7"/>
          <p:cNvSpPr/>
          <p:nvPr/>
        </p:nvSpPr>
        <p:spPr>
          <a:xfrm>
            <a:off x="7606677" y="18112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27"/>
          <p:cNvSpPr/>
          <p:nvPr/>
        </p:nvSpPr>
        <p:spPr>
          <a:xfrm>
            <a:off x="7878194" y="18112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27"/>
          <p:cNvSpPr/>
          <p:nvPr/>
        </p:nvSpPr>
        <p:spPr>
          <a:xfrm>
            <a:off x="8149711" y="18112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7"/>
          <p:cNvSpPr/>
          <p:nvPr/>
        </p:nvSpPr>
        <p:spPr>
          <a:xfrm>
            <a:off x="8421228" y="18112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27"/>
          <p:cNvSpPr/>
          <p:nvPr/>
        </p:nvSpPr>
        <p:spPr>
          <a:xfrm>
            <a:off x="5977575" y="2311175"/>
            <a:ext cx="146700" cy="3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27"/>
          <p:cNvSpPr/>
          <p:nvPr/>
        </p:nvSpPr>
        <p:spPr>
          <a:xfrm>
            <a:off x="6249092" y="2311175"/>
            <a:ext cx="146700" cy="3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27"/>
          <p:cNvSpPr/>
          <p:nvPr/>
        </p:nvSpPr>
        <p:spPr>
          <a:xfrm>
            <a:off x="6520609" y="2311175"/>
            <a:ext cx="146700" cy="3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27"/>
          <p:cNvSpPr/>
          <p:nvPr/>
        </p:nvSpPr>
        <p:spPr>
          <a:xfrm>
            <a:off x="6792126" y="2311175"/>
            <a:ext cx="146700" cy="31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27"/>
          <p:cNvSpPr/>
          <p:nvPr/>
        </p:nvSpPr>
        <p:spPr>
          <a:xfrm>
            <a:off x="7063643" y="23111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27"/>
          <p:cNvSpPr/>
          <p:nvPr/>
        </p:nvSpPr>
        <p:spPr>
          <a:xfrm>
            <a:off x="7335160" y="23111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27"/>
          <p:cNvSpPr/>
          <p:nvPr/>
        </p:nvSpPr>
        <p:spPr>
          <a:xfrm>
            <a:off x="7606677" y="23111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27"/>
          <p:cNvSpPr/>
          <p:nvPr/>
        </p:nvSpPr>
        <p:spPr>
          <a:xfrm>
            <a:off x="7878194" y="23111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27"/>
          <p:cNvSpPr/>
          <p:nvPr/>
        </p:nvSpPr>
        <p:spPr>
          <a:xfrm>
            <a:off x="8149711" y="23111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27"/>
          <p:cNvSpPr/>
          <p:nvPr/>
        </p:nvSpPr>
        <p:spPr>
          <a:xfrm>
            <a:off x="8421228" y="231117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7"/>
          <p:cNvSpPr/>
          <p:nvPr/>
        </p:nvSpPr>
        <p:spPr>
          <a:xfrm>
            <a:off x="5977575" y="2817300"/>
            <a:ext cx="146700" cy="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7"/>
          <p:cNvSpPr/>
          <p:nvPr/>
        </p:nvSpPr>
        <p:spPr>
          <a:xfrm>
            <a:off x="6249092" y="2817300"/>
            <a:ext cx="146700" cy="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27"/>
          <p:cNvSpPr/>
          <p:nvPr/>
        </p:nvSpPr>
        <p:spPr>
          <a:xfrm>
            <a:off x="6520609" y="2817300"/>
            <a:ext cx="146700" cy="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27"/>
          <p:cNvSpPr/>
          <p:nvPr/>
        </p:nvSpPr>
        <p:spPr>
          <a:xfrm>
            <a:off x="6792126" y="2817300"/>
            <a:ext cx="146700" cy="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27"/>
          <p:cNvSpPr/>
          <p:nvPr/>
        </p:nvSpPr>
        <p:spPr>
          <a:xfrm>
            <a:off x="7063643" y="2817300"/>
            <a:ext cx="146700" cy="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27"/>
          <p:cNvSpPr/>
          <p:nvPr/>
        </p:nvSpPr>
        <p:spPr>
          <a:xfrm>
            <a:off x="7335160" y="2817300"/>
            <a:ext cx="146700" cy="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27"/>
          <p:cNvSpPr/>
          <p:nvPr/>
        </p:nvSpPr>
        <p:spPr>
          <a:xfrm>
            <a:off x="7606677" y="2817300"/>
            <a:ext cx="146700" cy="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27"/>
          <p:cNvSpPr/>
          <p:nvPr/>
        </p:nvSpPr>
        <p:spPr>
          <a:xfrm>
            <a:off x="7878194" y="2817300"/>
            <a:ext cx="146700" cy="3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27"/>
          <p:cNvSpPr/>
          <p:nvPr/>
        </p:nvSpPr>
        <p:spPr>
          <a:xfrm>
            <a:off x="8149711" y="2817300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27"/>
          <p:cNvSpPr/>
          <p:nvPr/>
        </p:nvSpPr>
        <p:spPr>
          <a:xfrm>
            <a:off x="8421228" y="2817300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27"/>
          <p:cNvSpPr/>
          <p:nvPr/>
        </p:nvSpPr>
        <p:spPr>
          <a:xfrm>
            <a:off x="5977575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27"/>
          <p:cNvSpPr/>
          <p:nvPr/>
        </p:nvSpPr>
        <p:spPr>
          <a:xfrm>
            <a:off x="6249092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27"/>
          <p:cNvSpPr/>
          <p:nvPr/>
        </p:nvSpPr>
        <p:spPr>
          <a:xfrm>
            <a:off x="6520609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7"/>
          <p:cNvSpPr/>
          <p:nvPr/>
        </p:nvSpPr>
        <p:spPr>
          <a:xfrm>
            <a:off x="6792126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27"/>
          <p:cNvSpPr/>
          <p:nvPr/>
        </p:nvSpPr>
        <p:spPr>
          <a:xfrm>
            <a:off x="7063643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27"/>
          <p:cNvSpPr/>
          <p:nvPr/>
        </p:nvSpPr>
        <p:spPr>
          <a:xfrm>
            <a:off x="7335160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27"/>
          <p:cNvSpPr/>
          <p:nvPr/>
        </p:nvSpPr>
        <p:spPr>
          <a:xfrm>
            <a:off x="7606677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27"/>
          <p:cNvSpPr/>
          <p:nvPr/>
        </p:nvSpPr>
        <p:spPr>
          <a:xfrm>
            <a:off x="7878194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27"/>
          <p:cNvSpPr/>
          <p:nvPr/>
        </p:nvSpPr>
        <p:spPr>
          <a:xfrm>
            <a:off x="8149711" y="3823325"/>
            <a:ext cx="146700" cy="3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27"/>
          <p:cNvSpPr/>
          <p:nvPr/>
        </p:nvSpPr>
        <p:spPr>
          <a:xfrm>
            <a:off x="8421228" y="382332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27"/>
          <p:cNvSpPr/>
          <p:nvPr/>
        </p:nvSpPr>
        <p:spPr>
          <a:xfrm>
            <a:off x="5977575" y="4323225"/>
            <a:ext cx="146700" cy="31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27"/>
          <p:cNvSpPr/>
          <p:nvPr/>
        </p:nvSpPr>
        <p:spPr>
          <a:xfrm>
            <a:off x="6249092" y="4323225"/>
            <a:ext cx="146700" cy="31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27"/>
          <p:cNvSpPr/>
          <p:nvPr/>
        </p:nvSpPr>
        <p:spPr>
          <a:xfrm>
            <a:off x="6520609" y="4323225"/>
            <a:ext cx="146700" cy="31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7"/>
          <p:cNvSpPr/>
          <p:nvPr/>
        </p:nvSpPr>
        <p:spPr>
          <a:xfrm>
            <a:off x="6792126" y="4323225"/>
            <a:ext cx="146700" cy="31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27"/>
          <p:cNvSpPr/>
          <p:nvPr/>
        </p:nvSpPr>
        <p:spPr>
          <a:xfrm>
            <a:off x="7063643" y="4323225"/>
            <a:ext cx="146700" cy="31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27"/>
          <p:cNvSpPr/>
          <p:nvPr/>
        </p:nvSpPr>
        <p:spPr>
          <a:xfrm>
            <a:off x="7335160" y="4323225"/>
            <a:ext cx="146700" cy="31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27"/>
          <p:cNvSpPr/>
          <p:nvPr/>
        </p:nvSpPr>
        <p:spPr>
          <a:xfrm>
            <a:off x="7606677" y="432322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27"/>
          <p:cNvSpPr/>
          <p:nvPr/>
        </p:nvSpPr>
        <p:spPr>
          <a:xfrm>
            <a:off x="7878194" y="432322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27"/>
          <p:cNvSpPr/>
          <p:nvPr/>
        </p:nvSpPr>
        <p:spPr>
          <a:xfrm>
            <a:off x="8149711" y="432322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27"/>
          <p:cNvSpPr/>
          <p:nvPr/>
        </p:nvSpPr>
        <p:spPr>
          <a:xfrm>
            <a:off x="8421228" y="4323225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27"/>
          <p:cNvSpPr/>
          <p:nvPr/>
        </p:nvSpPr>
        <p:spPr>
          <a:xfrm>
            <a:off x="5977575" y="3320313"/>
            <a:ext cx="146700" cy="3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27"/>
          <p:cNvSpPr/>
          <p:nvPr/>
        </p:nvSpPr>
        <p:spPr>
          <a:xfrm>
            <a:off x="6249092" y="3320313"/>
            <a:ext cx="146700" cy="3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27"/>
          <p:cNvSpPr/>
          <p:nvPr/>
        </p:nvSpPr>
        <p:spPr>
          <a:xfrm>
            <a:off x="6520609" y="3320313"/>
            <a:ext cx="146700" cy="3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27"/>
          <p:cNvSpPr/>
          <p:nvPr/>
        </p:nvSpPr>
        <p:spPr>
          <a:xfrm>
            <a:off x="6792126" y="3320313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27"/>
          <p:cNvSpPr/>
          <p:nvPr/>
        </p:nvSpPr>
        <p:spPr>
          <a:xfrm>
            <a:off x="7063643" y="3320313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27"/>
          <p:cNvSpPr/>
          <p:nvPr/>
        </p:nvSpPr>
        <p:spPr>
          <a:xfrm>
            <a:off x="7335160" y="3320313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27"/>
          <p:cNvSpPr/>
          <p:nvPr/>
        </p:nvSpPr>
        <p:spPr>
          <a:xfrm>
            <a:off x="7606677" y="3320313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27"/>
          <p:cNvSpPr/>
          <p:nvPr/>
        </p:nvSpPr>
        <p:spPr>
          <a:xfrm>
            <a:off x="7878194" y="3320313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27"/>
          <p:cNvSpPr/>
          <p:nvPr/>
        </p:nvSpPr>
        <p:spPr>
          <a:xfrm>
            <a:off x="8149711" y="3320313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27"/>
          <p:cNvSpPr/>
          <p:nvPr/>
        </p:nvSpPr>
        <p:spPr>
          <a:xfrm>
            <a:off x="8421228" y="3320313"/>
            <a:ext cx="146700" cy="31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8"/>
          <p:cNvGrpSpPr/>
          <p:nvPr/>
        </p:nvGrpSpPr>
        <p:grpSpPr>
          <a:xfrm rot="2959858">
            <a:off x="6895508" y="644385"/>
            <a:ext cx="3269866" cy="2924474"/>
            <a:chOff x="8595698" y="533920"/>
            <a:chExt cx="3269808" cy="2924423"/>
          </a:xfrm>
        </p:grpSpPr>
        <p:sp>
          <p:nvSpPr>
            <p:cNvPr id="837" name="Google Shape;837;p28"/>
            <p:cNvSpPr/>
            <p:nvPr/>
          </p:nvSpPr>
          <p:spPr>
            <a:xfrm>
              <a:off x="8595698" y="1133356"/>
              <a:ext cx="2045163" cy="2324987"/>
            </a:xfrm>
            <a:custGeom>
              <a:rect b="b" l="l" r="r" t="t"/>
              <a:pathLst>
                <a:path extrusionOk="0" h="33908" w="29827">
                  <a:moveTo>
                    <a:pt x="16833" y="0"/>
                  </a:moveTo>
                  <a:lnTo>
                    <a:pt x="947" y="8037"/>
                  </a:lnTo>
                  <a:lnTo>
                    <a:pt x="795" y="8118"/>
                  </a:lnTo>
                  <a:lnTo>
                    <a:pt x="527" y="8332"/>
                  </a:lnTo>
                  <a:lnTo>
                    <a:pt x="304" y="8591"/>
                  </a:lnTo>
                  <a:lnTo>
                    <a:pt x="143" y="8886"/>
                  </a:lnTo>
                  <a:lnTo>
                    <a:pt x="36" y="9198"/>
                  </a:lnTo>
                  <a:lnTo>
                    <a:pt x="0" y="9529"/>
                  </a:lnTo>
                  <a:lnTo>
                    <a:pt x="18" y="9868"/>
                  </a:lnTo>
                  <a:lnTo>
                    <a:pt x="108" y="10198"/>
                  </a:lnTo>
                  <a:lnTo>
                    <a:pt x="188" y="10359"/>
                  </a:lnTo>
                  <a:lnTo>
                    <a:pt x="11618" y="32961"/>
                  </a:lnTo>
                  <a:lnTo>
                    <a:pt x="11699" y="33113"/>
                  </a:lnTo>
                  <a:lnTo>
                    <a:pt x="11913" y="33381"/>
                  </a:lnTo>
                  <a:lnTo>
                    <a:pt x="12172" y="33604"/>
                  </a:lnTo>
                  <a:lnTo>
                    <a:pt x="12467" y="33765"/>
                  </a:lnTo>
                  <a:lnTo>
                    <a:pt x="12779" y="33872"/>
                  </a:lnTo>
                  <a:lnTo>
                    <a:pt x="13110" y="33907"/>
                  </a:lnTo>
                  <a:lnTo>
                    <a:pt x="13449" y="33890"/>
                  </a:lnTo>
                  <a:lnTo>
                    <a:pt x="13779" y="33800"/>
                  </a:lnTo>
                  <a:lnTo>
                    <a:pt x="13940" y="33720"/>
                  </a:lnTo>
                  <a:lnTo>
                    <a:pt x="29827" y="25692"/>
                  </a:lnTo>
                  <a:lnTo>
                    <a:pt x="16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8683878" y="1224622"/>
              <a:ext cx="1885949" cy="2146163"/>
            </a:xfrm>
            <a:custGeom>
              <a:rect b="b" l="l" r="r" t="t"/>
              <a:pathLst>
                <a:path extrusionOk="0" h="31300" w="27505">
                  <a:moveTo>
                    <a:pt x="15619" y="0"/>
                  </a:moveTo>
                  <a:lnTo>
                    <a:pt x="340" y="7733"/>
                  </a:lnTo>
                  <a:lnTo>
                    <a:pt x="233" y="7796"/>
                  </a:lnTo>
                  <a:lnTo>
                    <a:pt x="81" y="7983"/>
                  </a:lnTo>
                  <a:lnTo>
                    <a:pt x="0" y="8207"/>
                  </a:lnTo>
                  <a:lnTo>
                    <a:pt x="18" y="8448"/>
                  </a:lnTo>
                  <a:lnTo>
                    <a:pt x="72" y="8564"/>
                  </a:lnTo>
                  <a:lnTo>
                    <a:pt x="11395" y="30960"/>
                  </a:lnTo>
                  <a:lnTo>
                    <a:pt x="11466" y="31076"/>
                  </a:lnTo>
                  <a:lnTo>
                    <a:pt x="11645" y="31228"/>
                  </a:lnTo>
                  <a:lnTo>
                    <a:pt x="11868" y="31299"/>
                  </a:lnTo>
                  <a:lnTo>
                    <a:pt x="12109" y="31282"/>
                  </a:lnTo>
                  <a:lnTo>
                    <a:pt x="12225" y="31237"/>
                  </a:lnTo>
                  <a:lnTo>
                    <a:pt x="27505" y="23504"/>
                  </a:lnTo>
                  <a:lnTo>
                    <a:pt x="15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8827119" y="1390561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2306" y="0"/>
                  </a:moveTo>
                  <a:lnTo>
                    <a:pt x="1" y="6224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8862638" y="1461531"/>
              <a:ext cx="843860" cy="426901"/>
            </a:xfrm>
            <a:custGeom>
              <a:rect b="b" l="l" r="r" t="t"/>
              <a:pathLst>
                <a:path extrusionOk="0" fill="none" h="6226" w="12307">
                  <a:moveTo>
                    <a:pt x="12306" y="1"/>
                  </a:moveTo>
                  <a:lnTo>
                    <a:pt x="1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8898774" y="1531952"/>
              <a:ext cx="843243" cy="426901"/>
            </a:xfrm>
            <a:custGeom>
              <a:rect b="b" l="l" r="r" t="t"/>
              <a:pathLst>
                <a:path extrusionOk="0" fill="none" h="6226" w="12298">
                  <a:moveTo>
                    <a:pt x="12297" y="1"/>
                  </a:moveTo>
                  <a:lnTo>
                    <a:pt x="1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8934293" y="1602990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2306" y="1"/>
                  </a:moveTo>
                  <a:lnTo>
                    <a:pt x="1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8"/>
            <p:cNvSpPr/>
            <p:nvPr/>
          </p:nvSpPr>
          <p:spPr>
            <a:xfrm>
              <a:off x="8970429" y="1674028"/>
              <a:ext cx="843243" cy="426216"/>
            </a:xfrm>
            <a:custGeom>
              <a:rect b="b" l="l" r="r" t="t"/>
              <a:pathLst>
                <a:path extrusionOk="0" fill="none" h="6216" w="12298">
                  <a:moveTo>
                    <a:pt x="12297" y="1"/>
                  </a:moveTo>
                  <a:lnTo>
                    <a:pt x="1" y="6216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8"/>
            <p:cNvSpPr/>
            <p:nvPr/>
          </p:nvSpPr>
          <p:spPr>
            <a:xfrm>
              <a:off x="9005948" y="1744449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12306" y="1"/>
                  </a:moveTo>
                  <a:lnTo>
                    <a:pt x="1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8"/>
            <p:cNvSpPr/>
            <p:nvPr/>
          </p:nvSpPr>
          <p:spPr>
            <a:xfrm>
              <a:off x="9042084" y="1815487"/>
              <a:ext cx="843175" cy="426833"/>
            </a:xfrm>
            <a:custGeom>
              <a:rect b="b" l="l" r="r" t="t"/>
              <a:pathLst>
                <a:path extrusionOk="0" fill="none" h="6225" w="12297">
                  <a:moveTo>
                    <a:pt x="12297" y="0"/>
                  </a:moveTo>
                  <a:lnTo>
                    <a:pt x="0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8"/>
            <p:cNvSpPr/>
            <p:nvPr/>
          </p:nvSpPr>
          <p:spPr>
            <a:xfrm>
              <a:off x="9077602" y="1885908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12306" y="0"/>
                  </a:moveTo>
                  <a:lnTo>
                    <a:pt x="0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8"/>
            <p:cNvSpPr/>
            <p:nvPr/>
          </p:nvSpPr>
          <p:spPr>
            <a:xfrm>
              <a:off x="9113121" y="1956946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12306" y="0"/>
                  </a:moveTo>
                  <a:lnTo>
                    <a:pt x="0" y="6224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8"/>
            <p:cNvSpPr/>
            <p:nvPr/>
          </p:nvSpPr>
          <p:spPr>
            <a:xfrm>
              <a:off x="9149257" y="2027367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12306" y="0"/>
                  </a:moveTo>
                  <a:lnTo>
                    <a:pt x="0" y="6224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8"/>
            <p:cNvSpPr/>
            <p:nvPr/>
          </p:nvSpPr>
          <p:spPr>
            <a:xfrm>
              <a:off x="9184776" y="2098406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12306" y="0"/>
                  </a:moveTo>
                  <a:lnTo>
                    <a:pt x="0" y="6224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8"/>
            <p:cNvSpPr/>
            <p:nvPr/>
          </p:nvSpPr>
          <p:spPr>
            <a:xfrm>
              <a:off x="9220843" y="2169375"/>
              <a:ext cx="843860" cy="426284"/>
            </a:xfrm>
            <a:custGeom>
              <a:rect b="b" l="l" r="r" t="t"/>
              <a:pathLst>
                <a:path extrusionOk="0" fill="none" h="6217" w="12307">
                  <a:moveTo>
                    <a:pt x="12306" y="1"/>
                  </a:moveTo>
                  <a:lnTo>
                    <a:pt x="1" y="6216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8"/>
            <p:cNvSpPr/>
            <p:nvPr/>
          </p:nvSpPr>
          <p:spPr>
            <a:xfrm>
              <a:off x="9256362" y="2239796"/>
              <a:ext cx="843860" cy="426901"/>
            </a:xfrm>
            <a:custGeom>
              <a:rect b="b" l="l" r="r" t="t"/>
              <a:pathLst>
                <a:path extrusionOk="0" fill="none" h="6226" w="12307">
                  <a:moveTo>
                    <a:pt x="12306" y="1"/>
                  </a:moveTo>
                  <a:lnTo>
                    <a:pt x="1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8"/>
            <p:cNvSpPr/>
            <p:nvPr/>
          </p:nvSpPr>
          <p:spPr>
            <a:xfrm>
              <a:off x="9292498" y="2310834"/>
              <a:ext cx="843243" cy="426833"/>
            </a:xfrm>
            <a:custGeom>
              <a:rect b="b" l="l" r="r" t="t"/>
              <a:pathLst>
                <a:path extrusionOk="0" fill="none" h="6225" w="12298">
                  <a:moveTo>
                    <a:pt x="12297" y="1"/>
                  </a:moveTo>
                  <a:lnTo>
                    <a:pt x="1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8"/>
            <p:cNvSpPr/>
            <p:nvPr/>
          </p:nvSpPr>
          <p:spPr>
            <a:xfrm>
              <a:off x="9328017" y="2381255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2306" y="1"/>
                  </a:moveTo>
                  <a:lnTo>
                    <a:pt x="1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9364153" y="2452293"/>
              <a:ext cx="843243" cy="426833"/>
            </a:xfrm>
            <a:custGeom>
              <a:rect b="b" l="l" r="r" t="t"/>
              <a:pathLst>
                <a:path extrusionOk="0" fill="none" h="6225" w="12298">
                  <a:moveTo>
                    <a:pt x="12297" y="1"/>
                  </a:moveTo>
                  <a:lnTo>
                    <a:pt x="1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9399672" y="2522715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12306" y="0"/>
                  </a:moveTo>
                  <a:lnTo>
                    <a:pt x="0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9435808" y="2593753"/>
              <a:ext cx="843175" cy="426833"/>
            </a:xfrm>
            <a:custGeom>
              <a:rect b="b" l="l" r="r" t="t"/>
              <a:pathLst>
                <a:path extrusionOk="0" fill="none" h="6225" w="12297">
                  <a:moveTo>
                    <a:pt x="12297" y="0"/>
                  </a:moveTo>
                  <a:lnTo>
                    <a:pt x="0" y="622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8"/>
            <p:cNvSpPr/>
            <p:nvPr/>
          </p:nvSpPr>
          <p:spPr>
            <a:xfrm>
              <a:off x="9471327" y="2664791"/>
              <a:ext cx="843792" cy="426216"/>
            </a:xfrm>
            <a:custGeom>
              <a:rect b="b" l="l" r="r" t="t"/>
              <a:pathLst>
                <a:path extrusionOk="0" fill="none" h="6216" w="12306">
                  <a:moveTo>
                    <a:pt x="12306" y="0"/>
                  </a:moveTo>
                  <a:lnTo>
                    <a:pt x="0" y="6215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8"/>
            <p:cNvSpPr/>
            <p:nvPr/>
          </p:nvSpPr>
          <p:spPr>
            <a:xfrm>
              <a:off x="8923870" y="1645229"/>
              <a:ext cx="815062" cy="1611679"/>
            </a:xfrm>
            <a:custGeom>
              <a:rect b="b" l="l" r="r" t="t"/>
              <a:pathLst>
                <a:path extrusionOk="0" fill="none" h="23505" w="11887">
                  <a:moveTo>
                    <a:pt x="1" y="1"/>
                  </a:moveTo>
                  <a:lnTo>
                    <a:pt x="11887" y="23504"/>
                  </a:lnTo>
                </a:path>
              </a:pathLst>
            </a:custGeom>
            <a:noFill/>
            <a:ln cap="flat" cmpd="sng" w="5575">
              <a:solidFill>
                <a:srgbClr val="ABBE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9771934" y="1421143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38" y="1"/>
                  </a:moveTo>
                  <a:lnTo>
                    <a:pt x="287" y="9"/>
                  </a:lnTo>
                  <a:lnTo>
                    <a:pt x="215" y="45"/>
                  </a:lnTo>
                  <a:lnTo>
                    <a:pt x="144" y="81"/>
                  </a:lnTo>
                  <a:lnTo>
                    <a:pt x="46" y="197"/>
                  </a:lnTo>
                  <a:lnTo>
                    <a:pt x="1" y="340"/>
                  </a:lnTo>
                  <a:lnTo>
                    <a:pt x="10" y="492"/>
                  </a:lnTo>
                  <a:lnTo>
                    <a:pt x="46" y="563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40" y="769"/>
                  </a:lnTo>
                  <a:lnTo>
                    <a:pt x="492" y="760"/>
                  </a:lnTo>
                  <a:lnTo>
                    <a:pt x="563" y="733"/>
                  </a:lnTo>
                  <a:lnTo>
                    <a:pt x="626" y="688"/>
                  </a:lnTo>
                  <a:lnTo>
                    <a:pt x="724" y="572"/>
                  </a:lnTo>
                  <a:lnTo>
                    <a:pt x="769" y="438"/>
                  </a:lnTo>
                  <a:lnTo>
                    <a:pt x="760" y="286"/>
                  </a:lnTo>
                  <a:lnTo>
                    <a:pt x="733" y="215"/>
                  </a:lnTo>
                  <a:lnTo>
                    <a:pt x="689" y="143"/>
                  </a:lnTo>
                  <a:lnTo>
                    <a:pt x="572" y="45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9828298" y="1531952"/>
              <a:ext cx="52728" cy="53346"/>
            </a:xfrm>
            <a:custGeom>
              <a:rect b="b" l="l" r="r" t="t"/>
              <a:pathLst>
                <a:path extrusionOk="0" h="778" w="769">
                  <a:moveTo>
                    <a:pt x="429" y="1"/>
                  </a:moveTo>
                  <a:lnTo>
                    <a:pt x="286" y="19"/>
                  </a:lnTo>
                  <a:lnTo>
                    <a:pt x="215" y="45"/>
                  </a:lnTo>
                  <a:lnTo>
                    <a:pt x="143" y="90"/>
                  </a:lnTo>
                  <a:lnTo>
                    <a:pt x="45" y="197"/>
                  </a:lnTo>
                  <a:lnTo>
                    <a:pt x="0" y="340"/>
                  </a:lnTo>
                  <a:lnTo>
                    <a:pt x="9" y="492"/>
                  </a:lnTo>
                  <a:lnTo>
                    <a:pt x="36" y="563"/>
                  </a:lnTo>
                  <a:lnTo>
                    <a:pt x="81" y="635"/>
                  </a:lnTo>
                  <a:lnTo>
                    <a:pt x="197" y="733"/>
                  </a:lnTo>
                  <a:lnTo>
                    <a:pt x="340" y="778"/>
                  </a:lnTo>
                  <a:lnTo>
                    <a:pt x="483" y="769"/>
                  </a:lnTo>
                  <a:lnTo>
                    <a:pt x="563" y="733"/>
                  </a:lnTo>
                  <a:lnTo>
                    <a:pt x="626" y="697"/>
                  </a:lnTo>
                  <a:lnTo>
                    <a:pt x="724" y="581"/>
                  </a:lnTo>
                  <a:lnTo>
                    <a:pt x="768" y="438"/>
                  </a:lnTo>
                  <a:lnTo>
                    <a:pt x="760" y="287"/>
                  </a:lnTo>
                  <a:lnTo>
                    <a:pt x="733" y="215"/>
                  </a:lnTo>
                  <a:lnTo>
                    <a:pt x="688" y="153"/>
                  </a:lnTo>
                  <a:lnTo>
                    <a:pt x="572" y="5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9884662" y="1643446"/>
              <a:ext cx="52660" cy="52728"/>
            </a:xfrm>
            <a:custGeom>
              <a:rect b="b" l="l" r="r" t="t"/>
              <a:pathLst>
                <a:path extrusionOk="0" h="769" w="768">
                  <a:moveTo>
                    <a:pt x="429" y="0"/>
                  </a:moveTo>
                  <a:lnTo>
                    <a:pt x="277" y="9"/>
                  </a:lnTo>
                  <a:lnTo>
                    <a:pt x="205" y="36"/>
                  </a:lnTo>
                  <a:lnTo>
                    <a:pt x="143" y="80"/>
                  </a:lnTo>
                  <a:lnTo>
                    <a:pt x="45" y="197"/>
                  </a:lnTo>
                  <a:lnTo>
                    <a:pt x="0" y="339"/>
                  </a:lnTo>
                  <a:lnTo>
                    <a:pt x="9" y="482"/>
                  </a:lnTo>
                  <a:lnTo>
                    <a:pt x="36" y="563"/>
                  </a:lnTo>
                  <a:lnTo>
                    <a:pt x="80" y="625"/>
                  </a:lnTo>
                  <a:lnTo>
                    <a:pt x="196" y="723"/>
                  </a:lnTo>
                  <a:lnTo>
                    <a:pt x="330" y="768"/>
                  </a:lnTo>
                  <a:lnTo>
                    <a:pt x="482" y="759"/>
                  </a:lnTo>
                  <a:lnTo>
                    <a:pt x="554" y="732"/>
                  </a:lnTo>
                  <a:lnTo>
                    <a:pt x="625" y="688"/>
                  </a:lnTo>
                  <a:lnTo>
                    <a:pt x="723" y="572"/>
                  </a:lnTo>
                  <a:lnTo>
                    <a:pt x="768" y="429"/>
                  </a:lnTo>
                  <a:lnTo>
                    <a:pt x="759" y="286"/>
                  </a:lnTo>
                  <a:lnTo>
                    <a:pt x="723" y="214"/>
                  </a:lnTo>
                  <a:lnTo>
                    <a:pt x="688" y="143"/>
                  </a:lnTo>
                  <a:lnTo>
                    <a:pt x="572" y="45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9940340" y="1754254"/>
              <a:ext cx="53346" cy="53346"/>
            </a:xfrm>
            <a:custGeom>
              <a:rect b="b" l="l" r="r" t="t"/>
              <a:pathLst>
                <a:path extrusionOk="0" h="778" w="778">
                  <a:moveTo>
                    <a:pt x="438" y="0"/>
                  </a:moveTo>
                  <a:lnTo>
                    <a:pt x="286" y="9"/>
                  </a:lnTo>
                  <a:lnTo>
                    <a:pt x="215" y="45"/>
                  </a:lnTo>
                  <a:lnTo>
                    <a:pt x="144" y="81"/>
                  </a:lnTo>
                  <a:lnTo>
                    <a:pt x="54" y="197"/>
                  </a:lnTo>
                  <a:lnTo>
                    <a:pt x="1" y="340"/>
                  </a:lnTo>
                  <a:lnTo>
                    <a:pt x="19" y="492"/>
                  </a:lnTo>
                  <a:lnTo>
                    <a:pt x="45" y="563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40" y="777"/>
                  </a:lnTo>
                  <a:lnTo>
                    <a:pt x="492" y="759"/>
                  </a:lnTo>
                  <a:lnTo>
                    <a:pt x="563" y="733"/>
                  </a:lnTo>
                  <a:lnTo>
                    <a:pt x="635" y="688"/>
                  </a:lnTo>
                  <a:lnTo>
                    <a:pt x="724" y="581"/>
                  </a:lnTo>
                  <a:lnTo>
                    <a:pt x="778" y="438"/>
                  </a:lnTo>
                  <a:lnTo>
                    <a:pt x="760" y="286"/>
                  </a:lnTo>
                  <a:lnTo>
                    <a:pt x="733" y="215"/>
                  </a:lnTo>
                  <a:lnTo>
                    <a:pt x="697" y="143"/>
                  </a:lnTo>
                  <a:lnTo>
                    <a:pt x="581" y="4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8"/>
            <p:cNvSpPr/>
            <p:nvPr/>
          </p:nvSpPr>
          <p:spPr>
            <a:xfrm>
              <a:off x="9996704" y="1865680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38" y="1"/>
                  </a:moveTo>
                  <a:lnTo>
                    <a:pt x="286" y="10"/>
                  </a:lnTo>
                  <a:lnTo>
                    <a:pt x="215" y="36"/>
                  </a:lnTo>
                  <a:lnTo>
                    <a:pt x="143" y="81"/>
                  </a:lnTo>
                  <a:lnTo>
                    <a:pt x="45" y="197"/>
                  </a:lnTo>
                  <a:lnTo>
                    <a:pt x="0" y="331"/>
                  </a:lnTo>
                  <a:lnTo>
                    <a:pt x="9" y="483"/>
                  </a:lnTo>
                  <a:lnTo>
                    <a:pt x="45" y="554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40" y="769"/>
                  </a:lnTo>
                  <a:lnTo>
                    <a:pt x="491" y="760"/>
                  </a:lnTo>
                  <a:lnTo>
                    <a:pt x="563" y="724"/>
                  </a:lnTo>
                  <a:lnTo>
                    <a:pt x="625" y="688"/>
                  </a:lnTo>
                  <a:lnTo>
                    <a:pt x="724" y="572"/>
                  </a:lnTo>
                  <a:lnTo>
                    <a:pt x="768" y="429"/>
                  </a:lnTo>
                  <a:lnTo>
                    <a:pt x="759" y="277"/>
                  </a:lnTo>
                  <a:lnTo>
                    <a:pt x="732" y="206"/>
                  </a:lnTo>
                  <a:lnTo>
                    <a:pt x="688" y="144"/>
                  </a:lnTo>
                  <a:lnTo>
                    <a:pt x="572" y="45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8"/>
            <p:cNvSpPr/>
            <p:nvPr/>
          </p:nvSpPr>
          <p:spPr>
            <a:xfrm>
              <a:off x="10052999" y="1976489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29" y="1"/>
                  </a:moveTo>
                  <a:lnTo>
                    <a:pt x="287" y="10"/>
                  </a:lnTo>
                  <a:lnTo>
                    <a:pt x="206" y="46"/>
                  </a:lnTo>
                  <a:lnTo>
                    <a:pt x="144" y="81"/>
                  </a:lnTo>
                  <a:lnTo>
                    <a:pt x="45" y="197"/>
                  </a:lnTo>
                  <a:lnTo>
                    <a:pt x="1" y="340"/>
                  </a:lnTo>
                  <a:lnTo>
                    <a:pt x="10" y="492"/>
                  </a:lnTo>
                  <a:lnTo>
                    <a:pt x="36" y="564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40" y="769"/>
                  </a:lnTo>
                  <a:lnTo>
                    <a:pt x="483" y="760"/>
                  </a:lnTo>
                  <a:lnTo>
                    <a:pt x="554" y="733"/>
                  </a:lnTo>
                  <a:lnTo>
                    <a:pt x="626" y="689"/>
                  </a:lnTo>
                  <a:lnTo>
                    <a:pt x="724" y="573"/>
                  </a:lnTo>
                  <a:lnTo>
                    <a:pt x="769" y="439"/>
                  </a:lnTo>
                  <a:lnTo>
                    <a:pt x="760" y="287"/>
                  </a:lnTo>
                  <a:lnTo>
                    <a:pt x="733" y="215"/>
                  </a:lnTo>
                  <a:lnTo>
                    <a:pt x="688" y="144"/>
                  </a:lnTo>
                  <a:lnTo>
                    <a:pt x="572" y="4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10109363" y="2087366"/>
              <a:ext cx="52728" cy="53346"/>
            </a:xfrm>
            <a:custGeom>
              <a:rect b="b" l="l" r="r" t="t"/>
              <a:pathLst>
                <a:path extrusionOk="0" h="778" w="769">
                  <a:moveTo>
                    <a:pt x="429" y="0"/>
                  </a:moveTo>
                  <a:lnTo>
                    <a:pt x="277" y="18"/>
                  </a:lnTo>
                  <a:lnTo>
                    <a:pt x="206" y="45"/>
                  </a:lnTo>
                  <a:lnTo>
                    <a:pt x="143" y="90"/>
                  </a:lnTo>
                  <a:lnTo>
                    <a:pt x="45" y="197"/>
                  </a:lnTo>
                  <a:lnTo>
                    <a:pt x="0" y="340"/>
                  </a:lnTo>
                  <a:lnTo>
                    <a:pt x="9" y="491"/>
                  </a:lnTo>
                  <a:lnTo>
                    <a:pt x="36" y="563"/>
                  </a:lnTo>
                  <a:lnTo>
                    <a:pt x="81" y="634"/>
                  </a:lnTo>
                  <a:lnTo>
                    <a:pt x="197" y="733"/>
                  </a:lnTo>
                  <a:lnTo>
                    <a:pt x="331" y="777"/>
                  </a:lnTo>
                  <a:lnTo>
                    <a:pt x="483" y="768"/>
                  </a:lnTo>
                  <a:lnTo>
                    <a:pt x="554" y="733"/>
                  </a:lnTo>
                  <a:lnTo>
                    <a:pt x="625" y="697"/>
                  </a:lnTo>
                  <a:lnTo>
                    <a:pt x="724" y="581"/>
                  </a:lnTo>
                  <a:lnTo>
                    <a:pt x="768" y="438"/>
                  </a:lnTo>
                  <a:lnTo>
                    <a:pt x="759" y="286"/>
                  </a:lnTo>
                  <a:lnTo>
                    <a:pt x="724" y="215"/>
                  </a:lnTo>
                  <a:lnTo>
                    <a:pt x="688" y="152"/>
                  </a:lnTo>
                  <a:lnTo>
                    <a:pt x="572" y="5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10165041" y="2198791"/>
              <a:ext cx="53346" cy="52728"/>
            </a:xfrm>
            <a:custGeom>
              <a:rect b="b" l="l" r="r" t="t"/>
              <a:pathLst>
                <a:path extrusionOk="0" h="769" w="778">
                  <a:moveTo>
                    <a:pt x="439" y="1"/>
                  </a:moveTo>
                  <a:lnTo>
                    <a:pt x="287" y="9"/>
                  </a:lnTo>
                  <a:lnTo>
                    <a:pt x="215" y="36"/>
                  </a:lnTo>
                  <a:lnTo>
                    <a:pt x="144" y="81"/>
                  </a:lnTo>
                  <a:lnTo>
                    <a:pt x="55" y="197"/>
                  </a:lnTo>
                  <a:lnTo>
                    <a:pt x="1" y="340"/>
                  </a:lnTo>
                  <a:lnTo>
                    <a:pt x="19" y="483"/>
                  </a:lnTo>
                  <a:lnTo>
                    <a:pt x="46" y="554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40" y="769"/>
                  </a:lnTo>
                  <a:lnTo>
                    <a:pt x="492" y="760"/>
                  </a:lnTo>
                  <a:lnTo>
                    <a:pt x="564" y="733"/>
                  </a:lnTo>
                  <a:lnTo>
                    <a:pt x="635" y="688"/>
                  </a:lnTo>
                  <a:lnTo>
                    <a:pt x="724" y="572"/>
                  </a:lnTo>
                  <a:lnTo>
                    <a:pt x="778" y="429"/>
                  </a:lnTo>
                  <a:lnTo>
                    <a:pt x="760" y="286"/>
                  </a:lnTo>
                  <a:lnTo>
                    <a:pt x="733" y="206"/>
                  </a:lnTo>
                  <a:lnTo>
                    <a:pt x="697" y="143"/>
                  </a:lnTo>
                  <a:lnTo>
                    <a:pt x="581" y="45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10221405" y="2309600"/>
              <a:ext cx="52728" cy="53346"/>
            </a:xfrm>
            <a:custGeom>
              <a:rect b="b" l="l" r="r" t="t"/>
              <a:pathLst>
                <a:path extrusionOk="0" h="778" w="769">
                  <a:moveTo>
                    <a:pt x="438" y="1"/>
                  </a:moveTo>
                  <a:lnTo>
                    <a:pt x="286" y="10"/>
                  </a:lnTo>
                  <a:lnTo>
                    <a:pt x="215" y="46"/>
                  </a:lnTo>
                  <a:lnTo>
                    <a:pt x="143" y="81"/>
                  </a:lnTo>
                  <a:lnTo>
                    <a:pt x="45" y="197"/>
                  </a:lnTo>
                  <a:lnTo>
                    <a:pt x="1" y="340"/>
                  </a:lnTo>
                  <a:lnTo>
                    <a:pt x="9" y="492"/>
                  </a:lnTo>
                  <a:lnTo>
                    <a:pt x="45" y="563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40" y="778"/>
                  </a:lnTo>
                  <a:lnTo>
                    <a:pt x="492" y="760"/>
                  </a:lnTo>
                  <a:lnTo>
                    <a:pt x="563" y="733"/>
                  </a:lnTo>
                  <a:lnTo>
                    <a:pt x="626" y="688"/>
                  </a:lnTo>
                  <a:lnTo>
                    <a:pt x="724" y="581"/>
                  </a:lnTo>
                  <a:lnTo>
                    <a:pt x="768" y="438"/>
                  </a:lnTo>
                  <a:lnTo>
                    <a:pt x="760" y="287"/>
                  </a:lnTo>
                  <a:lnTo>
                    <a:pt x="733" y="215"/>
                  </a:lnTo>
                  <a:lnTo>
                    <a:pt x="688" y="144"/>
                  </a:lnTo>
                  <a:lnTo>
                    <a:pt x="572" y="4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10277769" y="2421094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29" y="0"/>
                  </a:moveTo>
                  <a:lnTo>
                    <a:pt x="286" y="9"/>
                  </a:lnTo>
                  <a:lnTo>
                    <a:pt x="205" y="36"/>
                  </a:lnTo>
                  <a:lnTo>
                    <a:pt x="143" y="80"/>
                  </a:lnTo>
                  <a:lnTo>
                    <a:pt x="45" y="197"/>
                  </a:lnTo>
                  <a:lnTo>
                    <a:pt x="0" y="331"/>
                  </a:lnTo>
                  <a:lnTo>
                    <a:pt x="9" y="482"/>
                  </a:lnTo>
                  <a:lnTo>
                    <a:pt x="36" y="554"/>
                  </a:lnTo>
                  <a:lnTo>
                    <a:pt x="80" y="625"/>
                  </a:lnTo>
                  <a:lnTo>
                    <a:pt x="197" y="723"/>
                  </a:lnTo>
                  <a:lnTo>
                    <a:pt x="339" y="768"/>
                  </a:lnTo>
                  <a:lnTo>
                    <a:pt x="482" y="759"/>
                  </a:lnTo>
                  <a:lnTo>
                    <a:pt x="554" y="723"/>
                  </a:lnTo>
                  <a:lnTo>
                    <a:pt x="625" y="688"/>
                  </a:lnTo>
                  <a:lnTo>
                    <a:pt x="723" y="572"/>
                  </a:lnTo>
                  <a:lnTo>
                    <a:pt x="768" y="429"/>
                  </a:lnTo>
                  <a:lnTo>
                    <a:pt x="759" y="277"/>
                  </a:lnTo>
                  <a:lnTo>
                    <a:pt x="732" y="206"/>
                  </a:lnTo>
                  <a:lnTo>
                    <a:pt x="688" y="143"/>
                  </a:lnTo>
                  <a:lnTo>
                    <a:pt x="572" y="45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10334064" y="2531903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29" y="0"/>
                  </a:moveTo>
                  <a:lnTo>
                    <a:pt x="277" y="9"/>
                  </a:lnTo>
                  <a:lnTo>
                    <a:pt x="206" y="45"/>
                  </a:lnTo>
                  <a:lnTo>
                    <a:pt x="143" y="81"/>
                  </a:lnTo>
                  <a:lnTo>
                    <a:pt x="45" y="197"/>
                  </a:lnTo>
                  <a:lnTo>
                    <a:pt x="1" y="340"/>
                  </a:lnTo>
                  <a:lnTo>
                    <a:pt x="10" y="492"/>
                  </a:lnTo>
                  <a:lnTo>
                    <a:pt x="36" y="563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31" y="768"/>
                  </a:lnTo>
                  <a:lnTo>
                    <a:pt x="483" y="759"/>
                  </a:lnTo>
                  <a:lnTo>
                    <a:pt x="554" y="733"/>
                  </a:lnTo>
                  <a:lnTo>
                    <a:pt x="626" y="688"/>
                  </a:lnTo>
                  <a:lnTo>
                    <a:pt x="724" y="572"/>
                  </a:lnTo>
                  <a:lnTo>
                    <a:pt x="769" y="438"/>
                  </a:lnTo>
                  <a:lnTo>
                    <a:pt x="760" y="286"/>
                  </a:lnTo>
                  <a:lnTo>
                    <a:pt x="724" y="215"/>
                  </a:lnTo>
                  <a:lnTo>
                    <a:pt x="688" y="143"/>
                  </a:lnTo>
                  <a:lnTo>
                    <a:pt x="572" y="45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10389811" y="2642711"/>
              <a:ext cx="53346" cy="53346"/>
            </a:xfrm>
            <a:custGeom>
              <a:rect b="b" l="l" r="r" t="t"/>
              <a:pathLst>
                <a:path extrusionOk="0" h="778" w="778">
                  <a:moveTo>
                    <a:pt x="438" y="1"/>
                  </a:moveTo>
                  <a:lnTo>
                    <a:pt x="286" y="19"/>
                  </a:lnTo>
                  <a:lnTo>
                    <a:pt x="215" y="45"/>
                  </a:lnTo>
                  <a:lnTo>
                    <a:pt x="143" y="90"/>
                  </a:lnTo>
                  <a:lnTo>
                    <a:pt x="54" y="197"/>
                  </a:lnTo>
                  <a:lnTo>
                    <a:pt x="0" y="340"/>
                  </a:lnTo>
                  <a:lnTo>
                    <a:pt x="9" y="492"/>
                  </a:lnTo>
                  <a:lnTo>
                    <a:pt x="45" y="563"/>
                  </a:lnTo>
                  <a:lnTo>
                    <a:pt x="81" y="635"/>
                  </a:lnTo>
                  <a:lnTo>
                    <a:pt x="197" y="733"/>
                  </a:lnTo>
                  <a:lnTo>
                    <a:pt x="340" y="778"/>
                  </a:lnTo>
                  <a:lnTo>
                    <a:pt x="491" y="769"/>
                  </a:lnTo>
                  <a:lnTo>
                    <a:pt x="563" y="733"/>
                  </a:lnTo>
                  <a:lnTo>
                    <a:pt x="634" y="697"/>
                  </a:lnTo>
                  <a:lnTo>
                    <a:pt x="724" y="581"/>
                  </a:lnTo>
                  <a:lnTo>
                    <a:pt x="777" y="438"/>
                  </a:lnTo>
                  <a:lnTo>
                    <a:pt x="759" y="287"/>
                  </a:lnTo>
                  <a:lnTo>
                    <a:pt x="732" y="215"/>
                  </a:lnTo>
                  <a:lnTo>
                    <a:pt x="697" y="144"/>
                  </a:lnTo>
                  <a:lnTo>
                    <a:pt x="581" y="54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9820344" y="533920"/>
              <a:ext cx="2045163" cy="2324987"/>
            </a:xfrm>
            <a:custGeom>
              <a:rect b="b" l="l" r="r" t="t"/>
              <a:pathLst>
                <a:path extrusionOk="0" h="33908" w="29827">
                  <a:moveTo>
                    <a:pt x="16717" y="0"/>
                  </a:moveTo>
                  <a:lnTo>
                    <a:pt x="16378" y="27"/>
                  </a:lnTo>
                  <a:lnTo>
                    <a:pt x="16048" y="116"/>
                  </a:lnTo>
                  <a:lnTo>
                    <a:pt x="15887" y="188"/>
                  </a:lnTo>
                  <a:lnTo>
                    <a:pt x="0" y="8225"/>
                  </a:lnTo>
                  <a:lnTo>
                    <a:pt x="12993" y="33907"/>
                  </a:lnTo>
                  <a:lnTo>
                    <a:pt x="28880" y="25879"/>
                  </a:lnTo>
                  <a:lnTo>
                    <a:pt x="29032" y="25790"/>
                  </a:lnTo>
                  <a:lnTo>
                    <a:pt x="29300" y="25575"/>
                  </a:lnTo>
                  <a:lnTo>
                    <a:pt x="29523" y="25316"/>
                  </a:lnTo>
                  <a:lnTo>
                    <a:pt x="29684" y="25031"/>
                  </a:lnTo>
                  <a:lnTo>
                    <a:pt x="29791" y="24709"/>
                  </a:lnTo>
                  <a:lnTo>
                    <a:pt x="29826" y="24379"/>
                  </a:lnTo>
                  <a:lnTo>
                    <a:pt x="29809" y="24048"/>
                  </a:lnTo>
                  <a:lnTo>
                    <a:pt x="29710" y="23709"/>
                  </a:lnTo>
                  <a:lnTo>
                    <a:pt x="29639" y="23548"/>
                  </a:lnTo>
                  <a:lnTo>
                    <a:pt x="18209" y="956"/>
                  </a:lnTo>
                  <a:lnTo>
                    <a:pt x="18128" y="795"/>
                  </a:lnTo>
                  <a:lnTo>
                    <a:pt x="17914" y="527"/>
                  </a:lnTo>
                  <a:lnTo>
                    <a:pt x="17655" y="313"/>
                  </a:lnTo>
                  <a:lnTo>
                    <a:pt x="17360" y="143"/>
                  </a:lnTo>
                  <a:lnTo>
                    <a:pt x="17048" y="45"/>
                  </a:lnTo>
                  <a:lnTo>
                    <a:pt x="167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9891382" y="621484"/>
              <a:ext cx="1885949" cy="2146163"/>
            </a:xfrm>
            <a:custGeom>
              <a:rect b="b" l="l" r="r" t="t"/>
              <a:pathLst>
                <a:path extrusionOk="0" h="31300" w="27505">
                  <a:moveTo>
                    <a:pt x="15628" y="0"/>
                  </a:moveTo>
                  <a:lnTo>
                    <a:pt x="15387" y="18"/>
                  </a:lnTo>
                  <a:lnTo>
                    <a:pt x="15270" y="71"/>
                  </a:lnTo>
                  <a:lnTo>
                    <a:pt x="0" y="7796"/>
                  </a:lnTo>
                  <a:lnTo>
                    <a:pt x="11886" y="31299"/>
                  </a:lnTo>
                  <a:lnTo>
                    <a:pt x="27165" y="23575"/>
                  </a:lnTo>
                  <a:lnTo>
                    <a:pt x="27272" y="23504"/>
                  </a:lnTo>
                  <a:lnTo>
                    <a:pt x="27424" y="23325"/>
                  </a:lnTo>
                  <a:lnTo>
                    <a:pt x="27505" y="23102"/>
                  </a:lnTo>
                  <a:lnTo>
                    <a:pt x="27487" y="22861"/>
                  </a:lnTo>
                  <a:lnTo>
                    <a:pt x="27433" y="22745"/>
                  </a:lnTo>
                  <a:lnTo>
                    <a:pt x="16101" y="339"/>
                  </a:lnTo>
                  <a:lnTo>
                    <a:pt x="16038" y="232"/>
                  </a:lnTo>
                  <a:lnTo>
                    <a:pt x="15860" y="80"/>
                  </a:lnTo>
                  <a:lnTo>
                    <a:pt x="156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10790255" y="2174929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0" y="6224"/>
                  </a:moveTo>
                  <a:lnTo>
                    <a:pt x="12306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10754736" y="2104508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1" y="6225"/>
                  </a:moveTo>
                  <a:lnTo>
                    <a:pt x="12306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28"/>
            <p:cNvSpPr/>
            <p:nvPr/>
          </p:nvSpPr>
          <p:spPr>
            <a:xfrm>
              <a:off x="10718600" y="2033470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" y="6225"/>
                  </a:moveTo>
                  <a:lnTo>
                    <a:pt x="12306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8"/>
            <p:cNvSpPr/>
            <p:nvPr/>
          </p:nvSpPr>
          <p:spPr>
            <a:xfrm>
              <a:off x="10683081" y="1963049"/>
              <a:ext cx="843860" cy="426216"/>
            </a:xfrm>
            <a:custGeom>
              <a:rect b="b" l="l" r="r" t="t"/>
              <a:pathLst>
                <a:path extrusionOk="0" fill="none" h="6216" w="12307">
                  <a:moveTo>
                    <a:pt x="1" y="6216"/>
                  </a:moveTo>
                  <a:lnTo>
                    <a:pt x="12306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10646945" y="1892011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" y="6225"/>
                  </a:moveTo>
                  <a:lnTo>
                    <a:pt x="12306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8"/>
            <p:cNvSpPr/>
            <p:nvPr/>
          </p:nvSpPr>
          <p:spPr>
            <a:xfrm>
              <a:off x="10611427" y="1820973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" y="6225"/>
                  </a:moveTo>
                  <a:lnTo>
                    <a:pt x="12306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8"/>
            <p:cNvSpPr/>
            <p:nvPr/>
          </p:nvSpPr>
          <p:spPr>
            <a:xfrm>
              <a:off x="10575908" y="1750552"/>
              <a:ext cx="843243" cy="426833"/>
            </a:xfrm>
            <a:custGeom>
              <a:rect b="b" l="l" r="r" t="t"/>
              <a:pathLst>
                <a:path extrusionOk="0" fill="none" h="6225" w="12298">
                  <a:moveTo>
                    <a:pt x="1" y="6225"/>
                  </a:moveTo>
                  <a:lnTo>
                    <a:pt x="12298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10539840" y="1679514"/>
              <a:ext cx="843792" cy="426901"/>
            </a:xfrm>
            <a:custGeom>
              <a:rect b="b" l="l" r="r" t="t"/>
              <a:pathLst>
                <a:path extrusionOk="0" fill="none" h="6226" w="12306">
                  <a:moveTo>
                    <a:pt x="0" y="6225"/>
                  </a:moveTo>
                  <a:lnTo>
                    <a:pt x="12306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8"/>
            <p:cNvSpPr/>
            <p:nvPr/>
          </p:nvSpPr>
          <p:spPr>
            <a:xfrm>
              <a:off x="10504322" y="1609161"/>
              <a:ext cx="843175" cy="426833"/>
            </a:xfrm>
            <a:custGeom>
              <a:rect b="b" l="l" r="r" t="t"/>
              <a:pathLst>
                <a:path extrusionOk="0" fill="none" h="6225" w="12297">
                  <a:moveTo>
                    <a:pt x="0" y="6224"/>
                  </a:moveTo>
                  <a:lnTo>
                    <a:pt x="12297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8"/>
            <p:cNvSpPr/>
            <p:nvPr/>
          </p:nvSpPr>
          <p:spPr>
            <a:xfrm>
              <a:off x="10468186" y="1538123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0" y="6224"/>
                  </a:moveTo>
                  <a:lnTo>
                    <a:pt x="12306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10432667" y="1467702"/>
              <a:ext cx="843175" cy="426216"/>
            </a:xfrm>
            <a:custGeom>
              <a:rect b="b" l="l" r="r" t="t"/>
              <a:pathLst>
                <a:path extrusionOk="0" fill="none" h="6216" w="12297">
                  <a:moveTo>
                    <a:pt x="0" y="6215"/>
                  </a:moveTo>
                  <a:lnTo>
                    <a:pt x="12297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8"/>
            <p:cNvSpPr/>
            <p:nvPr/>
          </p:nvSpPr>
          <p:spPr>
            <a:xfrm>
              <a:off x="10396531" y="1396664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0" y="6225"/>
                  </a:moveTo>
                  <a:lnTo>
                    <a:pt x="12306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8"/>
            <p:cNvSpPr/>
            <p:nvPr/>
          </p:nvSpPr>
          <p:spPr>
            <a:xfrm>
              <a:off x="10361012" y="1325626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1" y="6225"/>
                  </a:moveTo>
                  <a:lnTo>
                    <a:pt x="12306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10324876" y="1255204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" y="6225"/>
                  </a:moveTo>
                  <a:lnTo>
                    <a:pt x="12306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8"/>
            <p:cNvSpPr/>
            <p:nvPr/>
          </p:nvSpPr>
          <p:spPr>
            <a:xfrm>
              <a:off x="10289357" y="1184166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" y="6225"/>
                  </a:moveTo>
                  <a:lnTo>
                    <a:pt x="12306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8"/>
            <p:cNvSpPr/>
            <p:nvPr/>
          </p:nvSpPr>
          <p:spPr>
            <a:xfrm>
              <a:off x="10253221" y="1113745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" y="6225"/>
                  </a:moveTo>
                  <a:lnTo>
                    <a:pt x="12306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10217702" y="1042707"/>
              <a:ext cx="843860" cy="426833"/>
            </a:xfrm>
            <a:custGeom>
              <a:rect b="b" l="l" r="r" t="t"/>
              <a:pathLst>
                <a:path extrusionOk="0" fill="none" h="6225" w="12307">
                  <a:moveTo>
                    <a:pt x="1" y="6225"/>
                  </a:moveTo>
                  <a:lnTo>
                    <a:pt x="12306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8"/>
            <p:cNvSpPr/>
            <p:nvPr/>
          </p:nvSpPr>
          <p:spPr>
            <a:xfrm>
              <a:off x="10182183" y="972286"/>
              <a:ext cx="843243" cy="426284"/>
            </a:xfrm>
            <a:custGeom>
              <a:rect b="b" l="l" r="r" t="t"/>
              <a:pathLst>
                <a:path extrusionOk="0" fill="none" h="6217" w="12298">
                  <a:moveTo>
                    <a:pt x="1" y="6216"/>
                  </a:moveTo>
                  <a:lnTo>
                    <a:pt x="12298" y="1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8"/>
            <p:cNvSpPr/>
            <p:nvPr/>
          </p:nvSpPr>
          <p:spPr>
            <a:xfrm>
              <a:off x="10146116" y="901317"/>
              <a:ext cx="843792" cy="426833"/>
            </a:xfrm>
            <a:custGeom>
              <a:rect b="b" l="l" r="r" t="t"/>
              <a:pathLst>
                <a:path extrusionOk="0" fill="none" h="6225" w="12306">
                  <a:moveTo>
                    <a:pt x="0" y="6224"/>
                  </a:moveTo>
                  <a:lnTo>
                    <a:pt x="12306" y="0"/>
                  </a:lnTo>
                </a:path>
              </a:pathLst>
            </a:custGeom>
            <a:noFill/>
            <a:ln cap="flat" cmpd="sng" w="7375">
              <a:solidFill>
                <a:srgbClr val="EAEEF1"/>
              </a:solidFill>
              <a:prstDash val="solid"/>
              <a:miter lim="8929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10722303" y="735309"/>
              <a:ext cx="814993" cy="1611679"/>
            </a:xfrm>
            <a:custGeom>
              <a:rect b="b" l="l" r="r" t="t"/>
              <a:pathLst>
                <a:path extrusionOk="0" fill="none" h="23505" w="11886">
                  <a:moveTo>
                    <a:pt x="11886" y="23505"/>
                  </a:moveTo>
                  <a:lnTo>
                    <a:pt x="0" y="1"/>
                  </a:lnTo>
                </a:path>
              </a:pathLst>
            </a:custGeom>
            <a:noFill/>
            <a:ln cap="flat" cmpd="sng" w="5575">
              <a:solidFill>
                <a:srgbClr val="ABBE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8"/>
            <p:cNvSpPr/>
            <p:nvPr/>
          </p:nvSpPr>
          <p:spPr>
            <a:xfrm>
              <a:off x="10692270" y="2629272"/>
              <a:ext cx="52728" cy="53346"/>
            </a:xfrm>
            <a:custGeom>
              <a:rect b="b" l="l" r="r" t="t"/>
              <a:pathLst>
                <a:path extrusionOk="0" h="778" w="769">
                  <a:moveTo>
                    <a:pt x="438" y="0"/>
                  </a:moveTo>
                  <a:lnTo>
                    <a:pt x="286" y="18"/>
                  </a:lnTo>
                  <a:lnTo>
                    <a:pt x="215" y="45"/>
                  </a:lnTo>
                  <a:lnTo>
                    <a:pt x="144" y="90"/>
                  </a:lnTo>
                  <a:lnTo>
                    <a:pt x="45" y="197"/>
                  </a:lnTo>
                  <a:lnTo>
                    <a:pt x="1" y="340"/>
                  </a:lnTo>
                  <a:lnTo>
                    <a:pt x="10" y="491"/>
                  </a:lnTo>
                  <a:lnTo>
                    <a:pt x="45" y="563"/>
                  </a:lnTo>
                  <a:lnTo>
                    <a:pt x="81" y="634"/>
                  </a:lnTo>
                  <a:lnTo>
                    <a:pt x="197" y="733"/>
                  </a:lnTo>
                  <a:lnTo>
                    <a:pt x="340" y="777"/>
                  </a:lnTo>
                  <a:lnTo>
                    <a:pt x="492" y="768"/>
                  </a:lnTo>
                  <a:lnTo>
                    <a:pt x="563" y="733"/>
                  </a:lnTo>
                  <a:lnTo>
                    <a:pt x="626" y="697"/>
                  </a:lnTo>
                  <a:lnTo>
                    <a:pt x="724" y="581"/>
                  </a:lnTo>
                  <a:lnTo>
                    <a:pt x="769" y="438"/>
                  </a:lnTo>
                  <a:lnTo>
                    <a:pt x="760" y="286"/>
                  </a:lnTo>
                  <a:lnTo>
                    <a:pt x="733" y="215"/>
                  </a:lnTo>
                  <a:lnTo>
                    <a:pt x="688" y="143"/>
                  </a:lnTo>
                  <a:lnTo>
                    <a:pt x="581" y="5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8"/>
            <p:cNvSpPr/>
            <p:nvPr/>
          </p:nvSpPr>
          <p:spPr>
            <a:xfrm>
              <a:off x="10635974" y="2518395"/>
              <a:ext cx="53277" cy="52728"/>
            </a:xfrm>
            <a:custGeom>
              <a:rect b="b" l="l" r="r" t="t"/>
              <a:pathLst>
                <a:path extrusionOk="0" h="769" w="777">
                  <a:moveTo>
                    <a:pt x="438" y="1"/>
                  </a:moveTo>
                  <a:lnTo>
                    <a:pt x="286" y="10"/>
                  </a:lnTo>
                  <a:lnTo>
                    <a:pt x="214" y="46"/>
                  </a:lnTo>
                  <a:lnTo>
                    <a:pt x="143" y="81"/>
                  </a:lnTo>
                  <a:lnTo>
                    <a:pt x="54" y="197"/>
                  </a:lnTo>
                  <a:lnTo>
                    <a:pt x="0" y="340"/>
                  </a:lnTo>
                  <a:lnTo>
                    <a:pt x="18" y="492"/>
                  </a:lnTo>
                  <a:lnTo>
                    <a:pt x="45" y="564"/>
                  </a:lnTo>
                  <a:lnTo>
                    <a:pt x="89" y="626"/>
                  </a:lnTo>
                  <a:lnTo>
                    <a:pt x="197" y="724"/>
                  </a:lnTo>
                  <a:lnTo>
                    <a:pt x="339" y="769"/>
                  </a:lnTo>
                  <a:lnTo>
                    <a:pt x="491" y="760"/>
                  </a:lnTo>
                  <a:lnTo>
                    <a:pt x="563" y="733"/>
                  </a:lnTo>
                  <a:lnTo>
                    <a:pt x="634" y="689"/>
                  </a:lnTo>
                  <a:lnTo>
                    <a:pt x="732" y="573"/>
                  </a:lnTo>
                  <a:lnTo>
                    <a:pt x="777" y="439"/>
                  </a:lnTo>
                  <a:lnTo>
                    <a:pt x="768" y="287"/>
                  </a:lnTo>
                  <a:lnTo>
                    <a:pt x="732" y="215"/>
                  </a:lnTo>
                  <a:lnTo>
                    <a:pt x="697" y="144"/>
                  </a:lnTo>
                  <a:lnTo>
                    <a:pt x="581" y="4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10580228" y="2407586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29" y="1"/>
                  </a:moveTo>
                  <a:lnTo>
                    <a:pt x="277" y="10"/>
                  </a:lnTo>
                  <a:lnTo>
                    <a:pt x="206" y="36"/>
                  </a:lnTo>
                  <a:lnTo>
                    <a:pt x="143" y="81"/>
                  </a:lnTo>
                  <a:lnTo>
                    <a:pt x="45" y="197"/>
                  </a:lnTo>
                  <a:lnTo>
                    <a:pt x="0" y="331"/>
                  </a:lnTo>
                  <a:lnTo>
                    <a:pt x="9" y="483"/>
                  </a:lnTo>
                  <a:lnTo>
                    <a:pt x="36" y="554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31" y="769"/>
                  </a:lnTo>
                  <a:lnTo>
                    <a:pt x="483" y="760"/>
                  </a:lnTo>
                  <a:lnTo>
                    <a:pt x="554" y="724"/>
                  </a:lnTo>
                  <a:lnTo>
                    <a:pt x="626" y="688"/>
                  </a:lnTo>
                  <a:lnTo>
                    <a:pt x="724" y="572"/>
                  </a:lnTo>
                  <a:lnTo>
                    <a:pt x="768" y="429"/>
                  </a:lnTo>
                  <a:lnTo>
                    <a:pt x="760" y="277"/>
                  </a:lnTo>
                  <a:lnTo>
                    <a:pt x="724" y="206"/>
                  </a:lnTo>
                  <a:lnTo>
                    <a:pt x="688" y="144"/>
                  </a:lnTo>
                  <a:lnTo>
                    <a:pt x="572" y="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8"/>
            <p:cNvSpPr/>
            <p:nvPr/>
          </p:nvSpPr>
          <p:spPr>
            <a:xfrm>
              <a:off x="10523864" y="2296160"/>
              <a:ext cx="52728" cy="53346"/>
            </a:xfrm>
            <a:custGeom>
              <a:rect b="b" l="l" r="r" t="t"/>
              <a:pathLst>
                <a:path extrusionOk="0" h="778" w="769">
                  <a:moveTo>
                    <a:pt x="438" y="0"/>
                  </a:moveTo>
                  <a:lnTo>
                    <a:pt x="287" y="9"/>
                  </a:lnTo>
                  <a:lnTo>
                    <a:pt x="215" y="45"/>
                  </a:lnTo>
                  <a:lnTo>
                    <a:pt x="144" y="81"/>
                  </a:lnTo>
                  <a:lnTo>
                    <a:pt x="46" y="197"/>
                  </a:lnTo>
                  <a:lnTo>
                    <a:pt x="1" y="340"/>
                  </a:lnTo>
                  <a:lnTo>
                    <a:pt x="10" y="492"/>
                  </a:lnTo>
                  <a:lnTo>
                    <a:pt x="46" y="563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40" y="777"/>
                  </a:lnTo>
                  <a:lnTo>
                    <a:pt x="483" y="759"/>
                  </a:lnTo>
                  <a:lnTo>
                    <a:pt x="563" y="733"/>
                  </a:lnTo>
                  <a:lnTo>
                    <a:pt x="626" y="688"/>
                  </a:lnTo>
                  <a:lnTo>
                    <a:pt x="724" y="581"/>
                  </a:lnTo>
                  <a:lnTo>
                    <a:pt x="769" y="438"/>
                  </a:lnTo>
                  <a:lnTo>
                    <a:pt x="760" y="286"/>
                  </a:lnTo>
                  <a:lnTo>
                    <a:pt x="733" y="215"/>
                  </a:lnTo>
                  <a:lnTo>
                    <a:pt x="689" y="143"/>
                  </a:lnTo>
                  <a:lnTo>
                    <a:pt x="572" y="4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8"/>
            <p:cNvSpPr/>
            <p:nvPr/>
          </p:nvSpPr>
          <p:spPr>
            <a:xfrm>
              <a:off x="10467568" y="2185352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38" y="0"/>
                  </a:moveTo>
                  <a:lnTo>
                    <a:pt x="286" y="9"/>
                  </a:lnTo>
                  <a:lnTo>
                    <a:pt x="215" y="36"/>
                  </a:lnTo>
                  <a:lnTo>
                    <a:pt x="143" y="80"/>
                  </a:lnTo>
                  <a:lnTo>
                    <a:pt x="45" y="197"/>
                  </a:lnTo>
                  <a:lnTo>
                    <a:pt x="0" y="339"/>
                  </a:lnTo>
                  <a:lnTo>
                    <a:pt x="9" y="482"/>
                  </a:lnTo>
                  <a:lnTo>
                    <a:pt x="45" y="554"/>
                  </a:lnTo>
                  <a:lnTo>
                    <a:pt x="81" y="625"/>
                  </a:lnTo>
                  <a:lnTo>
                    <a:pt x="197" y="723"/>
                  </a:lnTo>
                  <a:lnTo>
                    <a:pt x="340" y="768"/>
                  </a:lnTo>
                  <a:lnTo>
                    <a:pt x="491" y="759"/>
                  </a:lnTo>
                  <a:lnTo>
                    <a:pt x="563" y="732"/>
                  </a:lnTo>
                  <a:lnTo>
                    <a:pt x="625" y="688"/>
                  </a:lnTo>
                  <a:lnTo>
                    <a:pt x="724" y="572"/>
                  </a:lnTo>
                  <a:lnTo>
                    <a:pt x="768" y="429"/>
                  </a:lnTo>
                  <a:lnTo>
                    <a:pt x="759" y="286"/>
                  </a:lnTo>
                  <a:lnTo>
                    <a:pt x="733" y="205"/>
                  </a:lnTo>
                  <a:lnTo>
                    <a:pt x="688" y="143"/>
                  </a:lnTo>
                  <a:lnTo>
                    <a:pt x="581" y="4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10411205" y="2073858"/>
              <a:ext cx="53346" cy="53346"/>
            </a:xfrm>
            <a:custGeom>
              <a:rect b="b" l="l" r="r" t="t"/>
              <a:pathLst>
                <a:path extrusionOk="0" h="778" w="778">
                  <a:moveTo>
                    <a:pt x="438" y="1"/>
                  </a:moveTo>
                  <a:lnTo>
                    <a:pt x="287" y="19"/>
                  </a:lnTo>
                  <a:lnTo>
                    <a:pt x="215" y="45"/>
                  </a:lnTo>
                  <a:lnTo>
                    <a:pt x="153" y="90"/>
                  </a:lnTo>
                  <a:lnTo>
                    <a:pt x="54" y="197"/>
                  </a:lnTo>
                  <a:lnTo>
                    <a:pt x="1" y="340"/>
                  </a:lnTo>
                  <a:lnTo>
                    <a:pt x="19" y="492"/>
                  </a:lnTo>
                  <a:lnTo>
                    <a:pt x="45" y="563"/>
                  </a:lnTo>
                  <a:lnTo>
                    <a:pt x="90" y="635"/>
                  </a:lnTo>
                  <a:lnTo>
                    <a:pt x="197" y="733"/>
                  </a:lnTo>
                  <a:lnTo>
                    <a:pt x="340" y="778"/>
                  </a:lnTo>
                  <a:lnTo>
                    <a:pt x="492" y="769"/>
                  </a:lnTo>
                  <a:lnTo>
                    <a:pt x="563" y="733"/>
                  </a:lnTo>
                  <a:lnTo>
                    <a:pt x="635" y="697"/>
                  </a:lnTo>
                  <a:lnTo>
                    <a:pt x="733" y="581"/>
                  </a:lnTo>
                  <a:lnTo>
                    <a:pt x="778" y="438"/>
                  </a:lnTo>
                  <a:lnTo>
                    <a:pt x="769" y="287"/>
                  </a:lnTo>
                  <a:lnTo>
                    <a:pt x="733" y="215"/>
                  </a:lnTo>
                  <a:lnTo>
                    <a:pt x="697" y="153"/>
                  </a:lnTo>
                  <a:lnTo>
                    <a:pt x="581" y="54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10355526" y="1963049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29" y="1"/>
                  </a:moveTo>
                  <a:lnTo>
                    <a:pt x="277" y="9"/>
                  </a:lnTo>
                  <a:lnTo>
                    <a:pt x="206" y="45"/>
                  </a:lnTo>
                  <a:lnTo>
                    <a:pt x="143" y="81"/>
                  </a:lnTo>
                  <a:lnTo>
                    <a:pt x="45" y="197"/>
                  </a:lnTo>
                  <a:lnTo>
                    <a:pt x="0" y="340"/>
                  </a:lnTo>
                  <a:lnTo>
                    <a:pt x="9" y="492"/>
                  </a:lnTo>
                  <a:lnTo>
                    <a:pt x="36" y="563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31" y="769"/>
                  </a:lnTo>
                  <a:lnTo>
                    <a:pt x="482" y="760"/>
                  </a:lnTo>
                  <a:lnTo>
                    <a:pt x="554" y="733"/>
                  </a:lnTo>
                  <a:lnTo>
                    <a:pt x="625" y="688"/>
                  </a:lnTo>
                  <a:lnTo>
                    <a:pt x="723" y="572"/>
                  </a:lnTo>
                  <a:lnTo>
                    <a:pt x="768" y="438"/>
                  </a:lnTo>
                  <a:lnTo>
                    <a:pt x="759" y="286"/>
                  </a:lnTo>
                  <a:lnTo>
                    <a:pt x="723" y="215"/>
                  </a:lnTo>
                  <a:lnTo>
                    <a:pt x="688" y="143"/>
                  </a:lnTo>
                  <a:lnTo>
                    <a:pt x="572" y="4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10299163" y="1852240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38" y="0"/>
                  </a:moveTo>
                  <a:lnTo>
                    <a:pt x="286" y="9"/>
                  </a:lnTo>
                  <a:lnTo>
                    <a:pt x="215" y="36"/>
                  </a:lnTo>
                  <a:lnTo>
                    <a:pt x="143" y="81"/>
                  </a:lnTo>
                  <a:lnTo>
                    <a:pt x="45" y="197"/>
                  </a:lnTo>
                  <a:lnTo>
                    <a:pt x="1" y="331"/>
                  </a:lnTo>
                  <a:lnTo>
                    <a:pt x="10" y="482"/>
                  </a:lnTo>
                  <a:lnTo>
                    <a:pt x="45" y="554"/>
                  </a:lnTo>
                  <a:lnTo>
                    <a:pt x="81" y="625"/>
                  </a:lnTo>
                  <a:lnTo>
                    <a:pt x="197" y="724"/>
                  </a:lnTo>
                  <a:lnTo>
                    <a:pt x="340" y="768"/>
                  </a:lnTo>
                  <a:lnTo>
                    <a:pt x="483" y="759"/>
                  </a:lnTo>
                  <a:lnTo>
                    <a:pt x="563" y="724"/>
                  </a:lnTo>
                  <a:lnTo>
                    <a:pt x="626" y="688"/>
                  </a:lnTo>
                  <a:lnTo>
                    <a:pt x="724" y="572"/>
                  </a:lnTo>
                  <a:lnTo>
                    <a:pt x="769" y="429"/>
                  </a:lnTo>
                  <a:lnTo>
                    <a:pt x="760" y="277"/>
                  </a:lnTo>
                  <a:lnTo>
                    <a:pt x="733" y="206"/>
                  </a:lnTo>
                  <a:lnTo>
                    <a:pt x="688" y="143"/>
                  </a:lnTo>
                  <a:lnTo>
                    <a:pt x="572" y="4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10242867" y="1740746"/>
              <a:ext cx="52660" cy="53346"/>
            </a:xfrm>
            <a:custGeom>
              <a:rect b="b" l="l" r="r" t="t"/>
              <a:pathLst>
                <a:path extrusionOk="0" h="778" w="768">
                  <a:moveTo>
                    <a:pt x="438" y="1"/>
                  </a:moveTo>
                  <a:lnTo>
                    <a:pt x="286" y="10"/>
                  </a:lnTo>
                  <a:lnTo>
                    <a:pt x="214" y="46"/>
                  </a:lnTo>
                  <a:lnTo>
                    <a:pt x="143" y="81"/>
                  </a:lnTo>
                  <a:lnTo>
                    <a:pt x="45" y="197"/>
                  </a:lnTo>
                  <a:lnTo>
                    <a:pt x="0" y="340"/>
                  </a:lnTo>
                  <a:lnTo>
                    <a:pt x="9" y="492"/>
                  </a:lnTo>
                  <a:lnTo>
                    <a:pt x="45" y="564"/>
                  </a:lnTo>
                  <a:lnTo>
                    <a:pt x="80" y="635"/>
                  </a:lnTo>
                  <a:lnTo>
                    <a:pt x="197" y="724"/>
                  </a:lnTo>
                  <a:lnTo>
                    <a:pt x="339" y="778"/>
                  </a:lnTo>
                  <a:lnTo>
                    <a:pt x="491" y="760"/>
                  </a:lnTo>
                  <a:lnTo>
                    <a:pt x="563" y="733"/>
                  </a:lnTo>
                  <a:lnTo>
                    <a:pt x="625" y="689"/>
                  </a:lnTo>
                  <a:lnTo>
                    <a:pt x="723" y="581"/>
                  </a:lnTo>
                  <a:lnTo>
                    <a:pt x="768" y="439"/>
                  </a:lnTo>
                  <a:lnTo>
                    <a:pt x="759" y="287"/>
                  </a:lnTo>
                  <a:lnTo>
                    <a:pt x="732" y="215"/>
                  </a:lnTo>
                  <a:lnTo>
                    <a:pt x="688" y="144"/>
                  </a:lnTo>
                  <a:lnTo>
                    <a:pt x="580" y="4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10186503" y="1629938"/>
              <a:ext cx="53346" cy="52728"/>
            </a:xfrm>
            <a:custGeom>
              <a:rect b="b" l="l" r="r" t="t"/>
              <a:pathLst>
                <a:path extrusionOk="0" h="769" w="778">
                  <a:moveTo>
                    <a:pt x="438" y="1"/>
                  </a:moveTo>
                  <a:lnTo>
                    <a:pt x="286" y="10"/>
                  </a:lnTo>
                  <a:lnTo>
                    <a:pt x="215" y="36"/>
                  </a:lnTo>
                  <a:lnTo>
                    <a:pt x="152" y="81"/>
                  </a:lnTo>
                  <a:lnTo>
                    <a:pt x="54" y="197"/>
                  </a:lnTo>
                  <a:lnTo>
                    <a:pt x="0" y="340"/>
                  </a:lnTo>
                  <a:lnTo>
                    <a:pt x="18" y="483"/>
                  </a:lnTo>
                  <a:lnTo>
                    <a:pt x="45" y="563"/>
                  </a:lnTo>
                  <a:lnTo>
                    <a:pt x="90" y="626"/>
                  </a:lnTo>
                  <a:lnTo>
                    <a:pt x="197" y="724"/>
                  </a:lnTo>
                  <a:lnTo>
                    <a:pt x="340" y="769"/>
                  </a:lnTo>
                  <a:lnTo>
                    <a:pt x="492" y="760"/>
                  </a:lnTo>
                  <a:lnTo>
                    <a:pt x="563" y="733"/>
                  </a:lnTo>
                  <a:lnTo>
                    <a:pt x="635" y="688"/>
                  </a:lnTo>
                  <a:lnTo>
                    <a:pt x="733" y="572"/>
                  </a:lnTo>
                  <a:lnTo>
                    <a:pt x="777" y="429"/>
                  </a:lnTo>
                  <a:lnTo>
                    <a:pt x="768" y="286"/>
                  </a:lnTo>
                  <a:lnTo>
                    <a:pt x="733" y="215"/>
                  </a:lnTo>
                  <a:lnTo>
                    <a:pt x="697" y="144"/>
                  </a:lnTo>
                  <a:lnTo>
                    <a:pt x="581" y="45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10130757" y="1519129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30" y="0"/>
                  </a:moveTo>
                  <a:lnTo>
                    <a:pt x="278" y="9"/>
                  </a:lnTo>
                  <a:lnTo>
                    <a:pt x="206" y="36"/>
                  </a:lnTo>
                  <a:lnTo>
                    <a:pt x="144" y="81"/>
                  </a:lnTo>
                  <a:lnTo>
                    <a:pt x="46" y="188"/>
                  </a:lnTo>
                  <a:lnTo>
                    <a:pt x="1" y="331"/>
                  </a:lnTo>
                  <a:lnTo>
                    <a:pt x="10" y="483"/>
                  </a:lnTo>
                  <a:lnTo>
                    <a:pt x="37" y="554"/>
                  </a:lnTo>
                  <a:lnTo>
                    <a:pt x="81" y="625"/>
                  </a:lnTo>
                  <a:lnTo>
                    <a:pt x="197" y="724"/>
                  </a:lnTo>
                  <a:lnTo>
                    <a:pt x="331" y="768"/>
                  </a:lnTo>
                  <a:lnTo>
                    <a:pt x="483" y="759"/>
                  </a:lnTo>
                  <a:lnTo>
                    <a:pt x="555" y="724"/>
                  </a:lnTo>
                  <a:lnTo>
                    <a:pt x="626" y="688"/>
                  </a:lnTo>
                  <a:lnTo>
                    <a:pt x="724" y="572"/>
                  </a:lnTo>
                  <a:lnTo>
                    <a:pt x="769" y="429"/>
                  </a:lnTo>
                  <a:lnTo>
                    <a:pt x="760" y="277"/>
                  </a:lnTo>
                  <a:lnTo>
                    <a:pt x="724" y="206"/>
                  </a:lnTo>
                  <a:lnTo>
                    <a:pt x="688" y="143"/>
                  </a:lnTo>
                  <a:lnTo>
                    <a:pt x="572" y="45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10074461" y="1407703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38" y="0"/>
                  </a:moveTo>
                  <a:lnTo>
                    <a:pt x="286" y="9"/>
                  </a:lnTo>
                  <a:lnTo>
                    <a:pt x="215" y="45"/>
                  </a:lnTo>
                  <a:lnTo>
                    <a:pt x="143" y="80"/>
                  </a:lnTo>
                  <a:lnTo>
                    <a:pt x="45" y="197"/>
                  </a:lnTo>
                  <a:lnTo>
                    <a:pt x="0" y="339"/>
                  </a:lnTo>
                  <a:lnTo>
                    <a:pt x="9" y="491"/>
                  </a:lnTo>
                  <a:lnTo>
                    <a:pt x="45" y="563"/>
                  </a:lnTo>
                  <a:lnTo>
                    <a:pt x="81" y="625"/>
                  </a:lnTo>
                  <a:lnTo>
                    <a:pt x="197" y="723"/>
                  </a:lnTo>
                  <a:lnTo>
                    <a:pt x="340" y="768"/>
                  </a:lnTo>
                  <a:lnTo>
                    <a:pt x="483" y="759"/>
                  </a:lnTo>
                  <a:lnTo>
                    <a:pt x="563" y="732"/>
                  </a:lnTo>
                  <a:lnTo>
                    <a:pt x="625" y="688"/>
                  </a:lnTo>
                  <a:lnTo>
                    <a:pt x="724" y="572"/>
                  </a:lnTo>
                  <a:lnTo>
                    <a:pt x="768" y="438"/>
                  </a:lnTo>
                  <a:lnTo>
                    <a:pt x="759" y="286"/>
                  </a:lnTo>
                  <a:lnTo>
                    <a:pt x="733" y="214"/>
                  </a:lnTo>
                  <a:lnTo>
                    <a:pt x="688" y="143"/>
                  </a:lnTo>
                  <a:lnTo>
                    <a:pt x="572" y="4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10018097" y="1296826"/>
              <a:ext cx="52728" cy="52728"/>
            </a:xfrm>
            <a:custGeom>
              <a:rect b="b" l="l" r="r" t="t"/>
              <a:pathLst>
                <a:path extrusionOk="0" h="769" w="769">
                  <a:moveTo>
                    <a:pt x="438" y="1"/>
                  </a:moveTo>
                  <a:lnTo>
                    <a:pt x="287" y="10"/>
                  </a:lnTo>
                  <a:lnTo>
                    <a:pt x="215" y="36"/>
                  </a:lnTo>
                  <a:lnTo>
                    <a:pt x="144" y="81"/>
                  </a:lnTo>
                  <a:lnTo>
                    <a:pt x="45" y="197"/>
                  </a:lnTo>
                  <a:lnTo>
                    <a:pt x="1" y="331"/>
                  </a:lnTo>
                  <a:lnTo>
                    <a:pt x="10" y="483"/>
                  </a:lnTo>
                  <a:lnTo>
                    <a:pt x="45" y="554"/>
                  </a:lnTo>
                  <a:lnTo>
                    <a:pt x="81" y="626"/>
                  </a:lnTo>
                  <a:lnTo>
                    <a:pt x="197" y="724"/>
                  </a:lnTo>
                  <a:lnTo>
                    <a:pt x="340" y="769"/>
                  </a:lnTo>
                  <a:lnTo>
                    <a:pt x="492" y="760"/>
                  </a:lnTo>
                  <a:lnTo>
                    <a:pt x="563" y="724"/>
                  </a:lnTo>
                  <a:lnTo>
                    <a:pt x="626" y="688"/>
                  </a:lnTo>
                  <a:lnTo>
                    <a:pt x="724" y="572"/>
                  </a:lnTo>
                  <a:lnTo>
                    <a:pt x="769" y="429"/>
                  </a:lnTo>
                  <a:lnTo>
                    <a:pt x="760" y="278"/>
                  </a:lnTo>
                  <a:lnTo>
                    <a:pt x="733" y="206"/>
                  </a:lnTo>
                  <a:lnTo>
                    <a:pt x="688" y="144"/>
                  </a:lnTo>
                  <a:lnTo>
                    <a:pt x="581" y="45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9961802" y="1185401"/>
              <a:ext cx="53346" cy="53346"/>
            </a:xfrm>
            <a:custGeom>
              <a:rect b="b" l="l" r="r" t="t"/>
              <a:pathLst>
                <a:path extrusionOk="0" h="778" w="778">
                  <a:moveTo>
                    <a:pt x="438" y="1"/>
                  </a:moveTo>
                  <a:lnTo>
                    <a:pt x="286" y="9"/>
                  </a:lnTo>
                  <a:lnTo>
                    <a:pt x="215" y="45"/>
                  </a:lnTo>
                  <a:lnTo>
                    <a:pt x="152" y="81"/>
                  </a:lnTo>
                  <a:lnTo>
                    <a:pt x="54" y="197"/>
                  </a:lnTo>
                  <a:lnTo>
                    <a:pt x="0" y="340"/>
                  </a:lnTo>
                  <a:lnTo>
                    <a:pt x="18" y="492"/>
                  </a:lnTo>
                  <a:lnTo>
                    <a:pt x="45" y="563"/>
                  </a:lnTo>
                  <a:lnTo>
                    <a:pt x="89" y="635"/>
                  </a:lnTo>
                  <a:lnTo>
                    <a:pt x="197" y="724"/>
                  </a:lnTo>
                  <a:lnTo>
                    <a:pt x="340" y="777"/>
                  </a:lnTo>
                  <a:lnTo>
                    <a:pt x="491" y="760"/>
                  </a:lnTo>
                  <a:lnTo>
                    <a:pt x="563" y="733"/>
                  </a:lnTo>
                  <a:lnTo>
                    <a:pt x="634" y="688"/>
                  </a:lnTo>
                  <a:lnTo>
                    <a:pt x="732" y="581"/>
                  </a:lnTo>
                  <a:lnTo>
                    <a:pt x="777" y="438"/>
                  </a:lnTo>
                  <a:lnTo>
                    <a:pt x="768" y="286"/>
                  </a:lnTo>
                  <a:lnTo>
                    <a:pt x="732" y="215"/>
                  </a:lnTo>
                  <a:lnTo>
                    <a:pt x="697" y="143"/>
                  </a:lnTo>
                  <a:lnTo>
                    <a:pt x="581" y="45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9742586" y="1211731"/>
              <a:ext cx="246226" cy="124999"/>
            </a:xfrm>
            <a:custGeom>
              <a:rect b="b" l="l" r="r" t="t"/>
              <a:pathLst>
                <a:path extrusionOk="0" fill="none" h="1823" w="3591">
                  <a:moveTo>
                    <a:pt x="0" y="1822"/>
                  </a:moveTo>
                  <a:lnTo>
                    <a:pt x="3590" y="0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>
              <a:off x="9798265" y="1323157"/>
              <a:ext cx="246226" cy="124381"/>
            </a:xfrm>
            <a:custGeom>
              <a:rect b="b" l="l" r="r" t="t"/>
              <a:pathLst>
                <a:path extrusionOk="0" fill="none" h="1814" w="3591">
                  <a:moveTo>
                    <a:pt x="1" y="1814"/>
                  </a:moveTo>
                  <a:lnTo>
                    <a:pt x="3591" y="1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8"/>
            <p:cNvSpPr/>
            <p:nvPr/>
          </p:nvSpPr>
          <p:spPr>
            <a:xfrm>
              <a:off x="9854628" y="1434034"/>
              <a:ext cx="246226" cy="124930"/>
            </a:xfrm>
            <a:custGeom>
              <a:rect b="b" l="l" r="r" t="t"/>
              <a:pathLst>
                <a:path extrusionOk="0" fill="none" h="1822" w="3591">
                  <a:moveTo>
                    <a:pt x="0" y="1822"/>
                  </a:moveTo>
                  <a:lnTo>
                    <a:pt x="3590" y="0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9910992" y="1545460"/>
              <a:ext cx="246157" cy="124381"/>
            </a:xfrm>
            <a:custGeom>
              <a:rect b="b" l="l" r="r" t="t"/>
              <a:pathLst>
                <a:path extrusionOk="0" fill="none" h="1814" w="3590">
                  <a:moveTo>
                    <a:pt x="0" y="1813"/>
                  </a:moveTo>
                  <a:lnTo>
                    <a:pt x="3590" y="0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9966671" y="1656268"/>
              <a:ext cx="246843" cy="124381"/>
            </a:xfrm>
            <a:custGeom>
              <a:rect b="b" l="l" r="r" t="t"/>
              <a:pathLst>
                <a:path extrusionOk="0" fill="none" h="1814" w="3600">
                  <a:moveTo>
                    <a:pt x="1" y="1813"/>
                  </a:moveTo>
                  <a:lnTo>
                    <a:pt x="3599" y="1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10023034" y="1767077"/>
              <a:ext cx="246226" cy="124999"/>
            </a:xfrm>
            <a:custGeom>
              <a:rect b="b" l="l" r="r" t="t"/>
              <a:pathLst>
                <a:path extrusionOk="0" fill="none" h="1823" w="3591">
                  <a:moveTo>
                    <a:pt x="0" y="1823"/>
                  </a:moveTo>
                  <a:lnTo>
                    <a:pt x="3590" y="1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10079330" y="1878571"/>
              <a:ext cx="246226" cy="124313"/>
            </a:xfrm>
            <a:custGeom>
              <a:rect b="b" l="l" r="r" t="t"/>
              <a:pathLst>
                <a:path extrusionOk="0" fill="none" h="1813" w="3591">
                  <a:moveTo>
                    <a:pt x="1" y="1813"/>
                  </a:moveTo>
                  <a:lnTo>
                    <a:pt x="3591" y="0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10135694" y="1989380"/>
              <a:ext cx="246226" cy="124999"/>
            </a:xfrm>
            <a:custGeom>
              <a:rect b="b" l="l" r="r" t="t"/>
              <a:pathLst>
                <a:path extrusionOk="0" fill="none" h="1823" w="3591">
                  <a:moveTo>
                    <a:pt x="0" y="1822"/>
                  </a:moveTo>
                  <a:lnTo>
                    <a:pt x="3590" y="1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10191372" y="2100805"/>
              <a:ext cx="246843" cy="124381"/>
            </a:xfrm>
            <a:custGeom>
              <a:rect b="b" l="l" r="r" t="t"/>
              <a:pathLst>
                <a:path extrusionOk="0" fill="none" h="1814" w="3600">
                  <a:moveTo>
                    <a:pt x="1" y="1814"/>
                  </a:moveTo>
                  <a:lnTo>
                    <a:pt x="3600" y="1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10247736" y="2211683"/>
              <a:ext cx="246226" cy="124313"/>
            </a:xfrm>
            <a:custGeom>
              <a:rect b="b" l="l" r="r" t="t"/>
              <a:pathLst>
                <a:path extrusionOk="0" fill="none" h="1813" w="3591">
                  <a:moveTo>
                    <a:pt x="0" y="1813"/>
                  </a:moveTo>
                  <a:lnTo>
                    <a:pt x="3590" y="0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10304099" y="2322491"/>
              <a:ext cx="246157" cy="124999"/>
            </a:xfrm>
            <a:custGeom>
              <a:rect b="b" l="l" r="r" t="t"/>
              <a:pathLst>
                <a:path extrusionOk="0" fill="none" h="1823" w="3590">
                  <a:moveTo>
                    <a:pt x="0" y="1822"/>
                  </a:moveTo>
                  <a:lnTo>
                    <a:pt x="3590" y="0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10360395" y="2433917"/>
              <a:ext cx="246226" cy="124381"/>
            </a:xfrm>
            <a:custGeom>
              <a:rect b="b" l="l" r="r" t="t"/>
              <a:pathLst>
                <a:path extrusionOk="0" fill="none" h="1814" w="3591">
                  <a:moveTo>
                    <a:pt x="1" y="1813"/>
                  </a:moveTo>
                  <a:lnTo>
                    <a:pt x="3590" y="1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10416142" y="2544725"/>
              <a:ext cx="246774" cy="124999"/>
            </a:xfrm>
            <a:custGeom>
              <a:rect b="b" l="l" r="r" t="t"/>
              <a:pathLst>
                <a:path extrusionOk="0" fill="none" h="1823" w="3599">
                  <a:moveTo>
                    <a:pt x="0" y="1823"/>
                  </a:moveTo>
                  <a:lnTo>
                    <a:pt x="3599" y="1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10472437" y="2656220"/>
              <a:ext cx="246226" cy="124313"/>
            </a:xfrm>
            <a:custGeom>
              <a:rect b="b" l="l" r="r" t="t"/>
              <a:pathLst>
                <a:path extrusionOk="0" fill="none" h="1813" w="3591">
                  <a:moveTo>
                    <a:pt x="1" y="1813"/>
                  </a:moveTo>
                  <a:lnTo>
                    <a:pt x="3591" y="0"/>
                  </a:lnTo>
                </a:path>
              </a:pathLst>
            </a:custGeom>
            <a:noFill/>
            <a:ln cap="rnd" cmpd="sng" w="5575">
              <a:solidFill>
                <a:srgbClr val="456E7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9715639" y="1310334"/>
              <a:ext cx="53346" cy="52728"/>
            </a:xfrm>
            <a:custGeom>
              <a:rect b="b" l="l" r="r" t="t"/>
              <a:pathLst>
                <a:path extrusionOk="0" h="769" w="778">
                  <a:moveTo>
                    <a:pt x="438" y="0"/>
                  </a:moveTo>
                  <a:lnTo>
                    <a:pt x="286" y="9"/>
                  </a:lnTo>
                  <a:lnTo>
                    <a:pt x="215" y="36"/>
                  </a:lnTo>
                  <a:lnTo>
                    <a:pt x="143" y="81"/>
                  </a:lnTo>
                  <a:lnTo>
                    <a:pt x="54" y="197"/>
                  </a:lnTo>
                  <a:lnTo>
                    <a:pt x="0" y="331"/>
                  </a:lnTo>
                  <a:lnTo>
                    <a:pt x="18" y="482"/>
                  </a:lnTo>
                  <a:lnTo>
                    <a:pt x="45" y="554"/>
                  </a:lnTo>
                  <a:lnTo>
                    <a:pt x="81" y="625"/>
                  </a:lnTo>
                  <a:lnTo>
                    <a:pt x="197" y="724"/>
                  </a:lnTo>
                  <a:lnTo>
                    <a:pt x="340" y="768"/>
                  </a:lnTo>
                  <a:lnTo>
                    <a:pt x="491" y="759"/>
                  </a:lnTo>
                  <a:lnTo>
                    <a:pt x="563" y="724"/>
                  </a:lnTo>
                  <a:lnTo>
                    <a:pt x="634" y="688"/>
                  </a:lnTo>
                  <a:lnTo>
                    <a:pt x="724" y="572"/>
                  </a:lnTo>
                  <a:lnTo>
                    <a:pt x="777" y="429"/>
                  </a:lnTo>
                  <a:lnTo>
                    <a:pt x="759" y="277"/>
                  </a:lnTo>
                  <a:lnTo>
                    <a:pt x="733" y="206"/>
                  </a:lnTo>
                  <a:lnTo>
                    <a:pt x="697" y="143"/>
                  </a:lnTo>
                  <a:lnTo>
                    <a:pt x="581" y="45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56E7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2" name="Google Shape;922;p28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923" name="Google Shape;923;p28"/>
          <p:cNvGrpSpPr/>
          <p:nvPr/>
        </p:nvGrpSpPr>
        <p:grpSpPr>
          <a:xfrm>
            <a:off x="-11" y="983100"/>
            <a:ext cx="2047851" cy="2465126"/>
            <a:chOff x="320999" y="1034227"/>
            <a:chExt cx="1775645" cy="2137454"/>
          </a:xfrm>
        </p:grpSpPr>
        <p:sp>
          <p:nvSpPr>
            <p:cNvPr id="924" name="Google Shape;924;p28"/>
            <p:cNvSpPr/>
            <p:nvPr/>
          </p:nvSpPr>
          <p:spPr>
            <a:xfrm>
              <a:off x="874537" y="1034227"/>
              <a:ext cx="1222107" cy="2137454"/>
            </a:xfrm>
            <a:custGeom>
              <a:rect b="b" l="l" r="r" t="t"/>
              <a:pathLst>
                <a:path extrusionOk="0" h="25586" w="14629">
                  <a:moveTo>
                    <a:pt x="626" y="1"/>
                  </a:moveTo>
                  <a:lnTo>
                    <a:pt x="1" y="1376"/>
                  </a:lnTo>
                  <a:lnTo>
                    <a:pt x="12797" y="24746"/>
                  </a:lnTo>
                  <a:lnTo>
                    <a:pt x="14628" y="25585"/>
                  </a:lnTo>
                  <a:lnTo>
                    <a:pt x="13458" y="23460"/>
                  </a:lnTo>
                  <a:lnTo>
                    <a:pt x="13190" y="23612"/>
                  </a:lnTo>
                  <a:lnTo>
                    <a:pt x="13003" y="23281"/>
                  </a:lnTo>
                  <a:lnTo>
                    <a:pt x="13280" y="23129"/>
                  </a:lnTo>
                  <a:lnTo>
                    <a:pt x="12797" y="22245"/>
                  </a:lnTo>
                  <a:lnTo>
                    <a:pt x="12029" y="22674"/>
                  </a:lnTo>
                  <a:lnTo>
                    <a:pt x="11851" y="22343"/>
                  </a:lnTo>
                  <a:lnTo>
                    <a:pt x="12619" y="21924"/>
                  </a:lnTo>
                  <a:lnTo>
                    <a:pt x="12137" y="21040"/>
                  </a:lnTo>
                  <a:lnTo>
                    <a:pt x="11860" y="21200"/>
                  </a:lnTo>
                  <a:lnTo>
                    <a:pt x="11681" y="20870"/>
                  </a:lnTo>
                  <a:lnTo>
                    <a:pt x="11958" y="20718"/>
                  </a:lnTo>
                  <a:lnTo>
                    <a:pt x="11476" y="19834"/>
                  </a:lnTo>
                  <a:lnTo>
                    <a:pt x="10708" y="20263"/>
                  </a:lnTo>
                  <a:lnTo>
                    <a:pt x="10529" y="19932"/>
                  </a:lnTo>
                  <a:lnTo>
                    <a:pt x="11297" y="19504"/>
                  </a:lnTo>
                  <a:lnTo>
                    <a:pt x="10815" y="18629"/>
                  </a:lnTo>
                  <a:lnTo>
                    <a:pt x="10529" y="18780"/>
                  </a:lnTo>
                  <a:lnTo>
                    <a:pt x="10351" y="18459"/>
                  </a:lnTo>
                  <a:lnTo>
                    <a:pt x="10636" y="18298"/>
                  </a:lnTo>
                  <a:lnTo>
                    <a:pt x="10154" y="17414"/>
                  </a:lnTo>
                  <a:lnTo>
                    <a:pt x="9377" y="17852"/>
                  </a:lnTo>
                  <a:lnTo>
                    <a:pt x="9199" y="17521"/>
                  </a:lnTo>
                  <a:lnTo>
                    <a:pt x="9976" y="17093"/>
                  </a:lnTo>
                  <a:lnTo>
                    <a:pt x="9493" y="16209"/>
                  </a:lnTo>
                  <a:lnTo>
                    <a:pt x="9208" y="16369"/>
                  </a:lnTo>
                  <a:lnTo>
                    <a:pt x="9020" y="16048"/>
                  </a:lnTo>
                  <a:lnTo>
                    <a:pt x="9315" y="15887"/>
                  </a:lnTo>
                  <a:lnTo>
                    <a:pt x="8833" y="15003"/>
                  </a:lnTo>
                  <a:lnTo>
                    <a:pt x="8047" y="15432"/>
                  </a:lnTo>
                  <a:lnTo>
                    <a:pt x="7868" y="15110"/>
                  </a:lnTo>
                  <a:lnTo>
                    <a:pt x="8654" y="14673"/>
                  </a:lnTo>
                  <a:lnTo>
                    <a:pt x="8172" y="13798"/>
                  </a:lnTo>
                  <a:lnTo>
                    <a:pt x="7877" y="13958"/>
                  </a:lnTo>
                  <a:lnTo>
                    <a:pt x="7698" y="13637"/>
                  </a:lnTo>
                  <a:lnTo>
                    <a:pt x="7993" y="13467"/>
                  </a:lnTo>
                  <a:lnTo>
                    <a:pt x="7511" y="12592"/>
                  </a:lnTo>
                  <a:lnTo>
                    <a:pt x="6725" y="13021"/>
                  </a:lnTo>
                  <a:lnTo>
                    <a:pt x="6546" y="12699"/>
                  </a:lnTo>
                  <a:lnTo>
                    <a:pt x="7332" y="12262"/>
                  </a:lnTo>
                  <a:lnTo>
                    <a:pt x="6850" y="11377"/>
                  </a:lnTo>
                  <a:lnTo>
                    <a:pt x="6546" y="11547"/>
                  </a:lnTo>
                  <a:lnTo>
                    <a:pt x="6368" y="11217"/>
                  </a:lnTo>
                  <a:lnTo>
                    <a:pt x="6671" y="11056"/>
                  </a:lnTo>
                  <a:lnTo>
                    <a:pt x="6189" y="10172"/>
                  </a:lnTo>
                  <a:lnTo>
                    <a:pt x="5394" y="10610"/>
                  </a:lnTo>
                  <a:lnTo>
                    <a:pt x="5216" y="10288"/>
                  </a:lnTo>
                  <a:lnTo>
                    <a:pt x="6011" y="9842"/>
                  </a:lnTo>
                  <a:lnTo>
                    <a:pt x="5528" y="8966"/>
                  </a:lnTo>
                  <a:lnTo>
                    <a:pt x="5216" y="9136"/>
                  </a:lnTo>
                  <a:lnTo>
                    <a:pt x="5037" y="8806"/>
                  </a:lnTo>
                  <a:lnTo>
                    <a:pt x="5350" y="8636"/>
                  </a:lnTo>
                  <a:lnTo>
                    <a:pt x="4868" y="7761"/>
                  </a:lnTo>
                  <a:lnTo>
                    <a:pt x="4064" y="8198"/>
                  </a:lnTo>
                  <a:lnTo>
                    <a:pt x="3885" y="7868"/>
                  </a:lnTo>
                  <a:lnTo>
                    <a:pt x="4689" y="7430"/>
                  </a:lnTo>
                  <a:lnTo>
                    <a:pt x="4207" y="6546"/>
                  </a:lnTo>
                  <a:lnTo>
                    <a:pt x="3894" y="6725"/>
                  </a:lnTo>
                  <a:lnTo>
                    <a:pt x="3716" y="6395"/>
                  </a:lnTo>
                  <a:lnTo>
                    <a:pt x="4028" y="6225"/>
                  </a:lnTo>
                  <a:lnTo>
                    <a:pt x="3546" y="5341"/>
                  </a:lnTo>
                  <a:lnTo>
                    <a:pt x="2742" y="5787"/>
                  </a:lnTo>
                  <a:lnTo>
                    <a:pt x="2564" y="5457"/>
                  </a:lnTo>
                  <a:lnTo>
                    <a:pt x="3367" y="5010"/>
                  </a:lnTo>
                  <a:lnTo>
                    <a:pt x="2885" y="4135"/>
                  </a:lnTo>
                  <a:lnTo>
                    <a:pt x="2564" y="4314"/>
                  </a:lnTo>
                  <a:lnTo>
                    <a:pt x="2385" y="3983"/>
                  </a:lnTo>
                  <a:lnTo>
                    <a:pt x="2707" y="3805"/>
                  </a:lnTo>
                  <a:lnTo>
                    <a:pt x="2224" y="2930"/>
                  </a:lnTo>
                  <a:lnTo>
                    <a:pt x="1412" y="3376"/>
                  </a:lnTo>
                  <a:lnTo>
                    <a:pt x="1233" y="3046"/>
                  </a:lnTo>
                  <a:lnTo>
                    <a:pt x="2046" y="2599"/>
                  </a:lnTo>
                  <a:lnTo>
                    <a:pt x="1564" y="1715"/>
                  </a:lnTo>
                  <a:lnTo>
                    <a:pt x="1233" y="1894"/>
                  </a:lnTo>
                  <a:lnTo>
                    <a:pt x="1055" y="1572"/>
                  </a:lnTo>
                  <a:lnTo>
                    <a:pt x="1385" y="1394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320999" y="1149095"/>
              <a:ext cx="1622681" cy="1952413"/>
            </a:xfrm>
            <a:custGeom>
              <a:rect b="b" l="l" r="r" t="t"/>
              <a:pathLst>
                <a:path extrusionOk="0" h="23371" w="19424">
                  <a:moveTo>
                    <a:pt x="7457" y="4430"/>
                  </a:moveTo>
                  <a:lnTo>
                    <a:pt x="15208" y="18593"/>
                  </a:lnTo>
                  <a:lnTo>
                    <a:pt x="3448" y="13208"/>
                  </a:lnTo>
                  <a:lnTo>
                    <a:pt x="7457" y="4430"/>
                  </a:lnTo>
                  <a:close/>
                  <a:moveTo>
                    <a:pt x="6627" y="1"/>
                  </a:moveTo>
                  <a:lnTo>
                    <a:pt x="1" y="14494"/>
                  </a:lnTo>
                  <a:lnTo>
                    <a:pt x="19423" y="23371"/>
                  </a:lnTo>
                  <a:lnTo>
                    <a:pt x="6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28"/>
          <p:cNvSpPr/>
          <p:nvPr/>
        </p:nvSpPr>
        <p:spPr>
          <a:xfrm>
            <a:off x="1421000" y="1041075"/>
            <a:ext cx="6308164" cy="3672380"/>
          </a:xfrm>
          <a:custGeom>
            <a:rect b="b" l="l" r="r" t="t"/>
            <a:pathLst>
              <a:path extrusionOk="0" h="50741" w="79719">
                <a:moveTo>
                  <a:pt x="1" y="0"/>
                </a:moveTo>
                <a:lnTo>
                  <a:pt x="1" y="50740"/>
                </a:lnTo>
                <a:lnTo>
                  <a:pt x="79718" y="50740"/>
                </a:lnTo>
                <a:lnTo>
                  <a:pt x="79718" y="0"/>
                </a:lnTo>
                <a:lnTo>
                  <a:pt x="77709" y="0"/>
                </a:lnTo>
                <a:lnTo>
                  <a:pt x="77700" y="161"/>
                </a:lnTo>
                <a:lnTo>
                  <a:pt x="77575" y="447"/>
                </a:lnTo>
                <a:lnTo>
                  <a:pt x="77361" y="670"/>
                </a:lnTo>
                <a:lnTo>
                  <a:pt x="77075" y="786"/>
                </a:lnTo>
                <a:lnTo>
                  <a:pt x="76905" y="804"/>
                </a:lnTo>
                <a:lnTo>
                  <a:pt x="76745" y="786"/>
                </a:lnTo>
                <a:lnTo>
                  <a:pt x="76459" y="670"/>
                </a:lnTo>
                <a:lnTo>
                  <a:pt x="76236" y="447"/>
                </a:lnTo>
                <a:lnTo>
                  <a:pt x="76120" y="161"/>
                </a:lnTo>
                <a:lnTo>
                  <a:pt x="76102" y="0"/>
                </a:lnTo>
                <a:lnTo>
                  <a:pt x="74968" y="0"/>
                </a:lnTo>
                <a:lnTo>
                  <a:pt x="74959" y="161"/>
                </a:lnTo>
                <a:lnTo>
                  <a:pt x="74834" y="447"/>
                </a:lnTo>
                <a:lnTo>
                  <a:pt x="74619" y="670"/>
                </a:lnTo>
                <a:lnTo>
                  <a:pt x="74325" y="786"/>
                </a:lnTo>
                <a:lnTo>
                  <a:pt x="74164" y="804"/>
                </a:lnTo>
                <a:lnTo>
                  <a:pt x="74003" y="786"/>
                </a:lnTo>
                <a:lnTo>
                  <a:pt x="73709" y="670"/>
                </a:lnTo>
                <a:lnTo>
                  <a:pt x="73494" y="447"/>
                </a:lnTo>
                <a:lnTo>
                  <a:pt x="73369" y="161"/>
                </a:lnTo>
                <a:lnTo>
                  <a:pt x="73360" y="0"/>
                </a:lnTo>
                <a:lnTo>
                  <a:pt x="72226" y="0"/>
                </a:lnTo>
                <a:lnTo>
                  <a:pt x="72208" y="161"/>
                </a:lnTo>
                <a:lnTo>
                  <a:pt x="72092" y="447"/>
                </a:lnTo>
                <a:lnTo>
                  <a:pt x="71869" y="670"/>
                </a:lnTo>
                <a:lnTo>
                  <a:pt x="71583" y="786"/>
                </a:lnTo>
                <a:lnTo>
                  <a:pt x="71422" y="804"/>
                </a:lnTo>
                <a:lnTo>
                  <a:pt x="71253" y="786"/>
                </a:lnTo>
                <a:lnTo>
                  <a:pt x="70967" y="670"/>
                </a:lnTo>
                <a:lnTo>
                  <a:pt x="70753" y="447"/>
                </a:lnTo>
                <a:lnTo>
                  <a:pt x="70628" y="161"/>
                </a:lnTo>
                <a:lnTo>
                  <a:pt x="70619" y="0"/>
                </a:lnTo>
                <a:lnTo>
                  <a:pt x="69476" y="0"/>
                </a:lnTo>
                <a:lnTo>
                  <a:pt x="69467" y="161"/>
                </a:lnTo>
                <a:lnTo>
                  <a:pt x="69342" y="447"/>
                </a:lnTo>
                <a:lnTo>
                  <a:pt x="69127" y="670"/>
                </a:lnTo>
                <a:lnTo>
                  <a:pt x="68842" y="786"/>
                </a:lnTo>
                <a:lnTo>
                  <a:pt x="68672" y="804"/>
                </a:lnTo>
                <a:lnTo>
                  <a:pt x="68511" y="786"/>
                </a:lnTo>
                <a:lnTo>
                  <a:pt x="68226" y="670"/>
                </a:lnTo>
                <a:lnTo>
                  <a:pt x="68002" y="447"/>
                </a:lnTo>
                <a:lnTo>
                  <a:pt x="67886" y="161"/>
                </a:lnTo>
                <a:lnTo>
                  <a:pt x="67868" y="0"/>
                </a:lnTo>
                <a:lnTo>
                  <a:pt x="66734" y="0"/>
                </a:lnTo>
                <a:lnTo>
                  <a:pt x="66725" y="161"/>
                </a:lnTo>
                <a:lnTo>
                  <a:pt x="66600" y="447"/>
                </a:lnTo>
                <a:lnTo>
                  <a:pt x="66386" y="670"/>
                </a:lnTo>
                <a:lnTo>
                  <a:pt x="66091" y="786"/>
                </a:lnTo>
                <a:lnTo>
                  <a:pt x="65931" y="804"/>
                </a:lnTo>
                <a:lnTo>
                  <a:pt x="65770" y="786"/>
                </a:lnTo>
                <a:lnTo>
                  <a:pt x="65475" y="670"/>
                </a:lnTo>
                <a:lnTo>
                  <a:pt x="65261" y="447"/>
                </a:lnTo>
                <a:lnTo>
                  <a:pt x="65136" y="161"/>
                </a:lnTo>
                <a:lnTo>
                  <a:pt x="65127" y="0"/>
                </a:lnTo>
                <a:lnTo>
                  <a:pt x="63993" y="0"/>
                </a:lnTo>
                <a:lnTo>
                  <a:pt x="63975" y="161"/>
                </a:lnTo>
                <a:lnTo>
                  <a:pt x="63859" y="447"/>
                </a:lnTo>
                <a:lnTo>
                  <a:pt x="63636" y="670"/>
                </a:lnTo>
                <a:lnTo>
                  <a:pt x="63350" y="786"/>
                </a:lnTo>
                <a:lnTo>
                  <a:pt x="63189" y="804"/>
                </a:lnTo>
                <a:lnTo>
                  <a:pt x="63019" y="786"/>
                </a:lnTo>
                <a:lnTo>
                  <a:pt x="62734" y="670"/>
                </a:lnTo>
                <a:lnTo>
                  <a:pt x="62519" y="447"/>
                </a:lnTo>
                <a:lnTo>
                  <a:pt x="62394" y="161"/>
                </a:lnTo>
                <a:lnTo>
                  <a:pt x="62385" y="0"/>
                </a:lnTo>
                <a:lnTo>
                  <a:pt x="61242" y="0"/>
                </a:lnTo>
                <a:lnTo>
                  <a:pt x="61233" y="161"/>
                </a:lnTo>
                <a:lnTo>
                  <a:pt x="61108" y="447"/>
                </a:lnTo>
                <a:lnTo>
                  <a:pt x="60894" y="670"/>
                </a:lnTo>
                <a:lnTo>
                  <a:pt x="60608" y="786"/>
                </a:lnTo>
                <a:lnTo>
                  <a:pt x="60439" y="804"/>
                </a:lnTo>
                <a:lnTo>
                  <a:pt x="60278" y="786"/>
                </a:lnTo>
                <a:lnTo>
                  <a:pt x="59992" y="670"/>
                </a:lnTo>
                <a:lnTo>
                  <a:pt x="59769" y="447"/>
                </a:lnTo>
                <a:lnTo>
                  <a:pt x="59653" y="161"/>
                </a:lnTo>
                <a:lnTo>
                  <a:pt x="59635" y="0"/>
                </a:lnTo>
                <a:lnTo>
                  <a:pt x="58501" y="0"/>
                </a:lnTo>
                <a:lnTo>
                  <a:pt x="58492" y="161"/>
                </a:lnTo>
                <a:lnTo>
                  <a:pt x="58367" y="447"/>
                </a:lnTo>
                <a:lnTo>
                  <a:pt x="58153" y="670"/>
                </a:lnTo>
                <a:lnTo>
                  <a:pt x="57858" y="786"/>
                </a:lnTo>
                <a:lnTo>
                  <a:pt x="57697" y="804"/>
                </a:lnTo>
                <a:lnTo>
                  <a:pt x="57536" y="786"/>
                </a:lnTo>
                <a:lnTo>
                  <a:pt x="57242" y="670"/>
                </a:lnTo>
                <a:lnTo>
                  <a:pt x="57027" y="447"/>
                </a:lnTo>
                <a:lnTo>
                  <a:pt x="56902" y="161"/>
                </a:lnTo>
                <a:lnTo>
                  <a:pt x="56893" y="0"/>
                </a:lnTo>
                <a:lnTo>
                  <a:pt x="55759" y="0"/>
                </a:lnTo>
                <a:lnTo>
                  <a:pt x="55741" y="161"/>
                </a:lnTo>
                <a:lnTo>
                  <a:pt x="55625" y="447"/>
                </a:lnTo>
                <a:lnTo>
                  <a:pt x="55402" y="670"/>
                </a:lnTo>
                <a:lnTo>
                  <a:pt x="55116" y="786"/>
                </a:lnTo>
                <a:lnTo>
                  <a:pt x="54956" y="804"/>
                </a:lnTo>
                <a:lnTo>
                  <a:pt x="54786" y="786"/>
                </a:lnTo>
                <a:lnTo>
                  <a:pt x="54500" y="670"/>
                </a:lnTo>
                <a:lnTo>
                  <a:pt x="54286" y="447"/>
                </a:lnTo>
                <a:lnTo>
                  <a:pt x="54161" y="161"/>
                </a:lnTo>
                <a:lnTo>
                  <a:pt x="54152" y="0"/>
                </a:lnTo>
                <a:lnTo>
                  <a:pt x="53009" y="0"/>
                </a:lnTo>
                <a:lnTo>
                  <a:pt x="53000" y="161"/>
                </a:lnTo>
                <a:lnTo>
                  <a:pt x="52875" y="447"/>
                </a:lnTo>
                <a:lnTo>
                  <a:pt x="52661" y="670"/>
                </a:lnTo>
                <a:lnTo>
                  <a:pt x="52375" y="786"/>
                </a:lnTo>
                <a:lnTo>
                  <a:pt x="52205" y="804"/>
                </a:lnTo>
                <a:lnTo>
                  <a:pt x="52044" y="786"/>
                </a:lnTo>
                <a:lnTo>
                  <a:pt x="51759" y="670"/>
                </a:lnTo>
                <a:lnTo>
                  <a:pt x="51535" y="447"/>
                </a:lnTo>
                <a:lnTo>
                  <a:pt x="51419" y="161"/>
                </a:lnTo>
                <a:lnTo>
                  <a:pt x="51401" y="0"/>
                </a:lnTo>
                <a:lnTo>
                  <a:pt x="50267" y="0"/>
                </a:lnTo>
                <a:lnTo>
                  <a:pt x="50258" y="161"/>
                </a:lnTo>
                <a:lnTo>
                  <a:pt x="50133" y="447"/>
                </a:lnTo>
                <a:lnTo>
                  <a:pt x="49919" y="670"/>
                </a:lnTo>
                <a:lnTo>
                  <a:pt x="49624" y="786"/>
                </a:lnTo>
                <a:lnTo>
                  <a:pt x="49464" y="804"/>
                </a:lnTo>
                <a:lnTo>
                  <a:pt x="49303" y="786"/>
                </a:lnTo>
                <a:lnTo>
                  <a:pt x="49008" y="670"/>
                </a:lnTo>
                <a:lnTo>
                  <a:pt x="48794" y="447"/>
                </a:lnTo>
                <a:lnTo>
                  <a:pt x="48669" y="161"/>
                </a:lnTo>
                <a:lnTo>
                  <a:pt x="48660" y="0"/>
                </a:lnTo>
                <a:lnTo>
                  <a:pt x="47526" y="0"/>
                </a:lnTo>
                <a:lnTo>
                  <a:pt x="47508" y="161"/>
                </a:lnTo>
                <a:lnTo>
                  <a:pt x="47392" y="447"/>
                </a:lnTo>
                <a:lnTo>
                  <a:pt x="47169" y="670"/>
                </a:lnTo>
                <a:lnTo>
                  <a:pt x="46883" y="786"/>
                </a:lnTo>
                <a:lnTo>
                  <a:pt x="46722" y="804"/>
                </a:lnTo>
                <a:lnTo>
                  <a:pt x="46552" y="786"/>
                </a:lnTo>
                <a:lnTo>
                  <a:pt x="46267" y="670"/>
                </a:lnTo>
                <a:lnTo>
                  <a:pt x="46052" y="447"/>
                </a:lnTo>
                <a:lnTo>
                  <a:pt x="45927" y="161"/>
                </a:lnTo>
                <a:lnTo>
                  <a:pt x="45918" y="0"/>
                </a:lnTo>
                <a:lnTo>
                  <a:pt x="44775" y="0"/>
                </a:lnTo>
                <a:lnTo>
                  <a:pt x="44766" y="161"/>
                </a:lnTo>
                <a:lnTo>
                  <a:pt x="44641" y="447"/>
                </a:lnTo>
                <a:lnTo>
                  <a:pt x="44427" y="670"/>
                </a:lnTo>
                <a:lnTo>
                  <a:pt x="44141" y="786"/>
                </a:lnTo>
                <a:lnTo>
                  <a:pt x="43972" y="804"/>
                </a:lnTo>
                <a:lnTo>
                  <a:pt x="43811" y="786"/>
                </a:lnTo>
                <a:lnTo>
                  <a:pt x="43525" y="670"/>
                </a:lnTo>
                <a:lnTo>
                  <a:pt x="43302" y="447"/>
                </a:lnTo>
                <a:lnTo>
                  <a:pt x="43186" y="161"/>
                </a:lnTo>
                <a:lnTo>
                  <a:pt x="43168" y="0"/>
                </a:lnTo>
                <a:lnTo>
                  <a:pt x="42034" y="0"/>
                </a:lnTo>
                <a:lnTo>
                  <a:pt x="42025" y="161"/>
                </a:lnTo>
                <a:lnTo>
                  <a:pt x="41900" y="447"/>
                </a:lnTo>
                <a:lnTo>
                  <a:pt x="41686" y="670"/>
                </a:lnTo>
                <a:lnTo>
                  <a:pt x="41391" y="786"/>
                </a:lnTo>
                <a:lnTo>
                  <a:pt x="41230" y="804"/>
                </a:lnTo>
                <a:lnTo>
                  <a:pt x="41069" y="786"/>
                </a:lnTo>
                <a:lnTo>
                  <a:pt x="40775" y="670"/>
                </a:lnTo>
                <a:lnTo>
                  <a:pt x="40560" y="447"/>
                </a:lnTo>
                <a:lnTo>
                  <a:pt x="40435" y="161"/>
                </a:lnTo>
                <a:lnTo>
                  <a:pt x="40427" y="0"/>
                </a:lnTo>
                <a:lnTo>
                  <a:pt x="39292" y="0"/>
                </a:lnTo>
                <a:lnTo>
                  <a:pt x="39275" y="161"/>
                </a:lnTo>
                <a:lnTo>
                  <a:pt x="39158" y="447"/>
                </a:lnTo>
                <a:lnTo>
                  <a:pt x="38935" y="670"/>
                </a:lnTo>
                <a:lnTo>
                  <a:pt x="38649" y="786"/>
                </a:lnTo>
                <a:lnTo>
                  <a:pt x="38489" y="804"/>
                </a:lnTo>
                <a:lnTo>
                  <a:pt x="38319" y="786"/>
                </a:lnTo>
                <a:lnTo>
                  <a:pt x="38033" y="670"/>
                </a:lnTo>
                <a:lnTo>
                  <a:pt x="37819" y="447"/>
                </a:lnTo>
                <a:lnTo>
                  <a:pt x="37694" y="161"/>
                </a:lnTo>
                <a:lnTo>
                  <a:pt x="37685" y="0"/>
                </a:lnTo>
                <a:lnTo>
                  <a:pt x="36542" y="0"/>
                </a:lnTo>
                <a:lnTo>
                  <a:pt x="36533" y="161"/>
                </a:lnTo>
                <a:lnTo>
                  <a:pt x="36408" y="447"/>
                </a:lnTo>
                <a:lnTo>
                  <a:pt x="36194" y="670"/>
                </a:lnTo>
                <a:lnTo>
                  <a:pt x="35908" y="786"/>
                </a:lnTo>
                <a:lnTo>
                  <a:pt x="35738" y="804"/>
                </a:lnTo>
                <a:lnTo>
                  <a:pt x="35578" y="786"/>
                </a:lnTo>
                <a:lnTo>
                  <a:pt x="35292" y="670"/>
                </a:lnTo>
                <a:lnTo>
                  <a:pt x="35069" y="447"/>
                </a:lnTo>
                <a:lnTo>
                  <a:pt x="34952" y="161"/>
                </a:lnTo>
                <a:lnTo>
                  <a:pt x="34935" y="0"/>
                </a:lnTo>
                <a:lnTo>
                  <a:pt x="33800" y="0"/>
                </a:lnTo>
                <a:lnTo>
                  <a:pt x="33792" y="161"/>
                </a:lnTo>
                <a:lnTo>
                  <a:pt x="33667" y="447"/>
                </a:lnTo>
                <a:lnTo>
                  <a:pt x="33452" y="670"/>
                </a:lnTo>
                <a:lnTo>
                  <a:pt x="33158" y="786"/>
                </a:lnTo>
                <a:lnTo>
                  <a:pt x="32997" y="804"/>
                </a:lnTo>
                <a:lnTo>
                  <a:pt x="32836" y="786"/>
                </a:lnTo>
                <a:lnTo>
                  <a:pt x="32541" y="670"/>
                </a:lnTo>
                <a:lnTo>
                  <a:pt x="32327" y="447"/>
                </a:lnTo>
                <a:lnTo>
                  <a:pt x="32202" y="161"/>
                </a:lnTo>
                <a:lnTo>
                  <a:pt x="32193" y="0"/>
                </a:lnTo>
                <a:lnTo>
                  <a:pt x="31059" y="0"/>
                </a:lnTo>
                <a:lnTo>
                  <a:pt x="31041" y="161"/>
                </a:lnTo>
                <a:lnTo>
                  <a:pt x="30925" y="447"/>
                </a:lnTo>
                <a:lnTo>
                  <a:pt x="30702" y="670"/>
                </a:lnTo>
                <a:lnTo>
                  <a:pt x="30416" y="786"/>
                </a:lnTo>
                <a:lnTo>
                  <a:pt x="30255" y="804"/>
                </a:lnTo>
                <a:lnTo>
                  <a:pt x="30086" y="786"/>
                </a:lnTo>
                <a:lnTo>
                  <a:pt x="29800" y="670"/>
                </a:lnTo>
                <a:lnTo>
                  <a:pt x="29577" y="447"/>
                </a:lnTo>
                <a:lnTo>
                  <a:pt x="29461" y="161"/>
                </a:lnTo>
                <a:lnTo>
                  <a:pt x="29452" y="0"/>
                </a:lnTo>
                <a:lnTo>
                  <a:pt x="28309" y="0"/>
                </a:lnTo>
                <a:lnTo>
                  <a:pt x="28300" y="161"/>
                </a:lnTo>
                <a:lnTo>
                  <a:pt x="28175" y="447"/>
                </a:lnTo>
                <a:lnTo>
                  <a:pt x="27960" y="670"/>
                </a:lnTo>
                <a:lnTo>
                  <a:pt x="27675" y="786"/>
                </a:lnTo>
                <a:lnTo>
                  <a:pt x="27505" y="804"/>
                </a:lnTo>
                <a:lnTo>
                  <a:pt x="27344" y="786"/>
                </a:lnTo>
                <a:lnTo>
                  <a:pt x="27058" y="670"/>
                </a:lnTo>
                <a:lnTo>
                  <a:pt x="26835" y="447"/>
                </a:lnTo>
                <a:lnTo>
                  <a:pt x="26710" y="161"/>
                </a:lnTo>
                <a:lnTo>
                  <a:pt x="26701" y="0"/>
                </a:lnTo>
                <a:lnTo>
                  <a:pt x="25567" y="0"/>
                </a:lnTo>
                <a:lnTo>
                  <a:pt x="25558" y="161"/>
                </a:lnTo>
                <a:lnTo>
                  <a:pt x="25433" y="447"/>
                </a:lnTo>
                <a:lnTo>
                  <a:pt x="25219" y="670"/>
                </a:lnTo>
                <a:lnTo>
                  <a:pt x="24924" y="786"/>
                </a:lnTo>
                <a:lnTo>
                  <a:pt x="24763" y="804"/>
                </a:lnTo>
                <a:lnTo>
                  <a:pt x="24603" y="786"/>
                </a:lnTo>
                <a:lnTo>
                  <a:pt x="24308" y="670"/>
                </a:lnTo>
                <a:lnTo>
                  <a:pt x="24094" y="447"/>
                </a:lnTo>
                <a:lnTo>
                  <a:pt x="23969" y="161"/>
                </a:lnTo>
                <a:lnTo>
                  <a:pt x="23960" y="0"/>
                </a:lnTo>
                <a:lnTo>
                  <a:pt x="22826" y="0"/>
                </a:lnTo>
                <a:lnTo>
                  <a:pt x="22808" y="161"/>
                </a:lnTo>
                <a:lnTo>
                  <a:pt x="22692" y="447"/>
                </a:lnTo>
                <a:lnTo>
                  <a:pt x="22468" y="670"/>
                </a:lnTo>
                <a:lnTo>
                  <a:pt x="22183" y="786"/>
                </a:lnTo>
                <a:lnTo>
                  <a:pt x="22022" y="804"/>
                </a:lnTo>
                <a:lnTo>
                  <a:pt x="21852" y="786"/>
                </a:lnTo>
                <a:lnTo>
                  <a:pt x="21566" y="670"/>
                </a:lnTo>
                <a:lnTo>
                  <a:pt x="21343" y="447"/>
                </a:lnTo>
                <a:lnTo>
                  <a:pt x="21227" y="161"/>
                </a:lnTo>
                <a:lnTo>
                  <a:pt x="21218" y="0"/>
                </a:lnTo>
                <a:lnTo>
                  <a:pt x="20075" y="0"/>
                </a:lnTo>
                <a:lnTo>
                  <a:pt x="20066" y="161"/>
                </a:lnTo>
                <a:lnTo>
                  <a:pt x="19941" y="447"/>
                </a:lnTo>
                <a:lnTo>
                  <a:pt x="19727" y="670"/>
                </a:lnTo>
                <a:lnTo>
                  <a:pt x="19441" y="786"/>
                </a:lnTo>
                <a:lnTo>
                  <a:pt x="19271" y="804"/>
                </a:lnTo>
                <a:lnTo>
                  <a:pt x="19111" y="786"/>
                </a:lnTo>
                <a:lnTo>
                  <a:pt x="18825" y="670"/>
                </a:lnTo>
                <a:lnTo>
                  <a:pt x="18602" y="447"/>
                </a:lnTo>
                <a:lnTo>
                  <a:pt x="18477" y="161"/>
                </a:lnTo>
                <a:lnTo>
                  <a:pt x="18468" y="0"/>
                </a:lnTo>
                <a:lnTo>
                  <a:pt x="17334" y="0"/>
                </a:lnTo>
                <a:lnTo>
                  <a:pt x="17325" y="161"/>
                </a:lnTo>
                <a:lnTo>
                  <a:pt x="17200" y="447"/>
                </a:lnTo>
                <a:lnTo>
                  <a:pt x="16976" y="670"/>
                </a:lnTo>
                <a:lnTo>
                  <a:pt x="16691" y="786"/>
                </a:lnTo>
                <a:lnTo>
                  <a:pt x="16530" y="804"/>
                </a:lnTo>
                <a:lnTo>
                  <a:pt x="16369" y="786"/>
                </a:lnTo>
                <a:lnTo>
                  <a:pt x="16075" y="670"/>
                </a:lnTo>
                <a:lnTo>
                  <a:pt x="15860" y="447"/>
                </a:lnTo>
                <a:lnTo>
                  <a:pt x="15735" y="161"/>
                </a:lnTo>
                <a:lnTo>
                  <a:pt x="15726" y="0"/>
                </a:lnTo>
                <a:lnTo>
                  <a:pt x="14583" y="0"/>
                </a:lnTo>
                <a:lnTo>
                  <a:pt x="14574" y="161"/>
                </a:lnTo>
                <a:lnTo>
                  <a:pt x="14458" y="447"/>
                </a:lnTo>
                <a:lnTo>
                  <a:pt x="14235" y="670"/>
                </a:lnTo>
                <a:lnTo>
                  <a:pt x="13949" y="786"/>
                </a:lnTo>
                <a:lnTo>
                  <a:pt x="13788" y="804"/>
                </a:lnTo>
                <a:lnTo>
                  <a:pt x="13619" y="786"/>
                </a:lnTo>
                <a:lnTo>
                  <a:pt x="13333" y="670"/>
                </a:lnTo>
                <a:lnTo>
                  <a:pt x="13110" y="447"/>
                </a:lnTo>
                <a:lnTo>
                  <a:pt x="12994" y="161"/>
                </a:lnTo>
                <a:lnTo>
                  <a:pt x="12985" y="0"/>
                </a:lnTo>
                <a:lnTo>
                  <a:pt x="11842" y="0"/>
                </a:lnTo>
                <a:lnTo>
                  <a:pt x="11833" y="161"/>
                </a:lnTo>
                <a:lnTo>
                  <a:pt x="11708" y="447"/>
                </a:lnTo>
                <a:lnTo>
                  <a:pt x="11493" y="670"/>
                </a:lnTo>
                <a:lnTo>
                  <a:pt x="11208" y="786"/>
                </a:lnTo>
                <a:lnTo>
                  <a:pt x="11038" y="804"/>
                </a:lnTo>
                <a:lnTo>
                  <a:pt x="10877" y="786"/>
                </a:lnTo>
                <a:lnTo>
                  <a:pt x="10592" y="670"/>
                </a:lnTo>
                <a:lnTo>
                  <a:pt x="10368" y="447"/>
                </a:lnTo>
                <a:lnTo>
                  <a:pt x="10243" y="161"/>
                </a:lnTo>
                <a:lnTo>
                  <a:pt x="10234" y="0"/>
                </a:lnTo>
                <a:lnTo>
                  <a:pt x="9100" y="0"/>
                </a:lnTo>
                <a:lnTo>
                  <a:pt x="9091" y="161"/>
                </a:lnTo>
                <a:lnTo>
                  <a:pt x="8966" y="447"/>
                </a:lnTo>
                <a:lnTo>
                  <a:pt x="8743" y="670"/>
                </a:lnTo>
                <a:lnTo>
                  <a:pt x="8457" y="786"/>
                </a:lnTo>
                <a:lnTo>
                  <a:pt x="8297" y="804"/>
                </a:lnTo>
                <a:lnTo>
                  <a:pt x="8127" y="786"/>
                </a:lnTo>
                <a:lnTo>
                  <a:pt x="7841" y="670"/>
                </a:lnTo>
                <a:lnTo>
                  <a:pt x="7627" y="447"/>
                </a:lnTo>
                <a:lnTo>
                  <a:pt x="7502" y="161"/>
                </a:lnTo>
                <a:lnTo>
                  <a:pt x="7493" y="0"/>
                </a:lnTo>
                <a:lnTo>
                  <a:pt x="6350" y="0"/>
                </a:lnTo>
                <a:lnTo>
                  <a:pt x="6341" y="161"/>
                </a:lnTo>
                <a:lnTo>
                  <a:pt x="6225" y="447"/>
                </a:lnTo>
                <a:lnTo>
                  <a:pt x="6002" y="670"/>
                </a:lnTo>
                <a:lnTo>
                  <a:pt x="5716" y="786"/>
                </a:lnTo>
                <a:lnTo>
                  <a:pt x="5546" y="804"/>
                </a:lnTo>
                <a:lnTo>
                  <a:pt x="5385" y="786"/>
                </a:lnTo>
                <a:lnTo>
                  <a:pt x="5100" y="670"/>
                </a:lnTo>
                <a:lnTo>
                  <a:pt x="4876" y="447"/>
                </a:lnTo>
                <a:lnTo>
                  <a:pt x="4760" y="161"/>
                </a:lnTo>
                <a:lnTo>
                  <a:pt x="4751" y="0"/>
                </a:lnTo>
                <a:lnTo>
                  <a:pt x="3608" y="0"/>
                </a:lnTo>
                <a:lnTo>
                  <a:pt x="3599" y="161"/>
                </a:lnTo>
                <a:lnTo>
                  <a:pt x="3474" y="447"/>
                </a:lnTo>
                <a:lnTo>
                  <a:pt x="3260" y="670"/>
                </a:lnTo>
                <a:lnTo>
                  <a:pt x="2965" y="786"/>
                </a:lnTo>
                <a:lnTo>
                  <a:pt x="2805" y="804"/>
                </a:lnTo>
                <a:lnTo>
                  <a:pt x="2644" y="786"/>
                </a:lnTo>
                <a:lnTo>
                  <a:pt x="2358" y="670"/>
                </a:lnTo>
                <a:lnTo>
                  <a:pt x="2135" y="447"/>
                </a:lnTo>
                <a:lnTo>
                  <a:pt x="2010" y="161"/>
                </a:lnTo>
                <a:lnTo>
                  <a:pt x="2001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7" name="Google Shape;927;p28"/>
          <p:cNvGrpSpPr/>
          <p:nvPr/>
        </p:nvGrpSpPr>
        <p:grpSpPr>
          <a:xfrm>
            <a:off x="243876" y="3555094"/>
            <a:ext cx="898323" cy="1267575"/>
            <a:chOff x="9222426" y="1145569"/>
            <a:chExt cx="898323" cy="1267575"/>
          </a:xfrm>
        </p:grpSpPr>
        <p:sp>
          <p:nvSpPr>
            <p:cNvPr id="928" name="Google Shape;928;p28"/>
            <p:cNvSpPr/>
            <p:nvPr/>
          </p:nvSpPr>
          <p:spPr>
            <a:xfrm>
              <a:off x="9987795" y="1145569"/>
              <a:ext cx="132952" cy="146460"/>
            </a:xfrm>
            <a:custGeom>
              <a:rect b="b" l="l" r="r" t="t"/>
              <a:pathLst>
                <a:path extrusionOk="0" h="2136" w="1939">
                  <a:moveTo>
                    <a:pt x="1938" y="1"/>
                  </a:moveTo>
                  <a:lnTo>
                    <a:pt x="1" y="894"/>
                  </a:lnTo>
                  <a:lnTo>
                    <a:pt x="1778" y="213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9238334" y="1336056"/>
              <a:ext cx="780778" cy="1028718"/>
            </a:xfrm>
            <a:custGeom>
              <a:rect b="b" l="l" r="r" t="t"/>
              <a:pathLst>
                <a:path extrusionOk="0" h="15003" w="11387">
                  <a:moveTo>
                    <a:pt x="9618" y="0"/>
                  </a:moveTo>
                  <a:lnTo>
                    <a:pt x="0" y="13761"/>
                  </a:lnTo>
                  <a:lnTo>
                    <a:pt x="1777" y="15002"/>
                  </a:lnTo>
                  <a:lnTo>
                    <a:pt x="11386" y="1241"/>
                  </a:lnTo>
                  <a:lnTo>
                    <a:pt x="96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9897763" y="1262549"/>
              <a:ext cx="172790" cy="158665"/>
            </a:xfrm>
            <a:custGeom>
              <a:rect b="b" l="l" r="r" t="t"/>
              <a:pathLst>
                <a:path extrusionOk="0" h="2314" w="2520">
                  <a:moveTo>
                    <a:pt x="742" y="1"/>
                  </a:moveTo>
                  <a:lnTo>
                    <a:pt x="1" y="1072"/>
                  </a:lnTo>
                  <a:lnTo>
                    <a:pt x="1769" y="2313"/>
                  </a:lnTo>
                  <a:lnTo>
                    <a:pt x="2519" y="1242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9222426" y="2304122"/>
              <a:ext cx="102920" cy="109022"/>
            </a:xfrm>
            <a:custGeom>
              <a:rect b="b" l="l" r="r" t="t"/>
              <a:pathLst>
                <a:path extrusionOk="0" h="1590" w="1501">
                  <a:moveTo>
                    <a:pt x="750" y="0"/>
                  </a:moveTo>
                  <a:lnTo>
                    <a:pt x="0" y="1063"/>
                  </a:lnTo>
                  <a:lnTo>
                    <a:pt x="759" y="1590"/>
                  </a:lnTo>
                  <a:lnTo>
                    <a:pt x="1500" y="527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9281189" y="1620140"/>
              <a:ext cx="527284" cy="701788"/>
            </a:xfrm>
            <a:custGeom>
              <a:rect b="b" l="l" r="r" t="t"/>
              <a:pathLst>
                <a:path extrusionOk="0" h="10235" w="7690">
                  <a:moveTo>
                    <a:pt x="6627" y="1"/>
                  </a:moveTo>
                  <a:lnTo>
                    <a:pt x="0" y="9484"/>
                  </a:lnTo>
                  <a:lnTo>
                    <a:pt x="1063" y="10234"/>
                  </a:lnTo>
                  <a:lnTo>
                    <a:pt x="7689" y="742"/>
                  </a:lnTo>
                  <a:lnTo>
                    <a:pt x="66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9358947" y="1939811"/>
              <a:ext cx="325216" cy="444592"/>
            </a:xfrm>
            <a:custGeom>
              <a:rect b="b" l="l" r="r" t="t"/>
              <a:pathLst>
                <a:path extrusionOk="0" h="6484" w="4743">
                  <a:moveTo>
                    <a:pt x="4314" y="0"/>
                  </a:moveTo>
                  <a:lnTo>
                    <a:pt x="1" y="6180"/>
                  </a:lnTo>
                  <a:lnTo>
                    <a:pt x="429" y="6483"/>
                  </a:lnTo>
                  <a:lnTo>
                    <a:pt x="4742" y="304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75A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10044776" y="1145569"/>
              <a:ext cx="75973" cy="83995"/>
            </a:xfrm>
            <a:custGeom>
              <a:rect b="b" l="l" r="r" t="t"/>
              <a:pathLst>
                <a:path extrusionOk="0" h="1225" w="1108">
                  <a:moveTo>
                    <a:pt x="1107" y="1"/>
                  </a:moveTo>
                  <a:lnTo>
                    <a:pt x="0" y="510"/>
                  </a:lnTo>
                  <a:lnTo>
                    <a:pt x="1018" y="1224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9936368" y="1206802"/>
              <a:ext cx="173339" cy="158048"/>
            </a:xfrm>
            <a:custGeom>
              <a:rect b="b" l="l" r="r" t="t"/>
              <a:pathLst>
                <a:path extrusionOk="0" h="2305" w="2528">
                  <a:moveTo>
                    <a:pt x="751" y="1"/>
                  </a:moveTo>
                  <a:lnTo>
                    <a:pt x="1" y="1064"/>
                  </a:lnTo>
                  <a:lnTo>
                    <a:pt x="1778" y="2305"/>
                  </a:lnTo>
                  <a:lnTo>
                    <a:pt x="2528" y="1242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6" name="Google Shape;936;p28"/>
          <p:cNvGrpSpPr/>
          <p:nvPr/>
        </p:nvGrpSpPr>
        <p:grpSpPr>
          <a:xfrm>
            <a:off x="8007974" y="3499350"/>
            <a:ext cx="587729" cy="1379071"/>
            <a:chOff x="8007974" y="2815775"/>
            <a:chExt cx="587729" cy="1379071"/>
          </a:xfrm>
        </p:grpSpPr>
        <p:sp>
          <p:nvSpPr>
            <p:cNvPr id="937" name="Google Shape;937;p28"/>
            <p:cNvSpPr/>
            <p:nvPr/>
          </p:nvSpPr>
          <p:spPr>
            <a:xfrm>
              <a:off x="8007974" y="2815775"/>
              <a:ext cx="284287" cy="157666"/>
            </a:xfrm>
            <a:custGeom>
              <a:rect b="b" l="l" r="r" t="t"/>
              <a:pathLst>
                <a:path extrusionOk="0" h="1457" w="2627">
                  <a:moveTo>
                    <a:pt x="1" y="1"/>
                  </a:moveTo>
                  <a:lnTo>
                    <a:pt x="322" y="1456"/>
                  </a:lnTo>
                  <a:lnTo>
                    <a:pt x="2626" y="947"/>
                  </a:lnTo>
                  <a:lnTo>
                    <a:pt x="2492" y="3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8042820" y="2918254"/>
              <a:ext cx="309286" cy="325720"/>
            </a:xfrm>
            <a:custGeom>
              <a:rect b="b" l="l" r="r" t="t"/>
              <a:pathLst>
                <a:path extrusionOk="0" h="3010" w="2858">
                  <a:moveTo>
                    <a:pt x="2304" y="0"/>
                  </a:moveTo>
                  <a:lnTo>
                    <a:pt x="0" y="509"/>
                  </a:lnTo>
                  <a:lnTo>
                    <a:pt x="554" y="3010"/>
                  </a:lnTo>
                  <a:lnTo>
                    <a:pt x="2858" y="2501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8149090" y="3446772"/>
              <a:ext cx="425295" cy="748073"/>
            </a:xfrm>
            <a:custGeom>
              <a:rect b="b" l="l" r="r" t="t"/>
              <a:pathLst>
                <a:path extrusionOk="0" h="6913" w="3930">
                  <a:moveTo>
                    <a:pt x="2519" y="1"/>
                  </a:moveTo>
                  <a:lnTo>
                    <a:pt x="1" y="564"/>
                  </a:lnTo>
                  <a:lnTo>
                    <a:pt x="1403" y="6913"/>
                  </a:lnTo>
                  <a:lnTo>
                    <a:pt x="3930" y="6350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8014792" y="3032312"/>
              <a:ext cx="580912" cy="1072711"/>
            </a:xfrm>
            <a:custGeom>
              <a:rect b="b" l="l" r="r" t="t"/>
              <a:pathLst>
                <a:path extrusionOk="0" h="9913" w="5368">
                  <a:moveTo>
                    <a:pt x="3331" y="0"/>
                  </a:moveTo>
                  <a:lnTo>
                    <a:pt x="0" y="741"/>
                  </a:lnTo>
                  <a:lnTo>
                    <a:pt x="2036" y="9912"/>
                  </a:lnTo>
                  <a:lnTo>
                    <a:pt x="5367" y="9171"/>
                  </a:lnTo>
                  <a:lnTo>
                    <a:pt x="33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8222570" y="3644913"/>
              <a:ext cx="272600" cy="331563"/>
            </a:xfrm>
            <a:custGeom>
              <a:rect b="b" l="l" r="r" t="t"/>
              <a:pathLst>
                <a:path extrusionOk="0" h="3064" w="2519">
                  <a:moveTo>
                    <a:pt x="1938" y="1"/>
                  </a:moveTo>
                  <a:lnTo>
                    <a:pt x="0" y="429"/>
                  </a:lnTo>
                  <a:lnTo>
                    <a:pt x="590" y="3064"/>
                  </a:lnTo>
                  <a:lnTo>
                    <a:pt x="2518" y="2635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2" name="Google Shape;942;p28"/>
          <p:cNvSpPr/>
          <p:nvPr/>
        </p:nvSpPr>
        <p:spPr>
          <a:xfrm>
            <a:off x="7358506" y="935599"/>
            <a:ext cx="417382" cy="397886"/>
          </a:xfrm>
          <a:custGeom>
            <a:rect b="b" l="l" r="r" t="t"/>
            <a:pathLst>
              <a:path extrusionOk="0" fill="none" h="5449" w="5716">
                <a:moveTo>
                  <a:pt x="2376" y="421"/>
                </a:moveTo>
                <a:lnTo>
                  <a:pt x="5430" y="3635"/>
                </a:lnTo>
                <a:lnTo>
                  <a:pt x="5501" y="3725"/>
                </a:lnTo>
                <a:lnTo>
                  <a:pt x="5617" y="3903"/>
                </a:lnTo>
                <a:lnTo>
                  <a:pt x="5716" y="4198"/>
                </a:lnTo>
                <a:lnTo>
                  <a:pt x="5707" y="4609"/>
                </a:lnTo>
                <a:lnTo>
                  <a:pt x="5591" y="4904"/>
                </a:lnTo>
                <a:lnTo>
                  <a:pt x="5475" y="5082"/>
                </a:lnTo>
                <a:lnTo>
                  <a:pt x="5394" y="5154"/>
                </a:lnTo>
                <a:lnTo>
                  <a:pt x="5314" y="5234"/>
                </a:lnTo>
                <a:lnTo>
                  <a:pt x="5126" y="5341"/>
                </a:lnTo>
                <a:lnTo>
                  <a:pt x="4832" y="5448"/>
                </a:lnTo>
                <a:lnTo>
                  <a:pt x="4421" y="5430"/>
                </a:lnTo>
                <a:lnTo>
                  <a:pt x="4126" y="5314"/>
                </a:lnTo>
                <a:lnTo>
                  <a:pt x="3956" y="5198"/>
                </a:lnTo>
                <a:lnTo>
                  <a:pt x="3876" y="5118"/>
                </a:lnTo>
                <a:lnTo>
                  <a:pt x="99" y="1144"/>
                </a:lnTo>
                <a:lnTo>
                  <a:pt x="45" y="1081"/>
                </a:lnTo>
                <a:lnTo>
                  <a:pt x="0" y="948"/>
                </a:lnTo>
                <a:lnTo>
                  <a:pt x="0" y="814"/>
                </a:lnTo>
                <a:lnTo>
                  <a:pt x="63" y="680"/>
                </a:lnTo>
                <a:lnTo>
                  <a:pt x="108" y="626"/>
                </a:lnTo>
                <a:lnTo>
                  <a:pt x="670" y="99"/>
                </a:lnTo>
                <a:lnTo>
                  <a:pt x="724" y="46"/>
                </a:lnTo>
                <a:lnTo>
                  <a:pt x="858" y="1"/>
                </a:lnTo>
                <a:lnTo>
                  <a:pt x="1001" y="1"/>
                </a:lnTo>
                <a:lnTo>
                  <a:pt x="1126" y="55"/>
                </a:lnTo>
                <a:lnTo>
                  <a:pt x="1179" y="108"/>
                </a:lnTo>
                <a:lnTo>
                  <a:pt x="4474" y="3573"/>
                </a:lnTo>
                <a:lnTo>
                  <a:pt x="4519" y="3627"/>
                </a:lnTo>
                <a:lnTo>
                  <a:pt x="4573" y="3760"/>
                </a:lnTo>
                <a:lnTo>
                  <a:pt x="4573" y="3903"/>
                </a:lnTo>
                <a:lnTo>
                  <a:pt x="4510" y="4028"/>
                </a:lnTo>
                <a:lnTo>
                  <a:pt x="4465" y="4091"/>
                </a:lnTo>
                <a:lnTo>
                  <a:pt x="4403" y="4136"/>
                </a:lnTo>
                <a:lnTo>
                  <a:pt x="4269" y="4189"/>
                </a:lnTo>
                <a:lnTo>
                  <a:pt x="4135" y="4180"/>
                </a:lnTo>
                <a:lnTo>
                  <a:pt x="4001" y="4127"/>
                </a:lnTo>
                <a:lnTo>
                  <a:pt x="3948" y="4073"/>
                </a:lnTo>
                <a:lnTo>
                  <a:pt x="1465" y="1465"/>
                </a:lnTo>
              </a:path>
            </a:pathLst>
          </a:cu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943" name="Google Shape;943;p28"/>
          <p:cNvGraphicFramePr/>
          <p:nvPr/>
        </p:nvGraphicFramePr>
        <p:xfrm>
          <a:off x="1501464" y="1444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866750"/>
                <a:gridCol w="1056100"/>
                <a:gridCol w="1056100"/>
                <a:gridCol w="1056100"/>
                <a:gridCol w="1056100"/>
                <a:gridCol w="1056100"/>
              </a:tblGrid>
              <a:tr h="40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</a:t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09:00 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the biggest one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It’s also a cold place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a dwarf planet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11:00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’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 also the smallest one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also the ringed one</a:t>
                      </a: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3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12:00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the fourth one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also a gas giant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44" name="Google Shape;944;p28"/>
          <p:cNvSpPr/>
          <p:nvPr/>
        </p:nvSpPr>
        <p:spPr>
          <a:xfrm>
            <a:off x="1312665" y="863438"/>
            <a:ext cx="399127" cy="416798"/>
          </a:xfrm>
          <a:custGeom>
            <a:rect b="b" l="l" r="r" t="t"/>
            <a:pathLst>
              <a:path extrusionOk="0" fill="none" h="5708" w="5466">
                <a:moveTo>
                  <a:pt x="438" y="3332"/>
                </a:moveTo>
                <a:lnTo>
                  <a:pt x="3661" y="287"/>
                </a:lnTo>
                <a:lnTo>
                  <a:pt x="3742" y="215"/>
                </a:lnTo>
                <a:lnTo>
                  <a:pt x="3929" y="99"/>
                </a:lnTo>
                <a:lnTo>
                  <a:pt x="4224" y="1"/>
                </a:lnTo>
                <a:lnTo>
                  <a:pt x="4635" y="10"/>
                </a:lnTo>
                <a:lnTo>
                  <a:pt x="4921" y="126"/>
                </a:lnTo>
                <a:lnTo>
                  <a:pt x="5099" y="251"/>
                </a:lnTo>
                <a:lnTo>
                  <a:pt x="5180" y="331"/>
                </a:lnTo>
                <a:lnTo>
                  <a:pt x="5251" y="412"/>
                </a:lnTo>
                <a:lnTo>
                  <a:pt x="5367" y="599"/>
                </a:lnTo>
                <a:lnTo>
                  <a:pt x="5465" y="894"/>
                </a:lnTo>
                <a:lnTo>
                  <a:pt x="5447" y="1305"/>
                </a:lnTo>
                <a:lnTo>
                  <a:pt x="5331" y="1590"/>
                </a:lnTo>
                <a:lnTo>
                  <a:pt x="5215" y="1769"/>
                </a:lnTo>
                <a:lnTo>
                  <a:pt x="5135" y="1849"/>
                </a:lnTo>
                <a:lnTo>
                  <a:pt x="1143" y="5609"/>
                </a:lnTo>
                <a:lnTo>
                  <a:pt x="1081" y="5662"/>
                </a:lnTo>
                <a:lnTo>
                  <a:pt x="947" y="5707"/>
                </a:lnTo>
                <a:lnTo>
                  <a:pt x="813" y="5707"/>
                </a:lnTo>
                <a:lnTo>
                  <a:pt x="679" y="5645"/>
                </a:lnTo>
                <a:lnTo>
                  <a:pt x="625" y="5600"/>
                </a:lnTo>
                <a:lnTo>
                  <a:pt x="98" y="5037"/>
                </a:lnTo>
                <a:lnTo>
                  <a:pt x="54" y="4975"/>
                </a:lnTo>
                <a:lnTo>
                  <a:pt x="0" y="4850"/>
                </a:lnTo>
                <a:lnTo>
                  <a:pt x="9" y="4707"/>
                </a:lnTo>
                <a:lnTo>
                  <a:pt x="63" y="4573"/>
                </a:lnTo>
                <a:lnTo>
                  <a:pt x="116" y="4519"/>
                </a:lnTo>
                <a:lnTo>
                  <a:pt x="3590" y="1242"/>
                </a:lnTo>
                <a:lnTo>
                  <a:pt x="3644" y="1198"/>
                </a:lnTo>
                <a:lnTo>
                  <a:pt x="3778" y="1144"/>
                </a:lnTo>
                <a:lnTo>
                  <a:pt x="3920" y="1153"/>
                </a:lnTo>
                <a:lnTo>
                  <a:pt x="4054" y="1206"/>
                </a:lnTo>
                <a:lnTo>
                  <a:pt x="4108" y="1260"/>
                </a:lnTo>
                <a:lnTo>
                  <a:pt x="4153" y="1314"/>
                </a:lnTo>
                <a:lnTo>
                  <a:pt x="4206" y="1448"/>
                </a:lnTo>
                <a:lnTo>
                  <a:pt x="4197" y="1590"/>
                </a:lnTo>
                <a:lnTo>
                  <a:pt x="4144" y="1715"/>
                </a:lnTo>
                <a:lnTo>
                  <a:pt x="4090" y="1778"/>
                </a:lnTo>
                <a:lnTo>
                  <a:pt x="1465" y="4243"/>
                </a:lnTo>
              </a:path>
            </a:pathLst>
          </a:custGeom>
          <a:noFill/>
          <a:ln cap="rnd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28"/>
          <p:cNvSpPr/>
          <p:nvPr/>
        </p:nvSpPr>
        <p:spPr>
          <a:xfrm rot="10099568">
            <a:off x="7367637" y="4425561"/>
            <a:ext cx="399130" cy="416801"/>
          </a:xfrm>
          <a:custGeom>
            <a:rect b="b" l="l" r="r" t="t"/>
            <a:pathLst>
              <a:path extrusionOk="0" fill="none" h="5708" w="5466">
                <a:moveTo>
                  <a:pt x="438" y="3332"/>
                </a:moveTo>
                <a:lnTo>
                  <a:pt x="3661" y="287"/>
                </a:lnTo>
                <a:lnTo>
                  <a:pt x="3742" y="215"/>
                </a:lnTo>
                <a:lnTo>
                  <a:pt x="3929" y="99"/>
                </a:lnTo>
                <a:lnTo>
                  <a:pt x="4224" y="1"/>
                </a:lnTo>
                <a:lnTo>
                  <a:pt x="4635" y="10"/>
                </a:lnTo>
                <a:lnTo>
                  <a:pt x="4921" y="126"/>
                </a:lnTo>
                <a:lnTo>
                  <a:pt x="5099" y="251"/>
                </a:lnTo>
                <a:lnTo>
                  <a:pt x="5180" y="331"/>
                </a:lnTo>
                <a:lnTo>
                  <a:pt x="5251" y="412"/>
                </a:lnTo>
                <a:lnTo>
                  <a:pt x="5367" y="599"/>
                </a:lnTo>
                <a:lnTo>
                  <a:pt x="5465" y="894"/>
                </a:lnTo>
                <a:lnTo>
                  <a:pt x="5447" y="1305"/>
                </a:lnTo>
                <a:lnTo>
                  <a:pt x="5331" y="1590"/>
                </a:lnTo>
                <a:lnTo>
                  <a:pt x="5215" y="1769"/>
                </a:lnTo>
                <a:lnTo>
                  <a:pt x="5135" y="1849"/>
                </a:lnTo>
                <a:lnTo>
                  <a:pt x="1143" y="5609"/>
                </a:lnTo>
                <a:lnTo>
                  <a:pt x="1081" y="5662"/>
                </a:lnTo>
                <a:lnTo>
                  <a:pt x="947" y="5707"/>
                </a:lnTo>
                <a:lnTo>
                  <a:pt x="813" y="5707"/>
                </a:lnTo>
                <a:lnTo>
                  <a:pt x="679" y="5645"/>
                </a:lnTo>
                <a:lnTo>
                  <a:pt x="625" y="5600"/>
                </a:lnTo>
                <a:lnTo>
                  <a:pt x="98" y="5037"/>
                </a:lnTo>
                <a:lnTo>
                  <a:pt x="54" y="4975"/>
                </a:lnTo>
                <a:lnTo>
                  <a:pt x="0" y="4850"/>
                </a:lnTo>
                <a:lnTo>
                  <a:pt x="9" y="4707"/>
                </a:lnTo>
                <a:lnTo>
                  <a:pt x="63" y="4573"/>
                </a:lnTo>
                <a:lnTo>
                  <a:pt x="116" y="4519"/>
                </a:lnTo>
                <a:lnTo>
                  <a:pt x="3590" y="1242"/>
                </a:lnTo>
                <a:lnTo>
                  <a:pt x="3644" y="1198"/>
                </a:lnTo>
                <a:lnTo>
                  <a:pt x="3778" y="1144"/>
                </a:lnTo>
                <a:lnTo>
                  <a:pt x="3920" y="1153"/>
                </a:lnTo>
                <a:lnTo>
                  <a:pt x="4054" y="1206"/>
                </a:lnTo>
                <a:lnTo>
                  <a:pt x="4108" y="1260"/>
                </a:lnTo>
                <a:lnTo>
                  <a:pt x="4153" y="1314"/>
                </a:lnTo>
                <a:lnTo>
                  <a:pt x="4206" y="1448"/>
                </a:lnTo>
                <a:lnTo>
                  <a:pt x="4197" y="1590"/>
                </a:lnTo>
                <a:lnTo>
                  <a:pt x="4144" y="1715"/>
                </a:lnTo>
                <a:lnTo>
                  <a:pt x="4090" y="1778"/>
                </a:lnTo>
                <a:lnTo>
                  <a:pt x="1465" y="4243"/>
                </a:lnTo>
              </a:path>
            </a:pathLst>
          </a:custGeom>
          <a:noFill/>
          <a:ln cap="rnd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28"/>
          <p:cNvSpPr/>
          <p:nvPr/>
        </p:nvSpPr>
        <p:spPr>
          <a:xfrm rot="1199047">
            <a:off x="1368096" y="4435023"/>
            <a:ext cx="417378" cy="397881"/>
          </a:xfrm>
          <a:custGeom>
            <a:rect b="b" l="l" r="r" t="t"/>
            <a:pathLst>
              <a:path extrusionOk="0" fill="none" h="5449" w="5716">
                <a:moveTo>
                  <a:pt x="2376" y="421"/>
                </a:moveTo>
                <a:lnTo>
                  <a:pt x="5430" y="3635"/>
                </a:lnTo>
                <a:lnTo>
                  <a:pt x="5501" y="3725"/>
                </a:lnTo>
                <a:lnTo>
                  <a:pt x="5617" y="3903"/>
                </a:lnTo>
                <a:lnTo>
                  <a:pt x="5716" y="4198"/>
                </a:lnTo>
                <a:lnTo>
                  <a:pt x="5707" y="4609"/>
                </a:lnTo>
                <a:lnTo>
                  <a:pt x="5591" y="4904"/>
                </a:lnTo>
                <a:lnTo>
                  <a:pt x="5475" y="5082"/>
                </a:lnTo>
                <a:lnTo>
                  <a:pt x="5394" y="5154"/>
                </a:lnTo>
                <a:lnTo>
                  <a:pt x="5314" y="5234"/>
                </a:lnTo>
                <a:lnTo>
                  <a:pt x="5126" y="5341"/>
                </a:lnTo>
                <a:lnTo>
                  <a:pt x="4832" y="5448"/>
                </a:lnTo>
                <a:lnTo>
                  <a:pt x="4421" y="5430"/>
                </a:lnTo>
                <a:lnTo>
                  <a:pt x="4126" y="5314"/>
                </a:lnTo>
                <a:lnTo>
                  <a:pt x="3956" y="5198"/>
                </a:lnTo>
                <a:lnTo>
                  <a:pt x="3876" y="5118"/>
                </a:lnTo>
                <a:lnTo>
                  <a:pt x="99" y="1144"/>
                </a:lnTo>
                <a:lnTo>
                  <a:pt x="45" y="1081"/>
                </a:lnTo>
                <a:lnTo>
                  <a:pt x="0" y="948"/>
                </a:lnTo>
                <a:lnTo>
                  <a:pt x="0" y="814"/>
                </a:lnTo>
                <a:lnTo>
                  <a:pt x="63" y="680"/>
                </a:lnTo>
                <a:lnTo>
                  <a:pt x="108" y="626"/>
                </a:lnTo>
                <a:lnTo>
                  <a:pt x="670" y="99"/>
                </a:lnTo>
                <a:lnTo>
                  <a:pt x="724" y="46"/>
                </a:lnTo>
                <a:lnTo>
                  <a:pt x="858" y="1"/>
                </a:lnTo>
                <a:lnTo>
                  <a:pt x="1001" y="1"/>
                </a:lnTo>
                <a:lnTo>
                  <a:pt x="1126" y="55"/>
                </a:lnTo>
                <a:lnTo>
                  <a:pt x="1179" y="108"/>
                </a:lnTo>
                <a:lnTo>
                  <a:pt x="4474" y="3573"/>
                </a:lnTo>
                <a:lnTo>
                  <a:pt x="4519" y="3627"/>
                </a:lnTo>
                <a:lnTo>
                  <a:pt x="4573" y="3760"/>
                </a:lnTo>
                <a:lnTo>
                  <a:pt x="4573" y="3903"/>
                </a:lnTo>
                <a:lnTo>
                  <a:pt x="4510" y="4028"/>
                </a:lnTo>
                <a:lnTo>
                  <a:pt x="4465" y="4091"/>
                </a:lnTo>
                <a:lnTo>
                  <a:pt x="4403" y="4136"/>
                </a:lnTo>
                <a:lnTo>
                  <a:pt x="4269" y="4189"/>
                </a:lnTo>
                <a:lnTo>
                  <a:pt x="4135" y="4180"/>
                </a:lnTo>
                <a:lnTo>
                  <a:pt x="4001" y="4127"/>
                </a:lnTo>
                <a:lnTo>
                  <a:pt x="3948" y="4073"/>
                </a:lnTo>
                <a:lnTo>
                  <a:pt x="1465" y="1465"/>
                </a:lnTo>
              </a:path>
            </a:pathLst>
          </a:custGeom>
          <a:noFill/>
          <a:ln cap="rnd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29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aphicFrame>
        <p:nvGraphicFramePr>
          <p:cNvPr id="952" name="Google Shape;952;p29"/>
          <p:cNvGraphicFramePr/>
          <p:nvPr/>
        </p:nvGraphicFramePr>
        <p:xfrm>
          <a:off x="457188" y="9432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5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426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08:00 - 09:00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a beautiful name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actually a cold place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the second from the Sun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a gas giant and has rings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37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09:00 - 10:00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It’s full of iron oxide dust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the biggest planet of all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’s the sixth from the Sun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It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has a 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very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 beautiful name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also hotter than others 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3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10:00 - 12:00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It 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a gas giant and has rings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It’s the second from the Sun</a:t>
                      </a:r>
                      <a:endParaRPr sz="1600">
                        <a:solidFill>
                          <a:srgbClr val="000000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Ceres is in the asteroid belt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from the Sun</a:t>
                      </a:r>
                      <a:endParaRPr sz="16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the only ringed planet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41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12:00 - 14:00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is the ringed planet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’s the fourth from the Sun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is also hotter than others 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has high temperatures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now a dwarf planet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10:00 - 14:00</a:t>
                      </a:r>
                      <a:endParaRPr b="1"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Saturday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</a:t>
                      </a: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where we all live on</a:t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10:00 - 15:00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sz="16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It </a:t>
                      </a:r>
                      <a:r>
                        <a:rPr lang="en" sz="12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is also </a:t>
                      </a:r>
                      <a:r>
                        <a:rPr lang="en" sz="12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between Mars and Venus 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30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aphicFrame>
        <p:nvGraphicFramePr>
          <p:cNvPr id="958" name="Google Shape;958;p30"/>
          <p:cNvGraphicFramePr/>
          <p:nvPr/>
        </p:nvGraphicFramePr>
        <p:xfrm>
          <a:off x="457150" y="123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1652875"/>
                <a:gridCol w="939525"/>
                <a:gridCol w="939525"/>
                <a:gridCol w="939525"/>
                <a:gridCol w="939525"/>
                <a:gridCol w="939525"/>
                <a:gridCol w="939525"/>
                <a:gridCol w="939525"/>
              </a:tblGrid>
              <a:tr h="60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dk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 b="1" sz="3000">
                        <a:solidFill>
                          <a:schemeClr val="dk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l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 b="1" sz="3000">
                        <a:solidFill>
                          <a:schemeClr val="l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 b="1" sz="300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</a:t>
                      </a:r>
                      <a:endParaRPr b="1" sz="30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 b="1" sz="30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accent4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 b="1" sz="3000">
                        <a:solidFill>
                          <a:schemeClr val="accent4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chemeClr val="accent5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 b="1" sz="3000">
                        <a:solidFill>
                          <a:schemeClr val="accent5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08:00 - 09:00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6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09:00 - 10:00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4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4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6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:00 - 11:00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4CCCC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60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:00 - 13:00</a:t>
                      </a:r>
                      <a:endParaRPr b="1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cxnSp>
        <p:nvCxnSpPr>
          <p:cNvPr id="959" name="Google Shape;959;p30"/>
          <p:cNvCxnSpPr/>
          <p:nvPr/>
        </p:nvCxnSpPr>
        <p:spPr>
          <a:xfrm>
            <a:off x="2009075" y="2182875"/>
            <a:ext cx="52989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60" name="Google Shape;960;p30"/>
          <p:cNvCxnSpPr/>
          <p:nvPr/>
        </p:nvCxnSpPr>
        <p:spPr>
          <a:xfrm>
            <a:off x="2009075" y="2789175"/>
            <a:ext cx="2512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61" name="Google Shape;961;p30"/>
          <p:cNvCxnSpPr/>
          <p:nvPr/>
        </p:nvCxnSpPr>
        <p:spPr>
          <a:xfrm>
            <a:off x="2009075" y="3395475"/>
            <a:ext cx="34989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962" name="Google Shape;962;p30"/>
          <p:cNvCxnSpPr/>
          <p:nvPr/>
        </p:nvCxnSpPr>
        <p:spPr>
          <a:xfrm>
            <a:off x="2009075" y="3984825"/>
            <a:ext cx="15915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968" name="Google Shape;968;p31"/>
          <p:cNvGrpSpPr/>
          <p:nvPr/>
        </p:nvGrpSpPr>
        <p:grpSpPr>
          <a:xfrm>
            <a:off x="6752115" y="4761075"/>
            <a:ext cx="441445" cy="363870"/>
            <a:chOff x="-1221035" y="3185775"/>
            <a:chExt cx="441445" cy="363870"/>
          </a:xfrm>
        </p:grpSpPr>
        <p:sp>
          <p:nvSpPr>
            <p:cNvPr id="969" name="Google Shape;969;p31"/>
            <p:cNvSpPr/>
            <p:nvPr/>
          </p:nvSpPr>
          <p:spPr>
            <a:xfrm>
              <a:off x="-1216542" y="3228232"/>
              <a:ext cx="409585" cy="313662"/>
            </a:xfrm>
            <a:custGeom>
              <a:rect b="b" l="l" r="r" t="t"/>
              <a:pathLst>
                <a:path extrusionOk="0" h="9146" w="11943">
                  <a:moveTo>
                    <a:pt x="2584" y="1"/>
                  </a:moveTo>
                  <a:lnTo>
                    <a:pt x="1822" y="156"/>
                  </a:lnTo>
                  <a:lnTo>
                    <a:pt x="1310" y="334"/>
                  </a:lnTo>
                  <a:lnTo>
                    <a:pt x="1048" y="453"/>
                  </a:lnTo>
                  <a:lnTo>
                    <a:pt x="977" y="513"/>
                  </a:lnTo>
                  <a:lnTo>
                    <a:pt x="584" y="965"/>
                  </a:lnTo>
                  <a:lnTo>
                    <a:pt x="298" y="1465"/>
                  </a:lnTo>
                  <a:lnTo>
                    <a:pt x="72" y="2132"/>
                  </a:lnTo>
                  <a:lnTo>
                    <a:pt x="0" y="2966"/>
                  </a:lnTo>
                  <a:lnTo>
                    <a:pt x="83" y="3716"/>
                  </a:lnTo>
                  <a:lnTo>
                    <a:pt x="226" y="4263"/>
                  </a:lnTo>
                  <a:lnTo>
                    <a:pt x="453" y="4847"/>
                  </a:lnTo>
                  <a:lnTo>
                    <a:pt x="762" y="5478"/>
                  </a:lnTo>
                  <a:lnTo>
                    <a:pt x="953" y="5811"/>
                  </a:lnTo>
                  <a:lnTo>
                    <a:pt x="1024" y="5907"/>
                  </a:lnTo>
                  <a:lnTo>
                    <a:pt x="1739" y="6800"/>
                  </a:lnTo>
                  <a:lnTo>
                    <a:pt x="2620" y="7716"/>
                  </a:lnTo>
                  <a:lnTo>
                    <a:pt x="3310" y="8288"/>
                  </a:lnTo>
                  <a:lnTo>
                    <a:pt x="4060" y="8776"/>
                  </a:lnTo>
                  <a:lnTo>
                    <a:pt x="4656" y="9026"/>
                  </a:lnTo>
                  <a:lnTo>
                    <a:pt x="5049" y="9121"/>
                  </a:lnTo>
                  <a:lnTo>
                    <a:pt x="5239" y="9145"/>
                  </a:lnTo>
                  <a:lnTo>
                    <a:pt x="5322" y="9133"/>
                  </a:lnTo>
                  <a:lnTo>
                    <a:pt x="5894" y="8931"/>
                  </a:lnTo>
                  <a:lnTo>
                    <a:pt x="6489" y="8657"/>
                  </a:lnTo>
                  <a:lnTo>
                    <a:pt x="7228" y="8205"/>
                  </a:lnTo>
                  <a:lnTo>
                    <a:pt x="8109" y="7550"/>
                  </a:lnTo>
                  <a:lnTo>
                    <a:pt x="9109" y="6669"/>
                  </a:lnTo>
                  <a:lnTo>
                    <a:pt x="10192" y="5514"/>
                  </a:lnTo>
                  <a:lnTo>
                    <a:pt x="10764" y="4799"/>
                  </a:lnTo>
                  <a:lnTo>
                    <a:pt x="10847" y="4716"/>
                  </a:lnTo>
                  <a:lnTo>
                    <a:pt x="11323" y="4144"/>
                  </a:lnTo>
                  <a:lnTo>
                    <a:pt x="11657" y="3597"/>
                  </a:lnTo>
                  <a:lnTo>
                    <a:pt x="11895" y="2930"/>
                  </a:lnTo>
                  <a:lnTo>
                    <a:pt x="11943" y="2382"/>
                  </a:lnTo>
                  <a:lnTo>
                    <a:pt x="11895" y="2001"/>
                  </a:lnTo>
                  <a:lnTo>
                    <a:pt x="11752" y="1620"/>
                  </a:lnTo>
                  <a:lnTo>
                    <a:pt x="11526" y="1227"/>
                  </a:lnTo>
                  <a:lnTo>
                    <a:pt x="11192" y="846"/>
                  </a:lnTo>
                  <a:lnTo>
                    <a:pt x="10740" y="477"/>
                  </a:lnTo>
                  <a:lnTo>
                    <a:pt x="10454" y="298"/>
                  </a:lnTo>
                  <a:lnTo>
                    <a:pt x="10395" y="275"/>
                  </a:lnTo>
                  <a:lnTo>
                    <a:pt x="9776" y="132"/>
                  </a:lnTo>
                  <a:lnTo>
                    <a:pt x="8978" y="120"/>
                  </a:lnTo>
                  <a:lnTo>
                    <a:pt x="8335" y="203"/>
                  </a:lnTo>
                  <a:lnTo>
                    <a:pt x="7620" y="418"/>
                  </a:lnTo>
                  <a:lnTo>
                    <a:pt x="6835" y="787"/>
                  </a:lnTo>
                  <a:lnTo>
                    <a:pt x="6430" y="1049"/>
                  </a:lnTo>
                  <a:lnTo>
                    <a:pt x="6346" y="1001"/>
                  </a:lnTo>
                  <a:lnTo>
                    <a:pt x="5751" y="656"/>
                  </a:lnTo>
                  <a:lnTo>
                    <a:pt x="5144" y="382"/>
                  </a:lnTo>
                  <a:lnTo>
                    <a:pt x="4394" y="144"/>
                  </a:lnTo>
                  <a:lnTo>
                    <a:pt x="35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-1188798" y="3191502"/>
              <a:ext cx="401869" cy="136803"/>
            </a:xfrm>
            <a:custGeom>
              <a:rect b="b" l="l" r="r" t="t"/>
              <a:pathLst>
                <a:path extrusionOk="0" h="3989" w="11718">
                  <a:moveTo>
                    <a:pt x="3513" y="0"/>
                  </a:moveTo>
                  <a:lnTo>
                    <a:pt x="2656" y="60"/>
                  </a:lnTo>
                  <a:lnTo>
                    <a:pt x="1906" y="262"/>
                  </a:lnTo>
                  <a:lnTo>
                    <a:pt x="1299" y="524"/>
                  </a:lnTo>
                  <a:lnTo>
                    <a:pt x="679" y="881"/>
                  </a:lnTo>
                  <a:lnTo>
                    <a:pt x="596" y="953"/>
                  </a:lnTo>
                  <a:lnTo>
                    <a:pt x="1" y="1786"/>
                  </a:lnTo>
                  <a:lnTo>
                    <a:pt x="1" y="1786"/>
                  </a:lnTo>
                  <a:lnTo>
                    <a:pt x="263" y="1619"/>
                  </a:lnTo>
                  <a:lnTo>
                    <a:pt x="787" y="1381"/>
                  </a:lnTo>
                  <a:lnTo>
                    <a:pt x="1311" y="1215"/>
                  </a:lnTo>
                  <a:lnTo>
                    <a:pt x="1811" y="1107"/>
                  </a:lnTo>
                  <a:lnTo>
                    <a:pt x="2549" y="1072"/>
                  </a:lnTo>
                  <a:lnTo>
                    <a:pt x="3454" y="1191"/>
                  </a:lnTo>
                  <a:lnTo>
                    <a:pt x="4252" y="1417"/>
                  </a:lnTo>
                  <a:lnTo>
                    <a:pt x="4894" y="1703"/>
                  </a:lnTo>
                  <a:lnTo>
                    <a:pt x="5537" y="2072"/>
                  </a:lnTo>
                  <a:lnTo>
                    <a:pt x="5621" y="2143"/>
                  </a:lnTo>
                  <a:lnTo>
                    <a:pt x="6133" y="1881"/>
                  </a:lnTo>
                  <a:lnTo>
                    <a:pt x="7050" y="1500"/>
                  </a:lnTo>
                  <a:lnTo>
                    <a:pt x="7847" y="1286"/>
                  </a:lnTo>
                  <a:lnTo>
                    <a:pt x="8538" y="1191"/>
                  </a:lnTo>
                  <a:lnTo>
                    <a:pt x="9133" y="1227"/>
                  </a:lnTo>
                  <a:lnTo>
                    <a:pt x="9633" y="1346"/>
                  </a:lnTo>
                  <a:lnTo>
                    <a:pt x="10038" y="1560"/>
                  </a:lnTo>
                  <a:lnTo>
                    <a:pt x="10372" y="1822"/>
                  </a:lnTo>
                  <a:lnTo>
                    <a:pt x="10634" y="2131"/>
                  </a:lnTo>
                  <a:lnTo>
                    <a:pt x="10836" y="2465"/>
                  </a:lnTo>
                  <a:lnTo>
                    <a:pt x="11050" y="2977"/>
                  </a:lnTo>
                  <a:lnTo>
                    <a:pt x="11217" y="3834"/>
                  </a:lnTo>
                  <a:lnTo>
                    <a:pt x="11217" y="3989"/>
                  </a:lnTo>
                  <a:lnTo>
                    <a:pt x="11407" y="3644"/>
                  </a:lnTo>
                  <a:lnTo>
                    <a:pt x="11622" y="3024"/>
                  </a:lnTo>
                  <a:lnTo>
                    <a:pt x="11717" y="2477"/>
                  </a:lnTo>
                  <a:lnTo>
                    <a:pt x="11693" y="1989"/>
                  </a:lnTo>
                  <a:lnTo>
                    <a:pt x="11562" y="1417"/>
                  </a:lnTo>
                  <a:lnTo>
                    <a:pt x="11336" y="988"/>
                  </a:lnTo>
                  <a:lnTo>
                    <a:pt x="11312" y="953"/>
                  </a:lnTo>
                  <a:lnTo>
                    <a:pt x="11146" y="774"/>
                  </a:lnTo>
                  <a:lnTo>
                    <a:pt x="10776" y="488"/>
                  </a:lnTo>
                  <a:lnTo>
                    <a:pt x="10383" y="286"/>
                  </a:lnTo>
                  <a:lnTo>
                    <a:pt x="9955" y="155"/>
                  </a:lnTo>
                  <a:lnTo>
                    <a:pt x="9300" y="72"/>
                  </a:lnTo>
                  <a:lnTo>
                    <a:pt x="8395" y="131"/>
                  </a:lnTo>
                  <a:lnTo>
                    <a:pt x="7538" y="310"/>
                  </a:lnTo>
                  <a:lnTo>
                    <a:pt x="6800" y="548"/>
                  </a:lnTo>
                  <a:lnTo>
                    <a:pt x="6002" y="881"/>
                  </a:lnTo>
                  <a:lnTo>
                    <a:pt x="5895" y="953"/>
                  </a:lnTo>
                  <a:lnTo>
                    <a:pt x="5645" y="762"/>
                  </a:lnTo>
                  <a:lnTo>
                    <a:pt x="5156" y="453"/>
                  </a:lnTo>
                  <a:lnTo>
                    <a:pt x="4680" y="238"/>
                  </a:lnTo>
                  <a:lnTo>
                    <a:pt x="4204" y="95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-1221035" y="3185775"/>
              <a:ext cx="441445" cy="363870"/>
            </a:xfrm>
            <a:custGeom>
              <a:rect b="b" l="l" r="r" t="t"/>
              <a:pathLst>
                <a:path extrusionOk="0" h="10610" w="12872">
                  <a:moveTo>
                    <a:pt x="4406" y="370"/>
                  </a:moveTo>
                  <a:lnTo>
                    <a:pt x="4299" y="536"/>
                  </a:lnTo>
                  <a:lnTo>
                    <a:pt x="4179" y="679"/>
                  </a:lnTo>
                  <a:lnTo>
                    <a:pt x="4025" y="858"/>
                  </a:lnTo>
                  <a:lnTo>
                    <a:pt x="3906" y="1060"/>
                  </a:lnTo>
                  <a:lnTo>
                    <a:pt x="3584" y="1013"/>
                  </a:lnTo>
                  <a:lnTo>
                    <a:pt x="3275" y="1013"/>
                  </a:lnTo>
                  <a:lnTo>
                    <a:pt x="3465" y="703"/>
                  </a:lnTo>
                  <a:lnTo>
                    <a:pt x="3644" y="405"/>
                  </a:lnTo>
                  <a:lnTo>
                    <a:pt x="3846" y="381"/>
                  </a:lnTo>
                  <a:lnTo>
                    <a:pt x="4048" y="370"/>
                  </a:lnTo>
                  <a:close/>
                  <a:moveTo>
                    <a:pt x="9859" y="429"/>
                  </a:moveTo>
                  <a:lnTo>
                    <a:pt x="9704" y="798"/>
                  </a:lnTo>
                  <a:lnTo>
                    <a:pt x="9537" y="1144"/>
                  </a:lnTo>
                  <a:lnTo>
                    <a:pt x="9335" y="1144"/>
                  </a:lnTo>
                  <a:lnTo>
                    <a:pt x="9145" y="1155"/>
                  </a:lnTo>
                  <a:lnTo>
                    <a:pt x="9145" y="1155"/>
                  </a:lnTo>
                  <a:lnTo>
                    <a:pt x="9156" y="822"/>
                  </a:lnTo>
                  <a:lnTo>
                    <a:pt x="9216" y="501"/>
                  </a:lnTo>
                  <a:lnTo>
                    <a:pt x="9526" y="441"/>
                  </a:lnTo>
                  <a:lnTo>
                    <a:pt x="9859" y="429"/>
                  </a:lnTo>
                  <a:close/>
                  <a:moveTo>
                    <a:pt x="3203" y="489"/>
                  </a:moveTo>
                  <a:lnTo>
                    <a:pt x="3024" y="751"/>
                  </a:lnTo>
                  <a:lnTo>
                    <a:pt x="2870" y="1024"/>
                  </a:lnTo>
                  <a:lnTo>
                    <a:pt x="2596" y="1048"/>
                  </a:lnTo>
                  <a:lnTo>
                    <a:pt x="2036" y="1167"/>
                  </a:lnTo>
                  <a:lnTo>
                    <a:pt x="1774" y="1263"/>
                  </a:lnTo>
                  <a:lnTo>
                    <a:pt x="1965" y="1108"/>
                  </a:lnTo>
                  <a:lnTo>
                    <a:pt x="2179" y="953"/>
                  </a:lnTo>
                  <a:lnTo>
                    <a:pt x="2417" y="798"/>
                  </a:lnTo>
                  <a:lnTo>
                    <a:pt x="2929" y="560"/>
                  </a:lnTo>
                  <a:lnTo>
                    <a:pt x="3203" y="489"/>
                  </a:lnTo>
                  <a:close/>
                  <a:moveTo>
                    <a:pt x="4822" y="393"/>
                  </a:moveTo>
                  <a:lnTo>
                    <a:pt x="5013" y="429"/>
                  </a:lnTo>
                  <a:lnTo>
                    <a:pt x="5370" y="524"/>
                  </a:lnTo>
                  <a:lnTo>
                    <a:pt x="5549" y="596"/>
                  </a:lnTo>
                  <a:lnTo>
                    <a:pt x="5584" y="596"/>
                  </a:lnTo>
                  <a:lnTo>
                    <a:pt x="5311" y="941"/>
                  </a:lnTo>
                  <a:lnTo>
                    <a:pt x="5049" y="1274"/>
                  </a:lnTo>
                  <a:lnTo>
                    <a:pt x="4775" y="1191"/>
                  </a:lnTo>
                  <a:lnTo>
                    <a:pt x="4501" y="1144"/>
                  </a:lnTo>
                  <a:lnTo>
                    <a:pt x="4394" y="1120"/>
                  </a:lnTo>
                  <a:lnTo>
                    <a:pt x="4287" y="1120"/>
                  </a:lnTo>
                  <a:lnTo>
                    <a:pt x="4394" y="989"/>
                  </a:lnTo>
                  <a:lnTo>
                    <a:pt x="4513" y="858"/>
                  </a:lnTo>
                  <a:lnTo>
                    <a:pt x="4668" y="620"/>
                  </a:lnTo>
                  <a:lnTo>
                    <a:pt x="4822" y="393"/>
                  </a:lnTo>
                  <a:close/>
                  <a:moveTo>
                    <a:pt x="8847" y="596"/>
                  </a:moveTo>
                  <a:lnTo>
                    <a:pt x="8799" y="905"/>
                  </a:lnTo>
                  <a:lnTo>
                    <a:pt x="8764" y="1215"/>
                  </a:lnTo>
                  <a:lnTo>
                    <a:pt x="8561" y="1263"/>
                  </a:lnTo>
                  <a:lnTo>
                    <a:pt x="8347" y="1322"/>
                  </a:lnTo>
                  <a:lnTo>
                    <a:pt x="8359" y="1013"/>
                  </a:lnTo>
                  <a:lnTo>
                    <a:pt x="8371" y="727"/>
                  </a:lnTo>
                  <a:lnTo>
                    <a:pt x="8597" y="643"/>
                  </a:lnTo>
                  <a:lnTo>
                    <a:pt x="8847" y="596"/>
                  </a:lnTo>
                  <a:close/>
                  <a:moveTo>
                    <a:pt x="10383" y="417"/>
                  </a:moveTo>
                  <a:lnTo>
                    <a:pt x="10514" y="429"/>
                  </a:lnTo>
                  <a:lnTo>
                    <a:pt x="10788" y="465"/>
                  </a:lnTo>
                  <a:lnTo>
                    <a:pt x="11062" y="524"/>
                  </a:lnTo>
                  <a:lnTo>
                    <a:pt x="10823" y="917"/>
                  </a:lnTo>
                  <a:lnTo>
                    <a:pt x="10585" y="1322"/>
                  </a:lnTo>
                  <a:lnTo>
                    <a:pt x="10264" y="1215"/>
                  </a:lnTo>
                  <a:lnTo>
                    <a:pt x="9918" y="1155"/>
                  </a:lnTo>
                  <a:lnTo>
                    <a:pt x="10073" y="774"/>
                  </a:lnTo>
                  <a:lnTo>
                    <a:pt x="10252" y="417"/>
                  </a:lnTo>
                  <a:close/>
                  <a:moveTo>
                    <a:pt x="8013" y="858"/>
                  </a:moveTo>
                  <a:lnTo>
                    <a:pt x="8002" y="1155"/>
                  </a:lnTo>
                  <a:lnTo>
                    <a:pt x="7978" y="1429"/>
                  </a:lnTo>
                  <a:lnTo>
                    <a:pt x="7775" y="1501"/>
                  </a:lnTo>
                  <a:lnTo>
                    <a:pt x="7573" y="1584"/>
                  </a:lnTo>
                  <a:lnTo>
                    <a:pt x="7573" y="1036"/>
                  </a:lnTo>
                  <a:lnTo>
                    <a:pt x="7787" y="941"/>
                  </a:lnTo>
                  <a:lnTo>
                    <a:pt x="8013" y="858"/>
                  </a:lnTo>
                  <a:close/>
                  <a:moveTo>
                    <a:pt x="5894" y="774"/>
                  </a:moveTo>
                  <a:lnTo>
                    <a:pt x="6073" y="882"/>
                  </a:lnTo>
                  <a:lnTo>
                    <a:pt x="6239" y="989"/>
                  </a:lnTo>
                  <a:lnTo>
                    <a:pt x="6037" y="1286"/>
                  </a:lnTo>
                  <a:lnTo>
                    <a:pt x="5870" y="1608"/>
                  </a:lnTo>
                  <a:lnTo>
                    <a:pt x="5632" y="1489"/>
                  </a:lnTo>
                  <a:lnTo>
                    <a:pt x="5406" y="1417"/>
                  </a:lnTo>
                  <a:lnTo>
                    <a:pt x="5644" y="1096"/>
                  </a:lnTo>
                  <a:lnTo>
                    <a:pt x="5894" y="774"/>
                  </a:lnTo>
                  <a:close/>
                  <a:moveTo>
                    <a:pt x="11419" y="620"/>
                  </a:moveTo>
                  <a:lnTo>
                    <a:pt x="11597" y="703"/>
                  </a:lnTo>
                  <a:lnTo>
                    <a:pt x="11919" y="917"/>
                  </a:lnTo>
                  <a:lnTo>
                    <a:pt x="12062" y="1060"/>
                  </a:lnTo>
                  <a:lnTo>
                    <a:pt x="11919" y="1274"/>
                  </a:lnTo>
                  <a:lnTo>
                    <a:pt x="11716" y="1453"/>
                  </a:lnTo>
                  <a:lnTo>
                    <a:pt x="11538" y="1620"/>
                  </a:lnTo>
                  <a:lnTo>
                    <a:pt x="11383" y="1786"/>
                  </a:lnTo>
                  <a:lnTo>
                    <a:pt x="11169" y="1596"/>
                  </a:lnTo>
                  <a:lnTo>
                    <a:pt x="10931" y="1453"/>
                  </a:lnTo>
                  <a:lnTo>
                    <a:pt x="11169" y="1036"/>
                  </a:lnTo>
                  <a:lnTo>
                    <a:pt x="11419" y="620"/>
                  </a:lnTo>
                  <a:close/>
                  <a:moveTo>
                    <a:pt x="7216" y="1215"/>
                  </a:moveTo>
                  <a:lnTo>
                    <a:pt x="7216" y="1489"/>
                  </a:lnTo>
                  <a:lnTo>
                    <a:pt x="7192" y="1775"/>
                  </a:lnTo>
                  <a:lnTo>
                    <a:pt x="7168" y="1775"/>
                  </a:lnTo>
                  <a:lnTo>
                    <a:pt x="7156" y="1786"/>
                  </a:lnTo>
                  <a:lnTo>
                    <a:pt x="7037" y="1846"/>
                  </a:lnTo>
                  <a:lnTo>
                    <a:pt x="6870" y="1953"/>
                  </a:lnTo>
                  <a:lnTo>
                    <a:pt x="6870" y="1953"/>
                  </a:lnTo>
                  <a:lnTo>
                    <a:pt x="6906" y="1632"/>
                  </a:lnTo>
                  <a:lnTo>
                    <a:pt x="7001" y="1334"/>
                  </a:lnTo>
                  <a:lnTo>
                    <a:pt x="7109" y="1274"/>
                  </a:lnTo>
                  <a:lnTo>
                    <a:pt x="7216" y="1215"/>
                  </a:lnTo>
                  <a:close/>
                  <a:moveTo>
                    <a:pt x="6537" y="1203"/>
                  </a:moveTo>
                  <a:lnTo>
                    <a:pt x="6585" y="1239"/>
                  </a:lnTo>
                  <a:lnTo>
                    <a:pt x="6620" y="1263"/>
                  </a:lnTo>
                  <a:lnTo>
                    <a:pt x="6537" y="1608"/>
                  </a:lnTo>
                  <a:lnTo>
                    <a:pt x="6489" y="1977"/>
                  </a:lnTo>
                  <a:lnTo>
                    <a:pt x="6358" y="1882"/>
                  </a:lnTo>
                  <a:lnTo>
                    <a:pt x="6239" y="1798"/>
                  </a:lnTo>
                  <a:lnTo>
                    <a:pt x="6215" y="1786"/>
                  </a:lnTo>
                  <a:lnTo>
                    <a:pt x="6192" y="1763"/>
                  </a:lnTo>
                  <a:lnTo>
                    <a:pt x="6358" y="1489"/>
                  </a:lnTo>
                  <a:lnTo>
                    <a:pt x="6537" y="1203"/>
                  </a:lnTo>
                  <a:close/>
                  <a:moveTo>
                    <a:pt x="12276" y="1382"/>
                  </a:moveTo>
                  <a:lnTo>
                    <a:pt x="12324" y="1453"/>
                  </a:lnTo>
                  <a:lnTo>
                    <a:pt x="12359" y="1536"/>
                  </a:lnTo>
                  <a:lnTo>
                    <a:pt x="12419" y="1727"/>
                  </a:lnTo>
                  <a:lnTo>
                    <a:pt x="12478" y="1929"/>
                  </a:lnTo>
                  <a:lnTo>
                    <a:pt x="12336" y="2084"/>
                  </a:lnTo>
                  <a:lnTo>
                    <a:pt x="12181" y="2227"/>
                  </a:lnTo>
                  <a:lnTo>
                    <a:pt x="12062" y="2346"/>
                  </a:lnTo>
                  <a:lnTo>
                    <a:pt x="11919" y="2453"/>
                  </a:lnTo>
                  <a:lnTo>
                    <a:pt x="11800" y="2251"/>
                  </a:lnTo>
                  <a:lnTo>
                    <a:pt x="11633" y="2048"/>
                  </a:lnTo>
                  <a:lnTo>
                    <a:pt x="11990" y="1727"/>
                  </a:lnTo>
                  <a:lnTo>
                    <a:pt x="12276" y="1382"/>
                  </a:lnTo>
                  <a:close/>
                  <a:moveTo>
                    <a:pt x="12538" y="2406"/>
                  </a:moveTo>
                  <a:lnTo>
                    <a:pt x="12514" y="2739"/>
                  </a:lnTo>
                  <a:lnTo>
                    <a:pt x="12371" y="3382"/>
                  </a:lnTo>
                  <a:lnTo>
                    <a:pt x="12264" y="3703"/>
                  </a:lnTo>
                  <a:lnTo>
                    <a:pt x="12252" y="3465"/>
                  </a:lnTo>
                  <a:lnTo>
                    <a:pt x="12157" y="3001"/>
                  </a:lnTo>
                  <a:lnTo>
                    <a:pt x="12086" y="2775"/>
                  </a:lnTo>
                  <a:lnTo>
                    <a:pt x="12252" y="2656"/>
                  </a:lnTo>
                  <a:lnTo>
                    <a:pt x="12419" y="2513"/>
                  </a:lnTo>
                  <a:lnTo>
                    <a:pt x="12478" y="2465"/>
                  </a:lnTo>
                  <a:lnTo>
                    <a:pt x="12538" y="2406"/>
                  </a:lnTo>
                  <a:close/>
                  <a:moveTo>
                    <a:pt x="3013" y="1405"/>
                  </a:moveTo>
                  <a:lnTo>
                    <a:pt x="3929" y="1441"/>
                  </a:lnTo>
                  <a:lnTo>
                    <a:pt x="4394" y="1513"/>
                  </a:lnTo>
                  <a:lnTo>
                    <a:pt x="4763" y="1596"/>
                  </a:lnTo>
                  <a:lnTo>
                    <a:pt x="5465" y="1834"/>
                  </a:lnTo>
                  <a:lnTo>
                    <a:pt x="5799" y="1989"/>
                  </a:lnTo>
                  <a:lnTo>
                    <a:pt x="5989" y="2120"/>
                  </a:lnTo>
                  <a:lnTo>
                    <a:pt x="6323" y="2334"/>
                  </a:lnTo>
                  <a:lnTo>
                    <a:pt x="6549" y="2429"/>
                  </a:lnTo>
                  <a:lnTo>
                    <a:pt x="6656" y="2429"/>
                  </a:lnTo>
                  <a:lnTo>
                    <a:pt x="6811" y="2394"/>
                  </a:lnTo>
                  <a:lnTo>
                    <a:pt x="7120" y="2263"/>
                  </a:lnTo>
                  <a:lnTo>
                    <a:pt x="7585" y="2001"/>
                  </a:lnTo>
                  <a:lnTo>
                    <a:pt x="7871" y="1858"/>
                  </a:lnTo>
                  <a:lnTo>
                    <a:pt x="7990" y="1810"/>
                  </a:lnTo>
                  <a:lnTo>
                    <a:pt x="8109" y="1775"/>
                  </a:lnTo>
                  <a:lnTo>
                    <a:pt x="8180" y="1763"/>
                  </a:lnTo>
                  <a:lnTo>
                    <a:pt x="8263" y="1727"/>
                  </a:lnTo>
                  <a:lnTo>
                    <a:pt x="8585" y="1620"/>
                  </a:lnTo>
                  <a:lnTo>
                    <a:pt x="9264" y="1501"/>
                  </a:lnTo>
                  <a:lnTo>
                    <a:pt x="9609" y="1501"/>
                  </a:lnTo>
                  <a:lnTo>
                    <a:pt x="9823" y="1513"/>
                  </a:lnTo>
                  <a:lnTo>
                    <a:pt x="10228" y="1596"/>
                  </a:lnTo>
                  <a:lnTo>
                    <a:pt x="10621" y="1751"/>
                  </a:lnTo>
                  <a:lnTo>
                    <a:pt x="10966" y="1953"/>
                  </a:lnTo>
                  <a:lnTo>
                    <a:pt x="11264" y="2215"/>
                  </a:lnTo>
                  <a:lnTo>
                    <a:pt x="11526" y="2525"/>
                  </a:lnTo>
                  <a:lnTo>
                    <a:pt x="11716" y="2882"/>
                  </a:lnTo>
                  <a:lnTo>
                    <a:pt x="11847" y="3275"/>
                  </a:lnTo>
                  <a:lnTo>
                    <a:pt x="11871" y="3501"/>
                  </a:lnTo>
                  <a:lnTo>
                    <a:pt x="11895" y="3715"/>
                  </a:lnTo>
                  <a:lnTo>
                    <a:pt x="11859" y="4132"/>
                  </a:lnTo>
                  <a:lnTo>
                    <a:pt x="11740" y="4513"/>
                  </a:lnTo>
                  <a:lnTo>
                    <a:pt x="11574" y="4882"/>
                  </a:lnTo>
                  <a:lnTo>
                    <a:pt x="11228" y="5406"/>
                  </a:lnTo>
                  <a:lnTo>
                    <a:pt x="10692" y="6049"/>
                  </a:lnTo>
                  <a:lnTo>
                    <a:pt x="10419" y="6347"/>
                  </a:lnTo>
                  <a:lnTo>
                    <a:pt x="9907" y="6918"/>
                  </a:lnTo>
                  <a:lnTo>
                    <a:pt x="8847" y="8014"/>
                  </a:lnTo>
                  <a:lnTo>
                    <a:pt x="8275" y="8526"/>
                  </a:lnTo>
                  <a:lnTo>
                    <a:pt x="7680" y="9026"/>
                  </a:lnTo>
                  <a:lnTo>
                    <a:pt x="7049" y="9466"/>
                  </a:lnTo>
                  <a:lnTo>
                    <a:pt x="6704" y="9704"/>
                  </a:lnTo>
                  <a:lnTo>
                    <a:pt x="6037" y="10097"/>
                  </a:lnTo>
                  <a:lnTo>
                    <a:pt x="5584" y="10252"/>
                  </a:lnTo>
                  <a:lnTo>
                    <a:pt x="5382" y="10252"/>
                  </a:lnTo>
                  <a:lnTo>
                    <a:pt x="5215" y="10228"/>
                  </a:lnTo>
                  <a:lnTo>
                    <a:pt x="4870" y="10085"/>
                  </a:lnTo>
                  <a:lnTo>
                    <a:pt x="4346" y="9788"/>
                  </a:lnTo>
                  <a:lnTo>
                    <a:pt x="4048" y="9597"/>
                  </a:lnTo>
                  <a:lnTo>
                    <a:pt x="3322" y="9109"/>
                  </a:lnTo>
                  <a:lnTo>
                    <a:pt x="2632" y="8550"/>
                  </a:lnTo>
                  <a:lnTo>
                    <a:pt x="2334" y="8299"/>
                  </a:lnTo>
                  <a:lnTo>
                    <a:pt x="1798" y="7728"/>
                  </a:lnTo>
                  <a:lnTo>
                    <a:pt x="1334" y="7085"/>
                  </a:lnTo>
                  <a:lnTo>
                    <a:pt x="953" y="6394"/>
                  </a:lnTo>
                  <a:lnTo>
                    <a:pt x="786" y="6037"/>
                  </a:lnTo>
                  <a:lnTo>
                    <a:pt x="619" y="5656"/>
                  </a:lnTo>
                  <a:lnTo>
                    <a:pt x="405" y="4823"/>
                  </a:lnTo>
                  <a:lnTo>
                    <a:pt x="345" y="3977"/>
                  </a:lnTo>
                  <a:lnTo>
                    <a:pt x="441" y="3358"/>
                  </a:lnTo>
                  <a:lnTo>
                    <a:pt x="584" y="2953"/>
                  </a:lnTo>
                  <a:lnTo>
                    <a:pt x="667" y="2763"/>
                  </a:lnTo>
                  <a:lnTo>
                    <a:pt x="846" y="2513"/>
                  </a:lnTo>
                  <a:lnTo>
                    <a:pt x="1012" y="2263"/>
                  </a:lnTo>
                  <a:lnTo>
                    <a:pt x="1167" y="2084"/>
                  </a:lnTo>
                  <a:lnTo>
                    <a:pt x="1524" y="1822"/>
                  </a:lnTo>
                  <a:lnTo>
                    <a:pt x="1917" y="1620"/>
                  </a:lnTo>
                  <a:lnTo>
                    <a:pt x="2346" y="1489"/>
                  </a:lnTo>
                  <a:lnTo>
                    <a:pt x="3013" y="1405"/>
                  </a:lnTo>
                  <a:close/>
                  <a:moveTo>
                    <a:pt x="3977" y="0"/>
                  </a:moveTo>
                  <a:lnTo>
                    <a:pt x="3429" y="60"/>
                  </a:lnTo>
                  <a:lnTo>
                    <a:pt x="2894" y="191"/>
                  </a:lnTo>
                  <a:lnTo>
                    <a:pt x="2382" y="405"/>
                  </a:lnTo>
                  <a:lnTo>
                    <a:pt x="2143" y="536"/>
                  </a:lnTo>
                  <a:lnTo>
                    <a:pt x="1798" y="762"/>
                  </a:lnTo>
                  <a:lnTo>
                    <a:pt x="1203" y="1322"/>
                  </a:lnTo>
                  <a:lnTo>
                    <a:pt x="953" y="1656"/>
                  </a:lnTo>
                  <a:lnTo>
                    <a:pt x="786" y="1906"/>
                  </a:lnTo>
                  <a:lnTo>
                    <a:pt x="607" y="2191"/>
                  </a:lnTo>
                  <a:lnTo>
                    <a:pt x="512" y="2346"/>
                  </a:lnTo>
                  <a:lnTo>
                    <a:pt x="417" y="2501"/>
                  </a:lnTo>
                  <a:lnTo>
                    <a:pt x="393" y="2525"/>
                  </a:lnTo>
                  <a:lnTo>
                    <a:pt x="369" y="2560"/>
                  </a:lnTo>
                  <a:lnTo>
                    <a:pt x="345" y="2608"/>
                  </a:lnTo>
                  <a:lnTo>
                    <a:pt x="345" y="2632"/>
                  </a:lnTo>
                  <a:lnTo>
                    <a:pt x="250" y="2834"/>
                  </a:lnTo>
                  <a:lnTo>
                    <a:pt x="107" y="3263"/>
                  </a:lnTo>
                  <a:lnTo>
                    <a:pt x="24" y="3703"/>
                  </a:lnTo>
                  <a:lnTo>
                    <a:pt x="0" y="4156"/>
                  </a:lnTo>
                  <a:lnTo>
                    <a:pt x="12" y="4394"/>
                  </a:lnTo>
                  <a:lnTo>
                    <a:pt x="60" y="4847"/>
                  </a:lnTo>
                  <a:lnTo>
                    <a:pt x="274" y="5740"/>
                  </a:lnTo>
                  <a:lnTo>
                    <a:pt x="631" y="6573"/>
                  </a:lnTo>
                  <a:lnTo>
                    <a:pt x="1108" y="7347"/>
                  </a:lnTo>
                  <a:lnTo>
                    <a:pt x="1679" y="8061"/>
                  </a:lnTo>
                  <a:lnTo>
                    <a:pt x="2322" y="8716"/>
                  </a:lnTo>
                  <a:lnTo>
                    <a:pt x="3024" y="9312"/>
                  </a:lnTo>
                  <a:lnTo>
                    <a:pt x="3775" y="9824"/>
                  </a:lnTo>
                  <a:lnTo>
                    <a:pt x="4156" y="10062"/>
                  </a:lnTo>
                  <a:lnTo>
                    <a:pt x="4453" y="10240"/>
                  </a:lnTo>
                  <a:lnTo>
                    <a:pt x="4965" y="10490"/>
                  </a:lnTo>
                  <a:lnTo>
                    <a:pt x="5322" y="10597"/>
                  </a:lnTo>
                  <a:lnTo>
                    <a:pt x="5489" y="10609"/>
                  </a:lnTo>
                  <a:lnTo>
                    <a:pt x="5692" y="10597"/>
                  </a:lnTo>
                  <a:lnTo>
                    <a:pt x="6108" y="10466"/>
                  </a:lnTo>
                  <a:lnTo>
                    <a:pt x="6727" y="10109"/>
                  </a:lnTo>
                  <a:lnTo>
                    <a:pt x="7073" y="9883"/>
                  </a:lnTo>
                  <a:lnTo>
                    <a:pt x="7454" y="9633"/>
                  </a:lnTo>
                  <a:lnTo>
                    <a:pt x="8192" y="9073"/>
                  </a:lnTo>
                  <a:lnTo>
                    <a:pt x="9240" y="8157"/>
                  </a:lnTo>
                  <a:lnTo>
                    <a:pt x="9883" y="7502"/>
                  </a:lnTo>
                  <a:lnTo>
                    <a:pt x="10454" y="6883"/>
                  </a:lnTo>
                  <a:lnTo>
                    <a:pt x="11002" y="6252"/>
                  </a:lnTo>
                  <a:lnTo>
                    <a:pt x="11431" y="5763"/>
                  </a:lnTo>
                  <a:lnTo>
                    <a:pt x="11800" y="5239"/>
                  </a:lnTo>
                  <a:lnTo>
                    <a:pt x="12050" y="4918"/>
                  </a:lnTo>
                  <a:lnTo>
                    <a:pt x="12455" y="4204"/>
                  </a:lnTo>
                  <a:lnTo>
                    <a:pt x="12728" y="3406"/>
                  </a:lnTo>
                  <a:lnTo>
                    <a:pt x="12871" y="2572"/>
                  </a:lnTo>
                  <a:lnTo>
                    <a:pt x="12859" y="2167"/>
                  </a:lnTo>
                  <a:lnTo>
                    <a:pt x="12848" y="2108"/>
                  </a:lnTo>
                  <a:lnTo>
                    <a:pt x="12848" y="2048"/>
                  </a:lnTo>
                  <a:lnTo>
                    <a:pt x="12859" y="1965"/>
                  </a:lnTo>
                  <a:lnTo>
                    <a:pt x="12836" y="1894"/>
                  </a:lnTo>
                  <a:lnTo>
                    <a:pt x="12764" y="1584"/>
                  </a:lnTo>
                  <a:lnTo>
                    <a:pt x="12502" y="1060"/>
                  </a:lnTo>
                  <a:lnTo>
                    <a:pt x="12133" y="655"/>
                  </a:lnTo>
                  <a:lnTo>
                    <a:pt x="11657" y="358"/>
                  </a:lnTo>
                  <a:lnTo>
                    <a:pt x="11383" y="251"/>
                  </a:lnTo>
                  <a:lnTo>
                    <a:pt x="11371" y="239"/>
                  </a:lnTo>
                  <a:lnTo>
                    <a:pt x="11359" y="239"/>
                  </a:lnTo>
                  <a:lnTo>
                    <a:pt x="11097" y="155"/>
                  </a:lnTo>
                  <a:lnTo>
                    <a:pt x="10538" y="60"/>
                  </a:lnTo>
                  <a:lnTo>
                    <a:pt x="10240" y="48"/>
                  </a:lnTo>
                  <a:lnTo>
                    <a:pt x="9799" y="48"/>
                  </a:lnTo>
                  <a:lnTo>
                    <a:pt x="8918" y="179"/>
                  </a:lnTo>
                  <a:lnTo>
                    <a:pt x="8073" y="429"/>
                  </a:lnTo>
                  <a:lnTo>
                    <a:pt x="7251" y="786"/>
                  </a:lnTo>
                  <a:lnTo>
                    <a:pt x="6858" y="1001"/>
                  </a:lnTo>
                  <a:lnTo>
                    <a:pt x="6763" y="929"/>
                  </a:lnTo>
                  <a:lnTo>
                    <a:pt x="6668" y="846"/>
                  </a:lnTo>
                  <a:lnTo>
                    <a:pt x="6620" y="798"/>
                  </a:lnTo>
                  <a:lnTo>
                    <a:pt x="6561" y="774"/>
                  </a:lnTo>
                  <a:lnTo>
                    <a:pt x="6335" y="608"/>
                  </a:lnTo>
                  <a:lnTo>
                    <a:pt x="5846" y="310"/>
                  </a:lnTo>
                  <a:lnTo>
                    <a:pt x="5596" y="203"/>
                  </a:lnTo>
                  <a:lnTo>
                    <a:pt x="5275" y="96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31"/>
          <p:cNvGrpSpPr/>
          <p:nvPr/>
        </p:nvGrpSpPr>
        <p:grpSpPr>
          <a:xfrm>
            <a:off x="3862794" y="4934839"/>
            <a:ext cx="280625" cy="299220"/>
            <a:chOff x="378325" y="2525975"/>
            <a:chExt cx="148275" cy="158100"/>
          </a:xfrm>
        </p:grpSpPr>
        <p:sp>
          <p:nvSpPr>
            <p:cNvPr id="973" name="Google Shape;973;p31"/>
            <p:cNvSpPr/>
            <p:nvPr/>
          </p:nvSpPr>
          <p:spPr>
            <a:xfrm>
              <a:off x="432800" y="2525975"/>
              <a:ext cx="39625" cy="44075"/>
            </a:xfrm>
            <a:custGeom>
              <a:rect b="b" l="l" r="r" t="t"/>
              <a:pathLst>
                <a:path extrusionOk="0" h="1763" w="1585">
                  <a:moveTo>
                    <a:pt x="632" y="1"/>
                  </a:moveTo>
                  <a:lnTo>
                    <a:pt x="429" y="96"/>
                  </a:lnTo>
                  <a:lnTo>
                    <a:pt x="263" y="263"/>
                  </a:lnTo>
                  <a:lnTo>
                    <a:pt x="72" y="584"/>
                  </a:lnTo>
                  <a:lnTo>
                    <a:pt x="1" y="953"/>
                  </a:lnTo>
                  <a:lnTo>
                    <a:pt x="13" y="1180"/>
                  </a:lnTo>
                  <a:lnTo>
                    <a:pt x="60" y="1275"/>
                  </a:lnTo>
                  <a:lnTo>
                    <a:pt x="144" y="1430"/>
                  </a:lnTo>
                  <a:lnTo>
                    <a:pt x="417" y="1656"/>
                  </a:lnTo>
                  <a:lnTo>
                    <a:pt x="751" y="1763"/>
                  </a:lnTo>
                  <a:lnTo>
                    <a:pt x="1108" y="1739"/>
                  </a:lnTo>
                  <a:lnTo>
                    <a:pt x="1275" y="1668"/>
                  </a:lnTo>
                  <a:lnTo>
                    <a:pt x="1382" y="1596"/>
                  </a:lnTo>
                  <a:lnTo>
                    <a:pt x="1453" y="1513"/>
                  </a:lnTo>
                  <a:lnTo>
                    <a:pt x="1537" y="1370"/>
                  </a:lnTo>
                  <a:lnTo>
                    <a:pt x="1572" y="1215"/>
                  </a:lnTo>
                  <a:lnTo>
                    <a:pt x="1584" y="1037"/>
                  </a:lnTo>
                  <a:lnTo>
                    <a:pt x="1525" y="703"/>
                  </a:lnTo>
                  <a:lnTo>
                    <a:pt x="1358" y="394"/>
                  </a:lnTo>
                  <a:lnTo>
                    <a:pt x="1108" y="144"/>
                  </a:lnTo>
                  <a:lnTo>
                    <a:pt x="965" y="60"/>
                  </a:lnTo>
                  <a:lnTo>
                    <a:pt x="846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430125" y="2644750"/>
              <a:ext cx="44375" cy="39325"/>
            </a:xfrm>
            <a:custGeom>
              <a:rect b="b" l="l" r="r" t="t"/>
              <a:pathLst>
                <a:path extrusionOk="0" h="1573" w="1775">
                  <a:moveTo>
                    <a:pt x="810" y="1"/>
                  </a:moveTo>
                  <a:lnTo>
                    <a:pt x="584" y="12"/>
                  </a:lnTo>
                  <a:lnTo>
                    <a:pt x="489" y="48"/>
                  </a:lnTo>
                  <a:lnTo>
                    <a:pt x="334" y="143"/>
                  </a:lnTo>
                  <a:lnTo>
                    <a:pt x="108" y="417"/>
                  </a:lnTo>
                  <a:lnTo>
                    <a:pt x="1" y="763"/>
                  </a:lnTo>
                  <a:lnTo>
                    <a:pt x="36" y="1120"/>
                  </a:lnTo>
                  <a:lnTo>
                    <a:pt x="120" y="1275"/>
                  </a:lnTo>
                  <a:lnTo>
                    <a:pt x="179" y="1370"/>
                  </a:lnTo>
                  <a:lnTo>
                    <a:pt x="263" y="1453"/>
                  </a:lnTo>
                  <a:lnTo>
                    <a:pt x="405" y="1525"/>
                  </a:lnTo>
                  <a:lnTo>
                    <a:pt x="560" y="1560"/>
                  </a:lnTo>
                  <a:lnTo>
                    <a:pt x="739" y="1572"/>
                  </a:lnTo>
                  <a:lnTo>
                    <a:pt x="1084" y="1501"/>
                  </a:lnTo>
                  <a:lnTo>
                    <a:pt x="1394" y="1334"/>
                  </a:lnTo>
                  <a:lnTo>
                    <a:pt x="1632" y="1084"/>
                  </a:lnTo>
                  <a:lnTo>
                    <a:pt x="1727" y="929"/>
                  </a:lnTo>
                  <a:lnTo>
                    <a:pt x="1775" y="822"/>
                  </a:lnTo>
                  <a:lnTo>
                    <a:pt x="1763" y="608"/>
                  </a:lnTo>
                  <a:lnTo>
                    <a:pt x="1668" y="417"/>
                  </a:lnTo>
                  <a:lnTo>
                    <a:pt x="1501" y="251"/>
                  </a:lnTo>
                  <a:lnTo>
                    <a:pt x="1179" y="7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378325" y="2587300"/>
              <a:ext cx="148275" cy="40200"/>
            </a:xfrm>
            <a:custGeom>
              <a:rect b="b" l="l" r="r" t="t"/>
              <a:pathLst>
                <a:path extrusionOk="0" h="1608" w="5931">
                  <a:moveTo>
                    <a:pt x="4371" y="1"/>
                  </a:moveTo>
                  <a:lnTo>
                    <a:pt x="3144" y="72"/>
                  </a:lnTo>
                  <a:lnTo>
                    <a:pt x="2323" y="179"/>
                  </a:lnTo>
                  <a:lnTo>
                    <a:pt x="1858" y="215"/>
                  </a:lnTo>
                  <a:lnTo>
                    <a:pt x="1061" y="262"/>
                  </a:lnTo>
                  <a:lnTo>
                    <a:pt x="572" y="334"/>
                  </a:lnTo>
                  <a:lnTo>
                    <a:pt x="358" y="417"/>
                  </a:lnTo>
                  <a:lnTo>
                    <a:pt x="215" y="477"/>
                  </a:lnTo>
                  <a:lnTo>
                    <a:pt x="120" y="620"/>
                  </a:lnTo>
                  <a:lnTo>
                    <a:pt x="96" y="774"/>
                  </a:lnTo>
                  <a:lnTo>
                    <a:pt x="48" y="1215"/>
                  </a:lnTo>
                  <a:lnTo>
                    <a:pt x="1" y="1608"/>
                  </a:lnTo>
                  <a:lnTo>
                    <a:pt x="1489" y="1560"/>
                  </a:lnTo>
                  <a:lnTo>
                    <a:pt x="4454" y="1394"/>
                  </a:lnTo>
                  <a:lnTo>
                    <a:pt x="5930" y="1298"/>
                  </a:lnTo>
                  <a:lnTo>
                    <a:pt x="5907" y="798"/>
                  </a:lnTo>
                  <a:lnTo>
                    <a:pt x="5823" y="310"/>
                  </a:lnTo>
                  <a:lnTo>
                    <a:pt x="5799" y="227"/>
                  </a:lnTo>
                  <a:lnTo>
                    <a:pt x="5752" y="167"/>
                  </a:lnTo>
                  <a:lnTo>
                    <a:pt x="5680" y="120"/>
                  </a:lnTo>
                  <a:lnTo>
                    <a:pt x="5597" y="108"/>
                  </a:lnTo>
                  <a:lnTo>
                    <a:pt x="5192" y="36"/>
                  </a:lnTo>
                  <a:lnTo>
                    <a:pt x="4371" y="1"/>
                  </a:lnTo>
                  <a:close/>
                </a:path>
              </a:pathLst>
            </a:custGeom>
            <a:solidFill>
              <a:schemeClr val="accent4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31"/>
          <p:cNvGrpSpPr/>
          <p:nvPr/>
        </p:nvGrpSpPr>
        <p:grpSpPr>
          <a:xfrm>
            <a:off x="191127" y="4110836"/>
            <a:ext cx="665632" cy="804458"/>
            <a:chOff x="-1970025" y="1958375"/>
            <a:chExt cx="485225" cy="586425"/>
          </a:xfrm>
        </p:grpSpPr>
        <p:sp>
          <p:nvSpPr>
            <p:cNvPr id="977" name="Google Shape;977;p31"/>
            <p:cNvSpPr/>
            <p:nvPr/>
          </p:nvSpPr>
          <p:spPr>
            <a:xfrm>
              <a:off x="-1964675" y="2207800"/>
              <a:ext cx="473325" cy="331050"/>
            </a:xfrm>
            <a:custGeom>
              <a:rect b="b" l="l" r="r" t="t"/>
              <a:pathLst>
                <a:path extrusionOk="0" h="13242" w="18933">
                  <a:moveTo>
                    <a:pt x="5621" y="1"/>
                  </a:moveTo>
                  <a:lnTo>
                    <a:pt x="4251" y="549"/>
                  </a:lnTo>
                  <a:lnTo>
                    <a:pt x="2977" y="1430"/>
                  </a:lnTo>
                  <a:lnTo>
                    <a:pt x="1810" y="2442"/>
                  </a:lnTo>
                  <a:lnTo>
                    <a:pt x="965" y="3906"/>
                  </a:lnTo>
                  <a:lnTo>
                    <a:pt x="322" y="5585"/>
                  </a:lnTo>
                  <a:lnTo>
                    <a:pt x="1" y="7371"/>
                  </a:lnTo>
                  <a:lnTo>
                    <a:pt x="251" y="9348"/>
                  </a:lnTo>
                  <a:lnTo>
                    <a:pt x="977" y="10753"/>
                  </a:lnTo>
                  <a:lnTo>
                    <a:pt x="1977" y="11646"/>
                  </a:lnTo>
                  <a:lnTo>
                    <a:pt x="3835" y="12539"/>
                  </a:lnTo>
                  <a:lnTo>
                    <a:pt x="6371" y="12574"/>
                  </a:lnTo>
                  <a:lnTo>
                    <a:pt x="9312" y="12646"/>
                  </a:lnTo>
                  <a:lnTo>
                    <a:pt x="12622" y="13039"/>
                  </a:lnTo>
                  <a:lnTo>
                    <a:pt x="13098" y="13134"/>
                  </a:lnTo>
                  <a:lnTo>
                    <a:pt x="14039" y="13241"/>
                  </a:lnTo>
                  <a:lnTo>
                    <a:pt x="14896" y="13241"/>
                  </a:lnTo>
                  <a:lnTo>
                    <a:pt x="15670" y="13182"/>
                  </a:lnTo>
                  <a:lnTo>
                    <a:pt x="16646" y="13015"/>
                  </a:lnTo>
                  <a:lnTo>
                    <a:pt x="17396" y="12801"/>
                  </a:lnTo>
                  <a:lnTo>
                    <a:pt x="17468" y="12777"/>
                  </a:lnTo>
                  <a:lnTo>
                    <a:pt x="17730" y="12432"/>
                  </a:lnTo>
                  <a:lnTo>
                    <a:pt x="18158" y="11729"/>
                  </a:lnTo>
                  <a:lnTo>
                    <a:pt x="18492" y="11027"/>
                  </a:lnTo>
                  <a:lnTo>
                    <a:pt x="18718" y="10324"/>
                  </a:lnTo>
                  <a:lnTo>
                    <a:pt x="18861" y="9622"/>
                  </a:lnTo>
                  <a:lnTo>
                    <a:pt x="18932" y="8943"/>
                  </a:lnTo>
                  <a:lnTo>
                    <a:pt x="18932" y="7967"/>
                  </a:lnTo>
                  <a:lnTo>
                    <a:pt x="18766" y="6788"/>
                  </a:lnTo>
                  <a:lnTo>
                    <a:pt x="18504" y="5811"/>
                  </a:lnTo>
                  <a:lnTo>
                    <a:pt x="18123" y="4811"/>
                  </a:lnTo>
                  <a:lnTo>
                    <a:pt x="18051" y="4680"/>
                  </a:lnTo>
                  <a:lnTo>
                    <a:pt x="17801" y="4144"/>
                  </a:lnTo>
                  <a:lnTo>
                    <a:pt x="17182" y="3228"/>
                  </a:lnTo>
                  <a:lnTo>
                    <a:pt x="16480" y="2466"/>
                  </a:lnTo>
                  <a:lnTo>
                    <a:pt x="15741" y="1858"/>
                  </a:lnTo>
                  <a:lnTo>
                    <a:pt x="14705" y="1192"/>
                  </a:lnTo>
                  <a:lnTo>
                    <a:pt x="13765" y="763"/>
                  </a:lnTo>
                  <a:lnTo>
                    <a:pt x="13670" y="727"/>
                  </a:lnTo>
                  <a:lnTo>
                    <a:pt x="13134" y="858"/>
                  </a:lnTo>
                  <a:lnTo>
                    <a:pt x="12122" y="1061"/>
                  </a:lnTo>
                  <a:lnTo>
                    <a:pt x="10740" y="1215"/>
                  </a:lnTo>
                  <a:lnTo>
                    <a:pt x="9205" y="1215"/>
                  </a:lnTo>
                  <a:lnTo>
                    <a:pt x="7954" y="1049"/>
                  </a:lnTo>
                  <a:lnTo>
                    <a:pt x="6990" y="775"/>
                  </a:lnTo>
                  <a:lnTo>
                    <a:pt x="6299" y="465"/>
                  </a:lnTo>
                  <a:lnTo>
                    <a:pt x="5692" y="72"/>
                  </a:lnTo>
                  <a:lnTo>
                    <a:pt x="56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-1828925" y="2049750"/>
              <a:ext cx="212850" cy="191125"/>
            </a:xfrm>
            <a:custGeom>
              <a:rect b="b" l="l" r="r" t="t"/>
              <a:pathLst>
                <a:path extrusionOk="0" h="7645" w="8514">
                  <a:moveTo>
                    <a:pt x="584" y="0"/>
                  </a:moveTo>
                  <a:lnTo>
                    <a:pt x="0" y="6180"/>
                  </a:lnTo>
                  <a:lnTo>
                    <a:pt x="48" y="6216"/>
                  </a:lnTo>
                  <a:lnTo>
                    <a:pt x="572" y="6609"/>
                  </a:lnTo>
                  <a:lnTo>
                    <a:pt x="1310" y="7014"/>
                  </a:lnTo>
                  <a:lnTo>
                    <a:pt x="1953" y="7264"/>
                  </a:lnTo>
                  <a:lnTo>
                    <a:pt x="2703" y="7466"/>
                  </a:lnTo>
                  <a:lnTo>
                    <a:pt x="3560" y="7597"/>
                  </a:lnTo>
                  <a:lnTo>
                    <a:pt x="4025" y="7621"/>
                  </a:lnTo>
                  <a:lnTo>
                    <a:pt x="4310" y="7645"/>
                  </a:lnTo>
                  <a:lnTo>
                    <a:pt x="5965" y="7561"/>
                  </a:lnTo>
                  <a:lnTo>
                    <a:pt x="6977" y="7359"/>
                  </a:lnTo>
                  <a:lnTo>
                    <a:pt x="7656" y="7133"/>
                  </a:lnTo>
                  <a:lnTo>
                    <a:pt x="7990" y="6990"/>
                  </a:lnTo>
                  <a:lnTo>
                    <a:pt x="8513" y="834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-1834300" y="1985450"/>
              <a:ext cx="250675" cy="86350"/>
            </a:xfrm>
            <a:custGeom>
              <a:rect b="b" l="l" r="r" t="t"/>
              <a:pathLst>
                <a:path extrusionOk="0" h="3454" w="10027">
                  <a:moveTo>
                    <a:pt x="167" y="1"/>
                  </a:moveTo>
                  <a:lnTo>
                    <a:pt x="1" y="1965"/>
                  </a:lnTo>
                  <a:lnTo>
                    <a:pt x="84" y="2227"/>
                  </a:lnTo>
                  <a:lnTo>
                    <a:pt x="799" y="2572"/>
                  </a:lnTo>
                  <a:lnTo>
                    <a:pt x="3787" y="3406"/>
                  </a:lnTo>
                  <a:lnTo>
                    <a:pt x="8419" y="3454"/>
                  </a:lnTo>
                  <a:lnTo>
                    <a:pt x="9407" y="3299"/>
                  </a:lnTo>
                  <a:lnTo>
                    <a:pt x="10026" y="2620"/>
                  </a:lnTo>
                  <a:lnTo>
                    <a:pt x="9943" y="834"/>
                  </a:lnTo>
                  <a:lnTo>
                    <a:pt x="8693" y="1406"/>
                  </a:lnTo>
                  <a:lnTo>
                    <a:pt x="7085" y="1548"/>
                  </a:lnTo>
                  <a:lnTo>
                    <a:pt x="5097" y="1406"/>
                  </a:lnTo>
                  <a:lnTo>
                    <a:pt x="2799" y="1132"/>
                  </a:lnTo>
                  <a:lnTo>
                    <a:pt x="1346" y="667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-1939975" y="2276275"/>
              <a:ext cx="407250" cy="225950"/>
            </a:xfrm>
            <a:custGeom>
              <a:rect b="b" l="l" r="r" t="t"/>
              <a:pathLst>
                <a:path extrusionOk="0" h="9038" w="16290">
                  <a:moveTo>
                    <a:pt x="7431" y="0"/>
                  </a:moveTo>
                  <a:lnTo>
                    <a:pt x="3990" y="12"/>
                  </a:lnTo>
                  <a:lnTo>
                    <a:pt x="2585" y="810"/>
                  </a:lnTo>
                  <a:lnTo>
                    <a:pt x="1120" y="2298"/>
                  </a:lnTo>
                  <a:lnTo>
                    <a:pt x="227" y="3858"/>
                  </a:lnTo>
                  <a:lnTo>
                    <a:pt x="1" y="5228"/>
                  </a:lnTo>
                  <a:lnTo>
                    <a:pt x="537" y="6942"/>
                  </a:lnTo>
                  <a:lnTo>
                    <a:pt x="1775" y="7752"/>
                  </a:lnTo>
                  <a:lnTo>
                    <a:pt x="3478" y="8347"/>
                  </a:lnTo>
                  <a:lnTo>
                    <a:pt x="4252" y="8550"/>
                  </a:lnTo>
                  <a:lnTo>
                    <a:pt x="5228" y="8728"/>
                  </a:lnTo>
                  <a:lnTo>
                    <a:pt x="6288" y="8704"/>
                  </a:lnTo>
                  <a:lnTo>
                    <a:pt x="7264" y="8692"/>
                  </a:lnTo>
                  <a:lnTo>
                    <a:pt x="8490" y="8669"/>
                  </a:lnTo>
                  <a:lnTo>
                    <a:pt x="9562" y="8633"/>
                  </a:lnTo>
                  <a:lnTo>
                    <a:pt x="12086" y="8978"/>
                  </a:lnTo>
                  <a:lnTo>
                    <a:pt x="12979" y="9038"/>
                  </a:lnTo>
                  <a:lnTo>
                    <a:pt x="13920" y="9038"/>
                  </a:lnTo>
                  <a:lnTo>
                    <a:pt x="14110" y="8966"/>
                  </a:lnTo>
                  <a:lnTo>
                    <a:pt x="15087" y="8740"/>
                  </a:lnTo>
                  <a:lnTo>
                    <a:pt x="15265" y="8645"/>
                  </a:lnTo>
                  <a:lnTo>
                    <a:pt x="15527" y="8085"/>
                  </a:lnTo>
                  <a:lnTo>
                    <a:pt x="15777" y="7621"/>
                  </a:lnTo>
                  <a:lnTo>
                    <a:pt x="16289" y="6132"/>
                  </a:lnTo>
                  <a:lnTo>
                    <a:pt x="16242" y="4835"/>
                  </a:lnTo>
                  <a:lnTo>
                    <a:pt x="15932" y="3156"/>
                  </a:lnTo>
                  <a:lnTo>
                    <a:pt x="14741" y="1429"/>
                  </a:lnTo>
                  <a:lnTo>
                    <a:pt x="14265" y="893"/>
                  </a:lnTo>
                  <a:lnTo>
                    <a:pt x="12193" y="405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-1888475" y="2368250"/>
              <a:ext cx="43500" cy="45275"/>
            </a:xfrm>
            <a:custGeom>
              <a:rect b="b" l="l" r="r" t="t"/>
              <a:pathLst>
                <a:path extrusionOk="0" h="1811" w="1740">
                  <a:moveTo>
                    <a:pt x="775" y="1"/>
                  </a:moveTo>
                  <a:lnTo>
                    <a:pt x="679" y="24"/>
                  </a:lnTo>
                  <a:lnTo>
                    <a:pt x="251" y="155"/>
                  </a:lnTo>
                  <a:lnTo>
                    <a:pt x="36" y="263"/>
                  </a:lnTo>
                  <a:lnTo>
                    <a:pt x="1" y="310"/>
                  </a:lnTo>
                  <a:lnTo>
                    <a:pt x="36" y="858"/>
                  </a:lnTo>
                  <a:lnTo>
                    <a:pt x="72" y="1358"/>
                  </a:lnTo>
                  <a:lnTo>
                    <a:pt x="156" y="1572"/>
                  </a:lnTo>
                  <a:lnTo>
                    <a:pt x="251" y="1727"/>
                  </a:lnTo>
                  <a:lnTo>
                    <a:pt x="1215" y="1810"/>
                  </a:lnTo>
                  <a:lnTo>
                    <a:pt x="1727" y="1310"/>
                  </a:lnTo>
                  <a:lnTo>
                    <a:pt x="1739" y="917"/>
                  </a:lnTo>
                  <a:lnTo>
                    <a:pt x="1680" y="465"/>
                  </a:lnTo>
                  <a:lnTo>
                    <a:pt x="1179" y="191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-1788750" y="2385225"/>
              <a:ext cx="34250" cy="32775"/>
            </a:xfrm>
            <a:custGeom>
              <a:rect b="b" l="l" r="r" t="t"/>
              <a:pathLst>
                <a:path extrusionOk="0" h="1311" w="1370">
                  <a:moveTo>
                    <a:pt x="382" y="0"/>
                  </a:moveTo>
                  <a:lnTo>
                    <a:pt x="0" y="500"/>
                  </a:lnTo>
                  <a:lnTo>
                    <a:pt x="131" y="1001"/>
                  </a:lnTo>
                  <a:lnTo>
                    <a:pt x="643" y="1310"/>
                  </a:lnTo>
                  <a:lnTo>
                    <a:pt x="1132" y="1167"/>
                  </a:lnTo>
                  <a:lnTo>
                    <a:pt x="1370" y="798"/>
                  </a:lnTo>
                  <a:lnTo>
                    <a:pt x="1239" y="155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-1709875" y="2348300"/>
              <a:ext cx="71175" cy="72975"/>
            </a:xfrm>
            <a:custGeom>
              <a:rect b="b" l="l" r="r" t="t"/>
              <a:pathLst>
                <a:path extrusionOk="0" h="2919" w="2847">
                  <a:moveTo>
                    <a:pt x="1727" y="1"/>
                  </a:moveTo>
                  <a:lnTo>
                    <a:pt x="1263" y="37"/>
                  </a:lnTo>
                  <a:lnTo>
                    <a:pt x="846" y="215"/>
                  </a:lnTo>
                  <a:lnTo>
                    <a:pt x="453" y="501"/>
                  </a:lnTo>
                  <a:lnTo>
                    <a:pt x="287" y="680"/>
                  </a:lnTo>
                  <a:lnTo>
                    <a:pt x="179" y="787"/>
                  </a:lnTo>
                  <a:lnTo>
                    <a:pt x="36" y="1025"/>
                  </a:lnTo>
                  <a:lnTo>
                    <a:pt x="1" y="1168"/>
                  </a:lnTo>
                  <a:lnTo>
                    <a:pt x="25" y="1454"/>
                  </a:lnTo>
                  <a:lnTo>
                    <a:pt x="72" y="1751"/>
                  </a:lnTo>
                  <a:lnTo>
                    <a:pt x="48" y="1966"/>
                  </a:lnTo>
                  <a:lnTo>
                    <a:pt x="25" y="2192"/>
                  </a:lnTo>
                  <a:lnTo>
                    <a:pt x="36" y="2311"/>
                  </a:lnTo>
                  <a:lnTo>
                    <a:pt x="132" y="2501"/>
                  </a:lnTo>
                  <a:lnTo>
                    <a:pt x="275" y="2680"/>
                  </a:lnTo>
                  <a:lnTo>
                    <a:pt x="453" y="2811"/>
                  </a:lnTo>
                  <a:lnTo>
                    <a:pt x="560" y="2847"/>
                  </a:lnTo>
                  <a:lnTo>
                    <a:pt x="775" y="2918"/>
                  </a:lnTo>
                  <a:lnTo>
                    <a:pt x="1227" y="2918"/>
                  </a:lnTo>
                  <a:lnTo>
                    <a:pt x="1453" y="2894"/>
                  </a:lnTo>
                  <a:lnTo>
                    <a:pt x="1632" y="2870"/>
                  </a:lnTo>
                  <a:lnTo>
                    <a:pt x="1977" y="2775"/>
                  </a:lnTo>
                  <a:lnTo>
                    <a:pt x="2144" y="2704"/>
                  </a:lnTo>
                  <a:lnTo>
                    <a:pt x="2251" y="2632"/>
                  </a:lnTo>
                  <a:lnTo>
                    <a:pt x="2454" y="2466"/>
                  </a:lnTo>
                  <a:lnTo>
                    <a:pt x="2692" y="2132"/>
                  </a:lnTo>
                  <a:lnTo>
                    <a:pt x="2775" y="1882"/>
                  </a:lnTo>
                  <a:lnTo>
                    <a:pt x="2846" y="1620"/>
                  </a:lnTo>
                  <a:lnTo>
                    <a:pt x="2835" y="1084"/>
                  </a:lnTo>
                  <a:lnTo>
                    <a:pt x="2775" y="822"/>
                  </a:lnTo>
                  <a:lnTo>
                    <a:pt x="2727" y="656"/>
                  </a:lnTo>
                  <a:lnTo>
                    <a:pt x="2561" y="346"/>
                  </a:lnTo>
                  <a:lnTo>
                    <a:pt x="2418" y="227"/>
                  </a:lnTo>
                  <a:lnTo>
                    <a:pt x="2215" y="120"/>
                  </a:lnTo>
                  <a:lnTo>
                    <a:pt x="1977" y="49"/>
                  </a:lnTo>
                  <a:lnTo>
                    <a:pt x="1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-1610150" y="2448325"/>
              <a:ext cx="28000" cy="27700"/>
            </a:xfrm>
            <a:custGeom>
              <a:rect b="b" l="l" r="r" t="t"/>
              <a:pathLst>
                <a:path extrusionOk="0" h="1108" w="1120">
                  <a:moveTo>
                    <a:pt x="441" y="1"/>
                  </a:moveTo>
                  <a:lnTo>
                    <a:pt x="298" y="24"/>
                  </a:lnTo>
                  <a:lnTo>
                    <a:pt x="179" y="84"/>
                  </a:lnTo>
                  <a:lnTo>
                    <a:pt x="24" y="298"/>
                  </a:lnTo>
                  <a:lnTo>
                    <a:pt x="1" y="429"/>
                  </a:lnTo>
                  <a:lnTo>
                    <a:pt x="1" y="560"/>
                  </a:lnTo>
                  <a:lnTo>
                    <a:pt x="72" y="798"/>
                  </a:lnTo>
                  <a:lnTo>
                    <a:pt x="143" y="917"/>
                  </a:lnTo>
                  <a:lnTo>
                    <a:pt x="191" y="977"/>
                  </a:lnTo>
                  <a:lnTo>
                    <a:pt x="251" y="1025"/>
                  </a:lnTo>
                  <a:lnTo>
                    <a:pt x="298" y="1048"/>
                  </a:lnTo>
                  <a:lnTo>
                    <a:pt x="358" y="1072"/>
                  </a:lnTo>
                  <a:lnTo>
                    <a:pt x="560" y="1108"/>
                  </a:lnTo>
                  <a:lnTo>
                    <a:pt x="763" y="1084"/>
                  </a:lnTo>
                  <a:lnTo>
                    <a:pt x="846" y="1060"/>
                  </a:lnTo>
                  <a:lnTo>
                    <a:pt x="1013" y="965"/>
                  </a:lnTo>
                  <a:lnTo>
                    <a:pt x="1072" y="894"/>
                  </a:lnTo>
                  <a:lnTo>
                    <a:pt x="1108" y="798"/>
                  </a:lnTo>
                  <a:lnTo>
                    <a:pt x="1120" y="715"/>
                  </a:lnTo>
                  <a:lnTo>
                    <a:pt x="1108" y="584"/>
                  </a:lnTo>
                  <a:lnTo>
                    <a:pt x="1048" y="334"/>
                  </a:lnTo>
                  <a:lnTo>
                    <a:pt x="905" y="132"/>
                  </a:lnTo>
                  <a:lnTo>
                    <a:pt x="703" y="12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5" name="Google Shape;985;p31"/>
            <p:cNvGrpSpPr/>
            <p:nvPr/>
          </p:nvGrpSpPr>
          <p:grpSpPr>
            <a:xfrm>
              <a:off x="-1970025" y="1958375"/>
              <a:ext cx="485225" cy="586425"/>
              <a:chOff x="-1970025" y="1958375"/>
              <a:chExt cx="485225" cy="586425"/>
            </a:xfrm>
          </p:grpSpPr>
          <p:sp>
            <p:nvSpPr>
              <p:cNvPr id="986" name="Google Shape;986;p31"/>
              <p:cNvSpPr/>
              <p:nvPr/>
            </p:nvSpPr>
            <p:spPr>
              <a:xfrm>
                <a:off x="-1836075" y="1958375"/>
                <a:ext cx="256025" cy="70850"/>
              </a:xfrm>
              <a:custGeom>
                <a:rect b="b" l="l" r="r" t="t"/>
                <a:pathLst>
                  <a:path extrusionOk="0" h="2834" w="10241">
                    <a:moveTo>
                      <a:pt x="3906" y="453"/>
                    </a:moveTo>
                    <a:lnTo>
                      <a:pt x="4739" y="500"/>
                    </a:lnTo>
                    <a:lnTo>
                      <a:pt x="5501" y="548"/>
                    </a:lnTo>
                    <a:lnTo>
                      <a:pt x="7037" y="714"/>
                    </a:lnTo>
                    <a:lnTo>
                      <a:pt x="7787" y="881"/>
                    </a:lnTo>
                    <a:lnTo>
                      <a:pt x="8156" y="988"/>
                    </a:lnTo>
                    <a:lnTo>
                      <a:pt x="8895" y="1274"/>
                    </a:lnTo>
                    <a:lnTo>
                      <a:pt x="9240" y="1465"/>
                    </a:lnTo>
                    <a:lnTo>
                      <a:pt x="9347" y="1524"/>
                    </a:lnTo>
                    <a:lnTo>
                      <a:pt x="9645" y="1679"/>
                    </a:lnTo>
                    <a:lnTo>
                      <a:pt x="9704" y="1762"/>
                    </a:lnTo>
                    <a:lnTo>
                      <a:pt x="9716" y="1858"/>
                    </a:lnTo>
                    <a:lnTo>
                      <a:pt x="9669" y="1977"/>
                    </a:lnTo>
                    <a:lnTo>
                      <a:pt x="9478" y="2084"/>
                    </a:lnTo>
                    <a:lnTo>
                      <a:pt x="9347" y="2119"/>
                    </a:lnTo>
                    <a:lnTo>
                      <a:pt x="9073" y="2215"/>
                    </a:lnTo>
                    <a:lnTo>
                      <a:pt x="8502" y="2346"/>
                    </a:lnTo>
                    <a:lnTo>
                      <a:pt x="7609" y="2429"/>
                    </a:lnTo>
                    <a:lnTo>
                      <a:pt x="6382" y="2405"/>
                    </a:lnTo>
                    <a:lnTo>
                      <a:pt x="5180" y="2286"/>
                    </a:lnTo>
                    <a:lnTo>
                      <a:pt x="4620" y="2215"/>
                    </a:lnTo>
                    <a:lnTo>
                      <a:pt x="3680" y="2096"/>
                    </a:lnTo>
                    <a:lnTo>
                      <a:pt x="2227" y="1810"/>
                    </a:lnTo>
                    <a:lnTo>
                      <a:pt x="1322" y="1500"/>
                    </a:lnTo>
                    <a:lnTo>
                      <a:pt x="905" y="1274"/>
                    </a:lnTo>
                    <a:lnTo>
                      <a:pt x="798" y="1203"/>
                    </a:lnTo>
                    <a:lnTo>
                      <a:pt x="584" y="1036"/>
                    </a:lnTo>
                    <a:lnTo>
                      <a:pt x="500" y="917"/>
                    </a:lnTo>
                    <a:lnTo>
                      <a:pt x="488" y="857"/>
                    </a:lnTo>
                    <a:lnTo>
                      <a:pt x="524" y="762"/>
                    </a:lnTo>
                    <a:lnTo>
                      <a:pt x="739" y="643"/>
                    </a:lnTo>
                    <a:lnTo>
                      <a:pt x="1227" y="560"/>
                    </a:lnTo>
                    <a:lnTo>
                      <a:pt x="1441" y="548"/>
                    </a:lnTo>
                    <a:lnTo>
                      <a:pt x="2263" y="453"/>
                    </a:lnTo>
                    <a:close/>
                    <a:moveTo>
                      <a:pt x="2727" y="0"/>
                    </a:moveTo>
                    <a:lnTo>
                      <a:pt x="1917" y="48"/>
                    </a:lnTo>
                    <a:lnTo>
                      <a:pt x="1524" y="95"/>
                    </a:lnTo>
                    <a:lnTo>
                      <a:pt x="1155" y="131"/>
                    </a:lnTo>
                    <a:lnTo>
                      <a:pt x="512" y="262"/>
                    </a:lnTo>
                    <a:lnTo>
                      <a:pt x="250" y="405"/>
                    </a:lnTo>
                    <a:lnTo>
                      <a:pt x="119" y="536"/>
                    </a:lnTo>
                    <a:lnTo>
                      <a:pt x="72" y="619"/>
                    </a:lnTo>
                    <a:lnTo>
                      <a:pt x="0" y="798"/>
                    </a:lnTo>
                    <a:lnTo>
                      <a:pt x="48" y="1119"/>
                    </a:lnTo>
                    <a:lnTo>
                      <a:pt x="250" y="1405"/>
                    </a:lnTo>
                    <a:lnTo>
                      <a:pt x="584" y="1643"/>
                    </a:lnTo>
                    <a:lnTo>
                      <a:pt x="1191" y="1941"/>
                    </a:lnTo>
                    <a:lnTo>
                      <a:pt x="1989" y="2191"/>
                    </a:lnTo>
                    <a:lnTo>
                      <a:pt x="2239" y="2250"/>
                    </a:lnTo>
                    <a:lnTo>
                      <a:pt x="2739" y="2381"/>
                    </a:lnTo>
                    <a:lnTo>
                      <a:pt x="3775" y="2572"/>
                    </a:lnTo>
                    <a:lnTo>
                      <a:pt x="5335" y="2762"/>
                    </a:lnTo>
                    <a:lnTo>
                      <a:pt x="6370" y="2822"/>
                    </a:lnTo>
                    <a:lnTo>
                      <a:pt x="6990" y="2834"/>
                    </a:lnTo>
                    <a:lnTo>
                      <a:pt x="8216" y="2810"/>
                    </a:lnTo>
                    <a:lnTo>
                      <a:pt x="8823" y="2715"/>
                    </a:lnTo>
                    <a:lnTo>
                      <a:pt x="9228" y="2643"/>
                    </a:lnTo>
                    <a:lnTo>
                      <a:pt x="9942" y="2370"/>
                    </a:lnTo>
                    <a:lnTo>
                      <a:pt x="10181" y="2143"/>
                    </a:lnTo>
                    <a:lnTo>
                      <a:pt x="10240" y="1953"/>
                    </a:lnTo>
                    <a:lnTo>
                      <a:pt x="10240" y="1834"/>
                    </a:lnTo>
                    <a:lnTo>
                      <a:pt x="10216" y="1703"/>
                    </a:lnTo>
                    <a:lnTo>
                      <a:pt x="10062" y="1488"/>
                    </a:lnTo>
                    <a:lnTo>
                      <a:pt x="9716" y="1238"/>
                    </a:lnTo>
                    <a:lnTo>
                      <a:pt x="9478" y="1107"/>
                    </a:lnTo>
                    <a:lnTo>
                      <a:pt x="9157" y="929"/>
                    </a:lnTo>
                    <a:lnTo>
                      <a:pt x="8454" y="631"/>
                    </a:lnTo>
                    <a:lnTo>
                      <a:pt x="8097" y="524"/>
                    </a:lnTo>
                    <a:lnTo>
                      <a:pt x="7692" y="417"/>
                    </a:lnTo>
                    <a:lnTo>
                      <a:pt x="6859" y="262"/>
                    </a:lnTo>
                    <a:lnTo>
                      <a:pt x="5596" y="119"/>
                    </a:lnTo>
                    <a:lnTo>
                      <a:pt x="4751" y="72"/>
                    </a:lnTo>
                    <a:lnTo>
                      <a:pt x="3930" y="24"/>
                    </a:lnTo>
                    <a:lnTo>
                      <a:pt x="27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31"/>
              <p:cNvSpPr/>
              <p:nvPr/>
            </p:nvSpPr>
            <p:spPr>
              <a:xfrm>
                <a:off x="-1840250" y="1974150"/>
                <a:ext cx="261075" cy="104500"/>
              </a:xfrm>
              <a:custGeom>
                <a:rect b="b" l="l" r="r" t="t"/>
                <a:pathLst>
                  <a:path extrusionOk="0" h="4180" w="10443">
                    <a:moveTo>
                      <a:pt x="346" y="0"/>
                    </a:moveTo>
                    <a:lnTo>
                      <a:pt x="215" y="95"/>
                    </a:lnTo>
                    <a:lnTo>
                      <a:pt x="203" y="191"/>
                    </a:lnTo>
                    <a:lnTo>
                      <a:pt x="120" y="965"/>
                    </a:lnTo>
                    <a:lnTo>
                      <a:pt x="36" y="1739"/>
                    </a:lnTo>
                    <a:lnTo>
                      <a:pt x="1" y="2024"/>
                    </a:lnTo>
                    <a:lnTo>
                      <a:pt x="13" y="2524"/>
                    </a:lnTo>
                    <a:lnTo>
                      <a:pt x="108" y="2810"/>
                    </a:lnTo>
                    <a:lnTo>
                      <a:pt x="215" y="2917"/>
                    </a:lnTo>
                    <a:lnTo>
                      <a:pt x="370" y="3024"/>
                    </a:lnTo>
                    <a:lnTo>
                      <a:pt x="751" y="3155"/>
                    </a:lnTo>
                    <a:lnTo>
                      <a:pt x="929" y="3215"/>
                    </a:lnTo>
                    <a:lnTo>
                      <a:pt x="1537" y="3465"/>
                    </a:lnTo>
                    <a:lnTo>
                      <a:pt x="2168" y="3667"/>
                    </a:lnTo>
                    <a:lnTo>
                      <a:pt x="2799" y="3834"/>
                    </a:lnTo>
                    <a:lnTo>
                      <a:pt x="4120" y="4048"/>
                    </a:lnTo>
                    <a:lnTo>
                      <a:pt x="4787" y="4108"/>
                    </a:lnTo>
                    <a:lnTo>
                      <a:pt x="5466" y="4156"/>
                    </a:lnTo>
                    <a:lnTo>
                      <a:pt x="6835" y="4168"/>
                    </a:lnTo>
                    <a:lnTo>
                      <a:pt x="7526" y="4156"/>
                    </a:lnTo>
                    <a:lnTo>
                      <a:pt x="7978" y="4156"/>
                    </a:lnTo>
                    <a:lnTo>
                      <a:pt x="8693" y="4179"/>
                    </a:lnTo>
                    <a:lnTo>
                      <a:pt x="9157" y="4156"/>
                    </a:lnTo>
                    <a:lnTo>
                      <a:pt x="9383" y="4108"/>
                    </a:lnTo>
                    <a:lnTo>
                      <a:pt x="9597" y="4048"/>
                    </a:lnTo>
                    <a:lnTo>
                      <a:pt x="9931" y="3846"/>
                    </a:lnTo>
                    <a:lnTo>
                      <a:pt x="10169" y="3536"/>
                    </a:lnTo>
                    <a:lnTo>
                      <a:pt x="10324" y="3167"/>
                    </a:lnTo>
                    <a:lnTo>
                      <a:pt x="10443" y="2536"/>
                    </a:lnTo>
                    <a:lnTo>
                      <a:pt x="10443" y="1655"/>
                    </a:lnTo>
                    <a:lnTo>
                      <a:pt x="10419" y="1286"/>
                    </a:lnTo>
                    <a:lnTo>
                      <a:pt x="10407" y="1191"/>
                    </a:lnTo>
                    <a:lnTo>
                      <a:pt x="10276" y="1096"/>
                    </a:lnTo>
                    <a:lnTo>
                      <a:pt x="10109" y="1131"/>
                    </a:lnTo>
                    <a:lnTo>
                      <a:pt x="9990" y="1250"/>
                    </a:lnTo>
                    <a:lnTo>
                      <a:pt x="9990" y="1358"/>
                    </a:lnTo>
                    <a:lnTo>
                      <a:pt x="10014" y="1798"/>
                    </a:lnTo>
                    <a:lnTo>
                      <a:pt x="9990" y="2512"/>
                    </a:lnTo>
                    <a:lnTo>
                      <a:pt x="9919" y="2965"/>
                    </a:lnTo>
                    <a:lnTo>
                      <a:pt x="9859" y="3167"/>
                    </a:lnTo>
                    <a:lnTo>
                      <a:pt x="9824" y="3275"/>
                    </a:lnTo>
                    <a:lnTo>
                      <a:pt x="9717" y="3441"/>
                    </a:lnTo>
                    <a:lnTo>
                      <a:pt x="9502" y="3596"/>
                    </a:lnTo>
                    <a:lnTo>
                      <a:pt x="8943" y="3703"/>
                    </a:lnTo>
                    <a:lnTo>
                      <a:pt x="8550" y="3691"/>
                    </a:lnTo>
                    <a:lnTo>
                      <a:pt x="7538" y="3679"/>
                    </a:lnTo>
                    <a:lnTo>
                      <a:pt x="5525" y="3691"/>
                    </a:lnTo>
                    <a:lnTo>
                      <a:pt x="4513" y="3620"/>
                    </a:lnTo>
                    <a:lnTo>
                      <a:pt x="3954" y="3560"/>
                    </a:lnTo>
                    <a:lnTo>
                      <a:pt x="2846" y="3358"/>
                    </a:lnTo>
                    <a:lnTo>
                      <a:pt x="2311" y="3215"/>
                    </a:lnTo>
                    <a:lnTo>
                      <a:pt x="1822" y="3072"/>
                    </a:lnTo>
                    <a:lnTo>
                      <a:pt x="1358" y="2882"/>
                    </a:lnTo>
                    <a:lnTo>
                      <a:pt x="1156" y="2822"/>
                    </a:lnTo>
                    <a:lnTo>
                      <a:pt x="679" y="2643"/>
                    </a:lnTo>
                    <a:lnTo>
                      <a:pt x="525" y="2536"/>
                    </a:lnTo>
                    <a:lnTo>
                      <a:pt x="453" y="2441"/>
                    </a:lnTo>
                    <a:lnTo>
                      <a:pt x="417" y="2131"/>
                    </a:lnTo>
                    <a:lnTo>
                      <a:pt x="489" y="1596"/>
                    </a:lnTo>
                    <a:lnTo>
                      <a:pt x="525" y="1346"/>
                    </a:lnTo>
                    <a:lnTo>
                      <a:pt x="596" y="762"/>
                    </a:lnTo>
                    <a:lnTo>
                      <a:pt x="655" y="191"/>
                    </a:lnTo>
                    <a:lnTo>
                      <a:pt x="644" y="107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988" name="Google Shape;988;p31"/>
              <p:cNvGrpSpPr/>
              <p:nvPr/>
            </p:nvGrpSpPr>
            <p:grpSpPr>
              <a:xfrm>
                <a:off x="-1970025" y="2044975"/>
                <a:ext cx="485225" cy="499825"/>
                <a:chOff x="-1970025" y="2044975"/>
                <a:chExt cx="485225" cy="499825"/>
              </a:xfrm>
            </p:grpSpPr>
            <p:sp>
              <p:nvSpPr>
                <p:cNvPr id="989" name="Google Shape;989;p31"/>
                <p:cNvSpPr/>
                <p:nvPr/>
              </p:nvSpPr>
              <p:spPr>
                <a:xfrm>
                  <a:off x="-1832800" y="2044975"/>
                  <a:ext cx="222675" cy="201550"/>
                </a:xfrm>
                <a:custGeom>
                  <a:rect b="b" l="l" r="r" t="t"/>
                  <a:pathLst>
                    <a:path extrusionOk="0" h="8062" w="8907">
                      <a:moveTo>
                        <a:pt x="691" y="1"/>
                      </a:moveTo>
                      <a:lnTo>
                        <a:pt x="560" y="96"/>
                      </a:lnTo>
                      <a:lnTo>
                        <a:pt x="536" y="191"/>
                      </a:lnTo>
                      <a:lnTo>
                        <a:pt x="453" y="1573"/>
                      </a:lnTo>
                      <a:lnTo>
                        <a:pt x="322" y="2954"/>
                      </a:lnTo>
                      <a:lnTo>
                        <a:pt x="215" y="4109"/>
                      </a:lnTo>
                      <a:lnTo>
                        <a:pt x="119" y="5252"/>
                      </a:lnTo>
                      <a:lnTo>
                        <a:pt x="60" y="5645"/>
                      </a:lnTo>
                      <a:lnTo>
                        <a:pt x="0" y="6335"/>
                      </a:lnTo>
                      <a:lnTo>
                        <a:pt x="60" y="6645"/>
                      </a:lnTo>
                      <a:lnTo>
                        <a:pt x="167" y="6812"/>
                      </a:lnTo>
                      <a:lnTo>
                        <a:pt x="238" y="6883"/>
                      </a:lnTo>
                      <a:lnTo>
                        <a:pt x="429" y="7026"/>
                      </a:lnTo>
                      <a:lnTo>
                        <a:pt x="858" y="7252"/>
                      </a:lnTo>
                      <a:lnTo>
                        <a:pt x="1572" y="7514"/>
                      </a:lnTo>
                      <a:lnTo>
                        <a:pt x="2013" y="7645"/>
                      </a:lnTo>
                      <a:lnTo>
                        <a:pt x="2525" y="7788"/>
                      </a:lnTo>
                      <a:lnTo>
                        <a:pt x="3572" y="7978"/>
                      </a:lnTo>
                      <a:lnTo>
                        <a:pt x="4096" y="8038"/>
                      </a:lnTo>
                      <a:lnTo>
                        <a:pt x="4632" y="8062"/>
                      </a:lnTo>
                      <a:lnTo>
                        <a:pt x="5680" y="8026"/>
                      </a:lnTo>
                      <a:lnTo>
                        <a:pt x="6728" y="7871"/>
                      </a:lnTo>
                      <a:lnTo>
                        <a:pt x="7763" y="7609"/>
                      </a:lnTo>
                      <a:lnTo>
                        <a:pt x="8264" y="7443"/>
                      </a:lnTo>
                      <a:lnTo>
                        <a:pt x="8311" y="7407"/>
                      </a:lnTo>
                      <a:lnTo>
                        <a:pt x="8383" y="7312"/>
                      </a:lnTo>
                      <a:lnTo>
                        <a:pt x="8383" y="7264"/>
                      </a:lnTo>
                      <a:lnTo>
                        <a:pt x="8645" y="4192"/>
                      </a:lnTo>
                      <a:lnTo>
                        <a:pt x="8907" y="1132"/>
                      </a:lnTo>
                      <a:lnTo>
                        <a:pt x="8895" y="1025"/>
                      </a:lnTo>
                      <a:lnTo>
                        <a:pt x="8787" y="906"/>
                      </a:lnTo>
                      <a:lnTo>
                        <a:pt x="8621" y="894"/>
                      </a:lnTo>
                      <a:lnTo>
                        <a:pt x="8478" y="989"/>
                      </a:lnTo>
                      <a:lnTo>
                        <a:pt x="8454" y="1084"/>
                      </a:lnTo>
                      <a:lnTo>
                        <a:pt x="8228" y="3763"/>
                      </a:lnTo>
                      <a:lnTo>
                        <a:pt x="8002" y="6454"/>
                      </a:lnTo>
                      <a:lnTo>
                        <a:pt x="8002" y="6740"/>
                      </a:lnTo>
                      <a:lnTo>
                        <a:pt x="7954" y="7026"/>
                      </a:lnTo>
                      <a:lnTo>
                        <a:pt x="7894" y="7085"/>
                      </a:lnTo>
                      <a:lnTo>
                        <a:pt x="7728" y="7169"/>
                      </a:lnTo>
                      <a:lnTo>
                        <a:pt x="7406" y="7264"/>
                      </a:lnTo>
                      <a:lnTo>
                        <a:pt x="7228" y="7300"/>
                      </a:lnTo>
                      <a:lnTo>
                        <a:pt x="6585" y="7455"/>
                      </a:lnTo>
                      <a:lnTo>
                        <a:pt x="5942" y="7562"/>
                      </a:lnTo>
                      <a:lnTo>
                        <a:pt x="5287" y="7621"/>
                      </a:lnTo>
                      <a:lnTo>
                        <a:pt x="3953" y="7586"/>
                      </a:lnTo>
                      <a:lnTo>
                        <a:pt x="3298" y="7502"/>
                      </a:lnTo>
                      <a:lnTo>
                        <a:pt x="2644" y="7371"/>
                      </a:lnTo>
                      <a:lnTo>
                        <a:pt x="1370" y="6966"/>
                      </a:lnTo>
                      <a:lnTo>
                        <a:pt x="762" y="6693"/>
                      </a:lnTo>
                      <a:lnTo>
                        <a:pt x="631" y="6621"/>
                      </a:lnTo>
                      <a:lnTo>
                        <a:pt x="512" y="6431"/>
                      </a:lnTo>
                      <a:lnTo>
                        <a:pt x="477" y="6097"/>
                      </a:lnTo>
                      <a:lnTo>
                        <a:pt x="512" y="5835"/>
                      </a:lnTo>
                      <a:lnTo>
                        <a:pt x="560" y="5204"/>
                      </a:lnTo>
                      <a:lnTo>
                        <a:pt x="619" y="4490"/>
                      </a:lnTo>
                      <a:lnTo>
                        <a:pt x="679" y="3775"/>
                      </a:lnTo>
                      <a:lnTo>
                        <a:pt x="846" y="2013"/>
                      </a:lnTo>
                      <a:lnTo>
                        <a:pt x="977" y="251"/>
                      </a:lnTo>
                      <a:lnTo>
                        <a:pt x="965" y="144"/>
                      </a:lnTo>
                      <a:lnTo>
                        <a:pt x="858" y="13"/>
                      </a:lnTo>
                      <a:lnTo>
                        <a:pt x="69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0" name="Google Shape;990;p31"/>
                <p:cNvSpPr/>
                <p:nvPr/>
              </p:nvSpPr>
              <p:spPr>
                <a:xfrm>
                  <a:off x="-1970025" y="2203650"/>
                  <a:ext cx="485225" cy="341150"/>
                </a:xfrm>
                <a:custGeom>
                  <a:rect b="b" l="l" r="r" t="t"/>
                  <a:pathLst>
                    <a:path extrusionOk="0" h="13646" w="19409">
                      <a:moveTo>
                        <a:pt x="5751" y="0"/>
                      </a:moveTo>
                      <a:lnTo>
                        <a:pt x="5656" y="24"/>
                      </a:lnTo>
                      <a:lnTo>
                        <a:pt x="5108" y="226"/>
                      </a:lnTo>
                      <a:lnTo>
                        <a:pt x="4096" y="762"/>
                      </a:lnTo>
                      <a:lnTo>
                        <a:pt x="3179" y="1405"/>
                      </a:lnTo>
                      <a:lnTo>
                        <a:pt x="2370" y="2143"/>
                      </a:lnTo>
                      <a:lnTo>
                        <a:pt x="1667" y="2989"/>
                      </a:lnTo>
                      <a:lnTo>
                        <a:pt x="1072" y="3929"/>
                      </a:lnTo>
                      <a:lnTo>
                        <a:pt x="608" y="4942"/>
                      </a:lnTo>
                      <a:lnTo>
                        <a:pt x="274" y="6037"/>
                      </a:lnTo>
                      <a:lnTo>
                        <a:pt x="167" y="6608"/>
                      </a:lnTo>
                      <a:lnTo>
                        <a:pt x="72" y="7144"/>
                      </a:lnTo>
                      <a:lnTo>
                        <a:pt x="0" y="7990"/>
                      </a:lnTo>
                      <a:lnTo>
                        <a:pt x="12" y="8549"/>
                      </a:lnTo>
                      <a:lnTo>
                        <a:pt x="48" y="8811"/>
                      </a:lnTo>
                      <a:lnTo>
                        <a:pt x="96" y="9109"/>
                      </a:lnTo>
                      <a:lnTo>
                        <a:pt x="274" y="9692"/>
                      </a:lnTo>
                      <a:lnTo>
                        <a:pt x="536" y="10252"/>
                      </a:lnTo>
                      <a:lnTo>
                        <a:pt x="869" y="10776"/>
                      </a:lnTo>
                      <a:lnTo>
                        <a:pt x="1262" y="11264"/>
                      </a:lnTo>
                      <a:lnTo>
                        <a:pt x="1715" y="11705"/>
                      </a:lnTo>
                      <a:lnTo>
                        <a:pt x="2191" y="12097"/>
                      </a:lnTo>
                      <a:lnTo>
                        <a:pt x="2703" y="12419"/>
                      </a:lnTo>
                      <a:lnTo>
                        <a:pt x="2965" y="12550"/>
                      </a:lnTo>
                      <a:lnTo>
                        <a:pt x="3370" y="12729"/>
                      </a:lnTo>
                      <a:lnTo>
                        <a:pt x="4191" y="12931"/>
                      </a:lnTo>
                      <a:lnTo>
                        <a:pt x="5454" y="13026"/>
                      </a:lnTo>
                      <a:lnTo>
                        <a:pt x="6323" y="13014"/>
                      </a:lnTo>
                      <a:lnTo>
                        <a:pt x="7371" y="13002"/>
                      </a:lnTo>
                      <a:lnTo>
                        <a:pt x="9454" y="13002"/>
                      </a:lnTo>
                      <a:lnTo>
                        <a:pt x="10490" y="13050"/>
                      </a:lnTo>
                      <a:lnTo>
                        <a:pt x="11478" y="13133"/>
                      </a:lnTo>
                      <a:lnTo>
                        <a:pt x="12443" y="13264"/>
                      </a:lnTo>
                      <a:lnTo>
                        <a:pt x="12943" y="13360"/>
                      </a:lnTo>
                      <a:lnTo>
                        <a:pt x="13955" y="13574"/>
                      </a:lnTo>
                      <a:lnTo>
                        <a:pt x="14467" y="13633"/>
                      </a:lnTo>
                      <a:lnTo>
                        <a:pt x="14884" y="13645"/>
                      </a:lnTo>
                      <a:lnTo>
                        <a:pt x="15717" y="13574"/>
                      </a:lnTo>
                      <a:lnTo>
                        <a:pt x="16134" y="13526"/>
                      </a:lnTo>
                      <a:lnTo>
                        <a:pt x="16491" y="13514"/>
                      </a:lnTo>
                      <a:lnTo>
                        <a:pt x="17051" y="13491"/>
                      </a:lnTo>
                      <a:lnTo>
                        <a:pt x="17408" y="13419"/>
                      </a:lnTo>
                      <a:lnTo>
                        <a:pt x="17563" y="13348"/>
                      </a:lnTo>
                      <a:lnTo>
                        <a:pt x="17729" y="13252"/>
                      </a:lnTo>
                      <a:lnTo>
                        <a:pt x="18015" y="12955"/>
                      </a:lnTo>
                      <a:lnTo>
                        <a:pt x="18337" y="12407"/>
                      </a:lnTo>
                      <a:lnTo>
                        <a:pt x="18503" y="12038"/>
                      </a:lnTo>
                      <a:lnTo>
                        <a:pt x="18718" y="11538"/>
                      </a:lnTo>
                      <a:lnTo>
                        <a:pt x="19075" y="10478"/>
                      </a:lnTo>
                      <a:lnTo>
                        <a:pt x="19218" y="9930"/>
                      </a:lnTo>
                      <a:lnTo>
                        <a:pt x="19337" y="9395"/>
                      </a:lnTo>
                      <a:lnTo>
                        <a:pt x="19408" y="8299"/>
                      </a:lnTo>
                      <a:lnTo>
                        <a:pt x="19301" y="7216"/>
                      </a:lnTo>
                      <a:lnTo>
                        <a:pt x="19063" y="6132"/>
                      </a:lnTo>
                      <a:lnTo>
                        <a:pt x="18884" y="5608"/>
                      </a:lnTo>
                      <a:lnTo>
                        <a:pt x="18682" y="5061"/>
                      </a:lnTo>
                      <a:lnTo>
                        <a:pt x="18146" y="4001"/>
                      </a:lnTo>
                      <a:lnTo>
                        <a:pt x="17467" y="3036"/>
                      </a:lnTo>
                      <a:lnTo>
                        <a:pt x="16646" y="2191"/>
                      </a:lnTo>
                      <a:lnTo>
                        <a:pt x="16182" y="1822"/>
                      </a:lnTo>
                      <a:lnTo>
                        <a:pt x="15908" y="1620"/>
                      </a:lnTo>
                      <a:lnTo>
                        <a:pt x="15312" y="1239"/>
                      </a:lnTo>
                      <a:lnTo>
                        <a:pt x="14669" y="917"/>
                      </a:lnTo>
                      <a:lnTo>
                        <a:pt x="14003" y="691"/>
                      </a:lnTo>
                      <a:lnTo>
                        <a:pt x="13657" y="631"/>
                      </a:lnTo>
                      <a:lnTo>
                        <a:pt x="13562" y="631"/>
                      </a:lnTo>
                      <a:lnTo>
                        <a:pt x="13443" y="738"/>
                      </a:lnTo>
                      <a:lnTo>
                        <a:pt x="13431" y="905"/>
                      </a:lnTo>
                      <a:lnTo>
                        <a:pt x="13526" y="1048"/>
                      </a:lnTo>
                      <a:lnTo>
                        <a:pt x="13622" y="1072"/>
                      </a:lnTo>
                      <a:lnTo>
                        <a:pt x="13967" y="1131"/>
                      </a:lnTo>
                      <a:lnTo>
                        <a:pt x="14634" y="1358"/>
                      </a:lnTo>
                      <a:lnTo>
                        <a:pt x="15277" y="1691"/>
                      </a:lnTo>
                      <a:lnTo>
                        <a:pt x="15896" y="2108"/>
                      </a:lnTo>
                      <a:lnTo>
                        <a:pt x="16455" y="2608"/>
                      </a:lnTo>
                      <a:lnTo>
                        <a:pt x="16967" y="3156"/>
                      </a:lnTo>
                      <a:lnTo>
                        <a:pt x="17420" y="3727"/>
                      </a:lnTo>
                      <a:lnTo>
                        <a:pt x="17801" y="4310"/>
                      </a:lnTo>
                      <a:lnTo>
                        <a:pt x="17968" y="4596"/>
                      </a:lnTo>
                      <a:lnTo>
                        <a:pt x="18206" y="5096"/>
                      </a:lnTo>
                      <a:lnTo>
                        <a:pt x="18622" y="6192"/>
                      </a:lnTo>
                      <a:lnTo>
                        <a:pt x="18896" y="7359"/>
                      </a:lnTo>
                      <a:lnTo>
                        <a:pt x="18980" y="8240"/>
                      </a:lnTo>
                      <a:lnTo>
                        <a:pt x="18968" y="8811"/>
                      </a:lnTo>
                      <a:lnTo>
                        <a:pt x="18932" y="9085"/>
                      </a:lnTo>
                      <a:lnTo>
                        <a:pt x="18861" y="9514"/>
                      </a:lnTo>
                      <a:lnTo>
                        <a:pt x="18646" y="10442"/>
                      </a:lnTo>
                      <a:lnTo>
                        <a:pt x="18337" y="11347"/>
                      </a:lnTo>
                      <a:lnTo>
                        <a:pt x="17920" y="12193"/>
                      </a:lnTo>
                      <a:lnTo>
                        <a:pt x="17682" y="12562"/>
                      </a:lnTo>
                      <a:lnTo>
                        <a:pt x="17587" y="12681"/>
                      </a:lnTo>
                      <a:lnTo>
                        <a:pt x="17372" y="12871"/>
                      </a:lnTo>
                      <a:lnTo>
                        <a:pt x="16991" y="13038"/>
                      </a:lnTo>
                      <a:lnTo>
                        <a:pt x="16098" y="13110"/>
                      </a:lnTo>
                      <a:lnTo>
                        <a:pt x="15503" y="13145"/>
                      </a:lnTo>
                      <a:lnTo>
                        <a:pt x="15062" y="13181"/>
                      </a:lnTo>
                      <a:lnTo>
                        <a:pt x="14181" y="13121"/>
                      </a:lnTo>
                      <a:lnTo>
                        <a:pt x="12895" y="12895"/>
                      </a:lnTo>
                      <a:lnTo>
                        <a:pt x="12014" y="12740"/>
                      </a:lnTo>
                      <a:lnTo>
                        <a:pt x="11085" y="12633"/>
                      </a:lnTo>
                      <a:lnTo>
                        <a:pt x="9228" y="12538"/>
                      </a:lnTo>
                      <a:lnTo>
                        <a:pt x="8287" y="12538"/>
                      </a:lnTo>
                      <a:lnTo>
                        <a:pt x="7359" y="12550"/>
                      </a:lnTo>
                      <a:lnTo>
                        <a:pt x="5954" y="12586"/>
                      </a:lnTo>
                      <a:lnTo>
                        <a:pt x="5025" y="12574"/>
                      </a:lnTo>
                      <a:lnTo>
                        <a:pt x="4572" y="12538"/>
                      </a:lnTo>
                      <a:lnTo>
                        <a:pt x="4203" y="12490"/>
                      </a:lnTo>
                      <a:lnTo>
                        <a:pt x="3501" y="12300"/>
                      </a:lnTo>
                      <a:lnTo>
                        <a:pt x="2834" y="11990"/>
                      </a:lnTo>
                      <a:lnTo>
                        <a:pt x="2215" y="11585"/>
                      </a:lnTo>
                      <a:lnTo>
                        <a:pt x="1667" y="11085"/>
                      </a:lnTo>
                      <a:lnTo>
                        <a:pt x="1191" y="10526"/>
                      </a:lnTo>
                      <a:lnTo>
                        <a:pt x="810" y="9895"/>
                      </a:lnTo>
                      <a:lnTo>
                        <a:pt x="536" y="9216"/>
                      </a:lnTo>
                      <a:lnTo>
                        <a:pt x="441" y="8859"/>
                      </a:lnTo>
                      <a:lnTo>
                        <a:pt x="393" y="8466"/>
                      </a:lnTo>
                      <a:lnTo>
                        <a:pt x="417" y="7668"/>
                      </a:lnTo>
                      <a:lnTo>
                        <a:pt x="465" y="7275"/>
                      </a:lnTo>
                      <a:lnTo>
                        <a:pt x="536" y="6692"/>
                      </a:lnTo>
                      <a:lnTo>
                        <a:pt x="810" y="5549"/>
                      </a:lnTo>
                      <a:lnTo>
                        <a:pt x="1239" y="4489"/>
                      </a:lnTo>
                      <a:lnTo>
                        <a:pt x="1786" y="3513"/>
                      </a:lnTo>
                      <a:lnTo>
                        <a:pt x="2477" y="2632"/>
                      </a:lnTo>
                      <a:lnTo>
                        <a:pt x="3287" y="1846"/>
                      </a:lnTo>
                      <a:lnTo>
                        <a:pt x="4203" y="1179"/>
                      </a:lnTo>
                      <a:lnTo>
                        <a:pt x="5239" y="631"/>
                      </a:lnTo>
                      <a:lnTo>
                        <a:pt x="5799" y="405"/>
                      </a:lnTo>
                      <a:lnTo>
                        <a:pt x="5906" y="357"/>
                      </a:lnTo>
                      <a:lnTo>
                        <a:pt x="5966" y="215"/>
                      </a:lnTo>
                      <a:lnTo>
                        <a:pt x="5906" y="72"/>
                      </a:lnTo>
                      <a:lnTo>
                        <a:pt x="575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1" name="Google Shape;991;p31"/>
                <p:cNvSpPr/>
                <p:nvPr/>
              </p:nvSpPr>
              <p:spPr>
                <a:xfrm>
                  <a:off x="-1828925" y="2164650"/>
                  <a:ext cx="208975" cy="34250"/>
                </a:xfrm>
                <a:custGeom>
                  <a:rect b="b" l="l" r="r" t="t"/>
                  <a:pathLst>
                    <a:path extrusionOk="0" h="1370" w="8359">
                      <a:moveTo>
                        <a:pt x="202" y="0"/>
                      </a:moveTo>
                      <a:lnTo>
                        <a:pt x="60" y="72"/>
                      </a:lnTo>
                      <a:lnTo>
                        <a:pt x="0" y="227"/>
                      </a:lnTo>
                      <a:lnTo>
                        <a:pt x="48" y="381"/>
                      </a:lnTo>
                      <a:lnTo>
                        <a:pt x="131" y="429"/>
                      </a:lnTo>
                      <a:lnTo>
                        <a:pt x="595" y="608"/>
                      </a:lnTo>
                      <a:lnTo>
                        <a:pt x="1560" y="917"/>
                      </a:lnTo>
                      <a:lnTo>
                        <a:pt x="2572" y="1144"/>
                      </a:lnTo>
                      <a:lnTo>
                        <a:pt x="3596" y="1286"/>
                      </a:lnTo>
                      <a:lnTo>
                        <a:pt x="4644" y="1370"/>
                      </a:lnTo>
                      <a:lnTo>
                        <a:pt x="5680" y="1358"/>
                      </a:lnTo>
                      <a:lnTo>
                        <a:pt x="6704" y="1286"/>
                      </a:lnTo>
                      <a:lnTo>
                        <a:pt x="7704" y="1132"/>
                      </a:lnTo>
                      <a:lnTo>
                        <a:pt x="8180" y="1024"/>
                      </a:lnTo>
                      <a:lnTo>
                        <a:pt x="8275" y="989"/>
                      </a:lnTo>
                      <a:lnTo>
                        <a:pt x="8359" y="846"/>
                      </a:lnTo>
                      <a:lnTo>
                        <a:pt x="8323" y="679"/>
                      </a:lnTo>
                      <a:lnTo>
                        <a:pt x="8204" y="584"/>
                      </a:lnTo>
                      <a:lnTo>
                        <a:pt x="8109" y="596"/>
                      </a:lnTo>
                      <a:lnTo>
                        <a:pt x="7644" y="703"/>
                      </a:lnTo>
                      <a:lnTo>
                        <a:pt x="6668" y="846"/>
                      </a:lnTo>
                      <a:lnTo>
                        <a:pt x="5668" y="929"/>
                      </a:lnTo>
                      <a:lnTo>
                        <a:pt x="4668" y="929"/>
                      </a:lnTo>
                      <a:lnTo>
                        <a:pt x="3655" y="858"/>
                      </a:lnTo>
                      <a:lnTo>
                        <a:pt x="2655" y="715"/>
                      </a:lnTo>
                      <a:lnTo>
                        <a:pt x="1679" y="501"/>
                      </a:lnTo>
                      <a:lnTo>
                        <a:pt x="738" y="203"/>
                      </a:lnTo>
                      <a:lnTo>
                        <a:pt x="298" y="36"/>
                      </a:lnTo>
                      <a:lnTo>
                        <a:pt x="20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2" name="Google Shape;992;p31"/>
                <p:cNvSpPr/>
                <p:nvPr/>
              </p:nvSpPr>
              <p:spPr>
                <a:xfrm>
                  <a:off x="-1805125" y="2175675"/>
                  <a:ext cx="16400" cy="53900"/>
                </a:xfrm>
                <a:custGeom>
                  <a:rect b="b" l="l" r="r" t="t"/>
                  <a:pathLst>
                    <a:path extrusionOk="0" h="2156" w="656">
                      <a:moveTo>
                        <a:pt x="370" y="0"/>
                      </a:moveTo>
                      <a:lnTo>
                        <a:pt x="239" y="83"/>
                      </a:lnTo>
                      <a:lnTo>
                        <a:pt x="227" y="191"/>
                      </a:lnTo>
                      <a:lnTo>
                        <a:pt x="191" y="595"/>
                      </a:lnTo>
                      <a:lnTo>
                        <a:pt x="120" y="1453"/>
                      </a:lnTo>
                      <a:lnTo>
                        <a:pt x="13" y="1857"/>
                      </a:lnTo>
                      <a:lnTo>
                        <a:pt x="1" y="1953"/>
                      </a:lnTo>
                      <a:lnTo>
                        <a:pt x="84" y="2096"/>
                      </a:lnTo>
                      <a:lnTo>
                        <a:pt x="239" y="2155"/>
                      </a:lnTo>
                      <a:lnTo>
                        <a:pt x="382" y="2096"/>
                      </a:lnTo>
                      <a:lnTo>
                        <a:pt x="429" y="2000"/>
                      </a:lnTo>
                      <a:lnTo>
                        <a:pt x="536" y="1572"/>
                      </a:lnTo>
                      <a:lnTo>
                        <a:pt x="620" y="655"/>
                      </a:lnTo>
                      <a:lnTo>
                        <a:pt x="655" y="214"/>
                      </a:lnTo>
                      <a:lnTo>
                        <a:pt x="644" y="119"/>
                      </a:lnTo>
                      <a:lnTo>
                        <a:pt x="536" y="12"/>
                      </a:lnTo>
                      <a:lnTo>
                        <a:pt x="3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3" name="Google Shape;993;p31"/>
                <p:cNvSpPr/>
                <p:nvPr/>
              </p:nvSpPr>
              <p:spPr>
                <a:xfrm>
                  <a:off x="-1776550" y="2182200"/>
                  <a:ext cx="20275" cy="56300"/>
                </a:xfrm>
                <a:custGeom>
                  <a:rect b="b" l="l" r="r" t="t"/>
                  <a:pathLst>
                    <a:path extrusionOk="0" h="2252" w="811">
                      <a:moveTo>
                        <a:pt x="536" y="1"/>
                      </a:moveTo>
                      <a:lnTo>
                        <a:pt x="394" y="96"/>
                      </a:lnTo>
                      <a:lnTo>
                        <a:pt x="358" y="191"/>
                      </a:lnTo>
                      <a:lnTo>
                        <a:pt x="167" y="1108"/>
                      </a:lnTo>
                      <a:lnTo>
                        <a:pt x="1" y="2025"/>
                      </a:lnTo>
                      <a:lnTo>
                        <a:pt x="1" y="2120"/>
                      </a:lnTo>
                      <a:lnTo>
                        <a:pt x="108" y="2239"/>
                      </a:lnTo>
                      <a:lnTo>
                        <a:pt x="275" y="2251"/>
                      </a:lnTo>
                      <a:lnTo>
                        <a:pt x="417" y="2156"/>
                      </a:lnTo>
                      <a:lnTo>
                        <a:pt x="441" y="2061"/>
                      </a:lnTo>
                      <a:lnTo>
                        <a:pt x="608" y="1156"/>
                      </a:lnTo>
                      <a:lnTo>
                        <a:pt x="810" y="239"/>
                      </a:lnTo>
                      <a:lnTo>
                        <a:pt x="810" y="132"/>
                      </a:lnTo>
                      <a:lnTo>
                        <a:pt x="703" y="25"/>
                      </a:lnTo>
                      <a:lnTo>
                        <a:pt x="53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4" name="Google Shape;994;p31"/>
                <p:cNvSpPr/>
                <p:nvPr/>
              </p:nvSpPr>
              <p:spPr>
                <a:xfrm>
                  <a:off x="-1739050" y="2186975"/>
                  <a:ext cx="16400" cy="58375"/>
                </a:xfrm>
                <a:custGeom>
                  <a:rect b="b" l="l" r="r" t="t"/>
                  <a:pathLst>
                    <a:path extrusionOk="0" h="2335" w="656">
                      <a:moveTo>
                        <a:pt x="382" y="0"/>
                      </a:moveTo>
                      <a:lnTo>
                        <a:pt x="239" y="96"/>
                      </a:lnTo>
                      <a:lnTo>
                        <a:pt x="215" y="191"/>
                      </a:lnTo>
                      <a:lnTo>
                        <a:pt x="132" y="667"/>
                      </a:lnTo>
                      <a:lnTo>
                        <a:pt x="37" y="1620"/>
                      </a:lnTo>
                      <a:lnTo>
                        <a:pt x="1" y="2096"/>
                      </a:lnTo>
                      <a:lnTo>
                        <a:pt x="13" y="2203"/>
                      </a:lnTo>
                      <a:lnTo>
                        <a:pt x="132" y="2310"/>
                      </a:lnTo>
                      <a:lnTo>
                        <a:pt x="299" y="2334"/>
                      </a:lnTo>
                      <a:lnTo>
                        <a:pt x="430" y="2239"/>
                      </a:lnTo>
                      <a:lnTo>
                        <a:pt x="453" y="2144"/>
                      </a:lnTo>
                      <a:lnTo>
                        <a:pt x="477" y="1667"/>
                      </a:lnTo>
                      <a:lnTo>
                        <a:pt x="584" y="715"/>
                      </a:lnTo>
                      <a:lnTo>
                        <a:pt x="656" y="239"/>
                      </a:lnTo>
                      <a:lnTo>
                        <a:pt x="656" y="131"/>
                      </a:lnTo>
                      <a:lnTo>
                        <a:pt x="549" y="12"/>
                      </a:ln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5" name="Google Shape;995;p31"/>
                <p:cNvSpPr/>
                <p:nvPr/>
              </p:nvSpPr>
              <p:spPr>
                <a:xfrm>
                  <a:off x="-1695275" y="2188175"/>
                  <a:ext cx="12225" cy="53900"/>
                </a:xfrm>
                <a:custGeom>
                  <a:rect b="b" l="l" r="r" t="t"/>
                  <a:pathLst>
                    <a:path extrusionOk="0" h="2156" w="489">
                      <a:moveTo>
                        <a:pt x="203" y="0"/>
                      </a:moveTo>
                      <a:lnTo>
                        <a:pt x="60" y="107"/>
                      </a:lnTo>
                      <a:lnTo>
                        <a:pt x="36" y="203"/>
                      </a:lnTo>
                      <a:lnTo>
                        <a:pt x="0" y="1072"/>
                      </a:lnTo>
                      <a:lnTo>
                        <a:pt x="0" y="1917"/>
                      </a:lnTo>
                      <a:lnTo>
                        <a:pt x="12" y="2012"/>
                      </a:lnTo>
                      <a:lnTo>
                        <a:pt x="131" y="2131"/>
                      </a:lnTo>
                      <a:lnTo>
                        <a:pt x="298" y="2155"/>
                      </a:lnTo>
                      <a:lnTo>
                        <a:pt x="429" y="2060"/>
                      </a:lnTo>
                      <a:lnTo>
                        <a:pt x="441" y="1965"/>
                      </a:lnTo>
                      <a:lnTo>
                        <a:pt x="429" y="1096"/>
                      </a:lnTo>
                      <a:lnTo>
                        <a:pt x="488" y="250"/>
                      </a:lnTo>
                      <a:lnTo>
                        <a:pt x="476" y="143"/>
                      </a:lnTo>
                      <a:lnTo>
                        <a:pt x="369" y="24"/>
                      </a:lnTo>
                      <a:lnTo>
                        <a:pt x="2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996" name="Google Shape;996;p31"/>
                <p:cNvSpPr/>
                <p:nvPr/>
              </p:nvSpPr>
              <p:spPr>
                <a:xfrm>
                  <a:off x="-1661650" y="2187575"/>
                  <a:ext cx="13425" cy="51825"/>
                </a:xfrm>
                <a:custGeom>
                  <a:rect b="b" l="l" r="r" t="t"/>
                  <a:pathLst>
                    <a:path extrusionOk="0" h="2073" w="537">
                      <a:moveTo>
                        <a:pt x="251" y="0"/>
                      </a:moveTo>
                      <a:lnTo>
                        <a:pt x="120" y="84"/>
                      </a:lnTo>
                      <a:lnTo>
                        <a:pt x="96" y="191"/>
                      </a:lnTo>
                      <a:lnTo>
                        <a:pt x="48" y="1012"/>
                      </a:lnTo>
                      <a:lnTo>
                        <a:pt x="1" y="1834"/>
                      </a:lnTo>
                      <a:lnTo>
                        <a:pt x="13" y="1941"/>
                      </a:lnTo>
                      <a:lnTo>
                        <a:pt x="120" y="2048"/>
                      </a:lnTo>
                      <a:lnTo>
                        <a:pt x="286" y="2072"/>
                      </a:lnTo>
                      <a:lnTo>
                        <a:pt x="429" y="1977"/>
                      </a:lnTo>
                      <a:lnTo>
                        <a:pt x="453" y="1882"/>
                      </a:lnTo>
                      <a:lnTo>
                        <a:pt x="501" y="1060"/>
                      </a:lnTo>
                      <a:lnTo>
                        <a:pt x="536" y="227"/>
                      </a:lnTo>
                      <a:lnTo>
                        <a:pt x="536" y="131"/>
                      </a:lnTo>
                      <a:lnTo>
                        <a:pt x="417" y="12"/>
                      </a:lnTo>
                      <a:lnTo>
                        <a:pt x="25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997" name="Google Shape;997;p31"/>
              <p:cNvSpPr/>
              <p:nvPr/>
            </p:nvSpPr>
            <p:spPr>
              <a:xfrm>
                <a:off x="-1895625" y="2361700"/>
                <a:ext cx="56300" cy="58075"/>
              </a:xfrm>
              <a:custGeom>
                <a:rect b="b" l="l" r="r" t="t"/>
                <a:pathLst>
                  <a:path extrusionOk="0" h="2323" w="2252">
                    <a:moveTo>
                      <a:pt x="1204" y="453"/>
                    </a:moveTo>
                    <a:lnTo>
                      <a:pt x="1430" y="525"/>
                    </a:lnTo>
                    <a:lnTo>
                      <a:pt x="1561" y="620"/>
                    </a:lnTo>
                    <a:lnTo>
                      <a:pt x="1751" y="941"/>
                    </a:lnTo>
                    <a:lnTo>
                      <a:pt x="1811" y="1334"/>
                    </a:lnTo>
                    <a:lnTo>
                      <a:pt x="1751" y="1596"/>
                    </a:lnTo>
                    <a:lnTo>
                      <a:pt x="1656" y="1739"/>
                    </a:lnTo>
                    <a:lnTo>
                      <a:pt x="1596" y="1775"/>
                    </a:lnTo>
                    <a:lnTo>
                      <a:pt x="1465" y="1834"/>
                    </a:lnTo>
                    <a:lnTo>
                      <a:pt x="1180" y="1870"/>
                    </a:lnTo>
                    <a:lnTo>
                      <a:pt x="894" y="1822"/>
                    </a:lnTo>
                    <a:lnTo>
                      <a:pt x="656" y="1680"/>
                    </a:lnTo>
                    <a:lnTo>
                      <a:pt x="584" y="1572"/>
                    </a:lnTo>
                    <a:lnTo>
                      <a:pt x="501" y="1370"/>
                    </a:lnTo>
                    <a:lnTo>
                      <a:pt x="442" y="1013"/>
                    </a:lnTo>
                    <a:lnTo>
                      <a:pt x="477" y="775"/>
                    </a:lnTo>
                    <a:lnTo>
                      <a:pt x="525" y="679"/>
                    </a:lnTo>
                    <a:lnTo>
                      <a:pt x="596" y="572"/>
                    </a:lnTo>
                    <a:lnTo>
                      <a:pt x="811" y="465"/>
                    </a:lnTo>
                    <a:lnTo>
                      <a:pt x="1204" y="453"/>
                    </a:lnTo>
                    <a:close/>
                    <a:moveTo>
                      <a:pt x="977" y="1"/>
                    </a:moveTo>
                    <a:lnTo>
                      <a:pt x="561" y="84"/>
                    </a:lnTo>
                    <a:lnTo>
                      <a:pt x="227" y="310"/>
                    </a:lnTo>
                    <a:lnTo>
                      <a:pt x="120" y="501"/>
                    </a:lnTo>
                    <a:lnTo>
                      <a:pt x="49" y="691"/>
                    </a:lnTo>
                    <a:lnTo>
                      <a:pt x="1" y="1120"/>
                    </a:lnTo>
                    <a:lnTo>
                      <a:pt x="96" y="1572"/>
                    </a:lnTo>
                    <a:lnTo>
                      <a:pt x="299" y="1953"/>
                    </a:lnTo>
                    <a:lnTo>
                      <a:pt x="453" y="2096"/>
                    </a:lnTo>
                    <a:lnTo>
                      <a:pt x="620" y="2215"/>
                    </a:lnTo>
                    <a:lnTo>
                      <a:pt x="1084" y="2323"/>
                    </a:lnTo>
                    <a:lnTo>
                      <a:pt x="1561" y="2275"/>
                    </a:lnTo>
                    <a:lnTo>
                      <a:pt x="1882" y="2120"/>
                    </a:lnTo>
                    <a:lnTo>
                      <a:pt x="2049" y="1977"/>
                    </a:lnTo>
                    <a:lnTo>
                      <a:pt x="2120" y="1882"/>
                    </a:lnTo>
                    <a:lnTo>
                      <a:pt x="2168" y="1775"/>
                    </a:lnTo>
                    <a:lnTo>
                      <a:pt x="2239" y="1549"/>
                    </a:lnTo>
                    <a:lnTo>
                      <a:pt x="2251" y="1156"/>
                    </a:lnTo>
                    <a:lnTo>
                      <a:pt x="2108" y="656"/>
                    </a:lnTo>
                    <a:lnTo>
                      <a:pt x="1882" y="334"/>
                    </a:lnTo>
                    <a:lnTo>
                      <a:pt x="1692" y="167"/>
                    </a:lnTo>
                    <a:lnTo>
                      <a:pt x="1596" y="108"/>
                    </a:lnTo>
                    <a:lnTo>
                      <a:pt x="1406" y="48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31"/>
              <p:cNvSpPr/>
              <p:nvPr/>
            </p:nvSpPr>
            <p:spPr>
              <a:xfrm>
                <a:off x="-1715825" y="2344150"/>
                <a:ext cx="85450" cy="84250"/>
              </a:xfrm>
              <a:custGeom>
                <a:rect b="b" l="l" r="r" t="t"/>
                <a:pathLst>
                  <a:path extrusionOk="0" h="3370" w="3418">
                    <a:moveTo>
                      <a:pt x="1965" y="476"/>
                    </a:moveTo>
                    <a:lnTo>
                      <a:pt x="2322" y="536"/>
                    </a:lnTo>
                    <a:lnTo>
                      <a:pt x="2620" y="703"/>
                    </a:lnTo>
                    <a:lnTo>
                      <a:pt x="2858" y="977"/>
                    </a:lnTo>
                    <a:lnTo>
                      <a:pt x="2977" y="1358"/>
                    </a:lnTo>
                    <a:lnTo>
                      <a:pt x="2989" y="1596"/>
                    </a:lnTo>
                    <a:lnTo>
                      <a:pt x="2965" y="1858"/>
                    </a:lnTo>
                    <a:lnTo>
                      <a:pt x="2775" y="2298"/>
                    </a:lnTo>
                    <a:lnTo>
                      <a:pt x="2430" y="2620"/>
                    </a:lnTo>
                    <a:lnTo>
                      <a:pt x="2001" y="2822"/>
                    </a:lnTo>
                    <a:lnTo>
                      <a:pt x="1751" y="2870"/>
                    </a:lnTo>
                    <a:lnTo>
                      <a:pt x="1549" y="2894"/>
                    </a:lnTo>
                    <a:lnTo>
                      <a:pt x="1144" y="2882"/>
                    </a:lnTo>
                    <a:lnTo>
                      <a:pt x="810" y="2751"/>
                    </a:lnTo>
                    <a:lnTo>
                      <a:pt x="560" y="2477"/>
                    </a:lnTo>
                    <a:lnTo>
                      <a:pt x="489" y="2251"/>
                    </a:lnTo>
                    <a:lnTo>
                      <a:pt x="453" y="2084"/>
                    </a:lnTo>
                    <a:lnTo>
                      <a:pt x="453" y="1739"/>
                    </a:lnTo>
                    <a:lnTo>
                      <a:pt x="536" y="1405"/>
                    </a:lnTo>
                    <a:lnTo>
                      <a:pt x="691" y="1108"/>
                    </a:lnTo>
                    <a:lnTo>
                      <a:pt x="798" y="965"/>
                    </a:lnTo>
                    <a:lnTo>
                      <a:pt x="827" y="908"/>
                    </a:lnTo>
                    <a:lnTo>
                      <a:pt x="882" y="858"/>
                    </a:lnTo>
                    <a:lnTo>
                      <a:pt x="1215" y="643"/>
                    </a:lnTo>
                    <a:lnTo>
                      <a:pt x="1584" y="512"/>
                    </a:lnTo>
                    <a:lnTo>
                      <a:pt x="1965" y="476"/>
                    </a:lnTo>
                    <a:close/>
                    <a:moveTo>
                      <a:pt x="1739" y="0"/>
                    </a:moveTo>
                    <a:lnTo>
                      <a:pt x="1179" y="143"/>
                    </a:lnTo>
                    <a:lnTo>
                      <a:pt x="667" y="441"/>
                    </a:lnTo>
                    <a:lnTo>
                      <a:pt x="465" y="643"/>
                    </a:lnTo>
                    <a:lnTo>
                      <a:pt x="435" y="685"/>
                    </a:lnTo>
                    <a:lnTo>
                      <a:pt x="435" y="685"/>
                    </a:lnTo>
                    <a:lnTo>
                      <a:pt x="429" y="691"/>
                    </a:lnTo>
                    <a:lnTo>
                      <a:pt x="322" y="834"/>
                    </a:lnTo>
                    <a:lnTo>
                      <a:pt x="155" y="1179"/>
                    </a:lnTo>
                    <a:lnTo>
                      <a:pt x="48" y="1548"/>
                    </a:lnTo>
                    <a:lnTo>
                      <a:pt x="1" y="1929"/>
                    </a:lnTo>
                    <a:lnTo>
                      <a:pt x="24" y="2298"/>
                    </a:lnTo>
                    <a:lnTo>
                      <a:pt x="132" y="2655"/>
                    </a:lnTo>
                    <a:lnTo>
                      <a:pt x="322" y="2953"/>
                    </a:lnTo>
                    <a:lnTo>
                      <a:pt x="608" y="3191"/>
                    </a:lnTo>
                    <a:lnTo>
                      <a:pt x="798" y="3263"/>
                    </a:lnTo>
                    <a:lnTo>
                      <a:pt x="977" y="3322"/>
                    </a:lnTo>
                    <a:lnTo>
                      <a:pt x="1334" y="3370"/>
                    </a:lnTo>
                    <a:lnTo>
                      <a:pt x="1691" y="3358"/>
                    </a:lnTo>
                    <a:lnTo>
                      <a:pt x="2061" y="3275"/>
                    </a:lnTo>
                    <a:lnTo>
                      <a:pt x="2406" y="3144"/>
                    </a:lnTo>
                    <a:lnTo>
                      <a:pt x="2715" y="2953"/>
                    </a:lnTo>
                    <a:lnTo>
                      <a:pt x="2989" y="2703"/>
                    </a:lnTo>
                    <a:lnTo>
                      <a:pt x="3204" y="2417"/>
                    </a:lnTo>
                    <a:lnTo>
                      <a:pt x="3287" y="2263"/>
                    </a:lnTo>
                    <a:lnTo>
                      <a:pt x="3394" y="1965"/>
                    </a:lnTo>
                    <a:lnTo>
                      <a:pt x="3418" y="1358"/>
                    </a:lnTo>
                    <a:lnTo>
                      <a:pt x="3299" y="917"/>
                    </a:lnTo>
                    <a:lnTo>
                      <a:pt x="3168" y="655"/>
                    </a:lnTo>
                    <a:lnTo>
                      <a:pt x="2977" y="429"/>
                    </a:lnTo>
                    <a:lnTo>
                      <a:pt x="2739" y="238"/>
                    </a:lnTo>
                    <a:lnTo>
                      <a:pt x="2608" y="155"/>
                    </a:lnTo>
                    <a:lnTo>
                      <a:pt x="2465" y="95"/>
                    </a:lnTo>
                    <a:lnTo>
                      <a:pt x="2180" y="24"/>
                    </a:lnTo>
                    <a:lnTo>
                      <a:pt x="17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31"/>
              <p:cNvSpPr/>
              <p:nvPr/>
            </p:nvSpPr>
            <p:spPr>
              <a:xfrm>
                <a:off x="-1795000" y="2381050"/>
                <a:ext cx="45275" cy="41700"/>
              </a:xfrm>
              <a:custGeom>
                <a:rect b="b" l="l" r="r" t="t"/>
                <a:pathLst>
                  <a:path extrusionOk="0" h="1668" w="1811">
                    <a:moveTo>
                      <a:pt x="953" y="417"/>
                    </a:moveTo>
                    <a:lnTo>
                      <a:pt x="1179" y="453"/>
                    </a:lnTo>
                    <a:lnTo>
                      <a:pt x="1215" y="477"/>
                    </a:lnTo>
                    <a:lnTo>
                      <a:pt x="1215" y="477"/>
                    </a:lnTo>
                    <a:lnTo>
                      <a:pt x="1286" y="620"/>
                    </a:lnTo>
                    <a:lnTo>
                      <a:pt x="1358" y="941"/>
                    </a:lnTo>
                    <a:lnTo>
                      <a:pt x="1334" y="1132"/>
                    </a:lnTo>
                    <a:lnTo>
                      <a:pt x="1274" y="1203"/>
                    </a:lnTo>
                    <a:lnTo>
                      <a:pt x="1191" y="1251"/>
                    </a:lnTo>
                    <a:lnTo>
                      <a:pt x="989" y="1239"/>
                    </a:lnTo>
                    <a:lnTo>
                      <a:pt x="667" y="1084"/>
                    </a:lnTo>
                    <a:lnTo>
                      <a:pt x="536" y="941"/>
                    </a:lnTo>
                    <a:lnTo>
                      <a:pt x="465" y="846"/>
                    </a:lnTo>
                    <a:lnTo>
                      <a:pt x="501" y="656"/>
                    </a:lnTo>
                    <a:lnTo>
                      <a:pt x="596" y="584"/>
                    </a:lnTo>
                    <a:lnTo>
                      <a:pt x="727" y="501"/>
                    </a:lnTo>
                    <a:lnTo>
                      <a:pt x="870" y="429"/>
                    </a:lnTo>
                    <a:lnTo>
                      <a:pt x="953" y="417"/>
                    </a:lnTo>
                    <a:close/>
                    <a:moveTo>
                      <a:pt x="870" y="1"/>
                    </a:moveTo>
                    <a:lnTo>
                      <a:pt x="560" y="84"/>
                    </a:lnTo>
                    <a:lnTo>
                      <a:pt x="298" y="239"/>
                    </a:lnTo>
                    <a:lnTo>
                      <a:pt x="96" y="465"/>
                    </a:lnTo>
                    <a:lnTo>
                      <a:pt x="0" y="727"/>
                    </a:lnTo>
                    <a:lnTo>
                      <a:pt x="48" y="1013"/>
                    </a:lnTo>
                    <a:lnTo>
                      <a:pt x="143" y="1168"/>
                    </a:lnTo>
                    <a:lnTo>
                      <a:pt x="250" y="1310"/>
                    </a:lnTo>
                    <a:lnTo>
                      <a:pt x="560" y="1537"/>
                    </a:lnTo>
                    <a:lnTo>
                      <a:pt x="917" y="1668"/>
                    </a:lnTo>
                    <a:lnTo>
                      <a:pt x="1298" y="1668"/>
                    </a:lnTo>
                    <a:lnTo>
                      <a:pt x="1465" y="1596"/>
                    </a:lnTo>
                    <a:lnTo>
                      <a:pt x="1548" y="1549"/>
                    </a:lnTo>
                    <a:lnTo>
                      <a:pt x="1679" y="1418"/>
                    </a:lnTo>
                    <a:lnTo>
                      <a:pt x="1798" y="1168"/>
                    </a:lnTo>
                    <a:lnTo>
                      <a:pt x="1810" y="787"/>
                    </a:lnTo>
                    <a:lnTo>
                      <a:pt x="1703" y="417"/>
                    </a:lnTo>
                    <a:lnTo>
                      <a:pt x="1643" y="305"/>
                    </a:lnTo>
                    <a:lnTo>
                      <a:pt x="1644" y="298"/>
                    </a:lnTo>
                    <a:lnTo>
                      <a:pt x="1625" y="272"/>
                    </a:lnTo>
                    <a:lnTo>
                      <a:pt x="1620" y="263"/>
                    </a:lnTo>
                    <a:lnTo>
                      <a:pt x="1610" y="251"/>
                    </a:lnTo>
                    <a:lnTo>
                      <a:pt x="1610" y="251"/>
                    </a:lnTo>
                    <a:lnTo>
                      <a:pt x="1584" y="215"/>
                    </a:lnTo>
                    <a:lnTo>
                      <a:pt x="1562" y="195"/>
                    </a:lnTo>
                    <a:lnTo>
                      <a:pt x="1562" y="195"/>
                    </a:lnTo>
                    <a:lnTo>
                      <a:pt x="1548" y="179"/>
                    </a:lnTo>
                    <a:lnTo>
                      <a:pt x="1543" y="178"/>
                    </a:lnTo>
                    <a:lnTo>
                      <a:pt x="1543" y="178"/>
                    </a:lnTo>
                    <a:lnTo>
                      <a:pt x="1465" y="108"/>
                    </a:lnTo>
                    <a:lnTo>
                      <a:pt x="1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31"/>
              <p:cNvSpPr/>
              <p:nvPr/>
            </p:nvSpPr>
            <p:spPr>
              <a:xfrm>
                <a:off x="-1616700" y="2442075"/>
                <a:ext cx="41100" cy="39925"/>
              </a:xfrm>
              <a:custGeom>
                <a:rect b="b" l="l" r="r" t="t"/>
                <a:pathLst>
                  <a:path extrusionOk="0" h="1597" w="1644">
                    <a:moveTo>
                      <a:pt x="1001" y="429"/>
                    </a:moveTo>
                    <a:lnTo>
                      <a:pt x="1027" y="433"/>
                    </a:lnTo>
                    <a:lnTo>
                      <a:pt x="1027" y="433"/>
                    </a:lnTo>
                    <a:lnTo>
                      <a:pt x="1084" y="477"/>
                    </a:lnTo>
                    <a:lnTo>
                      <a:pt x="1215" y="727"/>
                    </a:lnTo>
                    <a:lnTo>
                      <a:pt x="1191" y="870"/>
                    </a:lnTo>
                    <a:lnTo>
                      <a:pt x="1144" y="1001"/>
                    </a:lnTo>
                    <a:lnTo>
                      <a:pt x="965" y="1120"/>
                    </a:lnTo>
                    <a:lnTo>
                      <a:pt x="822" y="1144"/>
                    </a:lnTo>
                    <a:lnTo>
                      <a:pt x="751" y="1120"/>
                    </a:lnTo>
                    <a:lnTo>
                      <a:pt x="679" y="1096"/>
                    </a:lnTo>
                    <a:lnTo>
                      <a:pt x="548" y="989"/>
                    </a:lnTo>
                    <a:lnTo>
                      <a:pt x="465" y="846"/>
                    </a:lnTo>
                    <a:lnTo>
                      <a:pt x="453" y="691"/>
                    </a:lnTo>
                    <a:lnTo>
                      <a:pt x="501" y="620"/>
                    </a:lnTo>
                    <a:lnTo>
                      <a:pt x="560" y="548"/>
                    </a:lnTo>
                    <a:lnTo>
                      <a:pt x="715" y="465"/>
                    </a:lnTo>
                    <a:lnTo>
                      <a:pt x="1001" y="429"/>
                    </a:lnTo>
                    <a:close/>
                    <a:moveTo>
                      <a:pt x="1132" y="1"/>
                    </a:moveTo>
                    <a:lnTo>
                      <a:pt x="1070" y="15"/>
                    </a:lnTo>
                    <a:lnTo>
                      <a:pt x="1070" y="15"/>
                    </a:lnTo>
                    <a:lnTo>
                      <a:pt x="1036" y="12"/>
                    </a:lnTo>
                    <a:lnTo>
                      <a:pt x="703" y="36"/>
                    </a:lnTo>
                    <a:lnTo>
                      <a:pt x="382" y="143"/>
                    </a:lnTo>
                    <a:lnTo>
                      <a:pt x="132" y="346"/>
                    </a:lnTo>
                    <a:lnTo>
                      <a:pt x="48" y="513"/>
                    </a:lnTo>
                    <a:lnTo>
                      <a:pt x="1" y="667"/>
                    </a:lnTo>
                    <a:lnTo>
                      <a:pt x="36" y="989"/>
                    </a:lnTo>
                    <a:lnTo>
                      <a:pt x="191" y="1275"/>
                    </a:lnTo>
                    <a:lnTo>
                      <a:pt x="453" y="1489"/>
                    </a:lnTo>
                    <a:lnTo>
                      <a:pt x="608" y="1560"/>
                    </a:lnTo>
                    <a:lnTo>
                      <a:pt x="739" y="1596"/>
                    </a:lnTo>
                    <a:lnTo>
                      <a:pt x="1036" y="1572"/>
                    </a:lnTo>
                    <a:lnTo>
                      <a:pt x="1298" y="1453"/>
                    </a:lnTo>
                    <a:lnTo>
                      <a:pt x="1513" y="1251"/>
                    </a:lnTo>
                    <a:lnTo>
                      <a:pt x="1584" y="1120"/>
                    </a:lnTo>
                    <a:lnTo>
                      <a:pt x="1644" y="977"/>
                    </a:lnTo>
                    <a:lnTo>
                      <a:pt x="1644" y="667"/>
                    </a:lnTo>
                    <a:lnTo>
                      <a:pt x="1548" y="382"/>
                    </a:lnTo>
                    <a:lnTo>
                      <a:pt x="1405" y="193"/>
                    </a:lnTo>
                    <a:lnTo>
                      <a:pt x="1405" y="193"/>
                    </a:lnTo>
                    <a:lnTo>
                      <a:pt x="1406" y="179"/>
                    </a:lnTo>
                    <a:lnTo>
                      <a:pt x="1310" y="48"/>
                    </a:lnTo>
                    <a:lnTo>
                      <a:pt x="1215" y="24"/>
                    </a:lnTo>
                    <a:lnTo>
                      <a:pt x="1191" y="23"/>
                    </a:lnTo>
                    <a:lnTo>
                      <a:pt x="1191" y="23"/>
                    </a:lnTo>
                    <a:lnTo>
                      <a:pt x="11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31"/>
              <p:cNvSpPr/>
              <p:nvPr/>
            </p:nvSpPr>
            <p:spPr>
              <a:xfrm>
                <a:off x="-1877750" y="2267350"/>
                <a:ext cx="307525" cy="58650"/>
              </a:xfrm>
              <a:custGeom>
                <a:rect b="b" l="l" r="r" t="t"/>
                <a:pathLst>
                  <a:path extrusionOk="0" h="2346" w="12301">
                    <a:moveTo>
                      <a:pt x="3596" y="441"/>
                    </a:moveTo>
                    <a:lnTo>
                      <a:pt x="4037" y="465"/>
                    </a:lnTo>
                    <a:lnTo>
                      <a:pt x="5489" y="596"/>
                    </a:lnTo>
                    <a:lnTo>
                      <a:pt x="8407" y="905"/>
                    </a:lnTo>
                    <a:lnTo>
                      <a:pt x="9847" y="1084"/>
                    </a:lnTo>
                    <a:lnTo>
                      <a:pt x="10574" y="1179"/>
                    </a:lnTo>
                    <a:lnTo>
                      <a:pt x="11276" y="1274"/>
                    </a:lnTo>
                    <a:lnTo>
                      <a:pt x="11443" y="1286"/>
                    </a:lnTo>
                    <a:lnTo>
                      <a:pt x="11598" y="1334"/>
                    </a:lnTo>
                    <a:lnTo>
                      <a:pt x="11657" y="1393"/>
                    </a:lnTo>
                    <a:lnTo>
                      <a:pt x="11705" y="1489"/>
                    </a:lnTo>
                    <a:lnTo>
                      <a:pt x="11645" y="1643"/>
                    </a:lnTo>
                    <a:lnTo>
                      <a:pt x="11526" y="1727"/>
                    </a:lnTo>
                    <a:lnTo>
                      <a:pt x="11371" y="1774"/>
                    </a:lnTo>
                    <a:lnTo>
                      <a:pt x="11205" y="1798"/>
                    </a:lnTo>
                    <a:lnTo>
                      <a:pt x="10550" y="1882"/>
                    </a:lnTo>
                    <a:lnTo>
                      <a:pt x="9883" y="1893"/>
                    </a:lnTo>
                    <a:lnTo>
                      <a:pt x="9061" y="1905"/>
                    </a:lnTo>
                    <a:lnTo>
                      <a:pt x="7418" y="1870"/>
                    </a:lnTo>
                    <a:lnTo>
                      <a:pt x="4977" y="1715"/>
                    </a:lnTo>
                    <a:lnTo>
                      <a:pt x="3334" y="1560"/>
                    </a:lnTo>
                    <a:lnTo>
                      <a:pt x="2572" y="1501"/>
                    </a:lnTo>
                    <a:lnTo>
                      <a:pt x="1822" y="1465"/>
                    </a:lnTo>
                    <a:lnTo>
                      <a:pt x="1417" y="1429"/>
                    </a:lnTo>
                    <a:lnTo>
                      <a:pt x="1012" y="1370"/>
                    </a:lnTo>
                    <a:lnTo>
                      <a:pt x="858" y="1358"/>
                    </a:lnTo>
                    <a:lnTo>
                      <a:pt x="703" y="1310"/>
                    </a:lnTo>
                    <a:lnTo>
                      <a:pt x="608" y="1298"/>
                    </a:lnTo>
                    <a:lnTo>
                      <a:pt x="572" y="1179"/>
                    </a:lnTo>
                    <a:lnTo>
                      <a:pt x="643" y="1072"/>
                    </a:lnTo>
                    <a:lnTo>
                      <a:pt x="631" y="977"/>
                    </a:lnTo>
                    <a:lnTo>
                      <a:pt x="691" y="858"/>
                    </a:lnTo>
                    <a:lnTo>
                      <a:pt x="762" y="834"/>
                    </a:lnTo>
                    <a:lnTo>
                      <a:pt x="905" y="739"/>
                    </a:lnTo>
                    <a:lnTo>
                      <a:pt x="1286" y="608"/>
                    </a:lnTo>
                    <a:lnTo>
                      <a:pt x="1941" y="512"/>
                    </a:lnTo>
                    <a:lnTo>
                      <a:pt x="2310" y="477"/>
                    </a:lnTo>
                    <a:lnTo>
                      <a:pt x="2739" y="441"/>
                    </a:lnTo>
                    <a:close/>
                    <a:moveTo>
                      <a:pt x="3263" y="0"/>
                    </a:moveTo>
                    <a:lnTo>
                      <a:pt x="2036" y="72"/>
                    </a:lnTo>
                    <a:lnTo>
                      <a:pt x="1227" y="215"/>
                    </a:lnTo>
                    <a:lnTo>
                      <a:pt x="834" y="346"/>
                    </a:lnTo>
                    <a:lnTo>
                      <a:pt x="631" y="429"/>
                    </a:lnTo>
                    <a:lnTo>
                      <a:pt x="250" y="691"/>
                    </a:lnTo>
                    <a:lnTo>
                      <a:pt x="60" y="953"/>
                    </a:lnTo>
                    <a:lnTo>
                      <a:pt x="0" y="1143"/>
                    </a:lnTo>
                    <a:lnTo>
                      <a:pt x="36" y="1334"/>
                    </a:lnTo>
                    <a:lnTo>
                      <a:pt x="167" y="1512"/>
                    </a:lnTo>
                    <a:lnTo>
                      <a:pt x="286" y="1608"/>
                    </a:lnTo>
                    <a:lnTo>
                      <a:pt x="405" y="1679"/>
                    </a:lnTo>
                    <a:lnTo>
                      <a:pt x="703" y="1774"/>
                    </a:lnTo>
                    <a:lnTo>
                      <a:pt x="1191" y="1846"/>
                    </a:lnTo>
                    <a:lnTo>
                      <a:pt x="1489" y="1858"/>
                    </a:lnTo>
                    <a:lnTo>
                      <a:pt x="2453" y="1929"/>
                    </a:lnTo>
                    <a:lnTo>
                      <a:pt x="3406" y="2013"/>
                    </a:lnTo>
                    <a:lnTo>
                      <a:pt x="4323" y="2120"/>
                    </a:lnTo>
                    <a:lnTo>
                      <a:pt x="5227" y="2215"/>
                    </a:lnTo>
                    <a:lnTo>
                      <a:pt x="6370" y="2286"/>
                    </a:lnTo>
                    <a:lnTo>
                      <a:pt x="8657" y="2346"/>
                    </a:lnTo>
                    <a:lnTo>
                      <a:pt x="9800" y="2334"/>
                    </a:lnTo>
                    <a:lnTo>
                      <a:pt x="10193" y="2322"/>
                    </a:lnTo>
                    <a:lnTo>
                      <a:pt x="11014" y="2286"/>
                    </a:lnTo>
                    <a:lnTo>
                      <a:pt x="11419" y="2215"/>
                    </a:lnTo>
                    <a:lnTo>
                      <a:pt x="11609" y="2167"/>
                    </a:lnTo>
                    <a:lnTo>
                      <a:pt x="12002" y="1977"/>
                    </a:lnTo>
                    <a:lnTo>
                      <a:pt x="12217" y="1751"/>
                    </a:lnTo>
                    <a:lnTo>
                      <a:pt x="12300" y="1584"/>
                    </a:lnTo>
                    <a:lnTo>
                      <a:pt x="12300" y="1393"/>
                    </a:lnTo>
                    <a:lnTo>
                      <a:pt x="12205" y="1203"/>
                    </a:lnTo>
                    <a:lnTo>
                      <a:pt x="12121" y="1108"/>
                    </a:lnTo>
                    <a:lnTo>
                      <a:pt x="11979" y="989"/>
                    </a:lnTo>
                    <a:lnTo>
                      <a:pt x="11609" y="858"/>
                    </a:lnTo>
                    <a:lnTo>
                      <a:pt x="11002" y="786"/>
                    </a:lnTo>
                    <a:lnTo>
                      <a:pt x="10657" y="762"/>
                    </a:lnTo>
                    <a:lnTo>
                      <a:pt x="9561" y="608"/>
                    </a:lnTo>
                    <a:lnTo>
                      <a:pt x="8466" y="477"/>
                    </a:lnTo>
                    <a:lnTo>
                      <a:pt x="6275" y="227"/>
                    </a:lnTo>
                    <a:lnTo>
                      <a:pt x="4084" y="36"/>
                    </a:lnTo>
                    <a:lnTo>
                      <a:pt x="32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31"/>
              <p:cNvSpPr/>
              <p:nvPr/>
            </p:nvSpPr>
            <p:spPr>
              <a:xfrm>
                <a:off x="-1942350" y="2289375"/>
                <a:ext cx="417350" cy="218800"/>
              </a:xfrm>
              <a:custGeom>
                <a:rect b="b" l="l" r="r" t="t"/>
                <a:pathLst>
                  <a:path extrusionOk="0" h="8752" w="16694">
                    <a:moveTo>
                      <a:pt x="2823" y="0"/>
                    </a:moveTo>
                    <a:lnTo>
                      <a:pt x="2739" y="24"/>
                    </a:lnTo>
                    <a:lnTo>
                      <a:pt x="2453" y="167"/>
                    </a:lnTo>
                    <a:lnTo>
                      <a:pt x="1941" y="536"/>
                    </a:lnTo>
                    <a:lnTo>
                      <a:pt x="1453" y="989"/>
                    </a:lnTo>
                    <a:lnTo>
                      <a:pt x="1025" y="1536"/>
                    </a:lnTo>
                    <a:lnTo>
                      <a:pt x="644" y="2120"/>
                    </a:lnTo>
                    <a:lnTo>
                      <a:pt x="346" y="2751"/>
                    </a:lnTo>
                    <a:lnTo>
                      <a:pt x="132" y="3382"/>
                    </a:lnTo>
                    <a:lnTo>
                      <a:pt x="13" y="4013"/>
                    </a:lnTo>
                    <a:lnTo>
                      <a:pt x="1" y="4311"/>
                    </a:lnTo>
                    <a:lnTo>
                      <a:pt x="1" y="4644"/>
                    </a:lnTo>
                    <a:lnTo>
                      <a:pt x="120" y="5287"/>
                    </a:lnTo>
                    <a:lnTo>
                      <a:pt x="346" y="5906"/>
                    </a:lnTo>
                    <a:lnTo>
                      <a:pt x="703" y="6478"/>
                    </a:lnTo>
                    <a:lnTo>
                      <a:pt x="917" y="6728"/>
                    </a:lnTo>
                    <a:lnTo>
                      <a:pt x="1203" y="7013"/>
                    </a:lnTo>
                    <a:lnTo>
                      <a:pt x="1882" y="7454"/>
                    </a:lnTo>
                    <a:lnTo>
                      <a:pt x="2632" y="7775"/>
                    </a:lnTo>
                    <a:lnTo>
                      <a:pt x="3418" y="8026"/>
                    </a:lnTo>
                    <a:lnTo>
                      <a:pt x="3811" y="8121"/>
                    </a:lnTo>
                    <a:lnTo>
                      <a:pt x="4239" y="8240"/>
                    </a:lnTo>
                    <a:lnTo>
                      <a:pt x="5121" y="8371"/>
                    </a:lnTo>
                    <a:lnTo>
                      <a:pt x="6454" y="8442"/>
                    </a:lnTo>
                    <a:lnTo>
                      <a:pt x="7347" y="8407"/>
                    </a:lnTo>
                    <a:lnTo>
                      <a:pt x="8312" y="8359"/>
                    </a:lnTo>
                    <a:lnTo>
                      <a:pt x="9728" y="8383"/>
                    </a:lnTo>
                    <a:lnTo>
                      <a:pt x="10693" y="8454"/>
                    </a:lnTo>
                    <a:lnTo>
                      <a:pt x="11169" y="8514"/>
                    </a:lnTo>
                    <a:lnTo>
                      <a:pt x="12015" y="8633"/>
                    </a:lnTo>
                    <a:lnTo>
                      <a:pt x="13300" y="8752"/>
                    </a:lnTo>
                    <a:lnTo>
                      <a:pt x="14146" y="8716"/>
                    </a:lnTo>
                    <a:lnTo>
                      <a:pt x="14563" y="8645"/>
                    </a:lnTo>
                    <a:lnTo>
                      <a:pt x="14860" y="8585"/>
                    </a:lnTo>
                    <a:lnTo>
                      <a:pt x="15301" y="8430"/>
                    </a:lnTo>
                    <a:lnTo>
                      <a:pt x="15551" y="8264"/>
                    </a:lnTo>
                    <a:lnTo>
                      <a:pt x="15670" y="8168"/>
                    </a:lnTo>
                    <a:lnTo>
                      <a:pt x="15789" y="8037"/>
                    </a:lnTo>
                    <a:lnTo>
                      <a:pt x="15991" y="7740"/>
                    </a:lnTo>
                    <a:lnTo>
                      <a:pt x="16230" y="7228"/>
                    </a:lnTo>
                    <a:lnTo>
                      <a:pt x="16349" y="6906"/>
                    </a:lnTo>
                    <a:lnTo>
                      <a:pt x="16527" y="6442"/>
                    </a:lnTo>
                    <a:lnTo>
                      <a:pt x="16694" y="5501"/>
                    </a:lnTo>
                    <a:lnTo>
                      <a:pt x="16682" y="4561"/>
                    </a:lnTo>
                    <a:lnTo>
                      <a:pt x="16527" y="3608"/>
                    </a:lnTo>
                    <a:lnTo>
                      <a:pt x="16408" y="3144"/>
                    </a:lnTo>
                    <a:lnTo>
                      <a:pt x="16301" y="2739"/>
                    </a:lnTo>
                    <a:lnTo>
                      <a:pt x="16003" y="2001"/>
                    </a:lnTo>
                    <a:lnTo>
                      <a:pt x="15610" y="1310"/>
                    </a:lnTo>
                    <a:lnTo>
                      <a:pt x="15098" y="703"/>
                    </a:lnTo>
                    <a:lnTo>
                      <a:pt x="14789" y="429"/>
                    </a:lnTo>
                    <a:lnTo>
                      <a:pt x="14705" y="381"/>
                    </a:lnTo>
                    <a:lnTo>
                      <a:pt x="14551" y="417"/>
                    </a:lnTo>
                    <a:lnTo>
                      <a:pt x="14455" y="548"/>
                    </a:lnTo>
                    <a:lnTo>
                      <a:pt x="14467" y="715"/>
                    </a:lnTo>
                    <a:lnTo>
                      <a:pt x="14539" y="786"/>
                    </a:lnTo>
                    <a:lnTo>
                      <a:pt x="14789" y="1012"/>
                    </a:lnTo>
                    <a:lnTo>
                      <a:pt x="15217" y="1513"/>
                    </a:lnTo>
                    <a:lnTo>
                      <a:pt x="15563" y="2072"/>
                    </a:lnTo>
                    <a:lnTo>
                      <a:pt x="15825" y="2679"/>
                    </a:lnTo>
                    <a:lnTo>
                      <a:pt x="15920" y="3001"/>
                    </a:lnTo>
                    <a:lnTo>
                      <a:pt x="16027" y="3406"/>
                    </a:lnTo>
                    <a:lnTo>
                      <a:pt x="16206" y="4227"/>
                    </a:lnTo>
                    <a:lnTo>
                      <a:pt x="16277" y="5049"/>
                    </a:lnTo>
                    <a:lnTo>
                      <a:pt x="16218" y="5870"/>
                    </a:lnTo>
                    <a:lnTo>
                      <a:pt x="16110" y="6275"/>
                    </a:lnTo>
                    <a:lnTo>
                      <a:pt x="16003" y="6597"/>
                    </a:lnTo>
                    <a:lnTo>
                      <a:pt x="15729" y="7240"/>
                    </a:lnTo>
                    <a:lnTo>
                      <a:pt x="15563" y="7537"/>
                    </a:lnTo>
                    <a:lnTo>
                      <a:pt x="15444" y="7716"/>
                    </a:lnTo>
                    <a:lnTo>
                      <a:pt x="15158" y="7966"/>
                    </a:lnTo>
                    <a:lnTo>
                      <a:pt x="14801" y="8121"/>
                    </a:lnTo>
                    <a:lnTo>
                      <a:pt x="14408" y="8204"/>
                    </a:lnTo>
                    <a:lnTo>
                      <a:pt x="14205" y="8228"/>
                    </a:lnTo>
                    <a:lnTo>
                      <a:pt x="13836" y="8264"/>
                    </a:lnTo>
                    <a:lnTo>
                      <a:pt x="13086" y="8264"/>
                    </a:lnTo>
                    <a:lnTo>
                      <a:pt x="11955" y="8145"/>
                    </a:lnTo>
                    <a:lnTo>
                      <a:pt x="11217" y="8037"/>
                    </a:lnTo>
                    <a:lnTo>
                      <a:pt x="10502" y="7942"/>
                    </a:lnTo>
                    <a:lnTo>
                      <a:pt x="9097" y="7859"/>
                    </a:lnTo>
                    <a:lnTo>
                      <a:pt x="8371" y="7871"/>
                    </a:lnTo>
                    <a:lnTo>
                      <a:pt x="7645" y="7906"/>
                    </a:lnTo>
                    <a:lnTo>
                      <a:pt x="6192" y="7966"/>
                    </a:lnTo>
                    <a:lnTo>
                      <a:pt x="5478" y="7930"/>
                    </a:lnTo>
                    <a:lnTo>
                      <a:pt x="5073" y="7895"/>
                    </a:lnTo>
                    <a:lnTo>
                      <a:pt x="4275" y="7752"/>
                    </a:lnTo>
                    <a:lnTo>
                      <a:pt x="3489" y="7549"/>
                    </a:lnTo>
                    <a:lnTo>
                      <a:pt x="2727" y="7275"/>
                    </a:lnTo>
                    <a:lnTo>
                      <a:pt x="2358" y="7133"/>
                    </a:lnTo>
                    <a:lnTo>
                      <a:pt x="2037" y="6966"/>
                    </a:lnTo>
                    <a:lnTo>
                      <a:pt x="1453" y="6561"/>
                    </a:lnTo>
                    <a:lnTo>
                      <a:pt x="977" y="6037"/>
                    </a:lnTo>
                    <a:lnTo>
                      <a:pt x="644" y="5418"/>
                    </a:lnTo>
                    <a:lnTo>
                      <a:pt x="536" y="5061"/>
                    </a:lnTo>
                    <a:lnTo>
                      <a:pt x="453" y="4692"/>
                    </a:lnTo>
                    <a:lnTo>
                      <a:pt x="465" y="3953"/>
                    </a:lnTo>
                    <a:lnTo>
                      <a:pt x="632" y="3227"/>
                    </a:lnTo>
                    <a:lnTo>
                      <a:pt x="929" y="2548"/>
                    </a:lnTo>
                    <a:lnTo>
                      <a:pt x="1108" y="2227"/>
                    </a:lnTo>
                    <a:lnTo>
                      <a:pt x="1287" y="1965"/>
                    </a:lnTo>
                    <a:lnTo>
                      <a:pt x="1668" y="1429"/>
                    </a:lnTo>
                    <a:lnTo>
                      <a:pt x="2120" y="929"/>
                    </a:lnTo>
                    <a:lnTo>
                      <a:pt x="2632" y="536"/>
                    </a:lnTo>
                    <a:lnTo>
                      <a:pt x="2918" y="381"/>
                    </a:lnTo>
                    <a:lnTo>
                      <a:pt x="3001" y="346"/>
                    </a:lnTo>
                    <a:lnTo>
                      <a:pt x="3049" y="203"/>
                    </a:lnTo>
                    <a:lnTo>
                      <a:pt x="2977" y="60"/>
                    </a:lnTo>
                    <a:lnTo>
                      <a:pt x="28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31"/>
              <p:cNvSpPr/>
              <p:nvPr/>
            </p:nvSpPr>
            <p:spPr>
              <a:xfrm>
                <a:off x="-1825650" y="2343250"/>
                <a:ext cx="58350" cy="15800"/>
              </a:xfrm>
              <a:custGeom>
                <a:rect b="b" l="l" r="r" t="t"/>
                <a:pathLst>
                  <a:path extrusionOk="0" h="632" w="2334">
                    <a:moveTo>
                      <a:pt x="893" y="1"/>
                    </a:moveTo>
                    <a:lnTo>
                      <a:pt x="417" y="48"/>
                    </a:lnTo>
                    <a:lnTo>
                      <a:pt x="179" y="96"/>
                    </a:lnTo>
                    <a:lnTo>
                      <a:pt x="83" y="108"/>
                    </a:lnTo>
                    <a:lnTo>
                      <a:pt x="0" y="251"/>
                    </a:lnTo>
                    <a:lnTo>
                      <a:pt x="24" y="405"/>
                    </a:lnTo>
                    <a:lnTo>
                      <a:pt x="155" y="512"/>
                    </a:lnTo>
                    <a:lnTo>
                      <a:pt x="250" y="512"/>
                    </a:lnTo>
                    <a:lnTo>
                      <a:pt x="548" y="453"/>
                    </a:lnTo>
                    <a:lnTo>
                      <a:pt x="1107" y="453"/>
                    </a:lnTo>
                    <a:lnTo>
                      <a:pt x="1405" y="524"/>
                    </a:lnTo>
                    <a:lnTo>
                      <a:pt x="1584" y="572"/>
                    </a:lnTo>
                    <a:lnTo>
                      <a:pt x="1965" y="632"/>
                    </a:lnTo>
                    <a:lnTo>
                      <a:pt x="2155" y="608"/>
                    </a:lnTo>
                    <a:lnTo>
                      <a:pt x="2250" y="584"/>
                    </a:lnTo>
                    <a:lnTo>
                      <a:pt x="2334" y="441"/>
                    </a:lnTo>
                    <a:lnTo>
                      <a:pt x="2310" y="286"/>
                    </a:lnTo>
                    <a:lnTo>
                      <a:pt x="2179" y="179"/>
                    </a:lnTo>
                    <a:lnTo>
                      <a:pt x="2084" y="179"/>
                    </a:lnTo>
                    <a:lnTo>
                      <a:pt x="1846" y="191"/>
                    </a:lnTo>
                    <a:lnTo>
                      <a:pt x="1369" y="60"/>
                    </a:lnTo>
                    <a:lnTo>
                      <a:pt x="1131" y="12"/>
                    </a:lnTo>
                    <a:lnTo>
                      <a:pt x="8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31"/>
              <p:cNvSpPr/>
              <p:nvPr/>
            </p:nvSpPr>
            <p:spPr>
              <a:xfrm>
                <a:off x="-1758400" y="2441775"/>
                <a:ext cx="58375" cy="18175"/>
              </a:xfrm>
              <a:custGeom>
                <a:rect b="b" l="l" r="r" t="t"/>
                <a:pathLst>
                  <a:path extrusionOk="0" h="727" w="2335">
                    <a:moveTo>
                      <a:pt x="846" y="1"/>
                    </a:moveTo>
                    <a:lnTo>
                      <a:pt x="394" y="36"/>
                    </a:lnTo>
                    <a:lnTo>
                      <a:pt x="180" y="96"/>
                    </a:lnTo>
                    <a:lnTo>
                      <a:pt x="84" y="144"/>
                    </a:lnTo>
                    <a:lnTo>
                      <a:pt x="1" y="298"/>
                    </a:lnTo>
                    <a:lnTo>
                      <a:pt x="25" y="465"/>
                    </a:lnTo>
                    <a:lnTo>
                      <a:pt x="156" y="560"/>
                    </a:lnTo>
                    <a:lnTo>
                      <a:pt x="263" y="536"/>
                    </a:lnTo>
                    <a:lnTo>
                      <a:pt x="537" y="465"/>
                    </a:lnTo>
                    <a:lnTo>
                      <a:pt x="1061" y="489"/>
                    </a:lnTo>
                    <a:lnTo>
                      <a:pt x="1335" y="572"/>
                    </a:lnTo>
                    <a:lnTo>
                      <a:pt x="1537" y="644"/>
                    </a:lnTo>
                    <a:lnTo>
                      <a:pt x="1942" y="727"/>
                    </a:lnTo>
                    <a:lnTo>
                      <a:pt x="2168" y="691"/>
                    </a:lnTo>
                    <a:lnTo>
                      <a:pt x="2251" y="644"/>
                    </a:lnTo>
                    <a:lnTo>
                      <a:pt x="2335" y="501"/>
                    </a:lnTo>
                    <a:lnTo>
                      <a:pt x="2299" y="334"/>
                    </a:lnTo>
                    <a:lnTo>
                      <a:pt x="2180" y="239"/>
                    </a:lnTo>
                    <a:lnTo>
                      <a:pt x="2085" y="263"/>
                    </a:lnTo>
                    <a:lnTo>
                      <a:pt x="1954" y="274"/>
                    </a:lnTo>
                    <a:lnTo>
                      <a:pt x="1704" y="239"/>
                    </a:lnTo>
                    <a:lnTo>
                      <a:pt x="1323" y="108"/>
                    </a:lnTo>
                    <a:lnTo>
                      <a:pt x="1073" y="36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31"/>
              <p:cNvSpPr/>
              <p:nvPr/>
            </p:nvSpPr>
            <p:spPr>
              <a:xfrm>
                <a:off x="-1609550" y="2385225"/>
                <a:ext cx="37825" cy="14300"/>
              </a:xfrm>
              <a:custGeom>
                <a:rect b="b" l="l" r="r" t="t"/>
                <a:pathLst>
                  <a:path extrusionOk="0" h="572" w="1513">
                    <a:moveTo>
                      <a:pt x="560" y="0"/>
                    </a:moveTo>
                    <a:lnTo>
                      <a:pt x="274" y="48"/>
                    </a:lnTo>
                    <a:lnTo>
                      <a:pt x="143" y="96"/>
                    </a:lnTo>
                    <a:lnTo>
                      <a:pt x="48" y="131"/>
                    </a:lnTo>
                    <a:lnTo>
                      <a:pt x="0" y="274"/>
                    </a:lnTo>
                    <a:lnTo>
                      <a:pt x="84" y="417"/>
                    </a:lnTo>
                    <a:lnTo>
                      <a:pt x="238" y="500"/>
                    </a:lnTo>
                    <a:lnTo>
                      <a:pt x="334" y="477"/>
                    </a:lnTo>
                    <a:lnTo>
                      <a:pt x="465" y="441"/>
                    </a:lnTo>
                    <a:lnTo>
                      <a:pt x="750" y="441"/>
                    </a:lnTo>
                    <a:lnTo>
                      <a:pt x="881" y="477"/>
                    </a:lnTo>
                    <a:lnTo>
                      <a:pt x="1001" y="524"/>
                    </a:lnTo>
                    <a:lnTo>
                      <a:pt x="1227" y="572"/>
                    </a:lnTo>
                    <a:lnTo>
                      <a:pt x="1346" y="560"/>
                    </a:lnTo>
                    <a:lnTo>
                      <a:pt x="1429" y="512"/>
                    </a:lnTo>
                    <a:lnTo>
                      <a:pt x="1513" y="358"/>
                    </a:lnTo>
                    <a:lnTo>
                      <a:pt x="1489" y="203"/>
                    </a:lnTo>
                    <a:lnTo>
                      <a:pt x="1358" y="108"/>
                    </a:lnTo>
                    <a:lnTo>
                      <a:pt x="1274" y="119"/>
                    </a:lnTo>
                    <a:lnTo>
                      <a:pt x="1131" y="119"/>
                    </a:lnTo>
                    <a:lnTo>
                      <a:pt x="1001" y="60"/>
                    </a:lnTo>
                    <a:lnTo>
                      <a:pt x="858" y="24"/>
                    </a:lnTo>
                    <a:lnTo>
                      <a:pt x="7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06" name="Google Shape;1006;p31"/>
          <p:cNvGrpSpPr/>
          <p:nvPr/>
        </p:nvGrpSpPr>
        <p:grpSpPr>
          <a:xfrm rot="-1618447">
            <a:off x="4236846" y="2077761"/>
            <a:ext cx="735609" cy="885186"/>
            <a:chOff x="-2120650" y="2950800"/>
            <a:chExt cx="469750" cy="565300"/>
          </a:xfrm>
        </p:grpSpPr>
        <p:sp>
          <p:nvSpPr>
            <p:cNvPr id="1007" name="Google Shape;1007;p31"/>
            <p:cNvSpPr/>
            <p:nvPr/>
          </p:nvSpPr>
          <p:spPr>
            <a:xfrm>
              <a:off x="-2113500" y="3087425"/>
              <a:ext cx="361400" cy="421525"/>
            </a:xfrm>
            <a:custGeom>
              <a:rect b="b" l="l" r="r" t="t"/>
              <a:pathLst>
                <a:path extrusionOk="0" h="16861" w="14456">
                  <a:moveTo>
                    <a:pt x="13026" y="0"/>
                  </a:moveTo>
                  <a:lnTo>
                    <a:pt x="12276" y="310"/>
                  </a:lnTo>
                  <a:lnTo>
                    <a:pt x="10835" y="1108"/>
                  </a:lnTo>
                  <a:lnTo>
                    <a:pt x="9466" y="2072"/>
                  </a:lnTo>
                  <a:lnTo>
                    <a:pt x="8180" y="3179"/>
                  </a:lnTo>
                  <a:lnTo>
                    <a:pt x="6989" y="4382"/>
                  </a:lnTo>
                  <a:lnTo>
                    <a:pt x="5882" y="5668"/>
                  </a:lnTo>
                  <a:lnTo>
                    <a:pt x="4858" y="7001"/>
                  </a:lnTo>
                  <a:lnTo>
                    <a:pt x="3929" y="8347"/>
                  </a:lnTo>
                  <a:lnTo>
                    <a:pt x="2703" y="10312"/>
                  </a:lnTo>
                  <a:lnTo>
                    <a:pt x="1417" y="12681"/>
                  </a:lnTo>
                  <a:lnTo>
                    <a:pt x="215" y="15265"/>
                  </a:lnTo>
                  <a:lnTo>
                    <a:pt x="72" y="15658"/>
                  </a:lnTo>
                  <a:lnTo>
                    <a:pt x="0" y="15991"/>
                  </a:lnTo>
                  <a:lnTo>
                    <a:pt x="12" y="16455"/>
                  </a:lnTo>
                  <a:lnTo>
                    <a:pt x="167" y="16741"/>
                  </a:lnTo>
                  <a:lnTo>
                    <a:pt x="417" y="16860"/>
                  </a:lnTo>
                  <a:lnTo>
                    <a:pt x="846" y="16848"/>
                  </a:lnTo>
                  <a:lnTo>
                    <a:pt x="1322" y="16682"/>
                  </a:lnTo>
                  <a:lnTo>
                    <a:pt x="1381" y="16658"/>
                  </a:lnTo>
                  <a:lnTo>
                    <a:pt x="2429" y="15920"/>
                  </a:lnTo>
                  <a:lnTo>
                    <a:pt x="4358" y="14455"/>
                  </a:lnTo>
                  <a:lnTo>
                    <a:pt x="6073" y="13002"/>
                  </a:lnTo>
                  <a:lnTo>
                    <a:pt x="7585" y="11574"/>
                  </a:lnTo>
                  <a:lnTo>
                    <a:pt x="8906" y="10193"/>
                  </a:lnTo>
                  <a:lnTo>
                    <a:pt x="10050" y="8859"/>
                  </a:lnTo>
                  <a:lnTo>
                    <a:pt x="11038" y="7597"/>
                  </a:lnTo>
                  <a:lnTo>
                    <a:pt x="11859" y="6394"/>
                  </a:lnTo>
                  <a:lnTo>
                    <a:pt x="12550" y="5287"/>
                  </a:lnTo>
                  <a:lnTo>
                    <a:pt x="13110" y="4275"/>
                  </a:lnTo>
                  <a:lnTo>
                    <a:pt x="13753" y="2953"/>
                  </a:lnTo>
                  <a:lnTo>
                    <a:pt x="14407" y="1143"/>
                  </a:lnTo>
                  <a:lnTo>
                    <a:pt x="14455" y="893"/>
                  </a:lnTo>
                  <a:lnTo>
                    <a:pt x="1302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1"/>
            <p:cNvSpPr/>
            <p:nvPr/>
          </p:nvSpPr>
          <p:spPr>
            <a:xfrm>
              <a:off x="-1904850" y="3147250"/>
              <a:ext cx="105700" cy="92000"/>
            </a:xfrm>
            <a:custGeom>
              <a:rect b="b" l="l" r="r" t="t"/>
              <a:pathLst>
                <a:path extrusionOk="0" h="3680" w="4228">
                  <a:moveTo>
                    <a:pt x="906" y="1"/>
                  </a:moveTo>
                  <a:lnTo>
                    <a:pt x="1" y="715"/>
                  </a:lnTo>
                  <a:lnTo>
                    <a:pt x="3597" y="3680"/>
                  </a:lnTo>
                  <a:lnTo>
                    <a:pt x="4228" y="2644"/>
                  </a:lnTo>
                  <a:lnTo>
                    <a:pt x="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31"/>
            <p:cNvSpPr/>
            <p:nvPr/>
          </p:nvSpPr>
          <p:spPr>
            <a:xfrm>
              <a:off x="-1790250" y="2963300"/>
              <a:ext cx="133700" cy="147650"/>
            </a:xfrm>
            <a:custGeom>
              <a:rect b="b" l="l" r="r" t="t"/>
              <a:pathLst>
                <a:path extrusionOk="0" h="5906" w="5348">
                  <a:moveTo>
                    <a:pt x="5085" y="0"/>
                  </a:moveTo>
                  <a:lnTo>
                    <a:pt x="2549" y="488"/>
                  </a:lnTo>
                  <a:lnTo>
                    <a:pt x="1180" y="1286"/>
                  </a:lnTo>
                  <a:lnTo>
                    <a:pt x="168" y="2917"/>
                  </a:lnTo>
                  <a:lnTo>
                    <a:pt x="72" y="3870"/>
                  </a:lnTo>
                  <a:lnTo>
                    <a:pt x="1" y="4858"/>
                  </a:lnTo>
                  <a:lnTo>
                    <a:pt x="823" y="5561"/>
                  </a:lnTo>
                  <a:lnTo>
                    <a:pt x="2442" y="5906"/>
                  </a:lnTo>
                  <a:lnTo>
                    <a:pt x="3799" y="5061"/>
                  </a:lnTo>
                  <a:lnTo>
                    <a:pt x="4371" y="4108"/>
                  </a:lnTo>
                  <a:lnTo>
                    <a:pt x="5014" y="2917"/>
                  </a:lnTo>
                  <a:lnTo>
                    <a:pt x="5216" y="1929"/>
                  </a:lnTo>
                  <a:lnTo>
                    <a:pt x="5347" y="1203"/>
                  </a:lnTo>
                  <a:lnTo>
                    <a:pt x="50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31"/>
            <p:cNvSpPr/>
            <p:nvPr/>
          </p:nvSpPr>
          <p:spPr>
            <a:xfrm>
              <a:off x="-1827450" y="3097550"/>
              <a:ext cx="66700" cy="61325"/>
            </a:xfrm>
            <a:custGeom>
              <a:rect b="b" l="l" r="r" t="t"/>
              <a:pathLst>
                <a:path extrusionOk="0" h="2453" w="2668">
                  <a:moveTo>
                    <a:pt x="679" y="0"/>
                  </a:moveTo>
                  <a:lnTo>
                    <a:pt x="1" y="465"/>
                  </a:lnTo>
                  <a:lnTo>
                    <a:pt x="2263" y="2453"/>
                  </a:lnTo>
                  <a:lnTo>
                    <a:pt x="2668" y="1667"/>
                  </a:lnTo>
                  <a:lnTo>
                    <a:pt x="679" y="0"/>
                  </a:ln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1"/>
            <p:cNvSpPr/>
            <p:nvPr/>
          </p:nvSpPr>
          <p:spPr>
            <a:xfrm>
              <a:off x="-2120650" y="2950800"/>
              <a:ext cx="469750" cy="565300"/>
            </a:xfrm>
            <a:custGeom>
              <a:rect b="b" l="l" r="r" t="t"/>
              <a:pathLst>
                <a:path extrusionOk="0" h="22612" w="18790">
                  <a:moveTo>
                    <a:pt x="15836" y="1250"/>
                  </a:moveTo>
                  <a:lnTo>
                    <a:pt x="15765" y="1298"/>
                  </a:lnTo>
                  <a:lnTo>
                    <a:pt x="15694" y="1358"/>
                  </a:lnTo>
                  <a:lnTo>
                    <a:pt x="15313" y="1691"/>
                  </a:lnTo>
                  <a:lnTo>
                    <a:pt x="14586" y="2489"/>
                  </a:lnTo>
                  <a:lnTo>
                    <a:pt x="13967" y="3405"/>
                  </a:lnTo>
                  <a:lnTo>
                    <a:pt x="13646" y="4144"/>
                  </a:lnTo>
                  <a:lnTo>
                    <a:pt x="13491" y="4656"/>
                  </a:lnTo>
                  <a:lnTo>
                    <a:pt x="13455" y="4918"/>
                  </a:lnTo>
                  <a:lnTo>
                    <a:pt x="13431" y="4632"/>
                  </a:lnTo>
                  <a:lnTo>
                    <a:pt x="13455" y="4096"/>
                  </a:lnTo>
                  <a:lnTo>
                    <a:pt x="13562" y="3596"/>
                  </a:lnTo>
                  <a:lnTo>
                    <a:pt x="13753" y="3120"/>
                  </a:lnTo>
                  <a:lnTo>
                    <a:pt x="14003" y="2691"/>
                  </a:lnTo>
                  <a:lnTo>
                    <a:pt x="14324" y="2298"/>
                  </a:lnTo>
                  <a:lnTo>
                    <a:pt x="14705" y="1941"/>
                  </a:lnTo>
                  <a:lnTo>
                    <a:pt x="15146" y="1619"/>
                  </a:lnTo>
                  <a:lnTo>
                    <a:pt x="15384" y="1477"/>
                  </a:lnTo>
                  <a:lnTo>
                    <a:pt x="15610" y="1346"/>
                  </a:lnTo>
                  <a:lnTo>
                    <a:pt x="15836" y="1250"/>
                  </a:lnTo>
                  <a:close/>
                  <a:moveTo>
                    <a:pt x="16467" y="1435"/>
                  </a:moveTo>
                  <a:lnTo>
                    <a:pt x="16229" y="1631"/>
                  </a:lnTo>
                  <a:lnTo>
                    <a:pt x="15991" y="1893"/>
                  </a:lnTo>
                  <a:lnTo>
                    <a:pt x="15682" y="2239"/>
                  </a:lnTo>
                  <a:lnTo>
                    <a:pt x="15086" y="3001"/>
                  </a:lnTo>
                  <a:lnTo>
                    <a:pt x="14539" y="3822"/>
                  </a:lnTo>
                  <a:lnTo>
                    <a:pt x="14098" y="4703"/>
                  </a:lnTo>
                  <a:lnTo>
                    <a:pt x="13943" y="5156"/>
                  </a:lnTo>
                  <a:lnTo>
                    <a:pt x="13979" y="4846"/>
                  </a:lnTo>
                  <a:lnTo>
                    <a:pt x="14169" y="4227"/>
                  </a:lnTo>
                  <a:lnTo>
                    <a:pt x="14467" y="3620"/>
                  </a:lnTo>
                  <a:lnTo>
                    <a:pt x="14801" y="3072"/>
                  </a:lnTo>
                  <a:lnTo>
                    <a:pt x="14967" y="2834"/>
                  </a:lnTo>
                  <a:lnTo>
                    <a:pt x="15289" y="2441"/>
                  </a:lnTo>
                  <a:lnTo>
                    <a:pt x="16027" y="1750"/>
                  </a:lnTo>
                  <a:lnTo>
                    <a:pt x="16432" y="1453"/>
                  </a:lnTo>
                  <a:lnTo>
                    <a:pt x="16467" y="1435"/>
                  </a:lnTo>
                  <a:close/>
                  <a:moveTo>
                    <a:pt x="17099" y="1548"/>
                  </a:moveTo>
                  <a:lnTo>
                    <a:pt x="16706" y="2203"/>
                  </a:lnTo>
                  <a:lnTo>
                    <a:pt x="16325" y="2858"/>
                  </a:lnTo>
                  <a:lnTo>
                    <a:pt x="15956" y="3489"/>
                  </a:lnTo>
                  <a:lnTo>
                    <a:pt x="15277" y="4489"/>
                  </a:lnTo>
                  <a:lnTo>
                    <a:pt x="14753" y="5049"/>
                  </a:lnTo>
                  <a:lnTo>
                    <a:pt x="14455" y="5275"/>
                  </a:lnTo>
                  <a:lnTo>
                    <a:pt x="14610" y="4810"/>
                  </a:lnTo>
                  <a:lnTo>
                    <a:pt x="15074" y="3929"/>
                  </a:lnTo>
                  <a:lnTo>
                    <a:pt x="15646" y="3096"/>
                  </a:lnTo>
                  <a:lnTo>
                    <a:pt x="16277" y="2334"/>
                  </a:lnTo>
                  <a:lnTo>
                    <a:pt x="16610" y="2000"/>
                  </a:lnTo>
                  <a:lnTo>
                    <a:pt x="16849" y="1774"/>
                  </a:lnTo>
                  <a:lnTo>
                    <a:pt x="17099" y="1548"/>
                  </a:lnTo>
                  <a:close/>
                  <a:moveTo>
                    <a:pt x="17730" y="1512"/>
                  </a:moveTo>
                  <a:lnTo>
                    <a:pt x="17539" y="2179"/>
                  </a:lnTo>
                  <a:lnTo>
                    <a:pt x="17182" y="3191"/>
                  </a:lnTo>
                  <a:lnTo>
                    <a:pt x="16884" y="3846"/>
                  </a:lnTo>
                  <a:lnTo>
                    <a:pt x="16527" y="4441"/>
                  </a:lnTo>
                  <a:lnTo>
                    <a:pt x="16110" y="4977"/>
                  </a:lnTo>
                  <a:lnTo>
                    <a:pt x="15598" y="5430"/>
                  </a:lnTo>
                  <a:lnTo>
                    <a:pt x="15015" y="5775"/>
                  </a:lnTo>
                  <a:lnTo>
                    <a:pt x="14670" y="5894"/>
                  </a:lnTo>
                  <a:lnTo>
                    <a:pt x="14658" y="5894"/>
                  </a:lnTo>
                  <a:lnTo>
                    <a:pt x="14646" y="5918"/>
                  </a:lnTo>
                  <a:lnTo>
                    <a:pt x="14586" y="5870"/>
                  </a:lnTo>
                  <a:lnTo>
                    <a:pt x="14527" y="5823"/>
                  </a:lnTo>
                  <a:lnTo>
                    <a:pt x="14812" y="5644"/>
                  </a:lnTo>
                  <a:lnTo>
                    <a:pt x="15336" y="5180"/>
                  </a:lnTo>
                  <a:lnTo>
                    <a:pt x="15991" y="4346"/>
                  </a:lnTo>
                  <a:lnTo>
                    <a:pt x="16372" y="3775"/>
                  </a:lnTo>
                  <a:lnTo>
                    <a:pt x="17063" y="2643"/>
                  </a:lnTo>
                  <a:lnTo>
                    <a:pt x="17730" y="1512"/>
                  </a:lnTo>
                  <a:close/>
                  <a:moveTo>
                    <a:pt x="18289" y="1369"/>
                  </a:moveTo>
                  <a:lnTo>
                    <a:pt x="18277" y="1691"/>
                  </a:lnTo>
                  <a:lnTo>
                    <a:pt x="18277" y="1893"/>
                  </a:lnTo>
                  <a:lnTo>
                    <a:pt x="18242" y="2215"/>
                  </a:lnTo>
                  <a:lnTo>
                    <a:pt x="18111" y="2858"/>
                  </a:lnTo>
                  <a:lnTo>
                    <a:pt x="18027" y="3179"/>
                  </a:lnTo>
                  <a:lnTo>
                    <a:pt x="17849" y="3656"/>
                  </a:lnTo>
                  <a:lnTo>
                    <a:pt x="17396" y="4549"/>
                  </a:lnTo>
                  <a:lnTo>
                    <a:pt x="17110" y="4977"/>
                  </a:lnTo>
                  <a:lnTo>
                    <a:pt x="16896" y="5287"/>
                  </a:lnTo>
                  <a:lnTo>
                    <a:pt x="16515" y="5703"/>
                  </a:lnTo>
                  <a:lnTo>
                    <a:pt x="16229" y="5930"/>
                  </a:lnTo>
                  <a:lnTo>
                    <a:pt x="16063" y="6013"/>
                  </a:lnTo>
                  <a:lnTo>
                    <a:pt x="15920" y="6073"/>
                  </a:lnTo>
                  <a:lnTo>
                    <a:pt x="15598" y="6132"/>
                  </a:lnTo>
                  <a:lnTo>
                    <a:pt x="15420" y="6132"/>
                  </a:lnTo>
                  <a:lnTo>
                    <a:pt x="15729" y="5965"/>
                  </a:lnTo>
                  <a:lnTo>
                    <a:pt x="16277" y="5525"/>
                  </a:lnTo>
                  <a:lnTo>
                    <a:pt x="16741" y="5013"/>
                  </a:lnTo>
                  <a:lnTo>
                    <a:pt x="17134" y="4418"/>
                  </a:lnTo>
                  <a:lnTo>
                    <a:pt x="17622" y="3441"/>
                  </a:lnTo>
                  <a:lnTo>
                    <a:pt x="18099" y="2060"/>
                  </a:lnTo>
                  <a:lnTo>
                    <a:pt x="18289" y="1369"/>
                  </a:lnTo>
                  <a:close/>
                  <a:moveTo>
                    <a:pt x="13253" y="5751"/>
                  </a:moveTo>
                  <a:lnTo>
                    <a:pt x="13324" y="5763"/>
                  </a:lnTo>
                  <a:lnTo>
                    <a:pt x="13574" y="6001"/>
                  </a:lnTo>
                  <a:lnTo>
                    <a:pt x="14193" y="6358"/>
                  </a:lnTo>
                  <a:lnTo>
                    <a:pt x="14515" y="6477"/>
                  </a:lnTo>
                  <a:lnTo>
                    <a:pt x="14396" y="6787"/>
                  </a:lnTo>
                  <a:lnTo>
                    <a:pt x="14277" y="7085"/>
                  </a:lnTo>
                  <a:lnTo>
                    <a:pt x="13574" y="6454"/>
                  </a:lnTo>
                  <a:lnTo>
                    <a:pt x="12872" y="5858"/>
                  </a:lnTo>
                  <a:lnTo>
                    <a:pt x="13026" y="5775"/>
                  </a:lnTo>
                  <a:lnTo>
                    <a:pt x="13181" y="5751"/>
                  </a:lnTo>
                  <a:close/>
                  <a:moveTo>
                    <a:pt x="12383" y="6120"/>
                  </a:moveTo>
                  <a:lnTo>
                    <a:pt x="13229" y="6823"/>
                  </a:lnTo>
                  <a:lnTo>
                    <a:pt x="14027" y="7561"/>
                  </a:lnTo>
                  <a:lnTo>
                    <a:pt x="13979" y="7740"/>
                  </a:lnTo>
                  <a:lnTo>
                    <a:pt x="13884" y="7894"/>
                  </a:lnTo>
                  <a:lnTo>
                    <a:pt x="13586" y="7632"/>
                  </a:lnTo>
                  <a:lnTo>
                    <a:pt x="13300" y="7382"/>
                  </a:lnTo>
                  <a:lnTo>
                    <a:pt x="12717" y="6870"/>
                  </a:lnTo>
                  <a:lnTo>
                    <a:pt x="12110" y="6370"/>
                  </a:lnTo>
                  <a:lnTo>
                    <a:pt x="12253" y="6251"/>
                  </a:lnTo>
                  <a:lnTo>
                    <a:pt x="12383" y="6120"/>
                  </a:lnTo>
                  <a:close/>
                  <a:moveTo>
                    <a:pt x="11741" y="6585"/>
                  </a:moveTo>
                  <a:lnTo>
                    <a:pt x="12360" y="7073"/>
                  </a:lnTo>
                  <a:lnTo>
                    <a:pt x="12943" y="7597"/>
                  </a:lnTo>
                  <a:lnTo>
                    <a:pt x="13229" y="7847"/>
                  </a:lnTo>
                  <a:lnTo>
                    <a:pt x="13515" y="8097"/>
                  </a:lnTo>
                  <a:lnTo>
                    <a:pt x="13598" y="8180"/>
                  </a:lnTo>
                  <a:lnTo>
                    <a:pt x="13693" y="8263"/>
                  </a:lnTo>
                  <a:lnTo>
                    <a:pt x="13693" y="8275"/>
                  </a:lnTo>
                  <a:lnTo>
                    <a:pt x="13717" y="8311"/>
                  </a:lnTo>
                  <a:lnTo>
                    <a:pt x="13288" y="9216"/>
                  </a:lnTo>
                  <a:lnTo>
                    <a:pt x="12812" y="10109"/>
                  </a:lnTo>
                  <a:lnTo>
                    <a:pt x="11371" y="8954"/>
                  </a:lnTo>
                  <a:lnTo>
                    <a:pt x="9943" y="7799"/>
                  </a:lnTo>
                  <a:lnTo>
                    <a:pt x="10109" y="7680"/>
                  </a:lnTo>
                  <a:lnTo>
                    <a:pt x="10264" y="7561"/>
                  </a:lnTo>
                  <a:lnTo>
                    <a:pt x="10990" y="7061"/>
                  </a:lnTo>
                  <a:lnTo>
                    <a:pt x="11741" y="6585"/>
                  </a:lnTo>
                  <a:close/>
                  <a:moveTo>
                    <a:pt x="9526" y="8132"/>
                  </a:moveTo>
                  <a:lnTo>
                    <a:pt x="11038" y="9347"/>
                  </a:lnTo>
                  <a:lnTo>
                    <a:pt x="12562" y="10573"/>
                  </a:lnTo>
                  <a:lnTo>
                    <a:pt x="12407" y="10835"/>
                  </a:lnTo>
                  <a:lnTo>
                    <a:pt x="12229" y="11109"/>
                  </a:lnTo>
                  <a:lnTo>
                    <a:pt x="11419" y="10478"/>
                  </a:lnTo>
                  <a:lnTo>
                    <a:pt x="9847" y="9156"/>
                  </a:lnTo>
                  <a:lnTo>
                    <a:pt x="9050" y="8513"/>
                  </a:lnTo>
                  <a:lnTo>
                    <a:pt x="9276" y="8311"/>
                  </a:lnTo>
                  <a:lnTo>
                    <a:pt x="9526" y="8132"/>
                  </a:lnTo>
                  <a:close/>
                  <a:moveTo>
                    <a:pt x="8680" y="8859"/>
                  </a:moveTo>
                  <a:lnTo>
                    <a:pt x="10324" y="10216"/>
                  </a:lnTo>
                  <a:lnTo>
                    <a:pt x="11979" y="11550"/>
                  </a:lnTo>
                  <a:lnTo>
                    <a:pt x="11288" y="12609"/>
                  </a:lnTo>
                  <a:lnTo>
                    <a:pt x="10145" y="14133"/>
                  </a:lnTo>
                  <a:lnTo>
                    <a:pt x="9335" y="15110"/>
                  </a:lnTo>
                  <a:lnTo>
                    <a:pt x="8919" y="15586"/>
                  </a:lnTo>
                  <a:lnTo>
                    <a:pt x="8311" y="16229"/>
                  </a:lnTo>
                  <a:lnTo>
                    <a:pt x="7061" y="17444"/>
                  </a:lnTo>
                  <a:lnTo>
                    <a:pt x="5763" y="18598"/>
                  </a:lnTo>
                  <a:lnTo>
                    <a:pt x="4418" y="19694"/>
                  </a:lnTo>
                  <a:lnTo>
                    <a:pt x="3715" y="20230"/>
                  </a:lnTo>
                  <a:lnTo>
                    <a:pt x="3227" y="20658"/>
                  </a:lnTo>
                  <a:lnTo>
                    <a:pt x="1965" y="21599"/>
                  </a:lnTo>
                  <a:lnTo>
                    <a:pt x="1477" y="21885"/>
                  </a:lnTo>
                  <a:lnTo>
                    <a:pt x="1036" y="22040"/>
                  </a:lnTo>
                  <a:lnTo>
                    <a:pt x="774" y="22040"/>
                  </a:lnTo>
                  <a:lnTo>
                    <a:pt x="632" y="21980"/>
                  </a:lnTo>
                  <a:lnTo>
                    <a:pt x="584" y="21932"/>
                  </a:lnTo>
                  <a:lnTo>
                    <a:pt x="548" y="21813"/>
                  </a:lnTo>
                  <a:lnTo>
                    <a:pt x="536" y="21551"/>
                  </a:lnTo>
                  <a:lnTo>
                    <a:pt x="620" y="21111"/>
                  </a:lnTo>
                  <a:lnTo>
                    <a:pt x="965" y="20194"/>
                  </a:lnTo>
                  <a:lnTo>
                    <a:pt x="1179" y="19742"/>
                  </a:lnTo>
                  <a:lnTo>
                    <a:pt x="1620" y="18718"/>
                  </a:lnTo>
                  <a:lnTo>
                    <a:pt x="2668" y="16729"/>
                  </a:lnTo>
                  <a:lnTo>
                    <a:pt x="3239" y="15765"/>
                  </a:lnTo>
                  <a:lnTo>
                    <a:pt x="3811" y="14836"/>
                  </a:lnTo>
                  <a:lnTo>
                    <a:pt x="5049" y="13002"/>
                  </a:lnTo>
                  <a:lnTo>
                    <a:pt x="6394" y="11252"/>
                  </a:lnTo>
                  <a:lnTo>
                    <a:pt x="7871" y="9609"/>
                  </a:lnTo>
                  <a:lnTo>
                    <a:pt x="8680" y="8859"/>
                  </a:lnTo>
                  <a:close/>
                  <a:moveTo>
                    <a:pt x="18146" y="0"/>
                  </a:moveTo>
                  <a:lnTo>
                    <a:pt x="18051" y="36"/>
                  </a:lnTo>
                  <a:lnTo>
                    <a:pt x="17908" y="36"/>
                  </a:lnTo>
                  <a:lnTo>
                    <a:pt x="17753" y="83"/>
                  </a:lnTo>
                  <a:lnTo>
                    <a:pt x="17027" y="274"/>
                  </a:lnTo>
                  <a:lnTo>
                    <a:pt x="15979" y="631"/>
                  </a:lnTo>
                  <a:lnTo>
                    <a:pt x="15301" y="941"/>
                  </a:lnTo>
                  <a:lnTo>
                    <a:pt x="14967" y="1131"/>
                  </a:lnTo>
                  <a:lnTo>
                    <a:pt x="14705" y="1298"/>
                  </a:lnTo>
                  <a:lnTo>
                    <a:pt x="14217" y="1679"/>
                  </a:lnTo>
                  <a:lnTo>
                    <a:pt x="13812" y="2108"/>
                  </a:lnTo>
                  <a:lnTo>
                    <a:pt x="13467" y="2572"/>
                  </a:lnTo>
                  <a:lnTo>
                    <a:pt x="13205" y="3084"/>
                  </a:lnTo>
                  <a:lnTo>
                    <a:pt x="13026" y="3632"/>
                  </a:lnTo>
                  <a:lnTo>
                    <a:pt x="12931" y="4203"/>
                  </a:lnTo>
                  <a:lnTo>
                    <a:pt x="12919" y="4822"/>
                  </a:lnTo>
                  <a:lnTo>
                    <a:pt x="12967" y="5144"/>
                  </a:lnTo>
                  <a:lnTo>
                    <a:pt x="12967" y="5156"/>
                  </a:lnTo>
                  <a:lnTo>
                    <a:pt x="12979" y="5168"/>
                  </a:lnTo>
                  <a:lnTo>
                    <a:pt x="12979" y="5203"/>
                  </a:lnTo>
                  <a:lnTo>
                    <a:pt x="12979" y="5239"/>
                  </a:lnTo>
                  <a:lnTo>
                    <a:pt x="13003" y="5263"/>
                  </a:lnTo>
                  <a:lnTo>
                    <a:pt x="12717" y="5358"/>
                  </a:lnTo>
                  <a:lnTo>
                    <a:pt x="12193" y="5703"/>
                  </a:lnTo>
                  <a:lnTo>
                    <a:pt x="11931" y="5870"/>
                  </a:lnTo>
                  <a:lnTo>
                    <a:pt x="11240" y="6311"/>
                  </a:lnTo>
                  <a:lnTo>
                    <a:pt x="9895" y="7239"/>
                  </a:lnTo>
                  <a:lnTo>
                    <a:pt x="8621" y="8228"/>
                  </a:lnTo>
                  <a:lnTo>
                    <a:pt x="7418" y="9323"/>
                  </a:lnTo>
                  <a:lnTo>
                    <a:pt x="6859" y="9930"/>
                  </a:lnTo>
                  <a:lnTo>
                    <a:pt x="6394" y="10442"/>
                  </a:lnTo>
                  <a:lnTo>
                    <a:pt x="5513" y="11514"/>
                  </a:lnTo>
                  <a:lnTo>
                    <a:pt x="4239" y="13181"/>
                  </a:lnTo>
                  <a:lnTo>
                    <a:pt x="3084" y="14943"/>
                  </a:lnTo>
                  <a:lnTo>
                    <a:pt x="2370" y="16146"/>
                  </a:lnTo>
                  <a:lnTo>
                    <a:pt x="1703" y="17372"/>
                  </a:lnTo>
                  <a:lnTo>
                    <a:pt x="1096" y="18622"/>
                  </a:lnTo>
                  <a:lnTo>
                    <a:pt x="822" y="19253"/>
                  </a:lnTo>
                  <a:lnTo>
                    <a:pt x="524" y="19872"/>
                  </a:lnTo>
                  <a:lnTo>
                    <a:pt x="84" y="21063"/>
                  </a:lnTo>
                  <a:lnTo>
                    <a:pt x="0" y="21635"/>
                  </a:lnTo>
                  <a:lnTo>
                    <a:pt x="36" y="21992"/>
                  </a:lnTo>
                  <a:lnTo>
                    <a:pt x="84" y="22147"/>
                  </a:lnTo>
                  <a:lnTo>
                    <a:pt x="96" y="22159"/>
                  </a:lnTo>
                  <a:lnTo>
                    <a:pt x="96" y="22182"/>
                  </a:lnTo>
                  <a:lnTo>
                    <a:pt x="96" y="22206"/>
                  </a:lnTo>
                  <a:lnTo>
                    <a:pt x="120" y="22206"/>
                  </a:lnTo>
                  <a:lnTo>
                    <a:pt x="251" y="22373"/>
                  </a:lnTo>
                  <a:lnTo>
                    <a:pt x="548" y="22563"/>
                  </a:lnTo>
                  <a:lnTo>
                    <a:pt x="882" y="22611"/>
                  </a:lnTo>
                  <a:lnTo>
                    <a:pt x="1239" y="22540"/>
                  </a:lnTo>
                  <a:lnTo>
                    <a:pt x="1775" y="22301"/>
                  </a:lnTo>
                  <a:lnTo>
                    <a:pt x="2429" y="21849"/>
                  </a:lnTo>
                  <a:lnTo>
                    <a:pt x="2691" y="21658"/>
                  </a:lnTo>
                  <a:lnTo>
                    <a:pt x="4346" y="20408"/>
                  </a:lnTo>
                  <a:lnTo>
                    <a:pt x="5978" y="19134"/>
                  </a:lnTo>
                  <a:lnTo>
                    <a:pt x="6775" y="18467"/>
                  </a:lnTo>
                  <a:lnTo>
                    <a:pt x="8299" y="17039"/>
                  </a:lnTo>
                  <a:lnTo>
                    <a:pt x="9728" y="15491"/>
                  </a:lnTo>
                  <a:lnTo>
                    <a:pt x="11038" y="13860"/>
                  </a:lnTo>
                  <a:lnTo>
                    <a:pt x="11633" y="13026"/>
                  </a:lnTo>
                  <a:lnTo>
                    <a:pt x="12026" y="12466"/>
                  </a:lnTo>
                  <a:lnTo>
                    <a:pt x="12753" y="11300"/>
                  </a:lnTo>
                  <a:lnTo>
                    <a:pt x="13098" y="10704"/>
                  </a:lnTo>
                  <a:lnTo>
                    <a:pt x="13157" y="10633"/>
                  </a:lnTo>
                  <a:lnTo>
                    <a:pt x="13169" y="10561"/>
                  </a:lnTo>
                  <a:lnTo>
                    <a:pt x="13681" y="9597"/>
                  </a:lnTo>
                  <a:lnTo>
                    <a:pt x="14598" y="7620"/>
                  </a:lnTo>
                  <a:lnTo>
                    <a:pt x="15003" y="6608"/>
                  </a:lnTo>
                  <a:lnTo>
                    <a:pt x="15229" y="6644"/>
                  </a:lnTo>
                  <a:lnTo>
                    <a:pt x="15682" y="6656"/>
                  </a:lnTo>
                  <a:lnTo>
                    <a:pt x="16122" y="6561"/>
                  </a:lnTo>
                  <a:lnTo>
                    <a:pt x="16551" y="6346"/>
                  </a:lnTo>
                  <a:lnTo>
                    <a:pt x="16753" y="6192"/>
                  </a:lnTo>
                  <a:lnTo>
                    <a:pt x="17063" y="5918"/>
                  </a:lnTo>
                  <a:lnTo>
                    <a:pt x="17599" y="5251"/>
                  </a:lnTo>
                  <a:lnTo>
                    <a:pt x="18039" y="4489"/>
                  </a:lnTo>
                  <a:lnTo>
                    <a:pt x="18373" y="3703"/>
                  </a:lnTo>
                  <a:lnTo>
                    <a:pt x="18492" y="3322"/>
                  </a:lnTo>
                  <a:lnTo>
                    <a:pt x="18587" y="3036"/>
                  </a:lnTo>
                  <a:lnTo>
                    <a:pt x="18742" y="2167"/>
                  </a:lnTo>
                  <a:lnTo>
                    <a:pt x="18789" y="1417"/>
                  </a:lnTo>
                  <a:lnTo>
                    <a:pt x="18765" y="953"/>
                  </a:lnTo>
                  <a:lnTo>
                    <a:pt x="18670" y="548"/>
                  </a:lnTo>
                  <a:lnTo>
                    <a:pt x="18480" y="238"/>
                  </a:lnTo>
                  <a:lnTo>
                    <a:pt x="18349" y="143"/>
                  </a:lnTo>
                  <a:lnTo>
                    <a:pt x="18301" y="60"/>
                  </a:lnTo>
                  <a:lnTo>
                    <a:pt x="181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31"/>
          <p:cNvGrpSpPr/>
          <p:nvPr/>
        </p:nvGrpSpPr>
        <p:grpSpPr>
          <a:xfrm>
            <a:off x="8352563" y="2571749"/>
            <a:ext cx="553316" cy="650130"/>
            <a:chOff x="-347075" y="1131400"/>
            <a:chExt cx="403350" cy="473925"/>
          </a:xfrm>
        </p:grpSpPr>
        <p:sp>
          <p:nvSpPr>
            <p:cNvPr id="1013" name="Google Shape;1013;p31"/>
            <p:cNvSpPr/>
            <p:nvPr/>
          </p:nvSpPr>
          <p:spPr>
            <a:xfrm>
              <a:off x="-318800" y="1193025"/>
              <a:ext cx="335800" cy="375375"/>
            </a:xfrm>
            <a:custGeom>
              <a:rect b="b" l="l" r="r" t="t"/>
              <a:pathLst>
                <a:path extrusionOk="0" h="15015" w="13432">
                  <a:moveTo>
                    <a:pt x="7442" y="0"/>
                  </a:moveTo>
                  <a:lnTo>
                    <a:pt x="6192" y="1560"/>
                  </a:lnTo>
                  <a:lnTo>
                    <a:pt x="3477" y="5894"/>
                  </a:lnTo>
                  <a:lnTo>
                    <a:pt x="1608" y="8740"/>
                  </a:lnTo>
                  <a:lnTo>
                    <a:pt x="0" y="10871"/>
                  </a:lnTo>
                  <a:lnTo>
                    <a:pt x="512" y="11729"/>
                  </a:lnTo>
                  <a:lnTo>
                    <a:pt x="1691" y="12860"/>
                  </a:lnTo>
                  <a:lnTo>
                    <a:pt x="2929" y="13931"/>
                  </a:lnTo>
                  <a:lnTo>
                    <a:pt x="3846" y="15015"/>
                  </a:lnTo>
                  <a:lnTo>
                    <a:pt x="6049" y="12514"/>
                  </a:lnTo>
                  <a:lnTo>
                    <a:pt x="7990" y="10193"/>
                  </a:lnTo>
                  <a:lnTo>
                    <a:pt x="10431" y="7418"/>
                  </a:lnTo>
                  <a:lnTo>
                    <a:pt x="13431" y="4180"/>
                  </a:lnTo>
                  <a:lnTo>
                    <a:pt x="13300" y="4120"/>
                  </a:lnTo>
                  <a:lnTo>
                    <a:pt x="12026" y="3489"/>
                  </a:lnTo>
                  <a:lnTo>
                    <a:pt x="10597" y="2667"/>
                  </a:lnTo>
                  <a:lnTo>
                    <a:pt x="9597" y="2001"/>
                  </a:lnTo>
                  <a:lnTo>
                    <a:pt x="8633" y="1251"/>
                  </a:lnTo>
                  <a:lnTo>
                    <a:pt x="7787" y="429"/>
                  </a:lnTo>
                  <a:lnTo>
                    <a:pt x="74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1"/>
            <p:cNvSpPr/>
            <p:nvPr/>
          </p:nvSpPr>
          <p:spPr>
            <a:xfrm>
              <a:off x="-344100" y="1529100"/>
              <a:ext cx="59850" cy="67575"/>
            </a:xfrm>
            <a:custGeom>
              <a:rect b="b" l="l" r="r" t="t"/>
              <a:pathLst>
                <a:path extrusionOk="0" h="2703" w="2394">
                  <a:moveTo>
                    <a:pt x="595" y="0"/>
                  </a:moveTo>
                  <a:lnTo>
                    <a:pt x="0" y="2703"/>
                  </a:lnTo>
                  <a:lnTo>
                    <a:pt x="2393" y="2191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1"/>
            <p:cNvSpPr/>
            <p:nvPr/>
          </p:nvSpPr>
          <p:spPr>
            <a:xfrm>
              <a:off x="-330425" y="1468075"/>
              <a:ext cx="106300" cy="117600"/>
            </a:xfrm>
            <a:custGeom>
              <a:rect b="b" l="l" r="r" t="t"/>
              <a:pathLst>
                <a:path extrusionOk="0" h="4704" w="4252">
                  <a:moveTo>
                    <a:pt x="501" y="0"/>
                  </a:moveTo>
                  <a:lnTo>
                    <a:pt x="1" y="2548"/>
                  </a:lnTo>
                  <a:lnTo>
                    <a:pt x="1799" y="4703"/>
                  </a:lnTo>
                  <a:lnTo>
                    <a:pt x="4252" y="4120"/>
                  </a:lnTo>
                  <a:lnTo>
                    <a:pt x="3025" y="2453"/>
                  </a:lnTo>
                  <a:lnTo>
                    <a:pt x="1906" y="167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-132175" y="1154625"/>
              <a:ext cx="183700" cy="143800"/>
            </a:xfrm>
            <a:custGeom>
              <a:rect b="b" l="l" r="r" t="t"/>
              <a:pathLst>
                <a:path extrusionOk="0" h="5752" w="7348">
                  <a:moveTo>
                    <a:pt x="965" y="0"/>
                  </a:moveTo>
                  <a:lnTo>
                    <a:pt x="310" y="929"/>
                  </a:lnTo>
                  <a:lnTo>
                    <a:pt x="1" y="1727"/>
                  </a:lnTo>
                  <a:lnTo>
                    <a:pt x="608" y="2310"/>
                  </a:lnTo>
                  <a:lnTo>
                    <a:pt x="1763" y="3299"/>
                  </a:lnTo>
                  <a:lnTo>
                    <a:pt x="2811" y="4084"/>
                  </a:lnTo>
                  <a:lnTo>
                    <a:pt x="3728" y="4704"/>
                  </a:lnTo>
                  <a:lnTo>
                    <a:pt x="4847" y="5347"/>
                  </a:lnTo>
                  <a:lnTo>
                    <a:pt x="5704" y="5728"/>
                  </a:lnTo>
                  <a:lnTo>
                    <a:pt x="5776" y="5751"/>
                  </a:lnTo>
                  <a:lnTo>
                    <a:pt x="7347" y="4215"/>
                  </a:lnTo>
                  <a:lnTo>
                    <a:pt x="3811" y="2358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-102700" y="1135275"/>
              <a:ext cx="147075" cy="111050"/>
            </a:xfrm>
            <a:custGeom>
              <a:rect b="b" l="l" r="r" t="t"/>
              <a:pathLst>
                <a:path extrusionOk="0" h="4442" w="5883">
                  <a:moveTo>
                    <a:pt x="977" y="0"/>
                  </a:moveTo>
                  <a:lnTo>
                    <a:pt x="1" y="1001"/>
                  </a:lnTo>
                  <a:lnTo>
                    <a:pt x="262" y="1274"/>
                  </a:lnTo>
                  <a:lnTo>
                    <a:pt x="2179" y="2810"/>
                  </a:lnTo>
                  <a:lnTo>
                    <a:pt x="3561" y="3668"/>
                  </a:lnTo>
                  <a:lnTo>
                    <a:pt x="4597" y="4204"/>
                  </a:lnTo>
                  <a:lnTo>
                    <a:pt x="5168" y="4442"/>
                  </a:lnTo>
                  <a:lnTo>
                    <a:pt x="5882" y="3442"/>
                  </a:lnTo>
                  <a:lnTo>
                    <a:pt x="3203" y="1548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31"/>
            <p:cNvSpPr/>
            <p:nvPr/>
          </p:nvSpPr>
          <p:spPr>
            <a:xfrm>
              <a:off x="-347075" y="1131400"/>
              <a:ext cx="403350" cy="473925"/>
            </a:xfrm>
            <a:custGeom>
              <a:rect b="b" l="l" r="r" t="t"/>
              <a:pathLst>
                <a:path extrusionOk="0" h="18957" w="16134">
                  <a:moveTo>
                    <a:pt x="9549" y="1191"/>
                  </a:moveTo>
                  <a:lnTo>
                    <a:pt x="9859" y="1501"/>
                  </a:lnTo>
                  <a:lnTo>
                    <a:pt x="9418" y="2025"/>
                  </a:lnTo>
                  <a:lnTo>
                    <a:pt x="8954" y="2537"/>
                  </a:lnTo>
                  <a:lnTo>
                    <a:pt x="8883" y="2477"/>
                  </a:lnTo>
                  <a:lnTo>
                    <a:pt x="8835" y="2406"/>
                  </a:lnTo>
                  <a:lnTo>
                    <a:pt x="9204" y="1799"/>
                  </a:lnTo>
                  <a:lnTo>
                    <a:pt x="9549" y="1191"/>
                  </a:lnTo>
                  <a:close/>
                  <a:moveTo>
                    <a:pt x="10180" y="1799"/>
                  </a:moveTo>
                  <a:lnTo>
                    <a:pt x="10407" y="2013"/>
                  </a:lnTo>
                  <a:lnTo>
                    <a:pt x="10657" y="2215"/>
                  </a:lnTo>
                  <a:lnTo>
                    <a:pt x="10157" y="2739"/>
                  </a:lnTo>
                  <a:lnTo>
                    <a:pt x="9656" y="3251"/>
                  </a:lnTo>
                  <a:lnTo>
                    <a:pt x="9252" y="2858"/>
                  </a:lnTo>
                  <a:lnTo>
                    <a:pt x="9716" y="2334"/>
                  </a:lnTo>
                  <a:lnTo>
                    <a:pt x="10180" y="1799"/>
                  </a:lnTo>
                  <a:close/>
                  <a:moveTo>
                    <a:pt x="10990" y="2513"/>
                  </a:moveTo>
                  <a:lnTo>
                    <a:pt x="11311" y="2751"/>
                  </a:lnTo>
                  <a:lnTo>
                    <a:pt x="11633" y="2977"/>
                  </a:lnTo>
                  <a:lnTo>
                    <a:pt x="11145" y="3561"/>
                  </a:lnTo>
                  <a:lnTo>
                    <a:pt x="10657" y="4168"/>
                  </a:lnTo>
                  <a:lnTo>
                    <a:pt x="10299" y="3870"/>
                  </a:lnTo>
                  <a:lnTo>
                    <a:pt x="9978" y="3585"/>
                  </a:lnTo>
                  <a:lnTo>
                    <a:pt x="10478" y="3049"/>
                  </a:lnTo>
                  <a:lnTo>
                    <a:pt x="10990" y="2513"/>
                  </a:lnTo>
                  <a:close/>
                  <a:moveTo>
                    <a:pt x="10692" y="489"/>
                  </a:moveTo>
                  <a:lnTo>
                    <a:pt x="11335" y="870"/>
                  </a:lnTo>
                  <a:lnTo>
                    <a:pt x="12574" y="1668"/>
                  </a:lnTo>
                  <a:lnTo>
                    <a:pt x="13157" y="2120"/>
                  </a:lnTo>
                  <a:lnTo>
                    <a:pt x="13693" y="2608"/>
                  </a:lnTo>
                  <a:lnTo>
                    <a:pt x="14288" y="3061"/>
                  </a:lnTo>
                  <a:lnTo>
                    <a:pt x="14824" y="3394"/>
                  </a:lnTo>
                  <a:lnTo>
                    <a:pt x="15372" y="3727"/>
                  </a:lnTo>
                  <a:lnTo>
                    <a:pt x="15134" y="4049"/>
                  </a:lnTo>
                  <a:lnTo>
                    <a:pt x="14907" y="4359"/>
                  </a:lnTo>
                  <a:lnTo>
                    <a:pt x="13943" y="3870"/>
                  </a:lnTo>
                  <a:lnTo>
                    <a:pt x="12097" y="2751"/>
                  </a:lnTo>
                  <a:lnTo>
                    <a:pt x="11216" y="2120"/>
                  </a:lnTo>
                  <a:lnTo>
                    <a:pt x="10669" y="1668"/>
                  </a:lnTo>
                  <a:lnTo>
                    <a:pt x="10145" y="1156"/>
                  </a:lnTo>
                  <a:lnTo>
                    <a:pt x="10395" y="798"/>
                  </a:lnTo>
                  <a:lnTo>
                    <a:pt x="10692" y="489"/>
                  </a:lnTo>
                  <a:close/>
                  <a:moveTo>
                    <a:pt x="11990" y="3216"/>
                  </a:moveTo>
                  <a:lnTo>
                    <a:pt x="12324" y="3430"/>
                  </a:lnTo>
                  <a:lnTo>
                    <a:pt x="12645" y="3632"/>
                  </a:lnTo>
                  <a:lnTo>
                    <a:pt x="12145" y="4263"/>
                  </a:lnTo>
                  <a:lnTo>
                    <a:pt x="11621" y="4894"/>
                  </a:lnTo>
                  <a:lnTo>
                    <a:pt x="11311" y="4668"/>
                  </a:lnTo>
                  <a:lnTo>
                    <a:pt x="10990" y="4430"/>
                  </a:lnTo>
                  <a:lnTo>
                    <a:pt x="11490" y="3823"/>
                  </a:lnTo>
                  <a:lnTo>
                    <a:pt x="11990" y="3216"/>
                  </a:lnTo>
                  <a:close/>
                  <a:moveTo>
                    <a:pt x="13038" y="3870"/>
                  </a:moveTo>
                  <a:lnTo>
                    <a:pt x="13657" y="4228"/>
                  </a:lnTo>
                  <a:lnTo>
                    <a:pt x="13157" y="4894"/>
                  </a:lnTo>
                  <a:lnTo>
                    <a:pt x="12693" y="5609"/>
                  </a:lnTo>
                  <a:lnTo>
                    <a:pt x="12335" y="5371"/>
                  </a:lnTo>
                  <a:lnTo>
                    <a:pt x="11978" y="5144"/>
                  </a:lnTo>
                  <a:lnTo>
                    <a:pt x="12514" y="4513"/>
                  </a:lnTo>
                  <a:lnTo>
                    <a:pt x="13038" y="3870"/>
                  </a:lnTo>
                  <a:close/>
                  <a:moveTo>
                    <a:pt x="14062" y="4430"/>
                  </a:moveTo>
                  <a:lnTo>
                    <a:pt x="14348" y="4585"/>
                  </a:lnTo>
                  <a:lnTo>
                    <a:pt x="14622" y="4716"/>
                  </a:lnTo>
                  <a:lnTo>
                    <a:pt x="14431" y="5025"/>
                  </a:lnTo>
                  <a:lnTo>
                    <a:pt x="14241" y="5335"/>
                  </a:lnTo>
                  <a:lnTo>
                    <a:pt x="14026" y="5740"/>
                  </a:lnTo>
                  <a:lnTo>
                    <a:pt x="13764" y="6133"/>
                  </a:lnTo>
                  <a:lnTo>
                    <a:pt x="13740" y="6133"/>
                  </a:lnTo>
                  <a:lnTo>
                    <a:pt x="13717" y="6156"/>
                  </a:lnTo>
                  <a:lnTo>
                    <a:pt x="13395" y="5990"/>
                  </a:lnTo>
                  <a:lnTo>
                    <a:pt x="13074" y="5811"/>
                  </a:lnTo>
                  <a:lnTo>
                    <a:pt x="13550" y="5109"/>
                  </a:lnTo>
                  <a:lnTo>
                    <a:pt x="14062" y="4430"/>
                  </a:lnTo>
                  <a:close/>
                  <a:moveTo>
                    <a:pt x="15062" y="4942"/>
                  </a:moveTo>
                  <a:lnTo>
                    <a:pt x="15312" y="5049"/>
                  </a:lnTo>
                  <a:lnTo>
                    <a:pt x="15562" y="5156"/>
                  </a:lnTo>
                  <a:lnTo>
                    <a:pt x="15038" y="5799"/>
                  </a:lnTo>
                  <a:lnTo>
                    <a:pt x="14479" y="6430"/>
                  </a:lnTo>
                  <a:lnTo>
                    <a:pt x="14455" y="6442"/>
                  </a:lnTo>
                  <a:lnTo>
                    <a:pt x="14431" y="6490"/>
                  </a:lnTo>
                  <a:lnTo>
                    <a:pt x="14288" y="6418"/>
                  </a:lnTo>
                  <a:lnTo>
                    <a:pt x="14145" y="6371"/>
                  </a:lnTo>
                  <a:lnTo>
                    <a:pt x="14348" y="6049"/>
                  </a:lnTo>
                  <a:lnTo>
                    <a:pt x="14502" y="5752"/>
                  </a:lnTo>
                  <a:lnTo>
                    <a:pt x="14753" y="5359"/>
                  </a:lnTo>
                  <a:lnTo>
                    <a:pt x="15003" y="4966"/>
                  </a:lnTo>
                  <a:lnTo>
                    <a:pt x="15038" y="4954"/>
                  </a:lnTo>
                  <a:lnTo>
                    <a:pt x="15062" y="4942"/>
                  </a:lnTo>
                  <a:close/>
                  <a:moveTo>
                    <a:pt x="8585" y="2799"/>
                  </a:moveTo>
                  <a:lnTo>
                    <a:pt x="8644" y="2870"/>
                  </a:lnTo>
                  <a:lnTo>
                    <a:pt x="8716" y="2942"/>
                  </a:lnTo>
                  <a:lnTo>
                    <a:pt x="8752" y="3025"/>
                  </a:lnTo>
                  <a:lnTo>
                    <a:pt x="8835" y="3073"/>
                  </a:lnTo>
                  <a:lnTo>
                    <a:pt x="9240" y="3477"/>
                  </a:lnTo>
                  <a:lnTo>
                    <a:pt x="5942" y="8097"/>
                  </a:lnTo>
                  <a:lnTo>
                    <a:pt x="2643" y="12717"/>
                  </a:lnTo>
                  <a:lnTo>
                    <a:pt x="2203" y="13348"/>
                  </a:lnTo>
                  <a:lnTo>
                    <a:pt x="1762" y="13955"/>
                  </a:lnTo>
                  <a:lnTo>
                    <a:pt x="1560" y="13682"/>
                  </a:lnTo>
                  <a:lnTo>
                    <a:pt x="1393" y="13372"/>
                  </a:lnTo>
                  <a:lnTo>
                    <a:pt x="1881" y="12812"/>
                  </a:lnTo>
                  <a:lnTo>
                    <a:pt x="2798" y="11610"/>
                  </a:lnTo>
                  <a:lnTo>
                    <a:pt x="4048" y="9705"/>
                  </a:lnTo>
                  <a:lnTo>
                    <a:pt x="4846" y="8454"/>
                  </a:lnTo>
                  <a:lnTo>
                    <a:pt x="5680" y="7133"/>
                  </a:lnTo>
                  <a:lnTo>
                    <a:pt x="6942" y="5144"/>
                  </a:lnTo>
                  <a:lnTo>
                    <a:pt x="7811" y="3858"/>
                  </a:lnTo>
                  <a:lnTo>
                    <a:pt x="8287" y="3227"/>
                  </a:lnTo>
                  <a:lnTo>
                    <a:pt x="8442" y="3013"/>
                  </a:lnTo>
                  <a:lnTo>
                    <a:pt x="8585" y="2799"/>
                  </a:lnTo>
                  <a:close/>
                  <a:moveTo>
                    <a:pt x="9561" y="3787"/>
                  </a:moveTo>
                  <a:lnTo>
                    <a:pt x="10121" y="4287"/>
                  </a:lnTo>
                  <a:lnTo>
                    <a:pt x="10692" y="4763"/>
                  </a:lnTo>
                  <a:lnTo>
                    <a:pt x="8883" y="7335"/>
                  </a:lnTo>
                  <a:lnTo>
                    <a:pt x="7013" y="9859"/>
                  </a:lnTo>
                  <a:lnTo>
                    <a:pt x="6525" y="10526"/>
                  </a:lnTo>
                  <a:lnTo>
                    <a:pt x="5477" y="11824"/>
                  </a:lnTo>
                  <a:lnTo>
                    <a:pt x="3858" y="13717"/>
                  </a:lnTo>
                  <a:lnTo>
                    <a:pt x="2822" y="15015"/>
                  </a:lnTo>
                  <a:lnTo>
                    <a:pt x="2417" y="14670"/>
                  </a:lnTo>
                  <a:lnTo>
                    <a:pt x="2060" y="14301"/>
                  </a:lnTo>
                  <a:lnTo>
                    <a:pt x="5227" y="9836"/>
                  </a:lnTo>
                  <a:lnTo>
                    <a:pt x="8418" y="5394"/>
                  </a:lnTo>
                  <a:lnTo>
                    <a:pt x="9002" y="4597"/>
                  </a:lnTo>
                  <a:lnTo>
                    <a:pt x="9561" y="3787"/>
                  </a:lnTo>
                  <a:close/>
                  <a:moveTo>
                    <a:pt x="11038" y="5025"/>
                  </a:moveTo>
                  <a:lnTo>
                    <a:pt x="11693" y="5502"/>
                  </a:lnTo>
                  <a:lnTo>
                    <a:pt x="12395" y="5918"/>
                  </a:lnTo>
                  <a:lnTo>
                    <a:pt x="11573" y="6799"/>
                  </a:lnTo>
                  <a:lnTo>
                    <a:pt x="10014" y="8645"/>
                  </a:lnTo>
                  <a:lnTo>
                    <a:pt x="9252" y="9562"/>
                  </a:lnTo>
                  <a:lnTo>
                    <a:pt x="7227" y="12015"/>
                  </a:lnTo>
                  <a:lnTo>
                    <a:pt x="5180" y="14432"/>
                  </a:lnTo>
                  <a:lnTo>
                    <a:pt x="4858" y="14801"/>
                  </a:lnTo>
                  <a:lnTo>
                    <a:pt x="4191" y="15539"/>
                  </a:lnTo>
                  <a:lnTo>
                    <a:pt x="3834" y="15860"/>
                  </a:lnTo>
                  <a:lnTo>
                    <a:pt x="3501" y="15587"/>
                  </a:lnTo>
                  <a:lnTo>
                    <a:pt x="3155" y="15313"/>
                  </a:lnTo>
                  <a:lnTo>
                    <a:pt x="4191" y="14015"/>
                  </a:lnTo>
                  <a:lnTo>
                    <a:pt x="6346" y="11467"/>
                  </a:lnTo>
                  <a:lnTo>
                    <a:pt x="7358" y="10145"/>
                  </a:lnTo>
                  <a:lnTo>
                    <a:pt x="9228" y="7609"/>
                  </a:lnTo>
                  <a:lnTo>
                    <a:pt x="11038" y="5025"/>
                  </a:lnTo>
                  <a:close/>
                  <a:moveTo>
                    <a:pt x="12776" y="6145"/>
                  </a:moveTo>
                  <a:lnTo>
                    <a:pt x="13431" y="6490"/>
                  </a:lnTo>
                  <a:lnTo>
                    <a:pt x="14121" y="6811"/>
                  </a:lnTo>
                  <a:lnTo>
                    <a:pt x="13086" y="7978"/>
                  </a:lnTo>
                  <a:lnTo>
                    <a:pt x="12038" y="9133"/>
                  </a:lnTo>
                  <a:lnTo>
                    <a:pt x="9264" y="12217"/>
                  </a:lnTo>
                  <a:lnTo>
                    <a:pt x="6525" y="15325"/>
                  </a:lnTo>
                  <a:lnTo>
                    <a:pt x="5739" y="16206"/>
                  </a:lnTo>
                  <a:lnTo>
                    <a:pt x="5001" y="17146"/>
                  </a:lnTo>
                  <a:lnTo>
                    <a:pt x="4810" y="16873"/>
                  </a:lnTo>
                  <a:lnTo>
                    <a:pt x="4394" y="16396"/>
                  </a:lnTo>
                  <a:lnTo>
                    <a:pt x="4167" y="16170"/>
                  </a:lnTo>
                  <a:lnTo>
                    <a:pt x="4560" y="15813"/>
                  </a:lnTo>
                  <a:lnTo>
                    <a:pt x="5299" y="15039"/>
                  </a:lnTo>
                  <a:lnTo>
                    <a:pt x="6334" y="13777"/>
                  </a:lnTo>
                  <a:lnTo>
                    <a:pt x="7001" y="12955"/>
                  </a:lnTo>
                  <a:lnTo>
                    <a:pt x="9073" y="10455"/>
                  </a:lnTo>
                  <a:lnTo>
                    <a:pt x="11169" y="7954"/>
                  </a:lnTo>
                  <a:lnTo>
                    <a:pt x="11954" y="7038"/>
                  </a:lnTo>
                  <a:lnTo>
                    <a:pt x="12776" y="6145"/>
                  </a:lnTo>
                  <a:close/>
                  <a:moveTo>
                    <a:pt x="1226" y="13967"/>
                  </a:moveTo>
                  <a:lnTo>
                    <a:pt x="1417" y="14217"/>
                  </a:lnTo>
                  <a:lnTo>
                    <a:pt x="1834" y="14682"/>
                  </a:lnTo>
                  <a:lnTo>
                    <a:pt x="2524" y="15301"/>
                  </a:lnTo>
                  <a:lnTo>
                    <a:pt x="3489" y="16099"/>
                  </a:lnTo>
                  <a:lnTo>
                    <a:pt x="4156" y="16742"/>
                  </a:lnTo>
                  <a:lnTo>
                    <a:pt x="4537" y="17230"/>
                  </a:lnTo>
                  <a:lnTo>
                    <a:pt x="4703" y="17504"/>
                  </a:lnTo>
                  <a:lnTo>
                    <a:pt x="3703" y="17754"/>
                  </a:lnTo>
                  <a:lnTo>
                    <a:pt x="2691" y="17956"/>
                  </a:lnTo>
                  <a:lnTo>
                    <a:pt x="2215" y="17468"/>
                  </a:lnTo>
                  <a:lnTo>
                    <a:pt x="1334" y="16408"/>
                  </a:lnTo>
                  <a:lnTo>
                    <a:pt x="869" y="15908"/>
                  </a:lnTo>
                  <a:lnTo>
                    <a:pt x="1048" y="14944"/>
                  </a:lnTo>
                  <a:lnTo>
                    <a:pt x="1226" y="13967"/>
                  </a:lnTo>
                  <a:close/>
                  <a:moveTo>
                    <a:pt x="786" y="16444"/>
                  </a:moveTo>
                  <a:lnTo>
                    <a:pt x="1477" y="17254"/>
                  </a:lnTo>
                  <a:lnTo>
                    <a:pt x="2179" y="18063"/>
                  </a:lnTo>
                  <a:lnTo>
                    <a:pt x="1334" y="18230"/>
                  </a:lnTo>
                  <a:lnTo>
                    <a:pt x="488" y="18432"/>
                  </a:lnTo>
                  <a:lnTo>
                    <a:pt x="607" y="17444"/>
                  </a:lnTo>
                  <a:lnTo>
                    <a:pt x="786" y="16444"/>
                  </a:lnTo>
                  <a:close/>
                  <a:moveTo>
                    <a:pt x="10597" y="1"/>
                  </a:moveTo>
                  <a:lnTo>
                    <a:pt x="10538" y="36"/>
                  </a:lnTo>
                  <a:lnTo>
                    <a:pt x="10323" y="239"/>
                  </a:lnTo>
                  <a:lnTo>
                    <a:pt x="9978" y="632"/>
                  </a:lnTo>
                  <a:lnTo>
                    <a:pt x="9835" y="858"/>
                  </a:lnTo>
                  <a:lnTo>
                    <a:pt x="9645" y="667"/>
                  </a:lnTo>
                  <a:lnTo>
                    <a:pt x="9597" y="632"/>
                  </a:lnTo>
                  <a:lnTo>
                    <a:pt x="9490" y="608"/>
                  </a:lnTo>
                  <a:lnTo>
                    <a:pt x="9359" y="679"/>
                  </a:lnTo>
                  <a:lnTo>
                    <a:pt x="9299" y="751"/>
                  </a:lnTo>
                  <a:lnTo>
                    <a:pt x="8680" y="1811"/>
                  </a:lnTo>
                  <a:lnTo>
                    <a:pt x="7323" y="3835"/>
                  </a:lnTo>
                  <a:lnTo>
                    <a:pt x="6644" y="4859"/>
                  </a:lnTo>
                  <a:lnTo>
                    <a:pt x="4703" y="7895"/>
                  </a:lnTo>
                  <a:lnTo>
                    <a:pt x="2715" y="10883"/>
                  </a:lnTo>
                  <a:lnTo>
                    <a:pt x="2310" y="11491"/>
                  </a:lnTo>
                  <a:lnTo>
                    <a:pt x="1429" y="12681"/>
                  </a:lnTo>
                  <a:lnTo>
                    <a:pt x="953" y="13229"/>
                  </a:lnTo>
                  <a:lnTo>
                    <a:pt x="905" y="13277"/>
                  </a:lnTo>
                  <a:lnTo>
                    <a:pt x="905" y="13324"/>
                  </a:lnTo>
                  <a:lnTo>
                    <a:pt x="667" y="14622"/>
                  </a:lnTo>
                  <a:lnTo>
                    <a:pt x="429" y="15932"/>
                  </a:lnTo>
                  <a:lnTo>
                    <a:pt x="417" y="15968"/>
                  </a:lnTo>
                  <a:lnTo>
                    <a:pt x="417" y="15991"/>
                  </a:lnTo>
                  <a:lnTo>
                    <a:pt x="179" y="17361"/>
                  </a:lnTo>
                  <a:lnTo>
                    <a:pt x="0" y="18718"/>
                  </a:lnTo>
                  <a:lnTo>
                    <a:pt x="0" y="18778"/>
                  </a:lnTo>
                  <a:lnTo>
                    <a:pt x="36" y="18885"/>
                  </a:lnTo>
                  <a:lnTo>
                    <a:pt x="179" y="18956"/>
                  </a:lnTo>
                  <a:lnTo>
                    <a:pt x="310" y="18944"/>
                  </a:lnTo>
                  <a:lnTo>
                    <a:pt x="869" y="18790"/>
                  </a:lnTo>
                  <a:lnTo>
                    <a:pt x="2000" y="18539"/>
                  </a:lnTo>
                  <a:lnTo>
                    <a:pt x="2572" y="18432"/>
                  </a:lnTo>
                  <a:lnTo>
                    <a:pt x="2643" y="18444"/>
                  </a:lnTo>
                  <a:lnTo>
                    <a:pt x="2715" y="18409"/>
                  </a:lnTo>
                  <a:lnTo>
                    <a:pt x="3298" y="18289"/>
                  </a:lnTo>
                  <a:lnTo>
                    <a:pt x="4453" y="18039"/>
                  </a:lnTo>
                  <a:lnTo>
                    <a:pt x="5025" y="17873"/>
                  </a:lnTo>
                  <a:lnTo>
                    <a:pt x="5096" y="17837"/>
                  </a:lnTo>
                  <a:lnTo>
                    <a:pt x="5156" y="17742"/>
                  </a:lnTo>
                  <a:lnTo>
                    <a:pt x="5156" y="17694"/>
                  </a:lnTo>
                  <a:lnTo>
                    <a:pt x="5489" y="17230"/>
                  </a:lnTo>
                  <a:lnTo>
                    <a:pt x="6227" y="16349"/>
                  </a:lnTo>
                  <a:lnTo>
                    <a:pt x="6608" y="15920"/>
                  </a:lnTo>
                  <a:lnTo>
                    <a:pt x="7859" y="14479"/>
                  </a:lnTo>
                  <a:lnTo>
                    <a:pt x="9133" y="13050"/>
                  </a:lnTo>
                  <a:lnTo>
                    <a:pt x="11859" y="10026"/>
                  </a:lnTo>
                  <a:lnTo>
                    <a:pt x="14562" y="6990"/>
                  </a:lnTo>
                  <a:lnTo>
                    <a:pt x="14955" y="6561"/>
                  </a:lnTo>
                  <a:lnTo>
                    <a:pt x="15741" y="5668"/>
                  </a:lnTo>
                  <a:lnTo>
                    <a:pt x="16086" y="5192"/>
                  </a:lnTo>
                  <a:lnTo>
                    <a:pt x="16134" y="5097"/>
                  </a:lnTo>
                  <a:lnTo>
                    <a:pt x="16086" y="4906"/>
                  </a:lnTo>
                  <a:lnTo>
                    <a:pt x="15991" y="4847"/>
                  </a:lnTo>
                  <a:lnTo>
                    <a:pt x="15646" y="4704"/>
                  </a:lnTo>
                  <a:lnTo>
                    <a:pt x="15312" y="4549"/>
                  </a:lnTo>
                  <a:lnTo>
                    <a:pt x="15574" y="4180"/>
                  </a:lnTo>
                  <a:lnTo>
                    <a:pt x="15860" y="3823"/>
                  </a:lnTo>
                  <a:lnTo>
                    <a:pt x="15907" y="3751"/>
                  </a:lnTo>
                  <a:lnTo>
                    <a:pt x="15872" y="3573"/>
                  </a:lnTo>
                  <a:lnTo>
                    <a:pt x="15812" y="3501"/>
                  </a:lnTo>
                  <a:lnTo>
                    <a:pt x="15193" y="3096"/>
                  </a:lnTo>
                  <a:lnTo>
                    <a:pt x="14550" y="2715"/>
                  </a:lnTo>
                  <a:lnTo>
                    <a:pt x="13979" y="2263"/>
                  </a:lnTo>
                  <a:lnTo>
                    <a:pt x="13419" y="1775"/>
                  </a:lnTo>
                  <a:lnTo>
                    <a:pt x="12800" y="1299"/>
                  </a:lnTo>
                  <a:lnTo>
                    <a:pt x="11466" y="441"/>
                  </a:lnTo>
                  <a:lnTo>
                    <a:pt x="10799" y="36"/>
                  </a:lnTo>
                  <a:lnTo>
                    <a:pt x="10740" y="13"/>
                  </a:lnTo>
                  <a:lnTo>
                    <a:pt x="105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9" name="Google Shape;1019;p31"/>
          <p:cNvSpPr/>
          <p:nvPr/>
        </p:nvSpPr>
        <p:spPr>
          <a:xfrm>
            <a:off x="439526" y="1359256"/>
            <a:ext cx="432083" cy="386745"/>
          </a:xfrm>
          <a:custGeom>
            <a:rect b="b" l="l" r="r" t="t"/>
            <a:pathLst>
              <a:path extrusionOk="0" h="11277" w="12599">
                <a:moveTo>
                  <a:pt x="7681" y="1"/>
                </a:moveTo>
                <a:lnTo>
                  <a:pt x="6288" y="1239"/>
                </a:lnTo>
                <a:lnTo>
                  <a:pt x="4859" y="2787"/>
                </a:lnTo>
                <a:lnTo>
                  <a:pt x="810" y="2894"/>
                </a:lnTo>
                <a:lnTo>
                  <a:pt x="1" y="4228"/>
                </a:lnTo>
                <a:lnTo>
                  <a:pt x="3656" y="4132"/>
                </a:lnTo>
                <a:lnTo>
                  <a:pt x="5621" y="4442"/>
                </a:lnTo>
                <a:lnTo>
                  <a:pt x="7633" y="4787"/>
                </a:lnTo>
                <a:lnTo>
                  <a:pt x="7776" y="6133"/>
                </a:lnTo>
                <a:lnTo>
                  <a:pt x="7883" y="7657"/>
                </a:lnTo>
                <a:lnTo>
                  <a:pt x="7800" y="9550"/>
                </a:lnTo>
                <a:lnTo>
                  <a:pt x="7704" y="11276"/>
                </a:lnTo>
                <a:lnTo>
                  <a:pt x="9645" y="10288"/>
                </a:lnTo>
                <a:lnTo>
                  <a:pt x="9645" y="6657"/>
                </a:lnTo>
                <a:lnTo>
                  <a:pt x="12598" y="4870"/>
                </a:lnTo>
                <a:lnTo>
                  <a:pt x="8943" y="3454"/>
                </a:lnTo>
                <a:lnTo>
                  <a:pt x="768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31"/>
          <p:cNvSpPr/>
          <p:nvPr/>
        </p:nvSpPr>
        <p:spPr>
          <a:xfrm>
            <a:off x="439526" y="1392728"/>
            <a:ext cx="381841" cy="354507"/>
          </a:xfrm>
          <a:custGeom>
            <a:rect b="b" l="l" r="r" t="t"/>
            <a:pathLst>
              <a:path extrusionOk="0" h="10337" w="11134">
                <a:moveTo>
                  <a:pt x="6561" y="1"/>
                </a:moveTo>
                <a:lnTo>
                  <a:pt x="3668" y="3156"/>
                </a:lnTo>
                <a:lnTo>
                  <a:pt x="1" y="3347"/>
                </a:lnTo>
                <a:lnTo>
                  <a:pt x="1668" y="5573"/>
                </a:lnTo>
                <a:lnTo>
                  <a:pt x="1263" y="9241"/>
                </a:lnTo>
                <a:lnTo>
                  <a:pt x="4918" y="8288"/>
                </a:lnTo>
                <a:lnTo>
                  <a:pt x="7764" y="10336"/>
                </a:lnTo>
                <a:lnTo>
                  <a:pt x="7835" y="10074"/>
                </a:lnTo>
                <a:lnTo>
                  <a:pt x="8062" y="8526"/>
                </a:lnTo>
                <a:lnTo>
                  <a:pt x="8050" y="7621"/>
                </a:lnTo>
                <a:lnTo>
                  <a:pt x="7955" y="7038"/>
                </a:lnTo>
                <a:lnTo>
                  <a:pt x="7871" y="6764"/>
                </a:lnTo>
                <a:lnTo>
                  <a:pt x="11134" y="4799"/>
                </a:lnTo>
                <a:lnTo>
                  <a:pt x="7681" y="3704"/>
                </a:lnTo>
                <a:lnTo>
                  <a:pt x="656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31"/>
          <p:cNvSpPr/>
          <p:nvPr/>
        </p:nvSpPr>
        <p:spPr>
          <a:xfrm>
            <a:off x="427694" y="1350271"/>
            <a:ext cx="450842" cy="405538"/>
          </a:xfrm>
          <a:custGeom>
            <a:rect b="b" l="l" r="r" t="t"/>
            <a:pathLst>
              <a:path extrusionOk="0" h="11825" w="13146">
                <a:moveTo>
                  <a:pt x="7907" y="548"/>
                </a:moveTo>
                <a:lnTo>
                  <a:pt x="7966" y="787"/>
                </a:lnTo>
                <a:lnTo>
                  <a:pt x="8038" y="1013"/>
                </a:lnTo>
                <a:lnTo>
                  <a:pt x="7680" y="1334"/>
                </a:lnTo>
                <a:lnTo>
                  <a:pt x="7287" y="1608"/>
                </a:lnTo>
                <a:lnTo>
                  <a:pt x="7228" y="1406"/>
                </a:lnTo>
                <a:lnTo>
                  <a:pt x="7145" y="1203"/>
                </a:lnTo>
                <a:lnTo>
                  <a:pt x="7526" y="882"/>
                </a:lnTo>
                <a:lnTo>
                  <a:pt x="7907" y="548"/>
                </a:lnTo>
                <a:close/>
                <a:moveTo>
                  <a:pt x="8180" y="1430"/>
                </a:moveTo>
                <a:lnTo>
                  <a:pt x="8252" y="1668"/>
                </a:lnTo>
                <a:lnTo>
                  <a:pt x="8335" y="1894"/>
                </a:lnTo>
                <a:lnTo>
                  <a:pt x="7966" y="2203"/>
                </a:lnTo>
                <a:lnTo>
                  <a:pt x="7585" y="2501"/>
                </a:lnTo>
                <a:lnTo>
                  <a:pt x="7514" y="2251"/>
                </a:lnTo>
                <a:lnTo>
                  <a:pt x="7442" y="2001"/>
                </a:lnTo>
                <a:lnTo>
                  <a:pt x="7823" y="1727"/>
                </a:lnTo>
                <a:lnTo>
                  <a:pt x="8180" y="1430"/>
                </a:lnTo>
                <a:close/>
                <a:moveTo>
                  <a:pt x="8466" y="2287"/>
                </a:moveTo>
                <a:lnTo>
                  <a:pt x="8561" y="2525"/>
                </a:lnTo>
                <a:lnTo>
                  <a:pt x="8645" y="2751"/>
                </a:lnTo>
                <a:lnTo>
                  <a:pt x="8633" y="2751"/>
                </a:lnTo>
                <a:lnTo>
                  <a:pt x="8633" y="2763"/>
                </a:lnTo>
                <a:lnTo>
                  <a:pt x="8252" y="3120"/>
                </a:lnTo>
                <a:lnTo>
                  <a:pt x="7859" y="3454"/>
                </a:lnTo>
                <a:lnTo>
                  <a:pt x="7788" y="3180"/>
                </a:lnTo>
                <a:lnTo>
                  <a:pt x="7704" y="2918"/>
                </a:lnTo>
                <a:lnTo>
                  <a:pt x="8097" y="2620"/>
                </a:lnTo>
                <a:lnTo>
                  <a:pt x="8466" y="2287"/>
                </a:lnTo>
                <a:close/>
                <a:moveTo>
                  <a:pt x="3656" y="3227"/>
                </a:moveTo>
                <a:lnTo>
                  <a:pt x="3382" y="3716"/>
                </a:lnTo>
                <a:lnTo>
                  <a:pt x="3096" y="4192"/>
                </a:lnTo>
                <a:lnTo>
                  <a:pt x="2906" y="4192"/>
                </a:lnTo>
                <a:lnTo>
                  <a:pt x="2739" y="4204"/>
                </a:lnTo>
                <a:lnTo>
                  <a:pt x="2572" y="4216"/>
                </a:lnTo>
                <a:lnTo>
                  <a:pt x="3156" y="3275"/>
                </a:lnTo>
                <a:lnTo>
                  <a:pt x="3406" y="3251"/>
                </a:lnTo>
                <a:lnTo>
                  <a:pt x="3656" y="3227"/>
                </a:lnTo>
                <a:close/>
                <a:moveTo>
                  <a:pt x="4823" y="3180"/>
                </a:moveTo>
                <a:lnTo>
                  <a:pt x="4454" y="3585"/>
                </a:lnTo>
                <a:lnTo>
                  <a:pt x="4073" y="3989"/>
                </a:lnTo>
                <a:lnTo>
                  <a:pt x="3989" y="4085"/>
                </a:lnTo>
                <a:lnTo>
                  <a:pt x="3894" y="4192"/>
                </a:lnTo>
                <a:lnTo>
                  <a:pt x="3727" y="4216"/>
                </a:lnTo>
                <a:lnTo>
                  <a:pt x="3561" y="4192"/>
                </a:lnTo>
                <a:lnTo>
                  <a:pt x="3858" y="3716"/>
                </a:lnTo>
                <a:lnTo>
                  <a:pt x="4108" y="3204"/>
                </a:lnTo>
                <a:lnTo>
                  <a:pt x="4466" y="3180"/>
                </a:lnTo>
                <a:close/>
                <a:moveTo>
                  <a:pt x="2668" y="3323"/>
                </a:moveTo>
                <a:lnTo>
                  <a:pt x="2382" y="3775"/>
                </a:lnTo>
                <a:lnTo>
                  <a:pt x="2096" y="4239"/>
                </a:lnTo>
                <a:lnTo>
                  <a:pt x="1846" y="4251"/>
                </a:lnTo>
                <a:lnTo>
                  <a:pt x="1596" y="4275"/>
                </a:lnTo>
                <a:lnTo>
                  <a:pt x="1596" y="4275"/>
                </a:lnTo>
                <a:lnTo>
                  <a:pt x="1667" y="4120"/>
                </a:lnTo>
                <a:lnTo>
                  <a:pt x="1751" y="3978"/>
                </a:lnTo>
                <a:lnTo>
                  <a:pt x="1906" y="3680"/>
                </a:lnTo>
                <a:lnTo>
                  <a:pt x="2048" y="3358"/>
                </a:lnTo>
                <a:lnTo>
                  <a:pt x="2120" y="3358"/>
                </a:lnTo>
                <a:lnTo>
                  <a:pt x="2370" y="3335"/>
                </a:lnTo>
                <a:lnTo>
                  <a:pt x="2668" y="3323"/>
                </a:lnTo>
                <a:close/>
                <a:moveTo>
                  <a:pt x="1572" y="3406"/>
                </a:moveTo>
                <a:lnTo>
                  <a:pt x="1346" y="3858"/>
                </a:lnTo>
                <a:lnTo>
                  <a:pt x="1120" y="4299"/>
                </a:lnTo>
                <a:lnTo>
                  <a:pt x="858" y="4311"/>
                </a:lnTo>
                <a:lnTo>
                  <a:pt x="596" y="4311"/>
                </a:lnTo>
                <a:lnTo>
                  <a:pt x="739" y="4073"/>
                </a:lnTo>
                <a:lnTo>
                  <a:pt x="905" y="3870"/>
                </a:lnTo>
                <a:lnTo>
                  <a:pt x="1179" y="3513"/>
                </a:lnTo>
                <a:lnTo>
                  <a:pt x="1203" y="3466"/>
                </a:lnTo>
                <a:lnTo>
                  <a:pt x="1251" y="3442"/>
                </a:lnTo>
                <a:lnTo>
                  <a:pt x="1346" y="3430"/>
                </a:lnTo>
                <a:lnTo>
                  <a:pt x="1417" y="3418"/>
                </a:lnTo>
                <a:lnTo>
                  <a:pt x="1489" y="3418"/>
                </a:lnTo>
                <a:lnTo>
                  <a:pt x="1572" y="3406"/>
                </a:lnTo>
                <a:close/>
                <a:moveTo>
                  <a:pt x="8776" y="3156"/>
                </a:moveTo>
                <a:lnTo>
                  <a:pt x="8895" y="3418"/>
                </a:lnTo>
                <a:lnTo>
                  <a:pt x="8990" y="3680"/>
                </a:lnTo>
                <a:lnTo>
                  <a:pt x="8526" y="4085"/>
                </a:lnTo>
                <a:lnTo>
                  <a:pt x="8085" y="4525"/>
                </a:lnTo>
                <a:lnTo>
                  <a:pt x="8014" y="4204"/>
                </a:lnTo>
                <a:lnTo>
                  <a:pt x="7942" y="3882"/>
                </a:lnTo>
                <a:lnTo>
                  <a:pt x="8371" y="3537"/>
                </a:lnTo>
                <a:lnTo>
                  <a:pt x="8776" y="3156"/>
                </a:lnTo>
                <a:close/>
                <a:moveTo>
                  <a:pt x="9240" y="4001"/>
                </a:moveTo>
                <a:lnTo>
                  <a:pt x="9443" y="4109"/>
                </a:lnTo>
                <a:lnTo>
                  <a:pt x="9645" y="4192"/>
                </a:lnTo>
                <a:lnTo>
                  <a:pt x="9490" y="4394"/>
                </a:lnTo>
                <a:lnTo>
                  <a:pt x="9312" y="4585"/>
                </a:lnTo>
                <a:lnTo>
                  <a:pt x="9073" y="4799"/>
                </a:lnTo>
                <a:lnTo>
                  <a:pt x="8859" y="5049"/>
                </a:lnTo>
                <a:lnTo>
                  <a:pt x="8811" y="5025"/>
                </a:lnTo>
                <a:lnTo>
                  <a:pt x="8764" y="5013"/>
                </a:lnTo>
                <a:lnTo>
                  <a:pt x="8502" y="4942"/>
                </a:lnTo>
                <a:lnTo>
                  <a:pt x="8300" y="4882"/>
                </a:lnTo>
                <a:lnTo>
                  <a:pt x="8752" y="4430"/>
                </a:lnTo>
                <a:lnTo>
                  <a:pt x="9240" y="4001"/>
                </a:lnTo>
                <a:close/>
                <a:moveTo>
                  <a:pt x="10050" y="4347"/>
                </a:moveTo>
                <a:lnTo>
                  <a:pt x="10336" y="4454"/>
                </a:lnTo>
                <a:lnTo>
                  <a:pt x="10621" y="4549"/>
                </a:lnTo>
                <a:lnTo>
                  <a:pt x="10514" y="4728"/>
                </a:lnTo>
                <a:lnTo>
                  <a:pt x="10371" y="4894"/>
                </a:lnTo>
                <a:lnTo>
                  <a:pt x="10169" y="5121"/>
                </a:lnTo>
                <a:lnTo>
                  <a:pt x="9966" y="5359"/>
                </a:lnTo>
                <a:lnTo>
                  <a:pt x="9824" y="5311"/>
                </a:lnTo>
                <a:lnTo>
                  <a:pt x="9693" y="5263"/>
                </a:lnTo>
                <a:lnTo>
                  <a:pt x="9466" y="5204"/>
                </a:lnTo>
                <a:lnTo>
                  <a:pt x="9252" y="5144"/>
                </a:lnTo>
                <a:lnTo>
                  <a:pt x="9454" y="4990"/>
                </a:lnTo>
                <a:lnTo>
                  <a:pt x="9645" y="4823"/>
                </a:lnTo>
                <a:lnTo>
                  <a:pt x="9847" y="4585"/>
                </a:lnTo>
                <a:lnTo>
                  <a:pt x="10050" y="4347"/>
                </a:lnTo>
                <a:close/>
                <a:moveTo>
                  <a:pt x="11014" y="4668"/>
                </a:moveTo>
                <a:lnTo>
                  <a:pt x="11336" y="4799"/>
                </a:lnTo>
                <a:lnTo>
                  <a:pt x="11657" y="4906"/>
                </a:lnTo>
                <a:lnTo>
                  <a:pt x="11455" y="5061"/>
                </a:lnTo>
                <a:lnTo>
                  <a:pt x="11264" y="5204"/>
                </a:lnTo>
                <a:lnTo>
                  <a:pt x="11014" y="5394"/>
                </a:lnTo>
                <a:lnTo>
                  <a:pt x="10764" y="5561"/>
                </a:lnTo>
                <a:lnTo>
                  <a:pt x="10574" y="5514"/>
                </a:lnTo>
                <a:lnTo>
                  <a:pt x="10383" y="5466"/>
                </a:lnTo>
                <a:lnTo>
                  <a:pt x="10562" y="5263"/>
                </a:lnTo>
                <a:lnTo>
                  <a:pt x="10740" y="5061"/>
                </a:lnTo>
                <a:lnTo>
                  <a:pt x="10883" y="4871"/>
                </a:lnTo>
                <a:lnTo>
                  <a:pt x="11014" y="4668"/>
                </a:lnTo>
                <a:close/>
                <a:moveTo>
                  <a:pt x="12133" y="5085"/>
                </a:moveTo>
                <a:lnTo>
                  <a:pt x="12312" y="5156"/>
                </a:lnTo>
                <a:lnTo>
                  <a:pt x="12491" y="5240"/>
                </a:lnTo>
                <a:lnTo>
                  <a:pt x="11979" y="5490"/>
                </a:lnTo>
                <a:lnTo>
                  <a:pt x="11502" y="5799"/>
                </a:lnTo>
                <a:lnTo>
                  <a:pt x="11371" y="5764"/>
                </a:lnTo>
                <a:lnTo>
                  <a:pt x="11252" y="5728"/>
                </a:lnTo>
                <a:lnTo>
                  <a:pt x="11371" y="5633"/>
                </a:lnTo>
                <a:lnTo>
                  <a:pt x="11502" y="5549"/>
                </a:lnTo>
                <a:lnTo>
                  <a:pt x="11812" y="5299"/>
                </a:lnTo>
                <a:lnTo>
                  <a:pt x="12133" y="5085"/>
                </a:lnTo>
                <a:close/>
                <a:moveTo>
                  <a:pt x="9788" y="7276"/>
                </a:moveTo>
                <a:lnTo>
                  <a:pt x="9812" y="7550"/>
                </a:lnTo>
                <a:lnTo>
                  <a:pt x="9824" y="7859"/>
                </a:lnTo>
                <a:lnTo>
                  <a:pt x="9812" y="7859"/>
                </a:lnTo>
                <a:lnTo>
                  <a:pt x="9788" y="7871"/>
                </a:lnTo>
                <a:lnTo>
                  <a:pt x="9490" y="8050"/>
                </a:lnTo>
                <a:lnTo>
                  <a:pt x="8811" y="8288"/>
                </a:lnTo>
                <a:lnTo>
                  <a:pt x="8478" y="8395"/>
                </a:lnTo>
                <a:lnTo>
                  <a:pt x="8454" y="8240"/>
                </a:lnTo>
                <a:lnTo>
                  <a:pt x="8419" y="8097"/>
                </a:lnTo>
                <a:lnTo>
                  <a:pt x="9038" y="7740"/>
                </a:lnTo>
                <a:lnTo>
                  <a:pt x="9609" y="7383"/>
                </a:lnTo>
                <a:lnTo>
                  <a:pt x="9704" y="7323"/>
                </a:lnTo>
                <a:lnTo>
                  <a:pt x="9788" y="7276"/>
                </a:lnTo>
                <a:close/>
                <a:moveTo>
                  <a:pt x="9835" y="8324"/>
                </a:moveTo>
                <a:lnTo>
                  <a:pt x="9847" y="8538"/>
                </a:lnTo>
                <a:lnTo>
                  <a:pt x="9847" y="8764"/>
                </a:lnTo>
                <a:lnTo>
                  <a:pt x="9550" y="8919"/>
                </a:lnTo>
                <a:lnTo>
                  <a:pt x="8907" y="9145"/>
                </a:lnTo>
                <a:lnTo>
                  <a:pt x="8585" y="9240"/>
                </a:lnTo>
                <a:lnTo>
                  <a:pt x="8573" y="9014"/>
                </a:lnTo>
                <a:lnTo>
                  <a:pt x="8538" y="8800"/>
                </a:lnTo>
                <a:lnTo>
                  <a:pt x="8859" y="8693"/>
                </a:lnTo>
                <a:lnTo>
                  <a:pt x="9526" y="8466"/>
                </a:lnTo>
                <a:lnTo>
                  <a:pt x="9835" y="8324"/>
                </a:lnTo>
                <a:close/>
                <a:moveTo>
                  <a:pt x="9847" y="9217"/>
                </a:moveTo>
                <a:lnTo>
                  <a:pt x="9847" y="9705"/>
                </a:lnTo>
                <a:lnTo>
                  <a:pt x="9538" y="9836"/>
                </a:lnTo>
                <a:lnTo>
                  <a:pt x="8907" y="10014"/>
                </a:lnTo>
                <a:lnTo>
                  <a:pt x="8585" y="10121"/>
                </a:lnTo>
                <a:lnTo>
                  <a:pt x="8585" y="10121"/>
                </a:lnTo>
                <a:lnTo>
                  <a:pt x="8597" y="9895"/>
                </a:lnTo>
                <a:lnTo>
                  <a:pt x="8597" y="9657"/>
                </a:lnTo>
                <a:lnTo>
                  <a:pt x="8919" y="9562"/>
                </a:lnTo>
                <a:lnTo>
                  <a:pt x="9550" y="9347"/>
                </a:lnTo>
                <a:lnTo>
                  <a:pt x="9847" y="9217"/>
                </a:lnTo>
                <a:close/>
                <a:moveTo>
                  <a:pt x="9835" y="10145"/>
                </a:moveTo>
                <a:lnTo>
                  <a:pt x="9835" y="10300"/>
                </a:lnTo>
                <a:lnTo>
                  <a:pt x="9824" y="10467"/>
                </a:lnTo>
                <a:lnTo>
                  <a:pt x="9478" y="10610"/>
                </a:lnTo>
                <a:lnTo>
                  <a:pt x="8776" y="10943"/>
                </a:lnTo>
                <a:lnTo>
                  <a:pt x="8454" y="11133"/>
                </a:lnTo>
                <a:lnTo>
                  <a:pt x="8502" y="10860"/>
                </a:lnTo>
                <a:lnTo>
                  <a:pt x="8538" y="10586"/>
                </a:lnTo>
                <a:lnTo>
                  <a:pt x="8561" y="10586"/>
                </a:lnTo>
                <a:lnTo>
                  <a:pt x="8573" y="10562"/>
                </a:lnTo>
                <a:lnTo>
                  <a:pt x="8978" y="10419"/>
                </a:lnTo>
                <a:lnTo>
                  <a:pt x="9395" y="10312"/>
                </a:lnTo>
                <a:lnTo>
                  <a:pt x="9609" y="10240"/>
                </a:lnTo>
                <a:lnTo>
                  <a:pt x="9835" y="10145"/>
                </a:lnTo>
                <a:close/>
                <a:moveTo>
                  <a:pt x="6847" y="1560"/>
                </a:moveTo>
                <a:lnTo>
                  <a:pt x="7037" y="2120"/>
                </a:lnTo>
                <a:lnTo>
                  <a:pt x="7371" y="3239"/>
                </a:lnTo>
                <a:lnTo>
                  <a:pt x="7514" y="3811"/>
                </a:lnTo>
                <a:lnTo>
                  <a:pt x="7514" y="3835"/>
                </a:lnTo>
                <a:lnTo>
                  <a:pt x="7526" y="3870"/>
                </a:lnTo>
                <a:lnTo>
                  <a:pt x="7657" y="4430"/>
                </a:lnTo>
                <a:lnTo>
                  <a:pt x="7752" y="5002"/>
                </a:lnTo>
                <a:lnTo>
                  <a:pt x="7752" y="5061"/>
                </a:lnTo>
                <a:lnTo>
                  <a:pt x="7776" y="5109"/>
                </a:lnTo>
                <a:lnTo>
                  <a:pt x="7835" y="5168"/>
                </a:lnTo>
                <a:lnTo>
                  <a:pt x="7918" y="5204"/>
                </a:lnTo>
                <a:lnTo>
                  <a:pt x="9466" y="5621"/>
                </a:lnTo>
                <a:lnTo>
                  <a:pt x="11026" y="6085"/>
                </a:lnTo>
                <a:lnTo>
                  <a:pt x="10228" y="6549"/>
                </a:lnTo>
                <a:lnTo>
                  <a:pt x="9431" y="7026"/>
                </a:lnTo>
                <a:lnTo>
                  <a:pt x="8788" y="7442"/>
                </a:lnTo>
                <a:lnTo>
                  <a:pt x="8109" y="7812"/>
                </a:lnTo>
                <a:lnTo>
                  <a:pt x="8049" y="7847"/>
                </a:lnTo>
                <a:lnTo>
                  <a:pt x="8014" y="7978"/>
                </a:lnTo>
                <a:lnTo>
                  <a:pt x="8026" y="8038"/>
                </a:lnTo>
                <a:lnTo>
                  <a:pt x="8097" y="8431"/>
                </a:lnTo>
                <a:lnTo>
                  <a:pt x="8192" y="9252"/>
                </a:lnTo>
                <a:lnTo>
                  <a:pt x="8192" y="10074"/>
                </a:lnTo>
                <a:lnTo>
                  <a:pt x="8097" y="10883"/>
                </a:lnTo>
                <a:lnTo>
                  <a:pt x="7990" y="11276"/>
                </a:lnTo>
                <a:lnTo>
                  <a:pt x="7621" y="10979"/>
                </a:lnTo>
                <a:lnTo>
                  <a:pt x="6847" y="10431"/>
                </a:lnTo>
                <a:lnTo>
                  <a:pt x="6454" y="10181"/>
                </a:lnTo>
                <a:lnTo>
                  <a:pt x="6001" y="9871"/>
                </a:lnTo>
                <a:lnTo>
                  <a:pt x="5549" y="9586"/>
                </a:lnTo>
                <a:lnTo>
                  <a:pt x="5359" y="9455"/>
                </a:lnTo>
                <a:lnTo>
                  <a:pt x="5168" y="9371"/>
                </a:lnTo>
                <a:lnTo>
                  <a:pt x="4942" y="9407"/>
                </a:lnTo>
                <a:lnTo>
                  <a:pt x="4716" y="9478"/>
                </a:lnTo>
                <a:lnTo>
                  <a:pt x="4192" y="9609"/>
                </a:lnTo>
                <a:lnTo>
                  <a:pt x="3680" y="9752"/>
                </a:lnTo>
                <a:lnTo>
                  <a:pt x="2751" y="9990"/>
                </a:lnTo>
                <a:lnTo>
                  <a:pt x="1834" y="10264"/>
                </a:lnTo>
                <a:lnTo>
                  <a:pt x="1906" y="9657"/>
                </a:lnTo>
                <a:lnTo>
                  <a:pt x="1977" y="9050"/>
                </a:lnTo>
                <a:lnTo>
                  <a:pt x="2120" y="8085"/>
                </a:lnTo>
                <a:lnTo>
                  <a:pt x="2215" y="7097"/>
                </a:lnTo>
                <a:lnTo>
                  <a:pt x="2215" y="6954"/>
                </a:lnTo>
                <a:lnTo>
                  <a:pt x="2108" y="6692"/>
                </a:lnTo>
                <a:lnTo>
                  <a:pt x="1858" y="6323"/>
                </a:lnTo>
                <a:lnTo>
                  <a:pt x="1679" y="6097"/>
                </a:lnTo>
                <a:lnTo>
                  <a:pt x="1191" y="5394"/>
                </a:lnTo>
                <a:lnTo>
                  <a:pt x="679" y="4716"/>
                </a:lnTo>
                <a:lnTo>
                  <a:pt x="1834" y="4644"/>
                </a:lnTo>
                <a:lnTo>
                  <a:pt x="2989" y="4597"/>
                </a:lnTo>
                <a:lnTo>
                  <a:pt x="3227" y="4609"/>
                </a:lnTo>
                <a:lnTo>
                  <a:pt x="3739" y="4644"/>
                </a:lnTo>
                <a:lnTo>
                  <a:pt x="3977" y="4609"/>
                </a:lnTo>
                <a:lnTo>
                  <a:pt x="4073" y="4573"/>
                </a:lnTo>
                <a:lnTo>
                  <a:pt x="4215" y="4442"/>
                </a:lnTo>
                <a:lnTo>
                  <a:pt x="4287" y="4359"/>
                </a:lnTo>
                <a:lnTo>
                  <a:pt x="4823" y="3775"/>
                </a:lnTo>
                <a:lnTo>
                  <a:pt x="5382" y="3180"/>
                </a:lnTo>
                <a:lnTo>
                  <a:pt x="5430" y="3156"/>
                </a:lnTo>
                <a:lnTo>
                  <a:pt x="5466" y="3108"/>
                </a:lnTo>
                <a:lnTo>
                  <a:pt x="6168" y="2346"/>
                </a:lnTo>
                <a:lnTo>
                  <a:pt x="6847" y="1560"/>
                </a:lnTo>
                <a:close/>
                <a:moveTo>
                  <a:pt x="7966" y="1"/>
                </a:moveTo>
                <a:lnTo>
                  <a:pt x="7871" y="60"/>
                </a:lnTo>
                <a:lnTo>
                  <a:pt x="7335" y="501"/>
                </a:lnTo>
                <a:lnTo>
                  <a:pt x="6811" y="953"/>
                </a:lnTo>
                <a:lnTo>
                  <a:pt x="6799" y="965"/>
                </a:lnTo>
                <a:lnTo>
                  <a:pt x="6775" y="977"/>
                </a:lnTo>
                <a:lnTo>
                  <a:pt x="6752" y="1001"/>
                </a:lnTo>
                <a:lnTo>
                  <a:pt x="6716" y="1025"/>
                </a:lnTo>
                <a:lnTo>
                  <a:pt x="6692" y="1060"/>
                </a:lnTo>
                <a:lnTo>
                  <a:pt x="5954" y="1930"/>
                </a:lnTo>
                <a:lnTo>
                  <a:pt x="5168" y="2787"/>
                </a:lnTo>
                <a:lnTo>
                  <a:pt x="4335" y="2775"/>
                </a:lnTo>
                <a:lnTo>
                  <a:pt x="2668" y="2882"/>
                </a:lnTo>
                <a:lnTo>
                  <a:pt x="1846" y="2942"/>
                </a:lnTo>
                <a:lnTo>
                  <a:pt x="1632" y="2954"/>
                </a:lnTo>
                <a:lnTo>
                  <a:pt x="1144" y="2965"/>
                </a:lnTo>
                <a:lnTo>
                  <a:pt x="965" y="3049"/>
                </a:lnTo>
                <a:lnTo>
                  <a:pt x="774" y="3251"/>
                </a:lnTo>
                <a:lnTo>
                  <a:pt x="620" y="3489"/>
                </a:lnTo>
                <a:lnTo>
                  <a:pt x="322" y="3894"/>
                </a:lnTo>
                <a:lnTo>
                  <a:pt x="48" y="4311"/>
                </a:lnTo>
                <a:lnTo>
                  <a:pt x="0" y="4406"/>
                </a:lnTo>
                <a:lnTo>
                  <a:pt x="24" y="4478"/>
                </a:lnTo>
                <a:lnTo>
                  <a:pt x="36" y="4561"/>
                </a:lnTo>
                <a:lnTo>
                  <a:pt x="84" y="4621"/>
                </a:lnTo>
                <a:lnTo>
                  <a:pt x="417" y="5013"/>
                </a:lnTo>
                <a:lnTo>
                  <a:pt x="1024" y="5847"/>
                </a:lnTo>
                <a:lnTo>
                  <a:pt x="1310" y="6276"/>
                </a:lnTo>
                <a:lnTo>
                  <a:pt x="1548" y="6633"/>
                </a:lnTo>
                <a:lnTo>
                  <a:pt x="1798" y="6978"/>
                </a:lnTo>
                <a:lnTo>
                  <a:pt x="1810" y="6990"/>
                </a:lnTo>
                <a:lnTo>
                  <a:pt x="1810" y="7061"/>
                </a:lnTo>
                <a:lnTo>
                  <a:pt x="1798" y="7145"/>
                </a:lnTo>
                <a:lnTo>
                  <a:pt x="1679" y="7978"/>
                </a:lnTo>
                <a:lnTo>
                  <a:pt x="1513" y="9669"/>
                </a:lnTo>
                <a:lnTo>
                  <a:pt x="1370" y="10502"/>
                </a:lnTo>
                <a:lnTo>
                  <a:pt x="1358" y="10610"/>
                </a:lnTo>
                <a:lnTo>
                  <a:pt x="1453" y="10741"/>
                </a:lnTo>
                <a:lnTo>
                  <a:pt x="1560" y="10776"/>
                </a:lnTo>
                <a:lnTo>
                  <a:pt x="1620" y="10752"/>
                </a:lnTo>
                <a:lnTo>
                  <a:pt x="2477" y="10455"/>
                </a:lnTo>
                <a:lnTo>
                  <a:pt x="4239" y="10002"/>
                </a:lnTo>
                <a:lnTo>
                  <a:pt x="5120" y="9776"/>
                </a:lnTo>
                <a:lnTo>
                  <a:pt x="5228" y="9859"/>
                </a:lnTo>
                <a:lnTo>
                  <a:pt x="5347" y="9919"/>
                </a:lnTo>
                <a:lnTo>
                  <a:pt x="5740" y="10181"/>
                </a:lnTo>
                <a:lnTo>
                  <a:pt x="6144" y="10443"/>
                </a:lnTo>
                <a:lnTo>
                  <a:pt x="6609" y="10752"/>
                </a:lnTo>
                <a:lnTo>
                  <a:pt x="7526" y="11407"/>
                </a:lnTo>
                <a:lnTo>
                  <a:pt x="7942" y="11765"/>
                </a:lnTo>
                <a:lnTo>
                  <a:pt x="8026" y="11824"/>
                </a:lnTo>
                <a:lnTo>
                  <a:pt x="8192" y="11800"/>
                </a:lnTo>
                <a:lnTo>
                  <a:pt x="8264" y="11741"/>
                </a:lnTo>
                <a:lnTo>
                  <a:pt x="8681" y="11455"/>
                </a:lnTo>
                <a:lnTo>
                  <a:pt x="9597" y="10991"/>
                </a:lnTo>
                <a:lnTo>
                  <a:pt x="10074" y="10800"/>
                </a:lnTo>
                <a:lnTo>
                  <a:pt x="10133" y="10776"/>
                </a:lnTo>
                <a:lnTo>
                  <a:pt x="10216" y="10669"/>
                </a:lnTo>
                <a:lnTo>
                  <a:pt x="10228" y="10610"/>
                </a:lnTo>
                <a:lnTo>
                  <a:pt x="10264" y="9788"/>
                </a:lnTo>
                <a:lnTo>
                  <a:pt x="10264" y="8943"/>
                </a:lnTo>
                <a:lnTo>
                  <a:pt x="10288" y="8871"/>
                </a:lnTo>
                <a:lnTo>
                  <a:pt x="10264" y="8824"/>
                </a:lnTo>
                <a:lnTo>
                  <a:pt x="10252" y="7931"/>
                </a:lnTo>
                <a:lnTo>
                  <a:pt x="10205" y="7038"/>
                </a:lnTo>
                <a:lnTo>
                  <a:pt x="10205" y="7026"/>
                </a:lnTo>
                <a:lnTo>
                  <a:pt x="10895" y="6609"/>
                </a:lnTo>
                <a:lnTo>
                  <a:pt x="11610" y="6204"/>
                </a:lnTo>
                <a:lnTo>
                  <a:pt x="11657" y="6192"/>
                </a:lnTo>
                <a:lnTo>
                  <a:pt x="11681" y="6168"/>
                </a:lnTo>
                <a:lnTo>
                  <a:pt x="12360" y="5752"/>
                </a:lnTo>
                <a:lnTo>
                  <a:pt x="13050" y="5383"/>
                </a:lnTo>
                <a:lnTo>
                  <a:pt x="13122" y="5311"/>
                </a:lnTo>
                <a:lnTo>
                  <a:pt x="13146" y="5156"/>
                </a:lnTo>
                <a:lnTo>
                  <a:pt x="13098" y="5061"/>
                </a:lnTo>
                <a:lnTo>
                  <a:pt x="13050" y="5025"/>
                </a:lnTo>
                <a:lnTo>
                  <a:pt x="12133" y="4656"/>
                </a:lnTo>
                <a:lnTo>
                  <a:pt x="11205" y="4311"/>
                </a:lnTo>
                <a:lnTo>
                  <a:pt x="10752" y="4156"/>
                </a:lnTo>
                <a:lnTo>
                  <a:pt x="9835" y="3835"/>
                </a:lnTo>
                <a:lnTo>
                  <a:pt x="9407" y="3632"/>
                </a:lnTo>
                <a:lnTo>
                  <a:pt x="9073" y="2775"/>
                </a:lnTo>
                <a:lnTo>
                  <a:pt x="8466" y="1037"/>
                </a:lnTo>
                <a:lnTo>
                  <a:pt x="8216" y="144"/>
                </a:lnTo>
                <a:lnTo>
                  <a:pt x="8192" y="84"/>
                </a:lnTo>
                <a:lnTo>
                  <a:pt x="8121" y="25"/>
                </a:lnTo>
                <a:lnTo>
                  <a:pt x="796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22" name="Google Shape;1022;p31"/>
          <p:cNvGrpSpPr/>
          <p:nvPr/>
        </p:nvGrpSpPr>
        <p:grpSpPr>
          <a:xfrm>
            <a:off x="8020989" y="4490284"/>
            <a:ext cx="1331606" cy="759531"/>
            <a:chOff x="-1069275" y="2551025"/>
            <a:chExt cx="970700" cy="553675"/>
          </a:xfrm>
        </p:grpSpPr>
        <p:sp>
          <p:nvSpPr>
            <p:cNvPr id="1023" name="Google Shape;1023;p31"/>
            <p:cNvSpPr/>
            <p:nvPr/>
          </p:nvSpPr>
          <p:spPr>
            <a:xfrm>
              <a:off x="-1017800" y="2557275"/>
              <a:ext cx="890375" cy="509625"/>
            </a:xfrm>
            <a:custGeom>
              <a:rect b="b" l="l" r="r" t="t"/>
              <a:pathLst>
                <a:path extrusionOk="0" h="20385" w="35615">
                  <a:moveTo>
                    <a:pt x="12967" y="0"/>
                  </a:moveTo>
                  <a:lnTo>
                    <a:pt x="11848" y="12"/>
                  </a:lnTo>
                  <a:lnTo>
                    <a:pt x="10788" y="120"/>
                  </a:lnTo>
                  <a:lnTo>
                    <a:pt x="9800" y="298"/>
                  </a:lnTo>
                  <a:lnTo>
                    <a:pt x="8907" y="536"/>
                  </a:lnTo>
                  <a:lnTo>
                    <a:pt x="7717" y="941"/>
                  </a:lnTo>
                  <a:lnTo>
                    <a:pt x="6097" y="1703"/>
                  </a:lnTo>
                  <a:lnTo>
                    <a:pt x="5883" y="1846"/>
                  </a:lnTo>
                  <a:lnTo>
                    <a:pt x="5669" y="2465"/>
                  </a:lnTo>
                  <a:lnTo>
                    <a:pt x="5085" y="2703"/>
                  </a:lnTo>
                  <a:lnTo>
                    <a:pt x="1" y="16158"/>
                  </a:lnTo>
                  <a:lnTo>
                    <a:pt x="31923" y="20385"/>
                  </a:lnTo>
                  <a:lnTo>
                    <a:pt x="35614" y="7466"/>
                  </a:lnTo>
                  <a:lnTo>
                    <a:pt x="35376" y="7085"/>
                  </a:lnTo>
                  <a:lnTo>
                    <a:pt x="34876" y="6371"/>
                  </a:lnTo>
                  <a:lnTo>
                    <a:pt x="34340" y="5716"/>
                  </a:lnTo>
                  <a:lnTo>
                    <a:pt x="33780" y="5132"/>
                  </a:lnTo>
                  <a:lnTo>
                    <a:pt x="32911" y="4346"/>
                  </a:lnTo>
                  <a:lnTo>
                    <a:pt x="31673" y="3513"/>
                  </a:lnTo>
                  <a:lnTo>
                    <a:pt x="30375" y="2882"/>
                  </a:lnTo>
                  <a:lnTo>
                    <a:pt x="29065" y="2418"/>
                  </a:lnTo>
                  <a:lnTo>
                    <a:pt x="27744" y="2108"/>
                  </a:lnTo>
                  <a:lnTo>
                    <a:pt x="26446" y="1929"/>
                  </a:lnTo>
                  <a:lnTo>
                    <a:pt x="25196" y="1858"/>
                  </a:lnTo>
                  <a:lnTo>
                    <a:pt x="24017" y="1882"/>
                  </a:lnTo>
                  <a:lnTo>
                    <a:pt x="22409" y="2025"/>
                  </a:lnTo>
                  <a:lnTo>
                    <a:pt x="20100" y="2465"/>
                  </a:lnTo>
                  <a:lnTo>
                    <a:pt x="19766" y="2572"/>
                  </a:lnTo>
                  <a:lnTo>
                    <a:pt x="19135" y="2096"/>
                  </a:lnTo>
                  <a:lnTo>
                    <a:pt x="17861" y="1310"/>
                  </a:lnTo>
                  <a:lnTo>
                    <a:pt x="16599" y="739"/>
                  </a:lnTo>
                  <a:lnTo>
                    <a:pt x="15361" y="334"/>
                  </a:lnTo>
                  <a:lnTo>
                    <a:pt x="14146" y="96"/>
                  </a:lnTo>
                  <a:lnTo>
                    <a:pt x="129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-1062150" y="2621575"/>
              <a:ext cx="957050" cy="474500"/>
            </a:xfrm>
            <a:custGeom>
              <a:rect b="b" l="l" r="r" t="t"/>
              <a:pathLst>
                <a:path extrusionOk="0" h="18980" w="38282">
                  <a:moveTo>
                    <a:pt x="6014" y="0"/>
                  </a:moveTo>
                  <a:lnTo>
                    <a:pt x="1" y="14884"/>
                  </a:lnTo>
                  <a:lnTo>
                    <a:pt x="14182" y="15634"/>
                  </a:lnTo>
                  <a:lnTo>
                    <a:pt x="15456" y="16622"/>
                  </a:lnTo>
                  <a:lnTo>
                    <a:pt x="17004" y="16848"/>
                  </a:lnTo>
                  <a:lnTo>
                    <a:pt x="18409" y="16598"/>
                  </a:lnTo>
                  <a:lnTo>
                    <a:pt x="34519" y="18980"/>
                  </a:lnTo>
                  <a:lnTo>
                    <a:pt x="38281" y="4918"/>
                  </a:lnTo>
                  <a:lnTo>
                    <a:pt x="37400" y="4918"/>
                  </a:lnTo>
                  <a:lnTo>
                    <a:pt x="33935" y="17979"/>
                  </a:lnTo>
                  <a:lnTo>
                    <a:pt x="18933" y="15550"/>
                  </a:lnTo>
                  <a:lnTo>
                    <a:pt x="18647" y="14824"/>
                  </a:lnTo>
                  <a:lnTo>
                    <a:pt x="17432" y="13860"/>
                  </a:lnTo>
                  <a:lnTo>
                    <a:pt x="15253" y="13729"/>
                  </a:lnTo>
                  <a:lnTo>
                    <a:pt x="14027" y="14717"/>
                  </a:lnTo>
                  <a:lnTo>
                    <a:pt x="2156" y="13669"/>
                  </a:lnTo>
                  <a:lnTo>
                    <a:pt x="7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-636775" y="2672475"/>
              <a:ext cx="509625" cy="394125"/>
            </a:xfrm>
            <a:custGeom>
              <a:rect b="b" l="l" r="r" t="t"/>
              <a:pathLst>
                <a:path extrusionOk="0" h="15765" w="20385">
                  <a:moveTo>
                    <a:pt x="17980" y="0"/>
                  </a:moveTo>
                  <a:lnTo>
                    <a:pt x="14610" y="13717"/>
                  </a:lnTo>
                  <a:lnTo>
                    <a:pt x="13896" y="13050"/>
                  </a:lnTo>
                  <a:lnTo>
                    <a:pt x="12479" y="11967"/>
                  </a:lnTo>
                  <a:lnTo>
                    <a:pt x="11086" y="11121"/>
                  </a:lnTo>
                  <a:lnTo>
                    <a:pt x="9740" y="10514"/>
                  </a:lnTo>
                  <a:lnTo>
                    <a:pt x="8442" y="10109"/>
                  </a:lnTo>
                  <a:lnTo>
                    <a:pt x="7204" y="9871"/>
                  </a:lnTo>
                  <a:lnTo>
                    <a:pt x="6025" y="9788"/>
                  </a:lnTo>
                  <a:lnTo>
                    <a:pt x="4930" y="9823"/>
                  </a:lnTo>
                  <a:lnTo>
                    <a:pt x="3918" y="9966"/>
                  </a:lnTo>
                  <a:lnTo>
                    <a:pt x="3013" y="10181"/>
                  </a:lnTo>
                  <a:lnTo>
                    <a:pt x="1822" y="10574"/>
                  </a:lnTo>
                  <a:lnTo>
                    <a:pt x="215" y="11383"/>
                  </a:lnTo>
                  <a:lnTo>
                    <a:pt x="1" y="11538"/>
                  </a:lnTo>
                  <a:lnTo>
                    <a:pt x="203" y="11621"/>
                  </a:lnTo>
                  <a:lnTo>
                    <a:pt x="584" y="11859"/>
                  </a:lnTo>
                  <a:lnTo>
                    <a:pt x="1096" y="12324"/>
                  </a:lnTo>
                  <a:lnTo>
                    <a:pt x="1810" y="13300"/>
                  </a:lnTo>
                  <a:lnTo>
                    <a:pt x="1918" y="13491"/>
                  </a:lnTo>
                  <a:lnTo>
                    <a:pt x="16682" y="15765"/>
                  </a:lnTo>
                  <a:lnTo>
                    <a:pt x="20385" y="2858"/>
                  </a:lnTo>
                  <a:lnTo>
                    <a:pt x="179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-1008550" y="2882025"/>
              <a:ext cx="359900" cy="107500"/>
            </a:xfrm>
            <a:custGeom>
              <a:rect b="b" l="l" r="r" t="t"/>
              <a:pathLst>
                <a:path extrusionOk="0" h="4300" w="14396">
                  <a:moveTo>
                    <a:pt x="7275" y="1"/>
                  </a:moveTo>
                  <a:lnTo>
                    <a:pt x="6168" y="48"/>
                  </a:lnTo>
                  <a:lnTo>
                    <a:pt x="5108" y="155"/>
                  </a:lnTo>
                  <a:lnTo>
                    <a:pt x="4120" y="334"/>
                  </a:lnTo>
                  <a:lnTo>
                    <a:pt x="2786" y="656"/>
                  </a:lnTo>
                  <a:lnTo>
                    <a:pt x="881" y="1299"/>
                  </a:lnTo>
                  <a:lnTo>
                    <a:pt x="607" y="1429"/>
                  </a:lnTo>
                  <a:lnTo>
                    <a:pt x="0" y="3073"/>
                  </a:lnTo>
                  <a:lnTo>
                    <a:pt x="11859" y="4299"/>
                  </a:lnTo>
                  <a:lnTo>
                    <a:pt x="12836" y="3501"/>
                  </a:lnTo>
                  <a:lnTo>
                    <a:pt x="14395" y="3037"/>
                  </a:lnTo>
                  <a:lnTo>
                    <a:pt x="13919" y="2525"/>
                  </a:lnTo>
                  <a:lnTo>
                    <a:pt x="12907" y="1668"/>
                  </a:lnTo>
                  <a:lnTo>
                    <a:pt x="11823" y="1025"/>
                  </a:lnTo>
                  <a:lnTo>
                    <a:pt x="10704" y="548"/>
                  </a:lnTo>
                  <a:lnTo>
                    <a:pt x="9561" y="239"/>
                  </a:lnTo>
                  <a:lnTo>
                    <a:pt x="8406" y="60"/>
                  </a:lnTo>
                  <a:lnTo>
                    <a:pt x="7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-134900" y="2743900"/>
              <a:ext cx="325" cy="2125"/>
            </a:xfrm>
            <a:custGeom>
              <a:rect b="b" l="l" r="r" t="t"/>
              <a:pathLst>
                <a:path extrusionOk="0" h="85" w="13">
                  <a:moveTo>
                    <a:pt x="0" y="1"/>
                  </a:moveTo>
                  <a:lnTo>
                    <a:pt x="0" y="84"/>
                  </a:lnTo>
                  <a:lnTo>
                    <a:pt x="12" y="61"/>
                  </a:lnTo>
                  <a:lnTo>
                    <a:pt x="12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448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-709400" y="3020450"/>
              <a:ext cx="1800" cy="25"/>
            </a:xfrm>
            <a:custGeom>
              <a:rect b="b" l="l" r="r" t="t"/>
              <a:pathLst>
                <a:path extrusionOk="0" h="1" w="72">
                  <a:moveTo>
                    <a:pt x="0" y="0"/>
                  </a:moveTo>
                  <a:lnTo>
                    <a:pt x="72" y="0"/>
                  </a:lnTo>
                  <a:lnTo>
                    <a:pt x="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-1069275" y="2551025"/>
              <a:ext cx="970700" cy="553675"/>
            </a:xfrm>
            <a:custGeom>
              <a:rect b="b" l="l" r="r" t="t"/>
              <a:pathLst>
                <a:path extrusionOk="0" h="22147" w="38828">
                  <a:moveTo>
                    <a:pt x="14753" y="572"/>
                  </a:moveTo>
                  <a:lnTo>
                    <a:pt x="16015" y="655"/>
                  </a:lnTo>
                  <a:lnTo>
                    <a:pt x="17265" y="893"/>
                  </a:lnTo>
                  <a:lnTo>
                    <a:pt x="17896" y="1084"/>
                  </a:lnTo>
                  <a:lnTo>
                    <a:pt x="18372" y="1239"/>
                  </a:lnTo>
                  <a:lnTo>
                    <a:pt x="19349" y="1632"/>
                  </a:lnTo>
                  <a:lnTo>
                    <a:pt x="20289" y="2108"/>
                  </a:lnTo>
                  <a:lnTo>
                    <a:pt x="21170" y="2691"/>
                  </a:lnTo>
                  <a:lnTo>
                    <a:pt x="21575" y="3013"/>
                  </a:lnTo>
                  <a:lnTo>
                    <a:pt x="21492" y="3227"/>
                  </a:lnTo>
                  <a:lnTo>
                    <a:pt x="21408" y="3513"/>
                  </a:lnTo>
                  <a:lnTo>
                    <a:pt x="21039" y="4584"/>
                  </a:lnTo>
                  <a:lnTo>
                    <a:pt x="20682" y="5656"/>
                  </a:lnTo>
                  <a:lnTo>
                    <a:pt x="20634" y="5787"/>
                  </a:lnTo>
                  <a:lnTo>
                    <a:pt x="19539" y="9038"/>
                  </a:lnTo>
                  <a:lnTo>
                    <a:pt x="18432" y="12288"/>
                  </a:lnTo>
                  <a:lnTo>
                    <a:pt x="17777" y="14205"/>
                  </a:lnTo>
                  <a:lnTo>
                    <a:pt x="17134" y="16110"/>
                  </a:lnTo>
                  <a:lnTo>
                    <a:pt x="16753" y="15693"/>
                  </a:lnTo>
                  <a:lnTo>
                    <a:pt x="15908" y="14967"/>
                  </a:lnTo>
                  <a:lnTo>
                    <a:pt x="14991" y="14348"/>
                  </a:lnTo>
                  <a:lnTo>
                    <a:pt x="14014" y="13860"/>
                  </a:lnTo>
                  <a:lnTo>
                    <a:pt x="12978" y="13479"/>
                  </a:lnTo>
                  <a:lnTo>
                    <a:pt x="11919" y="13217"/>
                  </a:lnTo>
                  <a:lnTo>
                    <a:pt x="10811" y="13050"/>
                  </a:lnTo>
                  <a:lnTo>
                    <a:pt x="9704" y="12979"/>
                  </a:lnTo>
                  <a:lnTo>
                    <a:pt x="9144" y="12991"/>
                  </a:lnTo>
                  <a:lnTo>
                    <a:pt x="8454" y="13014"/>
                  </a:lnTo>
                  <a:lnTo>
                    <a:pt x="7037" y="13145"/>
                  </a:lnTo>
                  <a:lnTo>
                    <a:pt x="5596" y="13407"/>
                  </a:lnTo>
                  <a:lnTo>
                    <a:pt x="4203" y="13836"/>
                  </a:lnTo>
                  <a:lnTo>
                    <a:pt x="3560" y="14122"/>
                  </a:lnTo>
                  <a:lnTo>
                    <a:pt x="5537" y="9097"/>
                  </a:lnTo>
                  <a:lnTo>
                    <a:pt x="7525" y="4073"/>
                  </a:lnTo>
                  <a:lnTo>
                    <a:pt x="7847" y="3239"/>
                  </a:lnTo>
                  <a:lnTo>
                    <a:pt x="8180" y="2406"/>
                  </a:lnTo>
                  <a:lnTo>
                    <a:pt x="8728" y="2096"/>
                  </a:lnTo>
                  <a:lnTo>
                    <a:pt x="9883" y="1548"/>
                  </a:lnTo>
                  <a:lnTo>
                    <a:pt x="11073" y="1120"/>
                  </a:lnTo>
                  <a:lnTo>
                    <a:pt x="12276" y="798"/>
                  </a:lnTo>
                  <a:lnTo>
                    <a:pt x="13514" y="620"/>
                  </a:lnTo>
                  <a:lnTo>
                    <a:pt x="14753" y="572"/>
                  </a:lnTo>
                  <a:close/>
                  <a:moveTo>
                    <a:pt x="9490" y="13538"/>
                  </a:moveTo>
                  <a:lnTo>
                    <a:pt x="10538" y="13586"/>
                  </a:lnTo>
                  <a:lnTo>
                    <a:pt x="11562" y="13729"/>
                  </a:lnTo>
                  <a:lnTo>
                    <a:pt x="12562" y="13955"/>
                  </a:lnTo>
                  <a:lnTo>
                    <a:pt x="13538" y="14288"/>
                  </a:lnTo>
                  <a:lnTo>
                    <a:pt x="14455" y="14717"/>
                  </a:lnTo>
                  <a:lnTo>
                    <a:pt x="15324" y="15253"/>
                  </a:lnTo>
                  <a:lnTo>
                    <a:pt x="16134" y="15908"/>
                  </a:lnTo>
                  <a:lnTo>
                    <a:pt x="16515" y="16277"/>
                  </a:lnTo>
                  <a:lnTo>
                    <a:pt x="16134" y="16265"/>
                  </a:lnTo>
                  <a:lnTo>
                    <a:pt x="15753" y="16336"/>
                  </a:lnTo>
                  <a:lnTo>
                    <a:pt x="15705" y="16301"/>
                  </a:lnTo>
                  <a:lnTo>
                    <a:pt x="15657" y="16277"/>
                  </a:lnTo>
                  <a:lnTo>
                    <a:pt x="15324" y="16122"/>
                  </a:lnTo>
                  <a:lnTo>
                    <a:pt x="14610" y="15682"/>
                  </a:lnTo>
                  <a:lnTo>
                    <a:pt x="14264" y="15491"/>
                  </a:lnTo>
                  <a:lnTo>
                    <a:pt x="13598" y="15158"/>
                  </a:lnTo>
                  <a:lnTo>
                    <a:pt x="12216" y="14634"/>
                  </a:lnTo>
                  <a:lnTo>
                    <a:pt x="11490" y="14443"/>
                  </a:lnTo>
                  <a:lnTo>
                    <a:pt x="10942" y="14336"/>
                  </a:lnTo>
                  <a:lnTo>
                    <a:pt x="9835" y="14205"/>
                  </a:lnTo>
                  <a:lnTo>
                    <a:pt x="8740" y="14193"/>
                  </a:lnTo>
                  <a:lnTo>
                    <a:pt x="7644" y="14277"/>
                  </a:lnTo>
                  <a:lnTo>
                    <a:pt x="6561" y="14467"/>
                  </a:lnTo>
                  <a:lnTo>
                    <a:pt x="5489" y="14741"/>
                  </a:lnTo>
                  <a:lnTo>
                    <a:pt x="4441" y="15098"/>
                  </a:lnTo>
                  <a:lnTo>
                    <a:pt x="3405" y="15515"/>
                  </a:lnTo>
                  <a:lnTo>
                    <a:pt x="2905" y="15753"/>
                  </a:lnTo>
                  <a:lnTo>
                    <a:pt x="3072" y="15336"/>
                  </a:lnTo>
                  <a:lnTo>
                    <a:pt x="3239" y="14920"/>
                  </a:lnTo>
                  <a:lnTo>
                    <a:pt x="3548" y="14741"/>
                  </a:lnTo>
                  <a:lnTo>
                    <a:pt x="4215" y="14431"/>
                  </a:lnTo>
                  <a:lnTo>
                    <a:pt x="5275" y="14062"/>
                  </a:lnTo>
                  <a:lnTo>
                    <a:pt x="6763" y="13753"/>
                  </a:lnTo>
                  <a:lnTo>
                    <a:pt x="8251" y="13586"/>
                  </a:lnTo>
                  <a:lnTo>
                    <a:pt x="8966" y="13550"/>
                  </a:lnTo>
                  <a:lnTo>
                    <a:pt x="9490" y="13538"/>
                  </a:lnTo>
                  <a:close/>
                  <a:moveTo>
                    <a:pt x="8990" y="14741"/>
                  </a:moveTo>
                  <a:lnTo>
                    <a:pt x="10097" y="14777"/>
                  </a:lnTo>
                  <a:lnTo>
                    <a:pt x="11204" y="14943"/>
                  </a:lnTo>
                  <a:lnTo>
                    <a:pt x="11764" y="15086"/>
                  </a:lnTo>
                  <a:lnTo>
                    <a:pt x="12419" y="15277"/>
                  </a:lnTo>
                  <a:lnTo>
                    <a:pt x="13681" y="15801"/>
                  </a:lnTo>
                  <a:lnTo>
                    <a:pt x="14276" y="16134"/>
                  </a:lnTo>
                  <a:lnTo>
                    <a:pt x="14657" y="16348"/>
                  </a:lnTo>
                  <a:lnTo>
                    <a:pt x="15038" y="16586"/>
                  </a:lnTo>
                  <a:lnTo>
                    <a:pt x="14979" y="16610"/>
                  </a:lnTo>
                  <a:lnTo>
                    <a:pt x="14931" y="16634"/>
                  </a:lnTo>
                  <a:lnTo>
                    <a:pt x="14693" y="16765"/>
                  </a:lnTo>
                  <a:lnTo>
                    <a:pt x="14467" y="16944"/>
                  </a:lnTo>
                  <a:lnTo>
                    <a:pt x="13979" y="16658"/>
                  </a:lnTo>
                  <a:lnTo>
                    <a:pt x="12931" y="16170"/>
                  </a:lnTo>
                  <a:lnTo>
                    <a:pt x="11847" y="15801"/>
                  </a:lnTo>
                  <a:lnTo>
                    <a:pt x="10740" y="15563"/>
                  </a:lnTo>
                  <a:lnTo>
                    <a:pt x="9609" y="15467"/>
                  </a:lnTo>
                  <a:lnTo>
                    <a:pt x="8490" y="15527"/>
                  </a:lnTo>
                  <a:lnTo>
                    <a:pt x="7382" y="15765"/>
                  </a:lnTo>
                  <a:lnTo>
                    <a:pt x="6323" y="16205"/>
                  </a:lnTo>
                  <a:lnTo>
                    <a:pt x="5811" y="16503"/>
                  </a:lnTo>
                  <a:lnTo>
                    <a:pt x="5168" y="16444"/>
                  </a:lnTo>
                  <a:lnTo>
                    <a:pt x="4525" y="16396"/>
                  </a:lnTo>
                  <a:lnTo>
                    <a:pt x="3822" y="16336"/>
                  </a:lnTo>
                  <a:lnTo>
                    <a:pt x="3120" y="16277"/>
                  </a:lnTo>
                  <a:lnTo>
                    <a:pt x="3620" y="16039"/>
                  </a:lnTo>
                  <a:lnTo>
                    <a:pt x="4656" y="15610"/>
                  </a:lnTo>
                  <a:lnTo>
                    <a:pt x="5715" y="15253"/>
                  </a:lnTo>
                  <a:lnTo>
                    <a:pt x="6799" y="14991"/>
                  </a:lnTo>
                  <a:lnTo>
                    <a:pt x="7894" y="14812"/>
                  </a:lnTo>
                  <a:lnTo>
                    <a:pt x="8990" y="14741"/>
                  </a:lnTo>
                  <a:close/>
                  <a:moveTo>
                    <a:pt x="9859" y="16039"/>
                  </a:moveTo>
                  <a:lnTo>
                    <a:pt x="10740" y="16122"/>
                  </a:lnTo>
                  <a:lnTo>
                    <a:pt x="11621" y="16313"/>
                  </a:lnTo>
                  <a:lnTo>
                    <a:pt x="12478" y="16598"/>
                  </a:lnTo>
                  <a:lnTo>
                    <a:pt x="13312" y="16944"/>
                  </a:lnTo>
                  <a:lnTo>
                    <a:pt x="13717" y="17158"/>
                  </a:lnTo>
                  <a:lnTo>
                    <a:pt x="13717" y="17158"/>
                  </a:lnTo>
                  <a:lnTo>
                    <a:pt x="13109" y="17098"/>
                  </a:lnTo>
                  <a:lnTo>
                    <a:pt x="12502" y="17051"/>
                  </a:lnTo>
                  <a:lnTo>
                    <a:pt x="9668" y="16813"/>
                  </a:lnTo>
                  <a:lnTo>
                    <a:pt x="6823" y="16575"/>
                  </a:lnTo>
                  <a:lnTo>
                    <a:pt x="7239" y="16396"/>
                  </a:lnTo>
                  <a:lnTo>
                    <a:pt x="8097" y="16158"/>
                  </a:lnTo>
                  <a:lnTo>
                    <a:pt x="8978" y="16039"/>
                  </a:lnTo>
                  <a:close/>
                  <a:moveTo>
                    <a:pt x="27517" y="2370"/>
                  </a:moveTo>
                  <a:lnTo>
                    <a:pt x="28707" y="2477"/>
                  </a:lnTo>
                  <a:lnTo>
                    <a:pt x="29886" y="2679"/>
                  </a:lnTo>
                  <a:lnTo>
                    <a:pt x="30469" y="2822"/>
                  </a:lnTo>
                  <a:lnTo>
                    <a:pt x="31065" y="2989"/>
                  </a:lnTo>
                  <a:lnTo>
                    <a:pt x="32255" y="3394"/>
                  </a:lnTo>
                  <a:lnTo>
                    <a:pt x="33410" y="3930"/>
                  </a:lnTo>
                  <a:lnTo>
                    <a:pt x="34506" y="4573"/>
                  </a:lnTo>
                  <a:lnTo>
                    <a:pt x="34994" y="4954"/>
                  </a:lnTo>
                  <a:lnTo>
                    <a:pt x="33577" y="10907"/>
                  </a:lnTo>
                  <a:lnTo>
                    <a:pt x="32172" y="16860"/>
                  </a:lnTo>
                  <a:lnTo>
                    <a:pt x="32017" y="17479"/>
                  </a:lnTo>
                  <a:lnTo>
                    <a:pt x="31874" y="18111"/>
                  </a:lnTo>
                  <a:lnTo>
                    <a:pt x="31553" y="17801"/>
                  </a:lnTo>
                  <a:lnTo>
                    <a:pt x="30886" y="17218"/>
                  </a:lnTo>
                  <a:lnTo>
                    <a:pt x="30160" y="16670"/>
                  </a:lnTo>
                  <a:lnTo>
                    <a:pt x="29386" y="16170"/>
                  </a:lnTo>
                  <a:lnTo>
                    <a:pt x="28576" y="15729"/>
                  </a:lnTo>
                  <a:lnTo>
                    <a:pt x="27731" y="15336"/>
                  </a:lnTo>
                  <a:lnTo>
                    <a:pt x="26850" y="15003"/>
                  </a:lnTo>
                  <a:lnTo>
                    <a:pt x="25957" y="14729"/>
                  </a:lnTo>
                  <a:lnTo>
                    <a:pt x="25040" y="14527"/>
                  </a:lnTo>
                  <a:lnTo>
                    <a:pt x="24123" y="14384"/>
                  </a:lnTo>
                  <a:lnTo>
                    <a:pt x="23206" y="14324"/>
                  </a:lnTo>
                  <a:lnTo>
                    <a:pt x="22290" y="14348"/>
                  </a:lnTo>
                  <a:lnTo>
                    <a:pt x="21385" y="14455"/>
                  </a:lnTo>
                  <a:lnTo>
                    <a:pt x="20504" y="14634"/>
                  </a:lnTo>
                  <a:lnTo>
                    <a:pt x="19658" y="14920"/>
                  </a:lnTo>
                  <a:lnTo>
                    <a:pt x="18837" y="15289"/>
                  </a:lnTo>
                  <a:lnTo>
                    <a:pt x="18444" y="15515"/>
                  </a:lnTo>
                  <a:lnTo>
                    <a:pt x="18098" y="15729"/>
                  </a:lnTo>
                  <a:lnTo>
                    <a:pt x="17777" y="15979"/>
                  </a:lnTo>
                  <a:lnTo>
                    <a:pt x="19682" y="10347"/>
                  </a:lnTo>
                  <a:lnTo>
                    <a:pt x="21587" y="4715"/>
                  </a:lnTo>
                  <a:lnTo>
                    <a:pt x="21849" y="3918"/>
                  </a:lnTo>
                  <a:lnTo>
                    <a:pt x="22123" y="3132"/>
                  </a:lnTo>
                  <a:lnTo>
                    <a:pt x="22123" y="3120"/>
                  </a:lnTo>
                  <a:lnTo>
                    <a:pt x="22135" y="3108"/>
                  </a:lnTo>
                  <a:lnTo>
                    <a:pt x="22147" y="3072"/>
                  </a:lnTo>
                  <a:lnTo>
                    <a:pt x="22147" y="3049"/>
                  </a:lnTo>
                  <a:lnTo>
                    <a:pt x="22504" y="3013"/>
                  </a:lnTo>
                  <a:lnTo>
                    <a:pt x="22909" y="2918"/>
                  </a:lnTo>
                  <a:lnTo>
                    <a:pt x="23599" y="2727"/>
                  </a:lnTo>
                  <a:lnTo>
                    <a:pt x="25004" y="2477"/>
                  </a:lnTo>
                  <a:lnTo>
                    <a:pt x="25719" y="2406"/>
                  </a:lnTo>
                  <a:lnTo>
                    <a:pt x="26314" y="2370"/>
                  </a:lnTo>
                  <a:close/>
                  <a:moveTo>
                    <a:pt x="35458" y="5394"/>
                  </a:moveTo>
                  <a:lnTo>
                    <a:pt x="35661" y="5608"/>
                  </a:lnTo>
                  <a:lnTo>
                    <a:pt x="35875" y="5835"/>
                  </a:lnTo>
                  <a:lnTo>
                    <a:pt x="35851" y="5859"/>
                  </a:lnTo>
                  <a:lnTo>
                    <a:pt x="35839" y="5894"/>
                  </a:lnTo>
                  <a:lnTo>
                    <a:pt x="34303" y="11812"/>
                  </a:lnTo>
                  <a:lnTo>
                    <a:pt x="32779" y="17741"/>
                  </a:lnTo>
                  <a:lnTo>
                    <a:pt x="32625" y="18301"/>
                  </a:lnTo>
                  <a:lnTo>
                    <a:pt x="32482" y="18873"/>
                  </a:lnTo>
                  <a:lnTo>
                    <a:pt x="32386" y="18754"/>
                  </a:lnTo>
                  <a:lnTo>
                    <a:pt x="32315" y="18634"/>
                  </a:lnTo>
                  <a:lnTo>
                    <a:pt x="33732" y="12645"/>
                  </a:lnTo>
                  <a:lnTo>
                    <a:pt x="35161" y="6680"/>
                  </a:lnTo>
                  <a:lnTo>
                    <a:pt x="35316" y="6037"/>
                  </a:lnTo>
                  <a:lnTo>
                    <a:pt x="35458" y="5394"/>
                  </a:lnTo>
                  <a:close/>
                  <a:moveTo>
                    <a:pt x="22635" y="18253"/>
                  </a:moveTo>
                  <a:lnTo>
                    <a:pt x="23492" y="18301"/>
                  </a:lnTo>
                  <a:lnTo>
                    <a:pt x="24337" y="18432"/>
                  </a:lnTo>
                  <a:lnTo>
                    <a:pt x="24742" y="18527"/>
                  </a:lnTo>
                  <a:lnTo>
                    <a:pt x="25219" y="18646"/>
                  </a:lnTo>
                  <a:lnTo>
                    <a:pt x="26147" y="18956"/>
                  </a:lnTo>
                  <a:lnTo>
                    <a:pt x="26588" y="19170"/>
                  </a:lnTo>
                  <a:lnTo>
                    <a:pt x="26695" y="19206"/>
                  </a:lnTo>
                  <a:lnTo>
                    <a:pt x="26826" y="19265"/>
                  </a:lnTo>
                  <a:lnTo>
                    <a:pt x="21373" y="18420"/>
                  </a:lnTo>
                  <a:lnTo>
                    <a:pt x="21789" y="18325"/>
                  </a:lnTo>
                  <a:lnTo>
                    <a:pt x="22635" y="18253"/>
                  </a:lnTo>
                  <a:close/>
                  <a:moveTo>
                    <a:pt x="22242" y="17146"/>
                  </a:moveTo>
                  <a:lnTo>
                    <a:pt x="23456" y="17206"/>
                  </a:lnTo>
                  <a:lnTo>
                    <a:pt x="24040" y="17289"/>
                  </a:lnTo>
                  <a:lnTo>
                    <a:pt x="24742" y="17420"/>
                  </a:lnTo>
                  <a:lnTo>
                    <a:pt x="26112" y="17825"/>
                  </a:lnTo>
                  <a:lnTo>
                    <a:pt x="27409" y="18408"/>
                  </a:lnTo>
                  <a:lnTo>
                    <a:pt x="28600" y="19182"/>
                  </a:lnTo>
                  <a:lnTo>
                    <a:pt x="29148" y="19635"/>
                  </a:lnTo>
                  <a:lnTo>
                    <a:pt x="28541" y="19539"/>
                  </a:lnTo>
                  <a:lnTo>
                    <a:pt x="27945" y="19444"/>
                  </a:lnTo>
                  <a:lnTo>
                    <a:pt x="27826" y="19289"/>
                  </a:lnTo>
                  <a:lnTo>
                    <a:pt x="27528" y="19004"/>
                  </a:lnTo>
                  <a:lnTo>
                    <a:pt x="26969" y="18646"/>
                  </a:lnTo>
                  <a:lnTo>
                    <a:pt x="26100" y="18301"/>
                  </a:lnTo>
                  <a:lnTo>
                    <a:pt x="25242" y="18075"/>
                  </a:lnTo>
                  <a:lnTo>
                    <a:pt x="24885" y="17991"/>
                  </a:lnTo>
                  <a:lnTo>
                    <a:pt x="24314" y="17861"/>
                  </a:lnTo>
                  <a:lnTo>
                    <a:pt x="23135" y="17718"/>
                  </a:lnTo>
                  <a:lnTo>
                    <a:pt x="22254" y="17730"/>
                  </a:lnTo>
                  <a:lnTo>
                    <a:pt x="21670" y="17801"/>
                  </a:lnTo>
                  <a:lnTo>
                    <a:pt x="21099" y="17932"/>
                  </a:lnTo>
                  <a:lnTo>
                    <a:pt x="20539" y="18122"/>
                  </a:lnTo>
                  <a:lnTo>
                    <a:pt x="20277" y="18253"/>
                  </a:lnTo>
                  <a:lnTo>
                    <a:pt x="19956" y="18206"/>
                  </a:lnTo>
                  <a:lnTo>
                    <a:pt x="19634" y="18158"/>
                  </a:lnTo>
                  <a:lnTo>
                    <a:pt x="19527" y="18134"/>
                  </a:lnTo>
                  <a:lnTo>
                    <a:pt x="19396" y="18122"/>
                  </a:lnTo>
                  <a:lnTo>
                    <a:pt x="19408" y="18099"/>
                  </a:lnTo>
                  <a:lnTo>
                    <a:pt x="19408" y="18051"/>
                  </a:lnTo>
                  <a:lnTo>
                    <a:pt x="19384" y="17932"/>
                  </a:lnTo>
                  <a:lnTo>
                    <a:pt x="19325" y="17789"/>
                  </a:lnTo>
                  <a:lnTo>
                    <a:pt x="19587" y="17670"/>
                  </a:lnTo>
                  <a:lnTo>
                    <a:pt x="20146" y="17456"/>
                  </a:lnTo>
                  <a:lnTo>
                    <a:pt x="21027" y="17253"/>
                  </a:lnTo>
                  <a:lnTo>
                    <a:pt x="22242" y="17146"/>
                  </a:lnTo>
                  <a:close/>
                  <a:moveTo>
                    <a:pt x="36304" y="6287"/>
                  </a:moveTo>
                  <a:lnTo>
                    <a:pt x="36518" y="6537"/>
                  </a:lnTo>
                  <a:lnTo>
                    <a:pt x="36721" y="6799"/>
                  </a:lnTo>
                  <a:lnTo>
                    <a:pt x="36697" y="6823"/>
                  </a:lnTo>
                  <a:lnTo>
                    <a:pt x="36697" y="6859"/>
                  </a:lnTo>
                  <a:lnTo>
                    <a:pt x="33482" y="18599"/>
                  </a:lnTo>
                  <a:lnTo>
                    <a:pt x="33315" y="19170"/>
                  </a:lnTo>
                  <a:lnTo>
                    <a:pt x="33160" y="19742"/>
                  </a:lnTo>
                  <a:lnTo>
                    <a:pt x="33029" y="19587"/>
                  </a:lnTo>
                  <a:lnTo>
                    <a:pt x="32898" y="19420"/>
                  </a:lnTo>
                  <a:lnTo>
                    <a:pt x="34411" y="13562"/>
                  </a:lnTo>
                  <a:lnTo>
                    <a:pt x="35923" y="7716"/>
                  </a:lnTo>
                  <a:lnTo>
                    <a:pt x="36113" y="7025"/>
                  </a:lnTo>
                  <a:lnTo>
                    <a:pt x="36304" y="6287"/>
                  </a:lnTo>
                  <a:close/>
                  <a:moveTo>
                    <a:pt x="23171" y="15944"/>
                  </a:moveTo>
                  <a:lnTo>
                    <a:pt x="24409" y="16027"/>
                  </a:lnTo>
                  <a:lnTo>
                    <a:pt x="25612" y="16277"/>
                  </a:lnTo>
                  <a:lnTo>
                    <a:pt x="26743" y="16682"/>
                  </a:lnTo>
                  <a:lnTo>
                    <a:pt x="27838" y="17218"/>
                  </a:lnTo>
                  <a:lnTo>
                    <a:pt x="28862" y="17872"/>
                  </a:lnTo>
                  <a:lnTo>
                    <a:pt x="29827" y="18634"/>
                  </a:lnTo>
                  <a:lnTo>
                    <a:pt x="30731" y="19492"/>
                  </a:lnTo>
                  <a:lnTo>
                    <a:pt x="31160" y="19956"/>
                  </a:lnTo>
                  <a:lnTo>
                    <a:pt x="30636" y="19861"/>
                  </a:lnTo>
                  <a:lnTo>
                    <a:pt x="30100" y="19789"/>
                  </a:lnTo>
                  <a:lnTo>
                    <a:pt x="30088" y="19766"/>
                  </a:lnTo>
                  <a:lnTo>
                    <a:pt x="30065" y="19742"/>
                  </a:lnTo>
                  <a:lnTo>
                    <a:pt x="29755" y="19444"/>
                  </a:lnTo>
                  <a:lnTo>
                    <a:pt x="29100" y="18873"/>
                  </a:lnTo>
                  <a:lnTo>
                    <a:pt x="28398" y="18372"/>
                  </a:lnTo>
                  <a:lnTo>
                    <a:pt x="27671" y="17932"/>
                  </a:lnTo>
                  <a:lnTo>
                    <a:pt x="26897" y="17551"/>
                  </a:lnTo>
                  <a:lnTo>
                    <a:pt x="26088" y="17229"/>
                  </a:lnTo>
                  <a:lnTo>
                    <a:pt x="25266" y="16979"/>
                  </a:lnTo>
                  <a:lnTo>
                    <a:pt x="24421" y="16789"/>
                  </a:lnTo>
                  <a:lnTo>
                    <a:pt x="23992" y="16729"/>
                  </a:lnTo>
                  <a:lnTo>
                    <a:pt x="23373" y="16646"/>
                  </a:lnTo>
                  <a:lnTo>
                    <a:pt x="22075" y="16598"/>
                  </a:lnTo>
                  <a:lnTo>
                    <a:pt x="20789" y="16717"/>
                  </a:lnTo>
                  <a:lnTo>
                    <a:pt x="19849" y="16956"/>
                  </a:lnTo>
                  <a:lnTo>
                    <a:pt x="19253" y="17194"/>
                  </a:lnTo>
                  <a:lnTo>
                    <a:pt x="18968" y="17337"/>
                  </a:lnTo>
                  <a:lnTo>
                    <a:pt x="18813" y="17158"/>
                  </a:lnTo>
                  <a:lnTo>
                    <a:pt x="18634" y="17003"/>
                  </a:lnTo>
                  <a:lnTo>
                    <a:pt x="19087" y="16777"/>
                  </a:lnTo>
                  <a:lnTo>
                    <a:pt x="20039" y="16420"/>
                  </a:lnTo>
                  <a:lnTo>
                    <a:pt x="21039" y="16170"/>
                  </a:lnTo>
                  <a:lnTo>
                    <a:pt x="22028" y="16003"/>
                  </a:lnTo>
                  <a:lnTo>
                    <a:pt x="22528" y="15967"/>
                  </a:lnTo>
                  <a:lnTo>
                    <a:pt x="23171" y="15944"/>
                  </a:lnTo>
                  <a:close/>
                  <a:moveTo>
                    <a:pt x="22742" y="14931"/>
                  </a:moveTo>
                  <a:lnTo>
                    <a:pt x="23433" y="14955"/>
                  </a:lnTo>
                  <a:lnTo>
                    <a:pt x="24004" y="14991"/>
                  </a:lnTo>
                  <a:lnTo>
                    <a:pt x="25159" y="15158"/>
                  </a:lnTo>
                  <a:lnTo>
                    <a:pt x="26314" y="15455"/>
                  </a:lnTo>
                  <a:lnTo>
                    <a:pt x="27445" y="15848"/>
                  </a:lnTo>
                  <a:lnTo>
                    <a:pt x="28529" y="16360"/>
                  </a:lnTo>
                  <a:lnTo>
                    <a:pt x="29565" y="16956"/>
                  </a:lnTo>
                  <a:lnTo>
                    <a:pt x="30517" y="17658"/>
                  </a:lnTo>
                  <a:lnTo>
                    <a:pt x="31386" y="18444"/>
                  </a:lnTo>
                  <a:lnTo>
                    <a:pt x="31779" y="18873"/>
                  </a:lnTo>
                  <a:lnTo>
                    <a:pt x="32065" y="19265"/>
                  </a:lnTo>
                  <a:lnTo>
                    <a:pt x="32351" y="19658"/>
                  </a:lnTo>
                  <a:lnTo>
                    <a:pt x="32375" y="19694"/>
                  </a:lnTo>
                  <a:lnTo>
                    <a:pt x="32422" y="19730"/>
                  </a:lnTo>
                  <a:lnTo>
                    <a:pt x="32827" y="20218"/>
                  </a:lnTo>
                  <a:lnTo>
                    <a:pt x="32827" y="20218"/>
                  </a:lnTo>
                  <a:lnTo>
                    <a:pt x="32422" y="20147"/>
                  </a:lnTo>
                  <a:lnTo>
                    <a:pt x="32017" y="20087"/>
                  </a:lnTo>
                  <a:lnTo>
                    <a:pt x="31577" y="19563"/>
                  </a:lnTo>
                  <a:lnTo>
                    <a:pt x="30612" y="18575"/>
                  </a:lnTo>
                  <a:lnTo>
                    <a:pt x="29576" y="17694"/>
                  </a:lnTo>
                  <a:lnTo>
                    <a:pt x="28469" y="16932"/>
                  </a:lnTo>
                  <a:lnTo>
                    <a:pt x="27290" y="16301"/>
                  </a:lnTo>
                  <a:lnTo>
                    <a:pt x="26040" y="15824"/>
                  </a:lnTo>
                  <a:lnTo>
                    <a:pt x="24742" y="15503"/>
                  </a:lnTo>
                  <a:lnTo>
                    <a:pt x="23373" y="15384"/>
                  </a:lnTo>
                  <a:lnTo>
                    <a:pt x="22671" y="15396"/>
                  </a:lnTo>
                  <a:lnTo>
                    <a:pt x="22087" y="15432"/>
                  </a:lnTo>
                  <a:lnTo>
                    <a:pt x="20908" y="15622"/>
                  </a:lnTo>
                  <a:lnTo>
                    <a:pt x="19741" y="15932"/>
                  </a:lnTo>
                  <a:lnTo>
                    <a:pt x="18634" y="16384"/>
                  </a:lnTo>
                  <a:lnTo>
                    <a:pt x="18122" y="16670"/>
                  </a:lnTo>
                  <a:lnTo>
                    <a:pt x="18015" y="16610"/>
                  </a:lnTo>
                  <a:lnTo>
                    <a:pt x="17908" y="16563"/>
                  </a:lnTo>
                  <a:lnTo>
                    <a:pt x="18170" y="16313"/>
                  </a:lnTo>
                  <a:lnTo>
                    <a:pt x="18765" y="15896"/>
                  </a:lnTo>
                  <a:lnTo>
                    <a:pt x="19432" y="15574"/>
                  </a:lnTo>
                  <a:lnTo>
                    <a:pt x="20146" y="15312"/>
                  </a:lnTo>
                  <a:lnTo>
                    <a:pt x="20885" y="15134"/>
                  </a:lnTo>
                  <a:lnTo>
                    <a:pt x="21635" y="15015"/>
                  </a:lnTo>
                  <a:lnTo>
                    <a:pt x="22742" y="14931"/>
                  </a:lnTo>
                  <a:close/>
                  <a:moveTo>
                    <a:pt x="37149" y="7347"/>
                  </a:moveTo>
                  <a:lnTo>
                    <a:pt x="37209" y="7430"/>
                  </a:lnTo>
                  <a:lnTo>
                    <a:pt x="37268" y="7514"/>
                  </a:lnTo>
                  <a:lnTo>
                    <a:pt x="37328" y="7621"/>
                  </a:lnTo>
                  <a:lnTo>
                    <a:pt x="37411" y="7740"/>
                  </a:lnTo>
                  <a:lnTo>
                    <a:pt x="37399" y="7680"/>
                  </a:lnTo>
                  <a:lnTo>
                    <a:pt x="37435" y="7621"/>
                  </a:lnTo>
                  <a:lnTo>
                    <a:pt x="37411" y="7680"/>
                  </a:lnTo>
                  <a:lnTo>
                    <a:pt x="37411" y="7740"/>
                  </a:lnTo>
                  <a:lnTo>
                    <a:pt x="37423" y="7752"/>
                  </a:lnTo>
                  <a:lnTo>
                    <a:pt x="37459" y="7799"/>
                  </a:lnTo>
                  <a:lnTo>
                    <a:pt x="37411" y="7847"/>
                  </a:lnTo>
                  <a:lnTo>
                    <a:pt x="37387" y="7787"/>
                  </a:lnTo>
                  <a:lnTo>
                    <a:pt x="37268" y="8085"/>
                  </a:lnTo>
                  <a:lnTo>
                    <a:pt x="37090" y="8716"/>
                  </a:lnTo>
                  <a:lnTo>
                    <a:pt x="36875" y="9681"/>
                  </a:lnTo>
                  <a:lnTo>
                    <a:pt x="36721" y="10312"/>
                  </a:lnTo>
                  <a:lnTo>
                    <a:pt x="34530" y="18527"/>
                  </a:lnTo>
                  <a:lnTo>
                    <a:pt x="34041" y="20397"/>
                  </a:lnTo>
                  <a:lnTo>
                    <a:pt x="33815" y="20361"/>
                  </a:lnTo>
                  <a:lnTo>
                    <a:pt x="33613" y="20325"/>
                  </a:lnTo>
                  <a:lnTo>
                    <a:pt x="35196" y="14503"/>
                  </a:lnTo>
                  <a:lnTo>
                    <a:pt x="36792" y="8657"/>
                  </a:lnTo>
                  <a:lnTo>
                    <a:pt x="36971" y="8002"/>
                  </a:lnTo>
                  <a:lnTo>
                    <a:pt x="37149" y="7347"/>
                  </a:lnTo>
                  <a:close/>
                  <a:moveTo>
                    <a:pt x="7263" y="3191"/>
                  </a:moveTo>
                  <a:lnTo>
                    <a:pt x="5025" y="8907"/>
                  </a:lnTo>
                  <a:lnTo>
                    <a:pt x="2774" y="14610"/>
                  </a:lnTo>
                  <a:lnTo>
                    <a:pt x="2417" y="15503"/>
                  </a:lnTo>
                  <a:lnTo>
                    <a:pt x="2072" y="16396"/>
                  </a:lnTo>
                  <a:lnTo>
                    <a:pt x="2048" y="16467"/>
                  </a:lnTo>
                  <a:lnTo>
                    <a:pt x="2084" y="16586"/>
                  </a:lnTo>
                  <a:lnTo>
                    <a:pt x="2215" y="16717"/>
                  </a:lnTo>
                  <a:lnTo>
                    <a:pt x="2346" y="16753"/>
                  </a:lnTo>
                  <a:lnTo>
                    <a:pt x="4060" y="16896"/>
                  </a:lnTo>
                  <a:lnTo>
                    <a:pt x="5775" y="17039"/>
                  </a:lnTo>
                  <a:lnTo>
                    <a:pt x="5858" y="17063"/>
                  </a:lnTo>
                  <a:lnTo>
                    <a:pt x="5930" y="17051"/>
                  </a:lnTo>
                  <a:lnTo>
                    <a:pt x="9371" y="17337"/>
                  </a:lnTo>
                  <a:lnTo>
                    <a:pt x="12824" y="17634"/>
                  </a:lnTo>
                  <a:lnTo>
                    <a:pt x="13574" y="17694"/>
                  </a:lnTo>
                  <a:lnTo>
                    <a:pt x="14348" y="17765"/>
                  </a:lnTo>
                  <a:lnTo>
                    <a:pt x="14431" y="17765"/>
                  </a:lnTo>
                  <a:lnTo>
                    <a:pt x="14550" y="17682"/>
                  </a:lnTo>
                  <a:lnTo>
                    <a:pt x="14586" y="17634"/>
                  </a:lnTo>
                  <a:lnTo>
                    <a:pt x="14693" y="17479"/>
                  </a:lnTo>
                  <a:lnTo>
                    <a:pt x="14955" y="17241"/>
                  </a:lnTo>
                  <a:lnTo>
                    <a:pt x="15253" y="17063"/>
                  </a:lnTo>
                  <a:lnTo>
                    <a:pt x="15586" y="16944"/>
                  </a:lnTo>
                  <a:lnTo>
                    <a:pt x="16134" y="16837"/>
                  </a:lnTo>
                  <a:lnTo>
                    <a:pt x="16860" y="16837"/>
                  </a:lnTo>
                  <a:lnTo>
                    <a:pt x="17193" y="16884"/>
                  </a:lnTo>
                  <a:lnTo>
                    <a:pt x="17372" y="16932"/>
                  </a:lnTo>
                  <a:lnTo>
                    <a:pt x="17420" y="16956"/>
                  </a:lnTo>
                  <a:lnTo>
                    <a:pt x="17467" y="16956"/>
                  </a:lnTo>
                  <a:lnTo>
                    <a:pt x="17717" y="17063"/>
                  </a:lnTo>
                  <a:lnTo>
                    <a:pt x="18194" y="17337"/>
                  </a:lnTo>
                  <a:lnTo>
                    <a:pt x="18587" y="17694"/>
                  </a:lnTo>
                  <a:lnTo>
                    <a:pt x="18872" y="18158"/>
                  </a:lnTo>
                  <a:lnTo>
                    <a:pt x="18956" y="18420"/>
                  </a:lnTo>
                  <a:lnTo>
                    <a:pt x="18968" y="18492"/>
                  </a:lnTo>
                  <a:lnTo>
                    <a:pt x="19075" y="18599"/>
                  </a:lnTo>
                  <a:lnTo>
                    <a:pt x="19146" y="18611"/>
                  </a:lnTo>
                  <a:lnTo>
                    <a:pt x="19706" y="18706"/>
                  </a:lnTo>
                  <a:lnTo>
                    <a:pt x="20242" y="18789"/>
                  </a:lnTo>
                  <a:lnTo>
                    <a:pt x="23933" y="19373"/>
                  </a:lnTo>
                  <a:lnTo>
                    <a:pt x="27624" y="19956"/>
                  </a:lnTo>
                  <a:lnTo>
                    <a:pt x="27719" y="19992"/>
                  </a:lnTo>
                  <a:lnTo>
                    <a:pt x="27814" y="19980"/>
                  </a:lnTo>
                  <a:lnTo>
                    <a:pt x="29791" y="20289"/>
                  </a:lnTo>
                  <a:lnTo>
                    <a:pt x="31767" y="20611"/>
                  </a:lnTo>
                  <a:lnTo>
                    <a:pt x="31827" y="20635"/>
                  </a:lnTo>
                  <a:lnTo>
                    <a:pt x="31898" y="20623"/>
                  </a:lnTo>
                  <a:lnTo>
                    <a:pt x="32101" y="20647"/>
                  </a:lnTo>
                  <a:lnTo>
                    <a:pt x="32315" y="20682"/>
                  </a:lnTo>
                  <a:lnTo>
                    <a:pt x="33244" y="20825"/>
                  </a:lnTo>
                  <a:lnTo>
                    <a:pt x="34172" y="20980"/>
                  </a:lnTo>
                  <a:lnTo>
                    <a:pt x="34292" y="20992"/>
                  </a:lnTo>
                  <a:lnTo>
                    <a:pt x="34470" y="20897"/>
                  </a:lnTo>
                  <a:lnTo>
                    <a:pt x="34518" y="20790"/>
                  </a:lnTo>
                  <a:lnTo>
                    <a:pt x="35304" y="17837"/>
                  </a:lnTo>
                  <a:lnTo>
                    <a:pt x="36078" y="14872"/>
                  </a:lnTo>
                  <a:lnTo>
                    <a:pt x="36554" y="13157"/>
                  </a:lnTo>
                  <a:lnTo>
                    <a:pt x="37280" y="10574"/>
                  </a:lnTo>
                  <a:lnTo>
                    <a:pt x="37721" y="8847"/>
                  </a:lnTo>
                  <a:lnTo>
                    <a:pt x="37911" y="7966"/>
                  </a:lnTo>
                  <a:lnTo>
                    <a:pt x="38054" y="7978"/>
                  </a:lnTo>
                  <a:lnTo>
                    <a:pt x="38209" y="7990"/>
                  </a:lnTo>
                  <a:lnTo>
                    <a:pt x="36613" y="14003"/>
                  </a:lnTo>
                  <a:lnTo>
                    <a:pt x="35006" y="20016"/>
                  </a:lnTo>
                  <a:lnTo>
                    <a:pt x="34804" y="20778"/>
                  </a:lnTo>
                  <a:lnTo>
                    <a:pt x="34613" y="21552"/>
                  </a:lnTo>
                  <a:lnTo>
                    <a:pt x="27350" y="20456"/>
                  </a:lnTo>
                  <a:lnTo>
                    <a:pt x="20087" y="19349"/>
                  </a:lnTo>
                  <a:lnTo>
                    <a:pt x="19515" y="19254"/>
                  </a:lnTo>
                  <a:lnTo>
                    <a:pt x="18956" y="19182"/>
                  </a:lnTo>
                  <a:lnTo>
                    <a:pt x="18694" y="19158"/>
                  </a:lnTo>
                  <a:lnTo>
                    <a:pt x="18265" y="19242"/>
                  </a:lnTo>
                  <a:lnTo>
                    <a:pt x="18003" y="19313"/>
                  </a:lnTo>
                  <a:lnTo>
                    <a:pt x="17646" y="19396"/>
                  </a:lnTo>
                  <a:lnTo>
                    <a:pt x="16920" y="19456"/>
                  </a:lnTo>
                  <a:lnTo>
                    <a:pt x="16217" y="19361"/>
                  </a:lnTo>
                  <a:lnTo>
                    <a:pt x="15717" y="19158"/>
                  </a:lnTo>
                  <a:lnTo>
                    <a:pt x="15419" y="18956"/>
                  </a:lnTo>
                  <a:lnTo>
                    <a:pt x="15276" y="18837"/>
                  </a:lnTo>
                  <a:lnTo>
                    <a:pt x="15122" y="18670"/>
                  </a:lnTo>
                  <a:lnTo>
                    <a:pt x="14907" y="18396"/>
                  </a:lnTo>
                  <a:lnTo>
                    <a:pt x="14741" y="18253"/>
                  </a:lnTo>
                  <a:lnTo>
                    <a:pt x="14633" y="18206"/>
                  </a:lnTo>
                  <a:lnTo>
                    <a:pt x="14395" y="18158"/>
                  </a:lnTo>
                  <a:lnTo>
                    <a:pt x="13883" y="18111"/>
                  </a:lnTo>
                  <a:lnTo>
                    <a:pt x="12586" y="18111"/>
                  </a:lnTo>
                  <a:lnTo>
                    <a:pt x="10335" y="17991"/>
                  </a:lnTo>
                  <a:lnTo>
                    <a:pt x="8097" y="17884"/>
                  </a:lnTo>
                  <a:lnTo>
                    <a:pt x="4406" y="17694"/>
                  </a:lnTo>
                  <a:lnTo>
                    <a:pt x="714" y="17515"/>
                  </a:lnTo>
                  <a:lnTo>
                    <a:pt x="5858" y="4835"/>
                  </a:lnTo>
                  <a:lnTo>
                    <a:pt x="6192" y="4013"/>
                  </a:lnTo>
                  <a:lnTo>
                    <a:pt x="6513" y="3191"/>
                  </a:lnTo>
                  <a:close/>
                  <a:moveTo>
                    <a:pt x="14645" y="0"/>
                  </a:moveTo>
                  <a:lnTo>
                    <a:pt x="13348" y="60"/>
                  </a:lnTo>
                  <a:lnTo>
                    <a:pt x="12062" y="274"/>
                  </a:lnTo>
                  <a:lnTo>
                    <a:pt x="10800" y="608"/>
                  </a:lnTo>
                  <a:lnTo>
                    <a:pt x="9573" y="1060"/>
                  </a:lnTo>
                  <a:lnTo>
                    <a:pt x="8382" y="1632"/>
                  </a:lnTo>
                  <a:lnTo>
                    <a:pt x="7799" y="1965"/>
                  </a:lnTo>
                  <a:lnTo>
                    <a:pt x="7716" y="2025"/>
                  </a:lnTo>
                  <a:lnTo>
                    <a:pt x="7680" y="2108"/>
                  </a:lnTo>
                  <a:lnTo>
                    <a:pt x="7668" y="2120"/>
                  </a:lnTo>
                  <a:lnTo>
                    <a:pt x="7561" y="2382"/>
                  </a:lnTo>
                  <a:lnTo>
                    <a:pt x="7466" y="2644"/>
                  </a:lnTo>
                  <a:lnTo>
                    <a:pt x="6299" y="2644"/>
                  </a:lnTo>
                  <a:lnTo>
                    <a:pt x="6204" y="2656"/>
                  </a:lnTo>
                  <a:lnTo>
                    <a:pt x="6073" y="2763"/>
                  </a:lnTo>
                  <a:lnTo>
                    <a:pt x="6037" y="2858"/>
                  </a:lnTo>
                  <a:lnTo>
                    <a:pt x="3394" y="9359"/>
                  </a:lnTo>
                  <a:lnTo>
                    <a:pt x="762" y="15872"/>
                  </a:lnTo>
                  <a:lnTo>
                    <a:pt x="393" y="16789"/>
                  </a:lnTo>
                  <a:lnTo>
                    <a:pt x="24" y="17706"/>
                  </a:lnTo>
                  <a:lnTo>
                    <a:pt x="0" y="17777"/>
                  </a:lnTo>
                  <a:lnTo>
                    <a:pt x="24" y="17896"/>
                  </a:lnTo>
                  <a:lnTo>
                    <a:pt x="167" y="18039"/>
                  </a:lnTo>
                  <a:lnTo>
                    <a:pt x="286" y="18063"/>
                  </a:lnTo>
                  <a:lnTo>
                    <a:pt x="3548" y="18230"/>
                  </a:lnTo>
                  <a:lnTo>
                    <a:pt x="6823" y="18396"/>
                  </a:lnTo>
                  <a:lnTo>
                    <a:pt x="9228" y="18503"/>
                  </a:lnTo>
                  <a:lnTo>
                    <a:pt x="11633" y="18634"/>
                  </a:lnTo>
                  <a:lnTo>
                    <a:pt x="13455" y="18718"/>
                  </a:lnTo>
                  <a:lnTo>
                    <a:pt x="13907" y="18765"/>
                  </a:lnTo>
                  <a:lnTo>
                    <a:pt x="14383" y="18777"/>
                  </a:lnTo>
                  <a:lnTo>
                    <a:pt x="14383" y="18777"/>
                  </a:lnTo>
                  <a:lnTo>
                    <a:pt x="14336" y="18765"/>
                  </a:lnTo>
                  <a:lnTo>
                    <a:pt x="14312" y="18706"/>
                  </a:lnTo>
                  <a:lnTo>
                    <a:pt x="14372" y="18646"/>
                  </a:lnTo>
                  <a:lnTo>
                    <a:pt x="14372" y="18682"/>
                  </a:lnTo>
                  <a:lnTo>
                    <a:pt x="14443" y="18777"/>
                  </a:lnTo>
                  <a:lnTo>
                    <a:pt x="14455" y="18777"/>
                  </a:lnTo>
                  <a:lnTo>
                    <a:pt x="14574" y="18765"/>
                  </a:lnTo>
                  <a:lnTo>
                    <a:pt x="14574" y="18765"/>
                  </a:lnTo>
                  <a:lnTo>
                    <a:pt x="14514" y="18777"/>
                  </a:lnTo>
                  <a:lnTo>
                    <a:pt x="14443" y="18789"/>
                  </a:lnTo>
                  <a:lnTo>
                    <a:pt x="14538" y="18908"/>
                  </a:lnTo>
                  <a:lnTo>
                    <a:pt x="14574" y="18968"/>
                  </a:lnTo>
                  <a:lnTo>
                    <a:pt x="14729" y="19146"/>
                  </a:lnTo>
                  <a:lnTo>
                    <a:pt x="15074" y="19444"/>
                  </a:lnTo>
                  <a:lnTo>
                    <a:pt x="15455" y="19694"/>
                  </a:lnTo>
                  <a:lnTo>
                    <a:pt x="15884" y="19873"/>
                  </a:lnTo>
                  <a:lnTo>
                    <a:pt x="16110" y="19944"/>
                  </a:lnTo>
                  <a:lnTo>
                    <a:pt x="16408" y="20004"/>
                  </a:lnTo>
                  <a:lnTo>
                    <a:pt x="17039" y="20039"/>
                  </a:lnTo>
                  <a:lnTo>
                    <a:pt x="17360" y="20016"/>
                  </a:lnTo>
                  <a:lnTo>
                    <a:pt x="17741" y="19956"/>
                  </a:lnTo>
                  <a:lnTo>
                    <a:pt x="18122" y="19861"/>
                  </a:lnTo>
                  <a:lnTo>
                    <a:pt x="18336" y="19766"/>
                  </a:lnTo>
                  <a:lnTo>
                    <a:pt x="18539" y="19706"/>
                  </a:lnTo>
                  <a:lnTo>
                    <a:pt x="18872" y="19718"/>
                  </a:lnTo>
                  <a:lnTo>
                    <a:pt x="19206" y="19801"/>
                  </a:lnTo>
                  <a:lnTo>
                    <a:pt x="27505" y="21052"/>
                  </a:lnTo>
                  <a:lnTo>
                    <a:pt x="31112" y="21599"/>
                  </a:lnTo>
                  <a:lnTo>
                    <a:pt x="34708" y="22147"/>
                  </a:lnTo>
                  <a:lnTo>
                    <a:pt x="34827" y="22147"/>
                  </a:lnTo>
                  <a:lnTo>
                    <a:pt x="35006" y="22052"/>
                  </a:lnTo>
                  <a:lnTo>
                    <a:pt x="35054" y="21945"/>
                  </a:lnTo>
                  <a:lnTo>
                    <a:pt x="36697" y="15765"/>
                  </a:lnTo>
                  <a:lnTo>
                    <a:pt x="38328" y="9597"/>
                  </a:lnTo>
                  <a:lnTo>
                    <a:pt x="38566" y="8704"/>
                  </a:lnTo>
                  <a:lnTo>
                    <a:pt x="38804" y="7823"/>
                  </a:lnTo>
                  <a:lnTo>
                    <a:pt x="38828" y="7752"/>
                  </a:lnTo>
                  <a:lnTo>
                    <a:pt x="38816" y="7621"/>
                  </a:lnTo>
                  <a:lnTo>
                    <a:pt x="38697" y="7478"/>
                  </a:lnTo>
                  <a:lnTo>
                    <a:pt x="38566" y="7454"/>
                  </a:lnTo>
                  <a:lnTo>
                    <a:pt x="37852" y="7406"/>
                  </a:lnTo>
                  <a:lnTo>
                    <a:pt x="37828" y="7359"/>
                  </a:lnTo>
                  <a:lnTo>
                    <a:pt x="37792" y="7299"/>
                  </a:lnTo>
                  <a:lnTo>
                    <a:pt x="37542" y="6942"/>
                  </a:lnTo>
                  <a:lnTo>
                    <a:pt x="37006" y="6240"/>
                  </a:lnTo>
                  <a:lnTo>
                    <a:pt x="36125" y="5263"/>
                  </a:lnTo>
                  <a:lnTo>
                    <a:pt x="35506" y="4656"/>
                  </a:lnTo>
                  <a:lnTo>
                    <a:pt x="35089" y="4323"/>
                  </a:lnTo>
                  <a:lnTo>
                    <a:pt x="34184" y="3739"/>
                  </a:lnTo>
                  <a:lnTo>
                    <a:pt x="33220" y="3239"/>
                  </a:lnTo>
                  <a:lnTo>
                    <a:pt x="32232" y="2810"/>
                  </a:lnTo>
                  <a:lnTo>
                    <a:pt x="31732" y="2632"/>
                  </a:lnTo>
                  <a:lnTo>
                    <a:pt x="31148" y="2429"/>
                  </a:lnTo>
                  <a:lnTo>
                    <a:pt x="29957" y="2120"/>
                  </a:lnTo>
                  <a:lnTo>
                    <a:pt x="28743" y="1917"/>
                  </a:lnTo>
                  <a:lnTo>
                    <a:pt x="27517" y="1810"/>
                  </a:lnTo>
                  <a:lnTo>
                    <a:pt x="26290" y="1810"/>
                  </a:lnTo>
                  <a:lnTo>
                    <a:pt x="25064" y="1905"/>
                  </a:lnTo>
                  <a:lnTo>
                    <a:pt x="23849" y="2096"/>
                  </a:lnTo>
                  <a:lnTo>
                    <a:pt x="22647" y="2382"/>
                  </a:lnTo>
                  <a:lnTo>
                    <a:pt x="22063" y="2572"/>
                  </a:lnTo>
                  <a:lnTo>
                    <a:pt x="22016" y="2596"/>
                  </a:lnTo>
                  <a:lnTo>
                    <a:pt x="21956" y="2620"/>
                  </a:lnTo>
                  <a:lnTo>
                    <a:pt x="21516" y="2251"/>
                  </a:lnTo>
                  <a:lnTo>
                    <a:pt x="20551" y="1608"/>
                  </a:lnTo>
                  <a:lnTo>
                    <a:pt x="19515" y="1084"/>
                  </a:lnTo>
                  <a:lnTo>
                    <a:pt x="18432" y="655"/>
                  </a:lnTo>
                  <a:lnTo>
                    <a:pt x="17896" y="489"/>
                  </a:lnTo>
                  <a:lnTo>
                    <a:pt x="17241" y="298"/>
                  </a:lnTo>
                  <a:lnTo>
                    <a:pt x="15943" y="72"/>
                  </a:lnTo>
                  <a:lnTo>
                    <a:pt x="14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30" name="Google Shape;1030;p31"/>
            <p:cNvGrpSpPr/>
            <p:nvPr/>
          </p:nvGrpSpPr>
          <p:grpSpPr>
            <a:xfrm>
              <a:off x="-898725" y="2618600"/>
              <a:ext cx="651925" cy="295000"/>
              <a:chOff x="-898725" y="2618600"/>
              <a:chExt cx="651925" cy="295000"/>
            </a:xfrm>
          </p:grpSpPr>
          <p:sp>
            <p:nvSpPr>
              <p:cNvPr id="1031" name="Google Shape;1031;p31"/>
              <p:cNvSpPr/>
              <p:nvPr/>
            </p:nvSpPr>
            <p:spPr>
              <a:xfrm>
                <a:off x="-548075" y="2849875"/>
                <a:ext cx="247100" cy="63725"/>
              </a:xfrm>
              <a:custGeom>
                <a:rect b="b" l="l" r="r" t="t"/>
                <a:pathLst>
                  <a:path extrusionOk="0" h="2549" w="9884">
                    <a:moveTo>
                      <a:pt x="3311" y="1"/>
                    </a:moveTo>
                    <a:lnTo>
                      <a:pt x="2073" y="13"/>
                    </a:lnTo>
                    <a:lnTo>
                      <a:pt x="834" y="144"/>
                    </a:lnTo>
                    <a:lnTo>
                      <a:pt x="215" y="263"/>
                    </a:lnTo>
                    <a:lnTo>
                      <a:pt x="96" y="298"/>
                    </a:lnTo>
                    <a:lnTo>
                      <a:pt x="1" y="477"/>
                    </a:lnTo>
                    <a:lnTo>
                      <a:pt x="60" y="679"/>
                    </a:lnTo>
                    <a:lnTo>
                      <a:pt x="239" y="799"/>
                    </a:lnTo>
                    <a:lnTo>
                      <a:pt x="370" y="799"/>
                    </a:lnTo>
                    <a:lnTo>
                      <a:pt x="953" y="679"/>
                    </a:lnTo>
                    <a:lnTo>
                      <a:pt x="2144" y="560"/>
                    </a:lnTo>
                    <a:lnTo>
                      <a:pt x="3323" y="548"/>
                    </a:lnTo>
                    <a:lnTo>
                      <a:pt x="4502" y="656"/>
                    </a:lnTo>
                    <a:lnTo>
                      <a:pt x="5668" y="870"/>
                    </a:lnTo>
                    <a:lnTo>
                      <a:pt x="6800" y="1203"/>
                    </a:lnTo>
                    <a:lnTo>
                      <a:pt x="7907" y="1632"/>
                    </a:lnTo>
                    <a:lnTo>
                      <a:pt x="8979" y="2180"/>
                    </a:lnTo>
                    <a:lnTo>
                      <a:pt x="9490" y="2489"/>
                    </a:lnTo>
                    <a:lnTo>
                      <a:pt x="9598" y="2549"/>
                    </a:lnTo>
                    <a:lnTo>
                      <a:pt x="9776" y="2477"/>
                    </a:lnTo>
                    <a:lnTo>
                      <a:pt x="9883" y="2299"/>
                    </a:lnTo>
                    <a:lnTo>
                      <a:pt x="9848" y="2096"/>
                    </a:lnTo>
                    <a:lnTo>
                      <a:pt x="9752" y="2013"/>
                    </a:lnTo>
                    <a:lnTo>
                      <a:pt x="9217" y="1692"/>
                    </a:lnTo>
                    <a:lnTo>
                      <a:pt x="8109" y="1120"/>
                    </a:lnTo>
                    <a:lnTo>
                      <a:pt x="6954" y="668"/>
                    </a:lnTo>
                    <a:lnTo>
                      <a:pt x="5764" y="334"/>
                    </a:lnTo>
                    <a:lnTo>
                      <a:pt x="4537" y="108"/>
                    </a:lnTo>
                    <a:lnTo>
                      <a:pt x="33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31"/>
              <p:cNvSpPr/>
              <p:nvPr/>
            </p:nvSpPr>
            <p:spPr>
              <a:xfrm>
                <a:off x="-534375" y="2790350"/>
                <a:ext cx="251250" cy="63725"/>
              </a:xfrm>
              <a:custGeom>
                <a:rect b="b" l="l" r="r" t="t"/>
                <a:pathLst>
                  <a:path extrusionOk="0" h="2549" w="10050">
                    <a:moveTo>
                      <a:pt x="3334" y="0"/>
                    </a:moveTo>
                    <a:lnTo>
                      <a:pt x="2072" y="24"/>
                    </a:lnTo>
                    <a:lnTo>
                      <a:pt x="810" y="167"/>
                    </a:lnTo>
                    <a:lnTo>
                      <a:pt x="203" y="286"/>
                    </a:lnTo>
                    <a:lnTo>
                      <a:pt x="96" y="334"/>
                    </a:lnTo>
                    <a:lnTo>
                      <a:pt x="1" y="512"/>
                    </a:lnTo>
                    <a:lnTo>
                      <a:pt x="60" y="715"/>
                    </a:lnTo>
                    <a:lnTo>
                      <a:pt x="227" y="834"/>
                    </a:lnTo>
                    <a:lnTo>
                      <a:pt x="358" y="822"/>
                    </a:lnTo>
                    <a:lnTo>
                      <a:pt x="941" y="703"/>
                    </a:lnTo>
                    <a:lnTo>
                      <a:pt x="2132" y="572"/>
                    </a:lnTo>
                    <a:lnTo>
                      <a:pt x="3346" y="548"/>
                    </a:lnTo>
                    <a:lnTo>
                      <a:pt x="4561" y="643"/>
                    </a:lnTo>
                    <a:lnTo>
                      <a:pt x="5763" y="858"/>
                    </a:lnTo>
                    <a:lnTo>
                      <a:pt x="6942" y="1179"/>
                    </a:lnTo>
                    <a:lnTo>
                      <a:pt x="8073" y="1620"/>
                    </a:lnTo>
                    <a:lnTo>
                      <a:pt x="9133" y="2167"/>
                    </a:lnTo>
                    <a:lnTo>
                      <a:pt x="9645" y="2489"/>
                    </a:lnTo>
                    <a:lnTo>
                      <a:pt x="9752" y="2548"/>
                    </a:lnTo>
                    <a:lnTo>
                      <a:pt x="9943" y="2477"/>
                    </a:lnTo>
                    <a:lnTo>
                      <a:pt x="10050" y="2298"/>
                    </a:lnTo>
                    <a:lnTo>
                      <a:pt x="10014" y="2096"/>
                    </a:lnTo>
                    <a:lnTo>
                      <a:pt x="9919" y="2013"/>
                    </a:lnTo>
                    <a:lnTo>
                      <a:pt x="9395" y="1679"/>
                    </a:lnTo>
                    <a:lnTo>
                      <a:pt x="8288" y="1108"/>
                    </a:lnTo>
                    <a:lnTo>
                      <a:pt x="7109" y="643"/>
                    </a:lnTo>
                    <a:lnTo>
                      <a:pt x="5871" y="310"/>
                    </a:lnTo>
                    <a:lnTo>
                      <a:pt x="4620" y="96"/>
                    </a:lnTo>
                    <a:lnTo>
                      <a:pt x="33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31"/>
              <p:cNvSpPr/>
              <p:nvPr/>
            </p:nvSpPr>
            <p:spPr>
              <a:xfrm>
                <a:off x="-512350" y="2729325"/>
                <a:ext cx="248875" cy="65800"/>
              </a:xfrm>
              <a:custGeom>
                <a:rect b="b" l="l" r="r" t="t"/>
                <a:pathLst>
                  <a:path extrusionOk="0" h="2632" w="9955">
                    <a:moveTo>
                      <a:pt x="1775" y="1"/>
                    </a:moveTo>
                    <a:lnTo>
                      <a:pt x="727" y="120"/>
                    </a:lnTo>
                    <a:lnTo>
                      <a:pt x="215" y="227"/>
                    </a:lnTo>
                    <a:lnTo>
                      <a:pt x="96" y="274"/>
                    </a:lnTo>
                    <a:lnTo>
                      <a:pt x="1" y="465"/>
                    </a:lnTo>
                    <a:lnTo>
                      <a:pt x="60" y="667"/>
                    </a:lnTo>
                    <a:lnTo>
                      <a:pt x="227" y="774"/>
                    </a:lnTo>
                    <a:lnTo>
                      <a:pt x="346" y="763"/>
                    </a:lnTo>
                    <a:lnTo>
                      <a:pt x="822" y="655"/>
                    </a:lnTo>
                    <a:lnTo>
                      <a:pt x="1787" y="560"/>
                    </a:lnTo>
                    <a:lnTo>
                      <a:pt x="3263" y="572"/>
                    </a:lnTo>
                    <a:lnTo>
                      <a:pt x="4216" y="655"/>
                    </a:lnTo>
                    <a:lnTo>
                      <a:pt x="4930" y="751"/>
                    </a:lnTo>
                    <a:lnTo>
                      <a:pt x="6335" y="1036"/>
                    </a:lnTo>
                    <a:lnTo>
                      <a:pt x="7692" y="1501"/>
                    </a:lnTo>
                    <a:lnTo>
                      <a:pt x="8657" y="1977"/>
                    </a:lnTo>
                    <a:lnTo>
                      <a:pt x="9264" y="2358"/>
                    </a:lnTo>
                    <a:lnTo>
                      <a:pt x="9562" y="2560"/>
                    </a:lnTo>
                    <a:lnTo>
                      <a:pt x="9669" y="2632"/>
                    </a:lnTo>
                    <a:lnTo>
                      <a:pt x="9848" y="2572"/>
                    </a:lnTo>
                    <a:lnTo>
                      <a:pt x="9955" y="2394"/>
                    </a:lnTo>
                    <a:lnTo>
                      <a:pt x="9931" y="2179"/>
                    </a:lnTo>
                    <a:lnTo>
                      <a:pt x="9848" y="2084"/>
                    </a:lnTo>
                    <a:lnTo>
                      <a:pt x="9550" y="1870"/>
                    </a:lnTo>
                    <a:lnTo>
                      <a:pt x="8931" y="1489"/>
                    </a:lnTo>
                    <a:lnTo>
                      <a:pt x="7954" y="1001"/>
                    </a:lnTo>
                    <a:lnTo>
                      <a:pt x="6561" y="524"/>
                    </a:lnTo>
                    <a:lnTo>
                      <a:pt x="5132" y="215"/>
                    </a:lnTo>
                    <a:lnTo>
                      <a:pt x="4418" y="120"/>
                    </a:lnTo>
                    <a:lnTo>
                      <a:pt x="3894" y="72"/>
                    </a:lnTo>
                    <a:lnTo>
                      <a:pt x="28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31"/>
              <p:cNvSpPr/>
              <p:nvPr/>
            </p:nvSpPr>
            <p:spPr>
              <a:xfrm>
                <a:off x="-490025" y="2665625"/>
                <a:ext cx="243225" cy="71175"/>
              </a:xfrm>
              <a:custGeom>
                <a:rect b="b" l="l" r="r" t="t"/>
                <a:pathLst>
                  <a:path extrusionOk="0" h="2847" w="9729">
                    <a:moveTo>
                      <a:pt x="1918" y="0"/>
                    </a:moveTo>
                    <a:lnTo>
                      <a:pt x="763" y="131"/>
                    </a:lnTo>
                    <a:lnTo>
                      <a:pt x="203" y="274"/>
                    </a:lnTo>
                    <a:lnTo>
                      <a:pt x="84" y="334"/>
                    </a:lnTo>
                    <a:lnTo>
                      <a:pt x="1" y="536"/>
                    </a:lnTo>
                    <a:lnTo>
                      <a:pt x="60" y="739"/>
                    </a:lnTo>
                    <a:lnTo>
                      <a:pt x="227" y="846"/>
                    </a:lnTo>
                    <a:lnTo>
                      <a:pt x="346" y="834"/>
                    </a:lnTo>
                    <a:lnTo>
                      <a:pt x="870" y="691"/>
                    </a:lnTo>
                    <a:lnTo>
                      <a:pt x="1953" y="560"/>
                    </a:lnTo>
                    <a:lnTo>
                      <a:pt x="3061" y="584"/>
                    </a:lnTo>
                    <a:lnTo>
                      <a:pt x="4168" y="703"/>
                    </a:lnTo>
                    <a:lnTo>
                      <a:pt x="4692" y="798"/>
                    </a:lnTo>
                    <a:lnTo>
                      <a:pt x="5311" y="917"/>
                    </a:lnTo>
                    <a:lnTo>
                      <a:pt x="6526" y="1251"/>
                    </a:lnTo>
                    <a:lnTo>
                      <a:pt x="7692" y="1727"/>
                    </a:lnTo>
                    <a:lnTo>
                      <a:pt x="8502" y="2203"/>
                    </a:lnTo>
                    <a:lnTo>
                      <a:pt x="9014" y="2572"/>
                    </a:lnTo>
                    <a:lnTo>
                      <a:pt x="9252" y="2775"/>
                    </a:lnTo>
                    <a:lnTo>
                      <a:pt x="9359" y="2846"/>
                    </a:lnTo>
                    <a:lnTo>
                      <a:pt x="9562" y="2822"/>
                    </a:lnTo>
                    <a:lnTo>
                      <a:pt x="9717" y="2680"/>
                    </a:lnTo>
                    <a:lnTo>
                      <a:pt x="9728" y="2477"/>
                    </a:lnTo>
                    <a:lnTo>
                      <a:pt x="9657" y="2370"/>
                    </a:lnTo>
                    <a:lnTo>
                      <a:pt x="9395" y="2156"/>
                    </a:lnTo>
                    <a:lnTo>
                      <a:pt x="8859" y="1763"/>
                    </a:lnTo>
                    <a:lnTo>
                      <a:pt x="8002" y="1263"/>
                    </a:lnTo>
                    <a:lnTo>
                      <a:pt x="6776" y="751"/>
                    </a:lnTo>
                    <a:lnTo>
                      <a:pt x="5490" y="382"/>
                    </a:lnTo>
                    <a:lnTo>
                      <a:pt x="4847" y="251"/>
                    </a:lnTo>
                    <a:lnTo>
                      <a:pt x="4275" y="155"/>
                    </a:lnTo>
                    <a:lnTo>
                      <a:pt x="3108" y="12"/>
                    </a:lnTo>
                    <a:lnTo>
                      <a:pt x="19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31"/>
              <p:cNvSpPr/>
              <p:nvPr/>
            </p:nvSpPr>
            <p:spPr>
              <a:xfrm>
                <a:off x="-898725" y="2806125"/>
                <a:ext cx="250375" cy="50325"/>
              </a:xfrm>
              <a:custGeom>
                <a:rect b="b" l="l" r="r" t="t"/>
                <a:pathLst>
                  <a:path extrusionOk="0" h="2013" w="10015">
                    <a:moveTo>
                      <a:pt x="3275" y="0"/>
                    </a:moveTo>
                    <a:lnTo>
                      <a:pt x="2037" y="108"/>
                    </a:lnTo>
                    <a:lnTo>
                      <a:pt x="810" y="346"/>
                    </a:lnTo>
                    <a:lnTo>
                      <a:pt x="203" y="512"/>
                    </a:lnTo>
                    <a:lnTo>
                      <a:pt x="96" y="560"/>
                    </a:lnTo>
                    <a:lnTo>
                      <a:pt x="1" y="751"/>
                    </a:lnTo>
                    <a:lnTo>
                      <a:pt x="60" y="953"/>
                    </a:lnTo>
                    <a:lnTo>
                      <a:pt x="227" y="1060"/>
                    </a:lnTo>
                    <a:lnTo>
                      <a:pt x="358" y="1048"/>
                    </a:lnTo>
                    <a:lnTo>
                      <a:pt x="929" y="882"/>
                    </a:lnTo>
                    <a:lnTo>
                      <a:pt x="2108" y="667"/>
                    </a:lnTo>
                    <a:lnTo>
                      <a:pt x="3287" y="560"/>
                    </a:lnTo>
                    <a:lnTo>
                      <a:pt x="4466" y="560"/>
                    </a:lnTo>
                    <a:lnTo>
                      <a:pt x="5644" y="679"/>
                    </a:lnTo>
                    <a:lnTo>
                      <a:pt x="6799" y="905"/>
                    </a:lnTo>
                    <a:lnTo>
                      <a:pt x="7942" y="1251"/>
                    </a:lnTo>
                    <a:lnTo>
                      <a:pt x="9050" y="1691"/>
                    </a:lnTo>
                    <a:lnTo>
                      <a:pt x="9586" y="1965"/>
                    </a:lnTo>
                    <a:lnTo>
                      <a:pt x="9705" y="2013"/>
                    </a:lnTo>
                    <a:lnTo>
                      <a:pt x="9907" y="1941"/>
                    </a:lnTo>
                    <a:lnTo>
                      <a:pt x="10014" y="1763"/>
                    </a:lnTo>
                    <a:lnTo>
                      <a:pt x="9967" y="1560"/>
                    </a:lnTo>
                    <a:lnTo>
                      <a:pt x="9871" y="1489"/>
                    </a:lnTo>
                    <a:lnTo>
                      <a:pt x="9300" y="1203"/>
                    </a:lnTo>
                    <a:lnTo>
                      <a:pt x="8145" y="727"/>
                    </a:lnTo>
                    <a:lnTo>
                      <a:pt x="6954" y="370"/>
                    </a:lnTo>
                    <a:lnTo>
                      <a:pt x="5740" y="131"/>
                    </a:lnTo>
                    <a:lnTo>
                      <a:pt x="4513" y="12"/>
                    </a:lnTo>
                    <a:lnTo>
                      <a:pt x="32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31"/>
              <p:cNvSpPr/>
              <p:nvPr/>
            </p:nvSpPr>
            <p:spPr>
              <a:xfrm>
                <a:off x="-880275" y="2745400"/>
                <a:ext cx="253950" cy="50025"/>
              </a:xfrm>
              <a:custGeom>
                <a:rect b="b" l="l" r="r" t="t"/>
                <a:pathLst>
                  <a:path extrusionOk="0" h="2001" w="10158">
                    <a:moveTo>
                      <a:pt x="3299" y="1"/>
                    </a:moveTo>
                    <a:lnTo>
                      <a:pt x="2037" y="120"/>
                    </a:lnTo>
                    <a:lnTo>
                      <a:pt x="799" y="370"/>
                    </a:lnTo>
                    <a:lnTo>
                      <a:pt x="203" y="536"/>
                    </a:lnTo>
                    <a:lnTo>
                      <a:pt x="84" y="596"/>
                    </a:lnTo>
                    <a:lnTo>
                      <a:pt x="1" y="786"/>
                    </a:lnTo>
                    <a:lnTo>
                      <a:pt x="49" y="977"/>
                    </a:lnTo>
                    <a:lnTo>
                      <a:pt x="227" y="1096"/>
                    </a:lnTo>
                    <a:lnTo>
                      <a:pt x="346" y="1072"/>
                    </a:lnTo>
                    <a:lnTo>
                      <a:pt x="918" y="905"/>
                    </a:lnTo>
                    <a:lnTo>
                      <a:pt x="2096" y="667"/>
                    </a:lnTo>
                    <a:lnTo>
                      <a:pt x="3311" y="548"/>
                    </a:lnTo>
                    <a:lnTo>
                      <a:pt x="4525" y="548"/>
                    </a:lnTo>
                    <a:lnTo>
                      <a:pt x="5740" y="655"/>
                    </a:lnTo>
                    <a:lnTo>
                      <a:pt x="6943" y="882"/>
                    </a:lnTo>
                    <a:lnTo>
                      <a:pt x="8109" y="1215"/>
                    </a:lnTo>
                    <a:lnTo>
                      <a:pt x="9217" y="1679"/>
                    </a:lnTo>
                    <a:lnTo>
                      <a:pt x="9741" y="1953"/>
                    </a:lnTo>
                    <a:lnTo>
                      <a:pt x="9860" y="2001"/>
                    </a:lnTo>
                    <a:lnTo>
                      <a:pt x="10050" y="1941"/>
                    </a:lnTo>
                    <a:lnTo>
                      <a:pt x="10157" y="1763"/>
                    </a:lnTo>
                    <a:lnTo>
                      <a:pt x="10122" y="1548"/>
                    </a:lnTo>
                    <a:lnTo>
                      <a:pt x="10026" y="1477"/>
                    </a:lnTo>
                    <a:lnTo>
                      <a:pt x="9467" y="1191"/>
                    </a:lnTo>
                    <a:lnTo>
                      <a:pt x="8312" y="703"/>
                    </a:lnTo>
                    <a:lnTo>
                      <a:pt x="7097" y="346"/>
                    </a:lnTo>
                    <a:lnTo>
                      <a:pt x="5847" y="108"/>
                    </a:lnTo>
                    <a:lnTo>
                      <a:pt x="45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31"/>
              <p:cNvSpPr/>
              <p:nvPr/>
            </p:nvSpPr>
            <p:spPr>
              <a:xfrm>
                <a:off x="-861500" y="2684075"/>
                <a:ext cx="252125" cy="51525"/>
              </a:xfrm>
              <a:custGeom>
                <a:rect b="b" l="l" r="r" t="t"/>
                <a:pathLst>
                  <a:path extrusionOk="0" h="2061" w="10085">
                    <a:moveTo>
                      <a:pt x="3858" y="1"/>
                    </a:moveTo>
                    <a:lnTo>
                      <a:pt x="2798" y="13"/>
                    </a:lnTo>
                    <a:lnTo>
                      <a:pt x="1738" y="108"/>
                    </a:lnTo>
                    <a:lnTo>
                      <a:pt x="703" y="310"/>
                    </a:lnTo>
                    <a:lnTo>
                      <a:pt x="202" y="465"/>
                    </a:lnTo>
                    <a:lnTo>
                      <a:pt x="95" y="513"/>
                    </a:lnTo>
                    <a:lnTo>
                      <a:pt x="0" y="691"/>
                    </a:lnTo>
                    <a:lnTo>
                      <a:pt x="60" y="894"/>
                    </a:lnTo>
                    <a:lnTo>
                      <a:pt x="226" y="1001"/>
                    </a:lnTo>
                    <a:lnTo>
                      <a:pt x="357" y="989"/>
                    </a:lnTo>
                    <a:lnTo>
                      <a:pt x="810" y="846"/>
                    </a:lnTo>
                    <a:lnTo>
                      <a:pt x="1762" y="656"/>
                    </a:lnTo>
                    <a:lnTo>
                      <a:pt x="2739" y="560"/>
                    </a:lnTo>
                    <a:lnTo>
                      <a:pt x="3715" y="548"/>
                    </a:lnTo>
                    <a:lnTo>
                      <a:pt x="4191" y="548"/>
                    </a:lnTo>
                    <a:lnTo>
                      <a:pt x="4906" y="584"/>
                    </a:lnTo>
                    <a:lnTo>
                      <a:pt x="6334" y="751"/>
                    </a:lnTo>
                    <a:lnTo>
                      <a:pt x="7727" y="1096"/>
                    </a:lnTo>
                    <a:lnTo>
                      <a:pt x="8728" y="1489"/>
                    </a:lnTo>
                    <a:lnTo>
                      <a:pt x="9359" y="1822"/>
                    </a:lnTo>
                    <a:lnTo>
                      <a:pt x="9668" y="2013"/>
                    </a:lnTo>
                    <a:lnTo>
                      <a:pt x="9787" y="2061"/>
                    </a:lnTo>
                    <a:lnTo>
                      <a:pt x="9978" y="2001"/>
                    </a:lnTo>
                    <a:lnTo>
                      <a:pt x="10085" y="1822"/>
                    </a:lnTo>
                    <a:lnTo>
                      <a:pt x="10049" y="1620"/>
                    </a:lnTo>
                    <a:lnTo>
                      <a:pt x="9954" y="1537"/>
                    </a:lnTo>
                    <a:lnTo>
                      <a:pt x="9644" y="1346"/>
                    </a:lnTo>
                    <a:lnTo>
                      <a:pt x="8990" y="1001"/>
                    </a:lnTo>
                    <a:lnTo>
                      <a:pt x="7978" y="596"/>
                    </a:lnTo>
                    <a:lnTo>
                      <a:pt x="6561" y="239"/>
                    </a:lnTo>
                    <a:lnTo>
                      <a:pt x="5108" y="48"/>
                    </a:lnTo>
                    <a:lnTo>
                      <a:pt x="4370" y="13"/>
                    </a:lnTo>
                    <a:lnTo>
                      <a:pt x="38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31"/>
              <p:cNvSpPr/>
              <p:nvPr/>
            </p:nvSpPr>
            <p:spPr>
              <a:xfrm>
                <a:off x="-834725" y="2618600"/>
                <a:ext cx="245300" cy="58075"/>
              </a:xfrm>
              <a:custGeom>
                <a:rect b="b" l="l" r="r" t="t"/>
                <a:pathLst>
                  <a:path extrusionOk="0" h="2323" w="9812">
                    <a:moveTo>
                      <a:pt x="3073" y="0"/>
                    </a:moveTo>
                    <a:lnTo>
                      <a:pt x="1882" y="84"/>
                    </a:lnTo>
                    <a:lnTo>
                      <a:pt x="727" y="310"/>
                    </a:lnTo>
                    <a:lnTo>
                      <a:pt x="179" y="512"/>
                    </a:lnTo>
                    <a:lnTo>
                      <a:pt x="72" y="572"/>
                    </a:lnTo>
                    <a:lnTo>
                      <a:pt x="1" y="774"/>
                    </a:lnTo>
                    <a:lnTo>
                      <a:pt x="60" y="977"/>
                    </a:lnTo>
                    <a:lnTo>
                      <a:pt x="227" y="1072"/>
                    </a:lnTo>
                    <a:lnTo>
                      <a:pt x="346" y="1048"/>
                    </a:lnTo>
                    <a:lnTo>
                      <a:pt x="846" y="858"/>
                    </a:lnTo>
                    <a:lnTo>
                      <a:pt x="1918" y="643"/>
                    </a:lnTo>
                    <a:lnTo>
                      <a:pt x="3013" y="572"/>
                    </a:lnTo>
                    <a:lnTo>
                      <a:pt x="4108" y="596"/>
                    </a:lnTo>
                    <a:lnTo>
                      <a:pt x="4644" y="643"/>
                    </a:lnTo>
                    <a:lnTo>
                      <a:pt x="5275" y="703"/>
                    </a:lnTo>
                    <a:lnTo>
                      <a:pt x="6537" y="941"/>
                    </a:lnTo>
                    <a:lnTo>
                      <a:pt x="7764" y="1334"/>
                    </a:lnTo>
                    <a:lnTo>
                      <a:pt x="8621" y="1739"/>
                    </a:lnTo>
                    <a:lnTo>
                      <a:pt x="9157" y="2072"/>
                    </a:lnTo>
                    <a:lnTo>
                      <a:pt x="9419" y="2263"/>
                    </a:lnTo>
                    <a:lnTo>
                      <a:pt x="9526" y="2322"/>
                    </a:lnTo>
                    <a:lnTo>
                      <a:pt x="9705" y="2274"/>
                    </a:lnTo>
                    <a:lnTo>
                      <a:pt x="9812" y="2084"/>
                    </a:lnTo>
                    <a:lnTo>
                      <a:pt x="9788" y="1870"/>
                    </a:lnTo>
                    <a:lnTo>
                      <a:pt x="9705" y="1786"/>
                    </a:lnTo>
                    <a:lnTo>
                      <a:pt x="9443" y="1596"/>
                    </a:lnTo>
                    <a:lnTo>
                      <a:pt x="8883" y="1250"/>
                    </a:lnTo>
                    <a:lnTo>
                      <a:pt x="8002" y="834"/>
                    </a:lnTo>
                    <a:lnTo>
                      <a:pt x="6752" y="429"/>
                    </a:lnTo>
                    <a:lnTo>
                      <a:pt x="5466" y="179"/>
                    </a:lnTo>
                    <a:lnTo>
                      <a:pt x="4823" y="107"/>
                    </a:lnTo>
                    <a:lnTo>
                      <a:pt x="4251" y="48"/>
                    </a:lnTo>
                    <a:lnTo>
                      <a:pt x="30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39" name="Google Shape;1039;p31"/>
          <p:cNvSpPr/>
          <p:nvPr/>
        </p:nvSpPr>
        <p:spPr>
          <a:xfrm>
            <a:off x="8591267" y="954098"/>
            <a:ext cx="298652" cy="333571"/>
          </a:xfrm>
          <a:custGeom>
            <a:rect b="b" l="l" r="r" t="t"/>
            <a:pathLst>
              <a:path extrusionOk="0" h="7050" w="6312">
                <a:moveTo>
                  <a:pt x="3466" y="1"/>
                </a:moveTo>
                <a:lnTo>
                  <a:pt x="2585" y="25"/>
                </a:lnTo>
                <a:lnTo>
                  <a:pt x="2418" y="49"/>
                </a:lnTo>
                <a:lnTo>
                  <a:pt x="2430" y="346"/>
                </a:lnTo>
                <a:lnTo>
                  <a:pt x="2394" y="1727"/>
                </a:lnTo>
                <a:lnTo>
                  <a:pt x="2323" y="2263"/>
                </a:lnTo>
                <a:lnTo>
                  <a:pt x="2251" y="2466"/>
                </a:lnTo>
                <a:lnTo>
                  <a:pt x="2204" y="2489"/>
                </a:lnTo>
                <a:lnTo>
                  <a:pt x="1644" y="2489"/>
                </a:lnTo>
                <a:lnTo>
                  <a:pt x="549" y="2573"/>
                </a:lnTo>
                <a:lnTo>
                  <a:pt x="1" y="2632"/>
                </a:lnTo>
                <a:lnTo>
                  <a:pt x="60" y="3001"/>
                </a:lnTo>
                <a:lnTo>
                  <a:pt x="72" y="3728"/>
                </a:lnTo>
                <a:lnTo>
                  <a:pt x="25" y="4097"/>
                </a:lnTo>
                <a:lnTo>
                  <a:pt x="25" y="4097"/>
                </a:lnTo>
                <a:lnTo>
                  <a:pt x="572" y="4073"/>
                </a:lnTo>
                <a:lnTo>
                  <a:pt x="1680" y="4097"/>
                </a:lnTo>
                <a:lnTo>
                  <a:pt x="2227" y="4168"/>
                </a:lnTo>
                <a:lnTo>
                  <a:pt x="2180" y="4525"/>
                </a:lnTo>
                <a:lnTo>
                  <a:pt x="2144" y="5240"/>
                </a:lnTo>
                <a:lnTo>
                  <a:pt x="2180" y="6323"/>
                </a:lnTo>
                <a:lnTo>
                  <a:pt x="2287" y="7038"/>
                </a:lnTo>
                <a:lnTo>
                  <a:pt x="2728" y="7002"/>
                </a:lnTo>
                <a:lnTo>
                  <a:pt x="3609" y="7014"/>
                </a:lnTo>
                <a:lnTo>
                  <a:pt x="4049" y="7050"/>
                </a:lnTo>
                <a:lnTo>
                  <a:pt x="4109" y="6704"/>
                </a:lnTo>
                <a:lnTo>
                  <a:pt x="4156" y="5990"/>
                </a:lnTo>
                <a:lnTo>
                  <a:pt x="4133" y="5276"/>
                </a:lnTo>
                <a:lnTo>
                  <a:pt x="4025" y="4561"/>
                </a:lnTo>
                <a:lnTo>
                  <a:pt x="3942" y="4216"/>
                </a:lnTo>
                <a:lnTo>
                  <a:pt x="4228" y="4144"/>
                </a:lnTo>
                <a:lnTo>
                  <a:pt x="4811" y="4073"/>
                </a:lnTo>
                <a:lnTo>
                  <a:pt x="5680" y="4061"/>
                </a:lnTo>
                <a:lnTo>
                  <a:pt x="6311" y="4121"/>
                </a:lnTo>
                <a:lnTo>
                  <a:pt x="6311" y="4121"/>
                </a:lnTo>
                <a:lnTo>
                  <a:pt x="6300" y="3073"/>
                </a:lnTo>
                <a:lnTo>
                  <a:pt x="6311" y="2466"/>
                </a:lnTo>
                <a:lnTo>
                  <a:pt x="6181" y="2478"/>
                </a:lnTo>
                <a:lnTo>
                  <a:pt x="5978" y="2489"/>
                </a:lnTo>
                <a:lnTo>
                  <a:pt x="5192" y="2442"/>
                </a:lnTo>
                <a:lnTo>
                  <a:pt x="4406" y="2394"/>
                </a:lnTo>
                <a:lnTo>
                  <a:pt x="4359" y="2097"/>
                </a:lnTo>
                <a:lnTo>
                  <a:pt x="4371" y="1513"/>
                </a:lnTo>
                <a:lnTo>
                  <a:pt x="4406" y="930"/>
                </a:lnTo>
                <a:lnTo>
                  <a:pt x="4371" y="358"/>
                </a:lnTo>
                <a:lnTo>
                  <a:pt x="4299" y="72"/>
                </a:lnTo>
                <a:lnTo>
                  <a:pt x="4061" y="25"/>
                </a:lnTo>
                <a:lnTo>
                  <a:pt x="3466" y="1"/>
                </a:lnTo>
                <a:close/>
              </a:path>
            </a:pathLst>
          </a:custGeom>
          <a:solidFill>
            <a:schemeClr val="accen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40" name="Google Shape;1040;p31"/>
          <p:cNvGrpSpPr/>
          <p:nvPr/>
        </p:nvGrpSpPr>
        <p:grpSpPr>
          <a:xfrm>
            <a:off x="2756926" y="4424044"/>
            <a:ext cx="241156" cy="178040"/>
            <a:chOff x="92190" y="3195584"/>
            <a:chExt cx="174802" cy="129052"/>
          </a:xfrm>
        </p:grpSpPr>
        <p:sp>
          <p:nvSpPr>
            <p:cNvPr id="1041" name="Google Shape;1041;p31"/>
            <p:cNvSpPr/>
            <p:nvPr/>
          </p:nvSpPr>
          <p:spPr>
            <a:xfrm>
              <a:off x="92190" y="3195584"/>
              <a:ext cx="174802" cy="47396"/>
            </a:xfrm>
            <a:custGeom>
              <a:rect b="b" l="l" r="r" t="t"/>
              <a:pathLst>
                <a:path extrusionOk="0" h="1382" w="5097">
                  <a:moveTo>
                    <a:pt x="3775" y="0"/>
                  </a:moveTo>
                  <a:lnTo>
                    <a:pt x="2715" y="60"/>
                  </a:lnTo>
                  <a:lnTo>
                    <a:pt x="2013" y="143"/>
                  </a:lnTo>
                  <a:lnTo>
                    <a:pt x="1608" y="179"/>
                  </a:lnTo>
                  <a:lnTo>
                    <a:pt x="929" y="215"/>
                  </a:lnTo>
                  <a:lnTo>
                    <a:pt x="500" y="286"/>
                  </a:lnTo>
                  <a:lnTo>
                    <a:pt x="322" y="357"/>
                  </a:lnTo>
                  <a:lnTo>
                    <a:pt x="191" y="405"/>
                  </a:lnTo>
                  <a:lnTo>
                    <a:pt x="107" y="524"/>
                  </a:lnTo>
                  <a:lnTo>
                    <a:pt x="84" y="655"/>
                  </a:lnTo>
                  <a:lnTo>
                    <a:pt x="60" y="1048"/>
                  </a:lnTo>
                  <a:lnTo>
                    <a:pt x="0" y="1381"/>
                  </a:lnTo>
                  <a:lnTo>
                    <a:pt x="2548" y="1274"/>
                  </a:lnTo>
                  <a:lnTo>
                    <a:pt x="5096" y="1108"/>
                  </a:lnTo>
                  <a:lnTo>
                    <a:pt x="5084" y="691"/>
                  </a:lnTo>
                  <a:lnTo>
                    <a:pt x="5001" y="262"/>
                  </a:lnTo>
                  <a:lnTo>
                    <a:pt x="4977" y="191"/>
                  </a:lnTo>
                  <a:lnTo>
                    <a:pt x="4942" y="131"/>
                  </a:lnTo>
                  <a:lnTo>
                    <a:pt x="4894" y="95"/>
                  </a:lnTo>
                  <a:lnTo>
                    <a:pt x="4823" y="84"/>
                  </a:lnTo>
                  <a:lnTo>
                    <a:pt x="4477" y="36"/>
                  </a:lnTo>
                  <a:lnTo>
                    <a:pt x="3775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92190" y="3277240"/>
              <a:ext cx="174802" cy="47396"/>
            </a:xfrm>
            <a:custGeom>
              <a:rect b="b" l="l" r="r" t="t"/>
              <a:pathLst>
                <a:path extrusionOk="0" h="1382" w="5097">
                  <a:moveTo>
                    <a:pt x="3775" y="1"/>
                  </a:moveTo>
                  <a:lnTo>
                    <a:pt x="2715" y="60"/>
                  </a:lnTo>
                  <a:lnTo>
                    <a:pt x="2013" y="143"/>
                  </a:lnTo>
                  <a:lnTo>
                    <a:pt x="1608" y="179"/>
                  </a:lnTo>
                  <a:lnTo>
                    <a:pt x="929" y="215"/>
                  </a:lnTo>
                  <a:lnTo>
                    <a:pt x="500" y="286"/>
                  </a:lnTo>
                  <a:lnTo>
                    <a:pt x="322" y="358"/>
                  </a:lnTo>
                  <a:lnTo>
                    <a:pt x="191" y="405"/>
                  </a:lnTo>
                  <a:lnTo>
                    <a:pt x="107" y="524"/>
                  </a:lnTo>
                  <a:lnTo>
                    <a:pt x="84" y="655"/>
                  </a:lnTo>
                  <a:lnTo>
                    <a:pt x="60" y="1048"/>
                  </a:lnTo>
                  <a:lnTo>
                    <a:pt x="0" y="1382"/>
                  </a:lnTo>
                  <a:lnTo>
                    <a:pt x="0" y="1382"/>
                  </a:lnTo>
                  <a:lnTo>
                    <a:pt x="2548" y="1275"/>
                  </a:lnTo>
                  <a:lnTo>
                    <a:pt x="5096" y="1108"/>
                  </a:lnTo>
                  <a:lnTo>
                    <a:pt x="5084" y="691"/>
                  </a:lnTo>
                  <a:lnTo>
                    <a:pt x="5001" y="263"/>
                  </a:lnTo>
                  <a:lnTo>
                    <a:pt x="4977" y="191"/>
                  </a:lnTo>
                  <a:lnTo>
                    <a:pt x="4942" y="132"/>
                  </a:lnTo>
                  <a:lnTo>
                    <a:pt x="4894" y="96"/>
                  </a:lnTo>
                  <a:lnTo>
                    <a:pt x="4823" y="84"/>
                  </a:lnTo>
                  <a:lnTo>
                    <a:pt x="4477" y="36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3" name="Google Shape;1043;p31"/>
          <p:cNvGrpSpPr/>
          <p:nvPr/>
        </p:nvGrpSpPr>
        <p:grpSpPr>
          <a:xfrm>
            <a:off x="5959558" y="4110837"/>
            <a:ext cx="633743" cy="650112"/>
            <a:chOff x="-1045775" y="1877400"/>
            <a:chExt cx="423625" cy="434625"/>
          </a:xfrm>
        </p:grpSpPr>
        <p:sp>
          <p:nvSpPr>
            <p:cNvPr id="1044" name="Google Shape;1044;p31"/>
            <p:cNvSpPr/>
            <p:nvPr/>
          </p:nvSpPr>
          <p:spPr>
            <a:xfrm>
              <a:off x="-1043675" y="1883350"/>
              <a:ext cx="303925" cy="294425"/>
            </a:xfrm>
            <a:custGeom>
              <a:rect b="b" l="l" r="r" t="t"/>
              <a:pathLst>
                <a:path extrusionOk="0" h="11777" w="12157">
                  <a:moveTo>
                    <a:pt x="5834" y="1"/>
                  </a:moveTo>
                  <a:lnTo>
                    <a:pt x="5120" y="36"/>
                  </a:lnTo>
                  <a:lnTo>
                    <a:pt x="4287" y="179"/>
                  </a:lnTo>
                  <a:lnTo>
                    <a:pt x="3382" y="465"/>
                  </a:lnTo>
                  <a:lnTo>
                    <a:pt x="2465" y="941"/>
                  </a:lnTo>
                  <a:lnTo>
                    <a:pt x="1810" y="1453"/>
                  </a:lnTo>
                  <a:lnTo>
                    <a:pt x="1405" y="1858"/>
                  </a:lnTo>
                  <a:lnTo>
                    <a:pt x="1215" y="2096"/>
                  </a:lnTo>
                  <a:lnTo>
                    <a:pt x="1095" y="2287"/>
                  </a:lnTo>
                  <a:lnTo>
                    <a:pt x="524" y="3573"/>
                  </a:lnTo>
                  <a:lnTo>
                    <a:pt x="167" y="4799"/>
                  </a:lnTo>
                  <a:lnTo>
                    <a:pt x="12" y="5859"/>
                  </a:lnTo>
                  <a:lnTo>
                    <a:pt x="0" y="6609"/>
                  </a:lnTo>
                  <a:lnTo>
                    <a:pt x="72" y="7371"/>
                  </a:lnTo>
                  <a:lnTo>
                    <a:pt x="262" y="8145"/>
                  </a:lnTo>
                  <a:lnTo>
                    <a:pt x="584" y="8907"/>
                  </a:lnTo>
                  <a:lnTo>
                    <a:pt x="1060" y="9645"/>
                  </a:lnTo>
                  <a:lnTo>
                    <a:pt x="1691" y="10359"/>
                  </a:lnTo>
                  <a:lnTo>
                    <a:pt x="2512" y="11014"/>
                  </a:lnTo>
                  <a:lnTo>
                    <a:pt x="3012" y="11324"/>
                  </a:lnTo>
                  <a:lnTo>
                    <a:pt x="3203" y="11407"/>
                  </a:lnTo>
                  <a:lnTo>
                    <a:pt x="4525" y="11705"/>
                  </a:lnTo>
                  <a:lnTo>
                    <a:pt x="5441" y="11776"/>
                  </a:lnTo>
                  <a:lnTo>
                    <a:pt x="6108" y="11753"/>
                  </a:lnTo>
                  <a:lnTo>
                    <a:pt x="6823" y="11669"/>
                  </a:lnTo>
                  <a:lnTo>
                    <a:pt x="7561" y="11479"/>
                  </a:lnTo>
                  <a:lnTo>
                    <a:pt x="8299" y="11181"/>
                  </a:lnTo>
                  <a:lnTo>
                    <a:pt x="9037" y="10752"/>
                  </a:lnTo>
                  <a:lnTo>
                    <a:pt x="9764" y="10193"/>
                  </a:lnTo>
                  <a:lnTo>
                    <a:pt x="10454" y="9455"/>
                  </a:lnTo>
                  <a:lnTo>
                    <a:pt x="11085" y="8538"/>
                  </a:lnTo>
                  <a:lnTo>
                    <a:pt x="11669" y="7418"/>
                  </a:lnTo>
                  <a:lnTo>
                    <a:pt x="11931" y="6776"/>
                  </a:lnTo>
                  <a:lnTo>
                    <a:pt x="11990" y="6597"/>
                  </a:lnTo>
                  <a:lnTo>
                    <a:pt x="12157" y="5454"/>
                  </a:lnTo>
                  <a:lnTo>
                    <a:pt x="12133" y="4692"/>
                  </a:lnTo>
                  <a:lnTo>
                    <a:pt x="12050" y="4132"/>
                  </a:lnTo>
                  <a:lnTo>
                    <a:pt x="11895" y="3561"/>
                  </a:lnTo>
                  <a:lnTo>
                    <a:pt x="11645" y="2977"/>
                  </a:lnTo>
                  <a:lnTo>
                    <a:pt x="11288" y="2394"/>
                  </a:lnTo>
                  <a:lnTo>
                    <a:pt x="10811" y="1846"/>
                  </a:lnTo>
                  <a:lnTo>
                    <a:pt x="10192" y="1334"/>
                  </a:lnTo>
                  <a:lnTo>
                    <a:pt x="9418" y="870"/>
                  </a:lnTo>
                  <a:lnTo>
                    <a:pt x="8478" y="477"/>
                  </a:lnTo>
                  <a:lnTo>
                    <a:pt x="7335" y="167"/>
                  </a:lnTo>
                  <a:lnTo>
                    <a:pt x="6692" y="48"/>
                  </a:lnTo>
                  <a:lnTo>
                    <a:pt x="6585" y="24"/>
                  </a:lnTo>
                  <a:lnTo>
                    <a:pt x="5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-1006775" y="1918475"/>
              <a:ext cx="231900" cy="225075"/>
            </a:xfrm>
            <a:custGeom>
              <a:rect b="b" l="l" r="r" t="t"/>
              <a:pathLst>
                <a:path extrusionOk="0" h="9003" w="9276">
                  <a:moveTo>
                    <a:pt x="4204" y="1"/>
                  </a:moveTo>
                  <a:lnTo>
                    <a:pt x="3275" y="143"/>
                  </a:lnTo>
                  <a:lnTo>
                    <a:pt x="2584" y="358"/>
                  </a:lnTo>
                  <a:lnTo>
                    <a:pt x="1882" y="727"/>
                  </a:lnTo>
                  <a:lnTo>
                    <a:pt x="1227" y="1251"/>
                  </a:lnTo>
                  <a:lnTo>
                    <a:pt x="929" y="1608"/>
                  </a:lnTo>
                  <a:lnTo>
                    <a:pt x="834" y="1751"/>
                  </a:lnTo>
                  <a:lnTo>
                    <a:pt x="393" y="2727"/>
                  </a:lnTo>
                  <a:lnTo>
                    <a:pt x="120" y="3668"/>
                  </a:lnTo>
                  <a:lnTo>
                    <a:pt x="12" y="4478"/>
                  </a:lnTo>
                  <a:lnTo>
                    <a:pt x="1" y="5049"/>
                  </a:lnTo>
                  <a:lnTo>
                    <a:pt x="48" y="5632"/>
                  </a:lnTo>
                  <a:lnTo>
                    <a:pt x="203" y="6216"/>
                  </a:lnTo>
                  <a:lnTo>
                    <a:pt x="441" y="6799"/>
                  </a:lnTo>
                  <a:lnTo>
                    <a:pt x="798" y="7371"/>
                  </a:lnTo>
                  <a:lnTo>
                    <a:pt x="1286" y="7919"/>
                  </a:lnTo>
                  <a:lnTo>
                    <a:pt x="1917" y="8419"/>
                  </a:lnTo>
                  <a:lnTo>
                    <a:pt x="2299" y="8657"/>
                  </a:lnTo>
                  <a:lnTo>
                    <a:pt x="2441" y="8716"/>
                  </a:lnTo>
                  <a:lnTo>
                    <a:pt x="3453" y="8943"/>
                  </a:lnTo>
                  <a:lnTo>
                    <a:pt x="4394" y="9002"/>
                  </a:lnTo>
                  <a:lnTo>
                    <a:pt x="5204" y="8907"/>
                  </a:lnTo>
                  <a:lnTo>
                    <a:pt x="5763" y="8764"/>
                  </a:lnTo>
                  <a:lnTo>
                    <a:pt x="6335" y="8538"/>
                  </a:lnTo>
                  <a:lnTo>
                    <a:pt x="6895" y="8216"/>
                  </a:lnTo>
                  <a:lnTo>
                    <a:pt x="7442" y="7788"/>
                  </a:lnTo>
                  <a:lnTo>
                    <a:pt x="7966" y="7216"/>
                  </a:lnTo>
                  <a:lnTo>
                    <a:pt x="8454" y="6525"/>
                  </a:lnTo>
                  <a:lnTo>
                    <a:pt x="8895" y="5668"/>
                  </a:lnTo>
                  <a:lnTo>
                    <a:pt x="9097" y="5180"/>
                  </a:lnTo>
                  <a:lnTo>
                    <a:pt x="9145" y="5037"/>
                  </a:lnTo>
                  <a:lnTo>
                    <a:pt x="9276" y="4168"/>
                  </a:lnTo>
                  <a:lnTo>
                    <a:pt x="9240" y="3382"/>
                  </a:lnTo>
                  <a:lnTo>
                    <a:pt x="9073" y="2715"/>
                  </a:lnTo>
                  <a:lnTo>
                    <a:pt x="8883" y="2275"/>
                  </a:lnTo>
                  <a:lnTo>
                    <a:pt x="8609" y="1834"/>
                  </a:lnTo>
                  <a:lnTo>
                    <a:pt x="8240" y="1417"/>
                  </a:lnTo>
                  <a:lnTo>
                    <a:pt x="7776" y="1025"/>
                  </a:lnTo>
                  <a:lnTo>
                    <a:pt x="7180" y="667"/>
                  </a:lnTo>
                  <a:lnTo>
                    <a:pt x="6454" y="370"/>
                  </a:lnTo>
                  <a:lnTo>
                    <a:pt x="5597" y="132"/>
                  </a:lnTo>
                  <a:lnTo>
                    <a:pt x="5097" y="36"/>
                  </a:lnTo>
                  <a:lnTo>
                    <a:pt x="5013" y="24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-821025" y="2108975"/>
              <a:ext cx="191425" cy="198275"/>
            </a:xfrm>
            <a:custGeom>
              <a:rect b="b" l="l" r="r" t="t"/>
              <a:pathLst>
                <a:path extrusionOk="0" h="7931" w="7657">
                  <a:moveTo>
                    <a:pt x="1858" y="1"/>
                  </a:moveTo>
                  <a:lnTo>
                    <a:pt x="0" y="1882"/>
                  </a:lnTo>
                  <a:lnTo>
                    <a:pt x="5608" y="7931"/>
                  </a:lnTo>
                  <a:lnTo>
                    <a:pt x="6442" y="7681"/>
                  </a:lnTo>
                  <a:lnTo>
                    <a:pt x="7383" y="6621"/>
                  </a:lnTo>
                  <a:lnTo>
                    <a:pt x="7656" y="5609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-792750" y="2133400"/>
              <a:ext cx="76525" cy="83075"/>
            </a:xfrm>
            <a:custGeom>
              <a:rect b="b" l="l" r="r" t="t"/>
              <a:pathLst>
                <a:path extrusionOk="0" h="3323" w="3061">
                  <a:moveTo>
                    <a:pt x="1798" y="0"/>
                  </a:moveTo>
                  <a:lnTo>
                    <a:pt x="1703" y="226"/>
                  </a:lnTo>
                  <a:lnTo>
                    <a:pt x="1453" y="631"/>
                  </a:lnTo>
                  <a:lnTo>
                    <a:pt x="1013" y="1131"/>
                  </a:lnTo>
                  <a:lnTo>
                    <a:pt x="167" y="1786"/>
                  </a:lnTo>
                  <a:lnTo>
                    <a:pt x="0" y="1858"/>
                  </a:lnTo>
                  <a:lnTo>
                    <a:pt x="1274" y="3322"/>
                  </a:lnTo>
                  <a:lnTo>
                    <a:pt x="1679" y="3013"/>
                  </a:lnTo>
                  <a:lnTo>
                    <a:pt x="2334" y="2310"/>
                  </a:lnTo>
                  <a:lnTo>
                    <a:pt x="2977" y="1405"/>
                  </a:lnTo>
                  <a:lnTo>
                    <a:pt x="3060" y="1250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7D7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-703450" y="2226575"/>
              <a:ext cx="75325" cy="80675"/>
            </a:xfrm>
            <a:custGeom>
              <a:rect b="b" l="l" r="r" t="t"/>
              <a:pathLst>
                <a:path extrusionOk="0" h="3227" w="3013">
                  <a:moveTo>
                    <a:pt x="1977" y="0"/>
                  </a:moveTo>
                  <a:lnTo>
                    <a:pt x="1810" y="322"/>
                  </a:lnTo>
                  <a:lnTo>
                    <a:pt x="1477" y="869"/>
                  </a:lnTo>
                  <a:lnTo>
                    <a:pt x="965" y="1476"/>
                  </a:lnTo>
                  <a:lnTo>
                    <a:pt x="143" y="2096"/>
                  </a:lnTo>
                  <a:lnTo>
                    <a:pt x="0" y="2143"/>
                  </a:lnTo>
                  <a:lnTo>
                    <a:pt x="905" y="3227"/>
                  </a:lnTo>
                  <a:lnTo>
                    <a:pt x="1191" y="3203"/>
                  </a:lnTo>
                  <a:lnTo>
                    <a:pt x="1679" y="3024"/>
                  </a:lnTo>
                  <a:lnTo>
                    <a:pt x="2084" y="2715"/>
                  </a:lnTo>
                  <a:lnTo>
                    <a:pt x="2406" y="2334"/>
                  </a:lnTo>
                  <a:lnTo>
                    <a:pt x="2763" y="1715"/>
                  </a:lnTo>
                  <a:lnTo>
                    <a:pt x="2989" y="1107"/>
                  </a:lnTo>
                  <a:lnTo>
                    <a:pt x="3013" y="1036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FFCF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-1045775" y="1877400"/>
              <a:ext cx="423625" cy="434625"/>
            </a:xfrm>
            <a:custGeom>
              <a:rect b="b" l="l" r="r" t="t"/>
              <a:pathLst>
                <a:path extrusionOk="0" h="17385" w="16945">
                  <a:moveTo>
                    <a:pt x="6097" y="512"/>
                  </a:moveTo>
                  <a:lnTo>
                    <a:pt x="7026" y="524"/>
                  </a:lnTo>
                  <a:lnTo>
                    <a:pt x="7478" y="584"/>
                  </a:lnTo>
                  <a:lnTo>
                    <a:pt x="7895" y="655"/>
                  </a:lnTo>
                  <a:lnTo>
                    <a:pt x="8728" y="893"/>
                  </a:lnTo>
                  <a:lnTo>
                    <a:pt x="9502" y="1239"/>
                  </a:lnTo>
                  <a:lnTo>
                    <a:pt x="10205" y="1691"/>
                  </a:lnTo>
                  <a:lnTo>
                    <a:pt x="10836" y="2239"/>
                  </a:lnTo>
                  <a:lnTo>
                    <a:pt x="11372" y="2882"/>
                  </a:lnTo>
                  <a:lnTo>
                    <a:pt x="11788" y="3620"/>
                  </a:lnTo>
                  <a:lnTo>
                    <a:pt x="12074" y="4430"/>
                  </a:lnTo>
                  <a:lnTo>
                    <a:pt x="12158" y="4870"/>
                  </a:lnTo>
                  <a:lnTo>
                    <a:pt x="12193" y="5108"/>
                  </a:lnTo>
                  <a:lnTo>
                    <a:pt x="12217" y="5597"/>
                  </a:lnTo>
                  <a:lnTo>
                    <a:pt x="12146" y="6287"/>
                  </a:lnTo>
                  <a:lnTo>
                    <a:pt x="11872" y="7168"/>
                  </a:lnTo>
                  <a:lnTo>
                    <a:pt x="11443" y="8014"/>
                  </a:lnTo>
                  <a:lnTo>
                    <a:pt x="11181" y="8430"/>
                  </a:lnTo>
                  <a:lnTo>
                    <a:pt x="10895" y="8835"/>
                  </a:lnTo>
                  <a:lnTo>
                    <a:pt x="10300" y="9621"/>
                  </a:lnTo>
                  <a:lnTo>
                    <a:pt x="9621" y="10336"/>
                  </a:lnTo>
                  <a:lnTo>
                    <a:pt x="8847" y="10931"/>
                  </a:lnTo>
                  <a:lnTo>
                    <a:pt x="8407" y="11181"/>
                  </a:lnTo>
                  <a:lnTo>
                    <a:pt x="7943" y="11407"/>
                  </a:lnTo>
                  <a:lnTo>
                    <a:pt x="6942" y="11705"/>
                  </a:lnTo>
                  <a:lnTo>
                    <a:pt x="5930" y="11836"/>
                  </a:lnTo>
                  <a:lnTo>
                    <a:pt x="4906" y="11788"/>
                  </a:lnTo>
                  <a:lnTo>
                    <a:pt x="3906" y="11562"/>
                  </a:lnTo>
                  <a:lnTo>
                    <a:pt x="2977" y="11169"/>
                  </a:lnTo>
                  <a:lnTo>
                    <a:pt x="2132" y="10597"/>
                  </a:lnTo>
                  <a:lnTo>
                    <a:pt x="1406" y="9847"/>
                  </a:lnTo>
                  <a:lnTo>
                    <a:pt x="1108" y="9407"/>
                  </a:lnTo>
                  <a:lnTo>
                    <a:pt x="918" y="9061"/>
                  </a:lnTo>
                  <a:lnTo>
                    <a:pt x="656" y="8347"/>
                  </a:lnTo>
                  <a:lnTo>
                    <a:pt x="513" y="7597"/>
                  </a:lnTo>
                  <a:lnTo>
                    <a:pt x="477" y="6835"/>
                  </a:lnTo>
                  <a:lnTo>
                    <a:pt x="525" y="6061"/>
                  </a:lnTo>
                  <a:lnTo>
                    <a:pt x="644" y="5287"/>
                  </a:lnTo>
                  <a:lnTo>
                    <a:pt x="929" y="4168"/>
                  </a:lnTo>
                  <a:lnTo>
                    <a:pt x="1179" y="3453"/>
                  </a:lnTo>
                  <a:lnTo>
                    <a:pt x="1263" y="3227"/>
                  </a:lnTo>
                  <a:lnTo>
                    <a:pt x="1477" y="2810"/>
                  </a:lnTo>
                  <a:lnTo>
                    <a:pt x="1882" y="2263"/>
                  </a:lnTo>
                  <a:lnTo>
                    <a:pt x="2561" y="1644"/>
                  </a:lnTo>
                  <a:lnTo>
                    <a:pt x="3347" y="1167"/>
                  </a:lnTo>
                  <a:lnTo>
                    <a:pt x="4228" y="834"/>
                  </a:lnTo>
                  <a:lnTo>
                    <a:pt x="5156" y="608"/>
                  </a:lnTo>
                  <a:lnTo>
                    <a:pt x="6097" y="512"/>
                  </a:lnTo>
                  <a:close/>
                  <a:moveTo>
                    <a:pt x="10907" y="9633"/>
                  </a:moveTo>
                  <a:lnTo>
                    <a:pt x="11288" y="9966"/>
                  </a:lnTo>
                  <a:lnTo>
                    <a:pt x="11646" y="10300"/>
                  </a:lnTo>
                  <a:lnTo>
                    <a:pt x="11538" y="10550"/>
                  </a:lnTo>
                  <a:lnTo>
                    <a:pt x="11229" y="11050"/>
                  </a:lnTo>
                  <a:lnTo>
                    <a:pt x="10836" y="11479"/>
                  </a:lnTo>
                  <a:lnTo>
                    <a:pt x="10348" y="11776"/>
                  </a:lnTo>
                  <a:lnTo>
                    <a:pt x="10074" y="11848"/>
                  </a:lnTo>
                  <a:lnTo>
                    <a:pt x="9740" y="11490"/>
                  </a:lnTo>
                  <a:lnTo>
                    <a:pt x="9395" y="11133"/>
                  </a:lnTo>
                  <a:lnTo>
                    <a:pt x="9764" y="10859"/>
                  </a:lnTo>
                  <a:lnTo>
                    <a:pt x="10443" y="10205"/>
                  </a:lnTo>
                  <a:lnTo>
                    <a:pt x="10753" y="9835"/>
                  </a:lnTo>
                  <a:lnTo>
                    <a:pt x="10836" y="9728"/>
                  </a:lnTo>
                  <a:lnTo>
                    <a:pt x="10907" y="9633"/>
                  </a:lnTo>
                  <a:close/>
                  <a:moveTo>
                    <a:pt x="12015" y="10657"/>
                  </a:moveTo>
                  <a:lnTo>
                    <a:pt x="12431" y="11062"/>
                  </a:lnTo>
                  <a:lnTo>
                    <a:pt x="12848" y="11467"/>
                  </a:lnTo>
                  <a:lnTo>
                    <a:pt x="12741" y="11681"/>
                  </a:lnTo>
                  <a:lnTo>
                    <a:pt x="12622" y="11883"/>
                  </a:lnTo>
                  <a:lnTo>
                    <a:pt x="12431" y="11669"/>
                  </a:lnTo>
                  <a:lnTo>
                    <a:pt x="12241" y="11443"/>
                  </a:lnTo>
                  <a:lnTo>
                    <a:pt x="12027" y="11240"/>
                  </a:lnTo>
                  <a:lnTo>
                    <a:pt x="11800" y="11050"/>
                  </a:lnTo>
                  <a:lnTo>
                    <a:pt x="11919" y="10847"/>
                  </a:lnTo>
                  <a:lnTo>
                    <a:pt x="12015" y="10657"/>
                  </a:lnTo>
                  <a:close/>
                  <a:moveTo>
                    <a:pt x="11538" y="11479"/>
                  </a:moveTo>
                  <a:lnTo>
                    <a:pt x="11765" y="11681"/>
                  </a:lnTo>
                  <a:lnTo>
                    <a:pt x="12003" y="11919"/>
                  </a:lnTo>
                  <a:lnTo>
                    <a:pt x="12169" y="12122"/>
                  </a:lnTo>
                  <a:lnTo>
                    <a:pt x="12360" y="12312"/>
                  </a:lnTo>
                  <a:lnTo>
                    <a:pt x="12217" y="12491"/>
                  </a:lnTo>
                  <a:lnTo>
                    <a:pt x="12062" y="12669"/>
                  </a:lnTo>
                  <a:lnTo>
                    <a:pt x="11622" y="12252"/>
                  </a:lnTo>
                  <a:lnTo>
                    <a:pt x="11193" y="11836"/>
                  </a:lnTo>
                  <a:lnTo>
                    <a:pt x="11372" y="11657"/>
                  </a:lnTo>
                  <a:lnTo>
                    <a:pt x="11538" y="11479"/>
                  </a:lnTo>
                  <a:close/>
                  <a:moveTo>
                    <a:pt x="10788" y="12122"/>
                  </a:moveTo>
                  <a:lnTo>
                    <a:pt x="11229" y="12574"/>
                  </a:lnTo>
                  <a:lnTo>
                    <a:pt x="11705" y="13015"/>
                  </a:lnTo>
                  <a:lnTo>
                    <a:pt x="11431" y="13229"/>
                  </a:lnTo>
                  <a:lnTo>
                    <a:pt x="10491" y="12252"/>
                  </a:lnTo>
                  <a:lnTo>
                    <a:pt x="10645" y="12193"/>
                  </a:lnTo>
                  <a:lnTo>
                    <a:pt x="10788" y="12122"/>
                  </a:lnTo>
                  <a:close/>
                  <a:moveTo>
                    <a:pt x="15789" y="14396"/>
                  </a:moveTo>
                  <a:lnTo>
                    <a:pt x="16003" y="14622"/>
                  </a:lnTo>
                  <a:lnTo>
                    <a:pt x="16242" y="14872"/>
                  </a:lnTo>
                  <a:lnTo>
                    <a:pt x="16384" y="15027"/>
                  </a:lnTo>
                  <a:lnTo>
                    <a:pt x="16420" y="15158"/>
                  </a:lnTo>
                  <a:lnTo>
                    <a:pt x="16408" y="15301"/>
                  </a:lnTo>
                  <a:lnTo>
                    <a:pt x="16349" y="15491"/>
                  </a:lnTo>
                  <a:lnTo>
                    <a:pt x="15968" y="15110"/>
                  </a:lnTo>
                  <a:lnTo>
                    <a:pt x="15599" y="14741"/>
                  </a:lnTo>
                  <a:lnTo>
                    <a:pt x="15706" y="14562"/>
                  </a:lnTo>
                  <a:lnTo>
                    <a:pt x="15789" y="14396"/>
                  </a:lnTo>
                  <a:close/>
                  <a:moveTo>
                    <a:pt x="13229" y="11824"/>
                  </a:moveTo>
                  <a:lnTo>
                    <a:pt x="13884" y="12491"/>
                  </a:lnTo>
                  <a:lnTo>
                    <a:pt x="14563" y="13145"/>
                  </a:lnTo>
                  <a:lnTo>
                    <a:pt x="15408" y="13991"/>
                  </a:lnTo>
                  <a:lnTo>
                    <a:pt x="15408" y="14003"/>
                  </a:lnTo>
                  <a:lnTo>
                    <a:pt x="15301" y="14241"/>
                  </a:lnTo>
                  <a:lnTo>
                    <a:pt x="14979" y="14765"/>
                  </a:lnTo>
                  <a:lnTo>
                    <a:pt x="14551" y="15277"/>
                  </a:lnTo>
                  <a:lnTo>
                    <a:pt x="14063" y="15670"/>
                  </a:lnTo>
                  <a:lnTo>
                    <a:pt x="13813" y="15789"/>
                  </a:lnTo>
                  <a:lnTo>
                    <a:pt x="12800" y="14681"/>
                  </a:lnTo>
                  <a:lnTo>
                    <a:pt x="11776" y="13586"/>
                  </a:lnTo>
                  <a:lnTo>
                    <a:pt x="12003" y="13407"/>
                  </a:lnTo>
                  <a:lnTo>
                    <a:pt x="12419" y="13003"/>
                  </a:lnTo>
                  <a:lnTo>
                    <a:pt x="12777" y="12562"/>
                  </a:lnTo>
                  <a:lnTo>
                    <a:pt x="13098" y="12074"/>
                  </a:lnTo>
                  <a:lnTo>
                    <a:pt x="13229" y="11824"/>
                  </a:lnTo>
                  <a:close/>
                  <a:moveTo>
                    <a:pt x="15301" y="15158"/>
                  </a:moveTo>
                  <a:lnTo>
                    <a:pt x="15694" y="15551"/>
                  </a:lnTo>
                  <a:lnTo>
                    <a:pt x="16087" y="15955"/>
                  </a:lnTo>
                  <a:lnTo>
                    <a:pt x="16051" y="15991"/>
                  </a:lnTo>
                  <a:lnTo>
                    <a:pt x="16027" y="16027"/>
                  </a:lnTo>
                  <a:lnTo>
                    <a:pt x="15837" y="16301"/>
                  </a:lnTo>
                  <a:lnTo>
                    <a:pt x="15610" y="16491"/>
                  </a:lnTo>
                  <a:lnTo>
                    <a:pt x="15241" y="16063"/>
                  </a:lnTo>
                  <a:lnTo>
                    <a:pt x="14872" y="15646"/>
                  </a:lnTo>
                  <a:lnTo>
                    <a:pt x="15098" y="15408"/>
                  </a:lnTo>
                  <a:lnTo>
                    <a:pt x="15301" y="15158"/>
                  </a:lnTo>
                  <a:close/>
                  <a:moveTo>
                    <a:pt x="14503" y="15967"/>
                  </a:moveTo>
                  <a:lnTo>
                    <a:pt x="14837" y="16360"/>
                  </a:lnTo>
                  <a:lnTo>
                    <a:pt x="15182" y="16741"/>
                  </a:lnTo>
                  <a:lnTo>
                    <a:pt x="14979" y="16813"/>
                  </a:lnTo>
                  <a:lnTo>
                    <a:pt x="14777" y="16860"/>
                  </a:lnTo>
                  <a:lnTo>
                    <a:pt x="14467" y="16527"/>
                  </a:lnTo>
                  <a:lnTo>
                    <a:pt x="14158" y="16182"/>
                  </a:lnTo>
                  <a:lnTo>
                    <a:pt x="14325" y="16086"/>
                  </a:lnTo>
                  <a:lnTo>
                    <a:pt x="14503" y="15967"/>
                  </a:lnTo>
                  <a:close/>
                  <a:moveTo>
                    <a:pt x="6561" y="0"/>
                  </a:moveTo>
                  <a:lnTo>
                    <a:pt x="5525" y="36"/>
                  </a:lnTo>
                  <a:lnTo>
                    <a:pt x="4501" y="215"/>
                  </a:lnTo>
                  <a:lnTo>
                    <a:pt x="3537" y="524"/>
                  </a:lnTo>
                  <a:lnTo>
                    <a:pt x="2632" y="965"/>
                  </a:lnTo>
                  <a:lnTo>
                    <a:pt x="1846" y="1548"/>
                  </a:lnTo>
                  <a:lnTo>
                    <a:pt x="1501" y="1906"/>
                  </a:lnTo>
                  <a:lnTo>
                    <a:pt x="1346" y="2096"/>
                  </a:lnTo>
                  <a:lnTo>
                    <a:pt x="1060" y="2513"/>
                  </a:lnTo>
                  <a:lnTo>
                    <a:pt x="715" y="3191"/>
                  </a:lnTo>
                  <a:lnTo>
                    <a:pt x="382" y="4180"/>
                  </a:lnTo>
                  <a:lnTo>
                    <a:pt x="167" y="5192"/>
                  </a:lnTo>
                  <a:lnTo>
                    <a:pt x="96" y="5668"/>
                  </a:lnTo>
                  <a:lnTo>
                    <a:pt x="25" y="6180"/>
                  </a:lnTo>
                  <a:lnTo>
                    <a:pt x="1" y="7192"/>
                  </a:lnTo>
                  <a:lnTo>
                    <a:pt x="120" y="8192"/>
                  </a:lnTo>
                  <a:lnTo>
                    <a:pt x="417" y="9145"/>
                  </a:lnTo>
                  <a:lnTo>
                    <a:pt x="656" y="9597"/>
                  </a:lnTo>
                  <a:lnTo>
                    <a:pt x="941" y="10026"/>
                  </a:lnTo>
                  <a:lnTo>
                    <a:pt x="1620" y="10764"/>
                  </a:lnTo>
                  <a:lnTo>
                    <a:pt x="2406" y="11359"/>
                  </a:lnTo>
                  <a:lnTo>
                    <a:pt x="3275" y="11812"/>
                  </a:lnTo>
                  <a:lnTo>
                    <a:pt x="4204" y="12122"/>
                  </a:lnTo>
                  <a:lnTo>
                    <a:pt x="5180" y="12288"/>
                  </a:lnTo>
                  <a:lnTo>
                    <a:pt x="6168" y="12288"/>
                  </a:lnTo>
                  <a:lnTo>
                    <a:pt x="7157" y="12133"/>
                  </a:lnTo>
                  <a:lnTo>
                    <a:pt x="7657" y="12002"/>
                  </a:lnTo>
                  <a:lnTo>
                    <a:pt x="8002" y="11883"/>
                  </a:lnTo>
                  <a:lnTo>
                    <a:pt x="8669" y="11574"/>
                  </a:lnTo>
                  <a:lnTo>
                    <a:pt x="8990" y="11383"/>
                  </a:lnTo>
                  <a:lnTo>
                    <a:pt x="11407" y="13896"/>
                  </a:lnTo>
                  <a:lnTo>
                    <a:pt x="13765" y="16444"/>
                  </a:lnTo>
                  <a:lnTo>
                    <a:pt x="13955" y="16682"/>
                  </a:lnTo>
                  <a:lnTo>
                    <a:pt x="14313" y="17122"/>
                  </a:lnTo>
                  <a:lnTo>
                    <a:pt x="14563" y="17325"/>
                  </a:lnTo>
                  <a:lnTo>
                    <a:pt x="14694" y="17372"/>
                  </a:lnTo>
                  <a:lnTo>
                    <a:pt x="14801" y="17384"/>
                  </a:lnTo>
                  <a:lnTo>
                    <a:pt x="15063" y="17337"/>
                  </a:lnTo>
                  <a:lnTo>
                    <a:pt x="15480" y="17170"/>
                  </a:lnTo>
                  <a:lnTo>
                    <a:pt x="15694" y="17063"/>
                  </a:lnTo>
                  <a:lnTo>
                    <a:pt x="15920" y="16908"/>
                  </a:lnTo>
                  <a:lnTo>
                    <a:pt x="16337" y="16491"/>
                  </a:lnTo>
                  <a:lnTo>
                    <a:pt x="16658" y="16003"/>
                  </a:lnTo>
                  <a:lnTo>
                    <a:pt x="16885" y="15455"/>
                  </a:lnTo>
                  <a:lnTo>
                    <a:pt x="16944" y="15182"/>
                  </a:lnTo>
                  <a:lnTo>
                    <a:pt x="16944" y="15003"/>
                  </a:lnTo>
                  <a:lnTo>
                    <a:pt x="16801" y="14670"/>
                  </a:lnTo>
                  <a:lnTo>
                    <a:pt x="16373" y="14217"/>
                  </a:lnTo>
                  <a:lnTo>
                    <a:pt x="16111" y="13955"/>
                  </a:lnTo>
                  <a:lnTo>
                    <a:pt x="15277" y="13110"/>
                  </a:lnTo>
                  <a:lnTo>
                    <a:pt x="14444" y="12276"/>
                  </a:lnTo>
                  <a:lnTo>
                    <a:pt x="12872" y="10728"/>
                  </a:lnTo>
                  <a:lnTo>
                    <a:pt x="11253" y="9216"/>
                  </a:lnTo>
                  <a:lnTo>
                    <a:pt x="11515" y="8847"/>
                  </a:lnTo>
                  <a:lnTo>
                    <a:pt x="12003" y="8097"/>
                  </a:lnTo>
                  <a:lnTo>
                    <a:pt x="12396" y="7287"/>
                  </a:lnTo>
                  <a:lnTo>
                    <a:pt x="12658" y="6454"/>
                  </a:lnTo>
                  <a:lnTo>
                    <a:pt x="12729" y="6013"/>
                  </a:lnTo>
                  <a:lnTo>
                    <a:pt x="12753" y="5549"/>
                  </a:lnTo>
                  <a:lnTo>
                    <a:pt x="12658" y="4656"/>
                  </a:lnTo>
                  <a:lnTo>
                    <a:pt x="12419" y="3799"/>
                  </a:lnTo>
                  <a:lnTo>
                    <a:pt x="12027" y="3001"/>
                  </a:lnTo>
                  <a:lnTo>
                    <a:pt x="11515" y="2263"/>
                  </a:lnTo>
                  <a:lnTo>
                    <a:pt x="10907" y="1608"/>
                  </a:lnTo>
                  <a:lnTo>
                    <a:pt x="10193" y="1060"/>
                  </a:lnTo>
                  <a:lnTo>
                    <a:pt x="9407" y="620"/>
                  </a:lnTo>
                  <a:lnTo>
                    <a:pt x="8990" y="453"/>
                  </a:lnTo>
                  <a:lnTo>
                    <a:pt x="8538" y="298"/>
                  </a:lnTo>
                  <a:lnTo>
                    <a:pt x="7573" y="84"/>
                  </a:lnTo>
                  <a:lnTo>
                    <a:pt x="65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-1012125" y="1911325"/>
              <a:ext cx="246775" cy="238475"/>
            </a:xfrm>
            <a:custGeom>
              <a:rect b="b" l="l" r="r" t="t"/>
              <a:pathLst>
                <a:path extrusionOk="0" h="9539" w="9871">
                  <a:moveTo>
                    <a:pt x="5394" y="525"/>
                  </a:moveTo>
                  <a:lnTo>
                    <a:pt x="5739" y="560"/>
                  </a:lnTo>
                  <a:lnTo>
                    <a:pt x="6073" y="608"/>
                  </a:lnTo>
                  <a:lnTo>
                    <a:pt x="6704" y="787"/>
                  </a:lnTo>
                  <a:lnTo>
                    <a:pt x="7299" y="1061"/>
                  </a:lnTo>
                  <a:lnTo>
                    <a:pt x="7847" y="1406"/>
                  </a:lnTo>
                  <a:lnTo>
                    <a:pt x="8335" y="1834"/>
                  </a:lnTo>
                  <a:lnTo>
                    <a:pt x="8740" y="2335"/>
                  </a:lnTo>
                  <a:lnTo>
                    <a:pt x="9061" y="2906"/>
                  </a:lnTo>
                  <a:lnTo>
                    <a:pt x="9264" y="3537"/>
                  </a:lnTo>
                  <a:lnTo>
                    <a:pt x="9323" y="3882"/>
                  </a:lnTo>
                  <a:lnTo>
                    <a:pt x="9359" y="4252"/>
                  </a:lnTo>
                  <a:lnTo>
                    <a:pt x="9276" y="4954"/>
                  </a:lnTo>
                  <a:lnTo>
                    <a:pt x="9049" y="5609"/>
                  </a:lnTo>
                  <a:lnTo>
                    <a:pt x="8716" y="6240"/>
                  </a:lnTo>
                  <a:lnTo>
                    <a:pt x="8525" y="6550"/>
                  </a:lnTo>
                  <a:lnTo>
                    <a:pt x="8323" y="6847"/>
                  </a:lnTo>
                  <a:lnTo>
                    <a:pt x="7871" y="7419"/>
                  </a:lnTo>
                  <a:lnTo>
                    <a:pt x="7382" y="7931"/>
                  </a:lnTo>
                  <a:lnTo>
                    <a:pt x="6811" y="8359"/>
                  </a:lnTo>
                  <a:lnTo>
                    <a:pt x="6501" y="8538"/>
                  </a:lnTo>
                  <a:lnTo>
                    <a:pt x="6144" y="8717"/>
                  </a:lnTo>
                  <a:lnTo>
                    <a:pt x="5382" y="8943"/>
                  </a:lnTo>
                  <a:lnTo>
                    <a:pt x="4608" y="9050"/>
                  </a:lnTo>
                  <a:lnTo>
                    <a:pt x="3846" y="9014"/>
                  </a:lnTo>
                  <a:lnTo>
                    <a:pt x="3084" y="8848"/>
                  </a:lnTo>
                  <a:lnTo>
                    <a:pt x="2382" y="8550"/>
                  </a:lnTo>
                  <a:lnTo>
                    <a:pt x="1739" y="8121"/>
                  </a:lnTo>
                  <a:lnTo>
                    <a:pt x="1191" y="7562"/>
                  </a:lnTo>
                  <a:lnTo>
                    <a:pt x="965" y="7228"/>
                  </a:lnTo>
                  <a:lnTo>
                    <a:pt x="822" y="6978"/>
                  </a:lnTo>
                  <a:lnTo>
                    <a:pt x="631" y="6442"/>
                  </a:lnTo>
                  <a:lnTo>
                    <a:pt x="524" y="5883"/>
                  </a:lnTo>
                  <a:lnTo>
                    <a:pt x="488" y="5311"/>
                  </a:lnTo>
                  <a:lnTo>
                    <a:pt x="560" y="4454"/>
                  </a:lnTo>
                  <a:lnTo>
                    <a:pt x="822" y="3335"/>
                  </a:lnTo>
                  <a:lnTo>
                    <a:pt x="1012" y="2799"/>
                  </a:lnTo>
                  <a:lnTo>
                    <a:pt x="1143" y="2454"/>
                  </a:lnTo>
                  <a:lnTo>
                    <a:pt x="1536" y="1882"/>
                  </a:lnTo>
                  <a:lnTo>
                    <a:pt x="2036" y="1406"/>
                  </a:lnTo>
                  <a:lnTo>
                    <a:pt x="2620" y="1037"/>
                  </a:lnTo>
                  <a:lnTo>
                    <a:pt x="3286" y="775"/>
                  </a:lnTo>
                  <a:lnTo>
                    <a:pt x="3977" y="596"/>
                  </a:lnTo>
                  <a:lnTo>
                    <a:pt x="4691" y="525"/>
                  </a:lnTo>
                  <a:close/>
                  <a:moveTo>
                    <a:pt x="4858" y="1"/>
                  </a:moveTo>
                  <a:lnTo>
                    <a:pt x="4096" y="48"/>
                  </a:lnTo>
                  <a:lnTo>
                    <a:pt x="3358" y="179"/>
                  </a:lnTo>
                  <a:lnTo>
                    <a:pt x="2643" y="429"/>
                  </a:lnTo>
                  <a:lnTo>
                    <a:pt x="1989" y="775"/>
                  </a:lnTo>
                  <a:lnTo>
                    <a:pt x="1405" y="1239"/>
                  </a:lnTo>
                  <a:lnTo>
                    <a:pt x="1143" y="1513"/>
                  </a:lnTo>
                  <a:lnTo>
                    <a:pt x="905" y="1811"/>
                  </a:lnTo>
                  <a:lnTo>
                    <a:pt x="548" y="2489"/>
                  </a:lnTo>
                  <a:lnTo>
                    <a:pt x="310" y="3228"/>
                  </a:lnTo>
                  <a:lnTo>
                    <a:pt x="143" y="3978"/>
                  </a:lnTo>
                  <a:lnTo>
                    <a:pt x="84" y="4347"/>
                  </a:lnTo>
                  <a:lnTo>
                    <a:pt x="24" y="4740"/>
                  </a:lnTo>
                  <a:lnTo>
                    <a:pt x="0" y="5537"/>
                  </a:lnTo>
                  <a:lnTo>
                    <a:pt x="95" y="6323"/>
                  </a:lnTo>
                  <a:lnTo>
                    <a:pt x="334" y="7085"/>
                  </a:lnTo>
                  <a:lnTo>
                    <a:pt x="512" y="7443"/>
                  </a:lnTo>
                  <a:lnTo>
                    <a:pt x="738" y="7764"/>
                  </a:lnTo>
                  <a:lnTo>
                    <a:pt x="1250" y="8324"/>
                  </a:lnTo>
                  <a:lnTo>
                    <a:pt x="1846" y="8776"/>
                  </a:lnTo>
                  <a:lnTo>
                    <a:pt x="2489" y="9133"/>
                  </a:lnTo>
                  <a:lnTo>
                    <a:pt x="3191" y="9383"/>
                  </a:lnTo>
                  <a:lnTo>
                    <a:pt x="3929" y="9514"/>
                  </a:lnTo>
                  <a:lnTo>
                    <a:pt x="4680" y="9538"/>
                  </a:lnTo>
                  <a:lnTo>
                    <a:pt x="5442" y="9443"/>
                  </a:lnTo>
                  <a:lnTo>
                    <a:pt x="5811" y="9348"/>
                  </a:lnTo>
                  <a:lnTo>
                    <a:pt x="6180" y="9229"/>
                  </a:lnTo>
                  <a:lnTo>
                    <a:pt x="6858" y="8907"/>
                  </a:lnTo>
                  <a:lnTo>
                    <a:pt x="7466" y="8490"/>
                  </a:lnTo>
                  <a:lnTo>
                    <a:pt x="8025" y="7978"/>
                  </a:lnTo>
                  <a:lnTo>
                    <a:pt x="8287" y="7693"/>
                  </a:lnTo>
                  <a:lnTo>
                    <a:pt x="8537" y="7383"/>
                  </a:lnTo>
                  <a:lnTo>
                    <a:pt x="9037" y="6704"/>
                  </a:lnTo>
                  <a:lnTo>
                    <a:pt x="9466" y="5978"/>
                  </a:lnTo>
                  <a:lnTo>
                    <a:pt x="9764" y="5192"/>
                  </a:lnTo>
                  <a:lnTo>
                    <a:pt x="9835" y="4787"/>
                  </a:lnTo>
                  <a:lnTo>
                    <a:pt x="9871" y="4371"/>
                  </a:lnTo>
                  <a:lnTo>
                    <a:pt x="9835" y="3597"/>
                  </a:lnTo>
                  <a:lnTo>
                    <a:pt x="9645" y="2882"/>
                  </a:lnTo>
                  <a:lnTo>
                    <a:pt x="9323" y="2239"/>
                  </a:lnTo>
                  <a:lnTo>
                    <a:pt x="8895" y="1668"/>
                  </a:lnTo>
                  <a:lnTo>
                    <a:pt x="8371" y="1180"/>
                  </a:lnTo>
                  <a:lnTo>
                    <a:pt x="7751" y="775"/>
                  </a:lnTo>
                  <a:lnTo>
                    <a:pt x="7085" y="441"/>
                  </a:lnTo>
                  <a:lnTo>
                    <a:pt x="6370" y="203"/>
                  </a:lnTo>
                  <a:lnTo>
                    <a:pt x="5620" y="60"/>
                  </a:lnTo>
                  <a:lnTo>
                    <a:pt x="4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1" name="Google Shape;1051;p31"/>
          <p:cNvSpPr/>
          <p:nvPr/>
        </p:nvSpPr>
        <p:spPr>
          <a:xfrm>
            <a:off x="80204" y="983090"/>
            <a:ext cx="290751" cy="275563"/>
          </a:xfrm>
          <a:custGeom>
            <a:rect b="b" l="l" r="r" t="t"/>
            <a:pathLst>
              <a:path extrusionOk="0" h="5824" w="6145">
                <a:moveTo>
                  <a:pt x="1120" y="1"/>
                </a:moveTo>
                <a:lnTo>
                  <a:pt x="1084" y="13"/>
                </a:lnTo>
                <a:lnTo>
                  <a:pt x="393" y="572"/>
                </a:lnTo>
                <a:lnTo>
                  <a:pt x="0" y="929"/>
                </a:lnTo>
                <a:lnTo>
                  <a:pt x="250" y="1227"/>
                </a:lnTo>
                <a:lnTo>
                  <a:pt x="1644" y="2715"/>
                </a:lnTo>
                <a:lnTo>
                  <a:pt x="870" y="3406"/>
                </a:lnTo>
                <a:lnTo>
                  <a:pt x="84" y="4109"/>
                </a:lnTo>
                <a:lnTo>
                  <a:pt x="417" y="4478"/>
                </a:lnTo>
                <a:lnTo>
                  <a:pt x="1143" y="5180"/>
                </a:lnTo>
                <a:lnTo>
                  <a:pt x="1465" y="5549"/>
                </a:lnTo>
                <a:lnTo>
                  <a:pt x="1691" y="5394"/>
                </a:lnTo>
                <a:lnTo>
                  <a:pt x="2036" y="5049"/>
                </a:lnTo>
                <a:lnTo>
                  <a:pt x="2489" y="4490"/>
                </a:lnTo>
                <a:lnTo>
                  <a:pt x="2834" y="4144"/>
                </a:lnTo>
                <a:lnTo>
                  <a:pt x="3275" y="4501"/>
                </a:lnTo>
                <a:lnTo>
                  <a:pt x="4013" y="5156"/>
                </a:lnTo>
                <a:lnTo>
                  <a:pt x="4454" y="5597"/>
                </a:lnTo>
                <a:lnTo>
                  <a:pt x="4620" y="5823"/>
                </a:lnTo>
                <a:lnTo>
                  <a:pt x="5025" y="5537"/>
                </a:lnTo>
                <a:lnTo>
                  <a:pt x="5513" y="5121"/>
                </a:lnTo>
                <a:lnTo>
                  <a:pt x="5894" y="4894"/>
                </a:lnTo>
                <a:lnTo>
                  <a:pt x="6144" y="4811"/>
                </a:lnTo>
                <a:lnTo>
                  <a:pt x="5680" y="4275"/>
                </a:lnTo>
                <a:lnTo>
                  <a:pt x="4561" y="3239"/>
                </a:lnTo>
                <a:lnTo>
                  <a:pt x="4025" y="2787"/>
                </a:lnTo>
                <a:lnTo>
                  <a:pt x="4501" y="2382"/>
                </a:lnTo>
                <a:lnTo>
                  <a:pt x="5132" y="1763"/>
                </a:lnTo>
                <a:lnTo>
                  <a:pt x="5620" y="1406"/>
                </a:lnTo>
                <a:lnTo>
                  <a:pt x="5037" y="822"/>
                </a:lnTo>
                <a:lnTo>
                  <a:pt x="4465" y="239"/>
                </a:lnTo>
                <a:lnTo>
                  <a:pt x="4061" y="739"/>
                </a:lnTo>
                <a:lnTo>
                  <a:pt x="3358" y="1501"/>
                </a:lnTo>
                <a:lnTo>
                  <a:pt x="2894" y="1882"/>
                </a:lnTo>
                <a:lnTo>
                  <a:pt x="2810" y="1846"/>
                </a:lnTo>
                <a:lnTo>
                  <a:pt x="2322" y="1299"/>
                </a:lnTo>
                <a:lnTo>
                  <a:pt x="1691" y="548"/>
                </a:lnTo>
                <a:lnTo>
                  <a:pt x="1298" y="132"/>
                </a:lnTo>
                <a:lnTo>
                  <a:pt x="1120" y="1"/>
                </a:lnTo>
                <a:close/>
              </a:path>
            </a:pathLst>
          </a:custGeom>
          <a:solidFill>
            <a:schemeClr val="lt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31"/>
          <p:cNvSpPr/>
          <p:nvPr/>
        </p:nvSpPr>
        <p:spPr>
          <a:xfrm>
            <a:off x="370950" y="2571745"/>
            <a:ext cx="409606" cy="452426"/>
          </a:xfrm>
          <a:custGeom>
            <a:rect b="b" l="l" r="r" t="t"/>
            <a:pathLst>
              <a:path extrusionOk="0" h="9562" w="8657">
                <a:moveTo>
                  <a:pt x="4751" y="0"/>
                </a:moveTo>
                <a:lnTo>
                  <a:pt x="4584" y="12"/>
                </a:lnTo>
                <a:lnTo>
                  <a:pt x="4429" y="36"/>
                </a:lnTo>
                <a:lnTo>
                  <a:pt x="4263" y="96"/>
                </a:lnTo>
                <a:lnTo>
                  <a:pt x="4108" y="179"/>
                </a:lnTo>
                <a:lnTo>
                  <a:pt x="4013" y="262"/>
                </a:lnTo>
                <a:lnTo>
                  <a:pt x="3906" y="429"/>
                </a:lnTo>
                <a:lnTo>
                  <a:pt x="3798" y="715"/>
                </a:lnTo>
                <a:lnTo>
                  <a:pt x="3691" y="1024"/>
                </a:lnTo>
                <a:lnTo>
                  <a:pt x="3596" y="1393"/>
                </a:lnTo>
                <a:lnTo>
                  <a:pt x="3489" y="1786"/>
                </a:lnTo>
                <a:lnTo>
                  <a:pt x="3394" y="2203"/>
                </a:lnTo>
                <a:lnTo>
                  <a:pt x="3310" y="2620"/>
                </a:lnTo>
                <a:lnTo>
                  <a:pt x="3239" y="3013"/>
                </a:lnTo>
                <a:lnTo>
                  <a:pt x="3167" y="3394"/>
                </a:lnTo>
                <a:lnTo>
                  <a:pt x="3120" y="3751"/>
                </a:lnTo>
                <a:lnTo>
                  <a:pt x="3072" y="4061"/>
                </a:lnTo>
                <a:lnTo>
                  <a:pt x="3036" y="4263"/>
                </a:lnTo>
                <a:lnTo>
                  <a:pt x="2989" y="4561"/>
                </a:lnTo>
                <a:lnTo>
                  <a:pt x="2917" y="4846"/>
                </a:lnTo>
                <a:lnTo>
                  <a:pt x="2846" y="5132"/>
                </a:lnTo>
                <a:lnTo>
                  <a:pt x="2798" y="5430"/>
                </a:lnTo>
                <a:lnTo>
                  <a:pt x="2358" y="4477"/>
                </a:lnTo>
                <a:lnTo>
                  <a:pt x="1905" y="3525"/>
                </a:lnTo>
                <a:lnTo>
                  <a:pt x="1465" y="2560"/>
                </a:lnTo>
                <a:lnTo>
                  <a:pt x="1036" y="1608"/>
                </a:lnTo>
                <a:lnTo>
                  <a:pt x="1000" y="1608"/>
                </a:lnTo>
                <a:lnTo>
                  <a:pt x="941" y="1632"/>
                </a:lnTo>
                <a:lnTo>
                  <a:pt x="881" y="1667"/>
                </a:lnTo>
                <a:lnTo>
                  <a:pt x="798" y="1703"/>
                </a:lnTo>
                <a:lnTo>
                  <a:pt x="715" y="1739"/>
                </a:lnTo>
                <a:lnTo>
                  <a:pt x="643" y="1763"/>
                </a:lnTo>
                <a:lnTo>
                  <a:pt x="584" y="1786"/>
                </a:lnTo>
                <a:lnTo>
                  <a:pt x="560" y="1763"/>
                </a:lnTo>
                <a:lnTo>
                  <a:pt x="357" y="1834"/>
                </a:lnTo>
                <a:lnTo>
                  <a:pt x="226" y="1882"/>
                </a:lnTo>
                <a:lnTo>
                  <a:pt x="119" y="1965"/>
                </a:lnTo>
                <a:lnTo>
                  <a:pt x="0" y="2120"/>
                </a:lnTo>
                <a:lnTo>
                  <a:pt x="83" y="2441"/>
                </a:lnTo>
                <a:lnTo>
                  <a:pt x="226" y="2751"/>
                </a:lnTo>
                <a:lnTo>
                  <a:pt x="381" y="3060"/>
                </a:lnTo>
                <a:lnTo>
                  <a:pt x="524" y="3358"/>
                </a:lnTo>
                <a:lnTo>
                  <a:pt x="679" y="3703"/>
                </a:lnTo>
                <a:lnTo>
                  <a:pt x="822" y="4061"/>
                </a:lnTo>
                <a:lnTo>
                  <a:pt x="965" y="4418"/>
                </a:lnTo>
                <a:lnTo>
                  <a:pt x="1119" y="4763"/>
                </a:lnTo>
                <a:lnTo>
                  <a:pt x="1560" y="5692"/>
                </a:lnTo>
                <a:lnTo>
                  <a:pt x="1965" y="6644"/>
                </a:lnTo>
                <a:lnTo>
                  <a:pt x="1965" y="6668"/>
                </a:lnTo>
                <a:lnTo>
                  <a:pt x="2096" y="6942"/>
                </a:lnTo>
                <a:lnTo>
                  <a:pt x="2251" y="7323"/>
                </a:lnTo>
                <a:lnTo>
                  <a:pt x="2417" y="7716"/>
                </a:lnTo>
                <a:lnTo>
                  <a:pt x="2596" y="8133"/>
                </a:lnTo>
                <a:lnTo>
                  <a:pt x="2786" y="8561"/>
                </a:lnTo>
                <a:lnTo>
                  <a:pt x="2965" y="8954"/>
                </a:lnTo>
                <a:lnTo>
                  <a:pt x="3144" y="9323"/>
                </a:lnTo>
                <a:lnTo>
                  <a:pt x="3322" y="9562"/>
                </a:lnTo>
                <a:lnTo>
                  <a:pt x="3358" y="9562"/>
                </a:lnTo>
                <a:lnTo>
                  <a:pt x="3465" y="9538"/>
                </a:lnTo>
                <a:lnTo>
                  <a:pt x="3679" y="9490"/>
                </a:lnTo>
                <a:lnTo>
                  <a:pt x="3906" y="9442"/>
                </a:lnTo>
                <a:lnTo>
                  <a:pt x="4001" y="9419"/>
                </a:lnTo>
                <a:lnTo>
                  <a:pt x="4037" y="9407"/>
                </a:lnTo>
                <a:lnTo>
                  <a:pt x="4156" y="9359"/>
                </a:lnTo>
                <a:lnTo>
                  <a:pt x="4239" y="9311"/>
                </a:lnTo>
                <a:lnTo>
                  <a:pt x="4298" y="9264"/>
                </a:lnTo>
                <a:lnTo>
                  <a:pt x="4358" y="9204"/>
                </a:lnTo>
                <a:lnTo>
                  <a:pt x="4441" y="9073"/>
                </a:lnTo>
                <a:lnTo>
                  <a:pt x="3858" y="7704"/>
                </a:lnTo>
                <a:lnTo>
                  <a:pt x="3608" y="7204"/>
                </a:lnTo>
                <a:lnTo>
                  <a:pt x="3679" y="6942"/>
                </a:lnTo>
                <a:lnTo>
                  <a:pt x="3727" y="6632"/>
                </a:lnTo>
                <a:lnTo>
                  <a:pt x="3786" y="6335"/>
                </a:lnTo>
                <a:lnTo>
                  <a:pt x="3894" y="6109"/>
                </a:lnTo>
                <a:lnTo>
                  <a:pt x="3989" y="6109"/>
                </a:lnTo>
                <a:lnTo>
                  <a:pt x="4251" y="6156"/>
                </a:lnTo>
                <a:lnTo>
                  <a:pt x="4549" y="6251"/>
                </a:lnTo>
                <a:lnTo>
                  <a:pt x="4906" y="6371"/>
                </a:lnTo>
                <a:lnTo>
                  <a:pt x="5287" y="6501"/>
                </a:lnTo>
                <a:lnTo>
                  <a:pt x="5715" y="6668"/>
                </a:lnTo>
                <a:lnTo>
                  <a:pt x="6156" y="6835"/>
                </a:lnTo>
                <a:lnTo>
                  <a:pt x="6549" y="6990"/>
                </a:lnTo>
                <a:lnTo>
                  <a:pt x="6930" y="7144"/>
                </a:lnTo>
                <a:lnTo>
                  <a:pt x="7239" y="7275"/>
                </a:lnTo>
                <a:lnTo>
                  <a:pt x="7501" y="7394"/>
                </a:lnTo>
                <a:lnTo>
                  <a:pt x="7644" y="7454"/>
                </a:lnTo>
                <a:lnTo>
                  <a:pt x="7728" y="7478"/>
                </a:lnTo>
                <a:lnTo>
                  <a:pt x="7787" y="7525"/>
                </a:lnTo>
                <a:lnTo>
                  <a:pt x="7918" y="7621"/>
                </a:lnTo>
                <a:lnTo>
                  <a:pt x="7978" y="7645"/>
                </a:lnTo>
                <a:lnTo>
                  <a:pt x="8061" y="7621"/>
                </a:lnTo>
                <a:lnTo>
                  <a:pt x="8132" y="7585"/>
                </a:lnTo>
                <a:lnTo>
                  <a:pt x="8192" y="7561"/>
                </a:lnTo>
                <a:lnTo>
                  <a:pt x="8263" y="7502"/>
                </a:lnTo>
                <a:lnTo>
                  <a:pt x="8323" y="7394"/>
                </a:lnTo>
                <a:lnTo>
                  <a:pt x="8406" y="7275"/>
                </a:lnTo>
                <a:lnTo>
                  <a:pt x="8478" y="7156"/>
                </a:lnTo>
                <a:lnTo>
                  <a:pt x="8561" y="7037"/>
                </a:lnTo>
                <a:lnTo>
                  <a:pt x="8609" y="6918"/>
                </a:lnTo>
                <a:lnTo>
                  <a:pt x="8656" y="6799"/>
                </a:lnTo>
                <a:lnTo>
                  <a:pt x="8656" y="6728"/>
                </a:lnTo>
                <a:lnTo>
                  <a:pt x="8382" y="6525"/>
                </a:lnTo>
                <a:lnTo>
                  <a:pt x="8073" y="6347"/>
                </a:lnTo>
                <a:lnTo>
                  <a:pt x="7740" y="6192"/>
                </a:lnTo>
                <a:lnTo>
                  <a:pt x="7394" y="6049"/>
                </a:lnTo>
                <a:lnTo>
                  <a:pt x="7037" y="5918"/>
                </a:lnTo>
                <a:lnTo>
                  <a:pt x="6680" y="5799"/>
                </a:lnTo>
                <a:lnTo>
                  <a:pt x="6323" y="5668"/>
                </a:lnTo>
                <a:lnTo>
                  <a:pt x="6001" y="5549"/>
                </a:lnTo>
                <a:lnTo>
                  <a:pt x="5846" y="5478"/>
                </a:lnTo>
                <a:lnTo>
                  <a:pt x="5608" y="5382"/>
                </a:lnTo>
                <a:lnTo>
                  <a:pt x="5334" y="5275"/>
                </a:lnTo>
                <a:lnTo>
                  <a:pt x="5049" y="5144"/>
                </a:lnTo>
                <a:lnTo>
                  <a:pt x="4763" y="5025"/>
                </a:lnTo>
                <a:lnTo>
                  <a:pt x="4513" y="4894"/>
                </a:lnTo>
                <a:lnTo>
                  <a:pt x="4298" y="4763"/>
                </a:lnTo>
                <a:lnTo>
                  <a:pt x="4179" y="4680"/>
                </a:lnTo>
                <a:lnTo>
                  <a:pt x="4132" y="4644"/>
                </a:lnTo>
                <a:lnTo>
                  <a:pt x="4108" y="4573"/>
                </a:lnTo>
                <a:lnTo>
                  <a:pt x="4144" y="4311"/>
                </a:lnTo>
                <a:lnTo>
                  <a:pt x="4203" y="3977"/>
                </a:lnTo>
                <a:lnTo>
                  <a:pt x="4298" y="3549"/>
                </a:lnTo>
                <a:lnTo>
                  <a:pt x="4394" y="3096"/>
                </a:lnTo>
                <a:lnTo>
                  <a:pt x="4501" y="2572"/>
                </a:lnTo>
                <a:lnTo>
                  <a:pt x="4608" y="2060"/>
                </a:lnTo>
                <a:lnTo>
                  <a:pt x="4715" y="1560"/>
                </a:lnTo>
                <a:lnTo>
                  <a:pt x="4799" y="1084"/>
                </a:lnTo>
                <a:lnTo>
                  <a:pt x="4870" y="691"/>
                </a:lnTo>
                <a:lnTo>
                  <a:pt x="4918" y="358"/>
                </a:lnTo>
                <a:lnTo>
                  <a:pt x="4918" y="179"/>
                </a:lnTo>
                <a:lnTo>
                  <a:pt x="4894" y="108"/>
                </a:lnTo>
                <a:lnTo>
                  <a:pt x="4870" y="24"/>
                </a:lnTo>
                <a:lnTo>
                  <a:pt x="4751" y="0"/>
                </a:lnTo>
                <a:close/>
              </a:path>
            </a:pathLst>
          </a:custGeom>
          <a:solidFill>
            <a:schemeClr val="accent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31"/>
          <p:cNvSpPr/>
          <p:nvPr/>
        </p:nvSpPr>
        <p:spPr>
          <a:xfrm>
            <a:off x="8185178" y="548164"/>
            <a:ext cx="289615" cy="371328"/>
          </a:xfrm>
          <a:custGeom>
            <a:rect b="b" l="l" r="r" t="t"/>
            <a:pathLst>
              <a:path extrusionOk="0" h="7848" w="6121">
                <a:moveTo>
                  <a:pt x="4942" y="1358"/>
                </a:moveTo>
                <a:lnTo>
                  <a:pt x="4942" y="1537"/>
                </a:lnTo>
                <a:lnTo>
                  <a:pt x="4930" y="1727"/>
                </a:lnTo>
                <a:lnTo>
                  <a:pt x="4918" y="1930"/>
                </a:lnTo>
                <a:lnTo>
                  <a:pt x="4906" y="2085"/>
                </a:lnTo>
                <a:lnTo>
                  <a:pt x="4894" y="2859"/>
                </a:lnTo>
                <a:lnTo>
                  <a:pt x="4894" y="3120"/>
                </a:lnTo>
                <a:lnTo>
                  <a:pt x="4882" y="3299"/>
                </a:lnTo>
                <a:lnTo>
                  <a:pt x="4870" y="3454"/>
                </a:lnTo>
                <a:lnTo>
                  <a:pt x="4870" y="3597"/>
                </a:lnTo>
                <a:lnTo>
                  <a:pt x="4870" y="3740"/>
                </a:lnTo>
                <a:lnTo>
                  <a:pt x="4859" y="3894"/>
                </a:lnTo>
                <a:lnTo>
                  <a:pt x="4847" y="4073"/>
                </a:lnTo>
                <a:lnTo>
                  <a:pt x="4823" y="4335"/>
                </a:lnTo>
                <a:lnTo>
                  <a:pt x="4775" y="4394"/>
                </a:lnTo>
                <a:lnTo>
                  <a:pt x="4632" y="4371"/>
                </a:lnTo>
                <a:lnTo>
                  <a:pt x="4406" y="4299"/>
                </a:lnTo>
                <a:lnTo>
                  <a:pt x="3918" y="4121"/>
                </a:lnTo>
                <a:lnTo>
                  <a:pt x="3680" y="4013"/>
                </a:lnTo>
                <a:lnTo>
                  <a:pt x="3454" y="3930"/>
                </a:lnTo>
                <a:lnTo>
                  <a:pt x="3251" y="3835"/>
                </a:lnTo>
                <a:lnTo>
                  <a:pt x="3144" y="3775"/>
                </a:lnTo>
                <a:lnTo>
                  <a:pt x="3108" y="3752"/>
                </a:lnTo>
                <a:lnTo>
                  <a:pt x="3037" y="3704"/>
                </a:lnTo>
                <a:lnTo>
                  <a:pt x="3275" y="3382"/>
                </a:lnTo>
                <a:lnTo>
                  <a:pt x="3501" y="3085"/>
                </a:lnTo>
                <a:lnTo>
                  <a:pt x="3942" y="2501"/>
                </a:lnTo>
                <a:lnTo>
                  <a:pt x="4180" y="2227"/>
                </a:lnTo>
                <a:lnTo>
                  <a:pt x="4418" y="1930"/>
                </a:lnTo>
                <a:lnTo>
                  <a:pt x="4668" y="1644"/>
                </a:lnTo>
                <a:lnTo>
                  <a:pt x="4942" y="1358"/>
                </a:lnTo>
                <a:close/>
                <a:moveTo>
                  <a:pt x="5335" y="1"/>
                </a:moveTo>
                <a:lnTo>
                  <a:pt x="5263" y="37"/>
                </a:lnTo>
                <a:lnTo>
                  <a:pt x="5192" y="60"/>
                </a:lnTo>
                <a:lnTo>
                  <a:pt x="5132" y="72"/>
                </a:lnTo>
                <a:lnTo>
                  <a:pt x="5049" y="72"/>
                </a:lnTo>
                <a:lnTo>
                  <a:pt x="4918" y="156"/>
                </a:lnTo>
                <a:lnTo>
                  <a:pt x="4799" y="203"/>
                </a:lnTo>
                <a:lnTo>
                  <a:pt x="4656" y="263"/>
                </a:lnTo>
                <a:lnTo>
                  <a:pt x="4537" y="346"/>
                </a:lnTo>
                <a:lnTo>
                  <a:pt x="4347" y="477"/>
                </a:lnTo>
                <a:lnTo>
                  <a:pt x="4168" y="668"/>
                </a:lnTo>
                <a:lnTo>
                  <a:pt x="3668" y="1227"/>
                </a:lnTo>
                <a:lnTo>
                  <a:pt x="3168" y="1799"/>
                </a:lnTo>
                <a:lnTo>
                  <a:pt x="2692" y="2382"/>
                </a:lnTo>
                <a:lnTo>
                  <a:pt x="2203" y="2966"/>
                </a:lnTo>
                <a:lnTo>
                  <a:pt x="1941" y="3275"/>
                </a:lnTo>
                <a:lnTo>
                  <a:pt x="1679" y="3585"/>
                </a:lnTo>
                <a:lnTo>
                  <a:pt x="1418" y="3894"/>
                </a:lnTo>
                <a:lnTo>
                  <a:pt x="1167" y="4216"/>
                </a:lnTo>
                <a:lnTo>
                  <a:pt x="1001" y="4394"/>
                </a:lnTo>
                <a:lnTo>
                  <a:pt x="870" y="4573"/>
                </a:lnTo>
                <a:lnTo>
                  <a:pt x="715" y="4752"/>
                </a:lnTo>
                <a:lnTo>
                  <a:pt x="596" y="4942"/>
                </a:lnTo>
                <a:lnTo>
                  <a:pt x="501" y="5085"/>
                </a:lnTo>
                <a:lnTo>
                  <a:pt x="394" y="5240"/>
                </a:lnTo>
                <a:lnTo>
                  <a:pt x="286" y="5395"/>
                </a:lnTo>
                <a:lnTo>
                  <a:pt x="191" y="5538"/>
                </a:lnTo>
                <a:lnTo>
                  <a:pt x="191" y="5561"/>
                </a:lnTo>
                <a:lnTo>
                  <a:pt x="167" y="5609"/>
                </a:lnTo>
                <a:lnTo>
                  <a:pt x="143" y="5657"/>
                </a:lnTo>
                <a:lnTo>
                  <a:pt x="108" y="5716"/>
                </a:lnTo>
                <a:lnTo>
                  <a:pt x="72" y="5764"/>
                </a:lnTo>
                <a:lnTo>
                  <a:pt x="48" y="5823"/>
                </a:lnTo>
                <a:lnTo>
                  <a:pt x="24" y="5859"/>
                </a:lnTo>
                <a:lnTo>
                  <a:pt x="13" y="5895"/>
                </a:lnTo>
                <a:lnTo>
                  <a:pt x="1" y="5942"/>
                </a:lnTo>
                <a:lnTo>
                  <a:pt x="1" y="5966"/>
                </a:lnTo>
                <a:lnTo>
                  <a:pt x="13" y="5978"/>
                </a:lnTo>
                <a:lnTo>
                  <a:pt x="36" y="6002"/>
                </a:lnTo>
                <a:lnTo>
                  <a:pt x="72" y="6038"/>
                </a:lnTo>
                <a:lnTo>
                  <a:pt x="96" y="6073"/>
                </a:lnTo>
                <a:lnTo>
                  <a:pt x="120" y="6145"/>
                </a:lnTo>
                <a:lnTo>
                  <a:pt x="179" y="6181"/>
                </a:lnTo>
                <a:lnTo>
                  <a:pt x="274" y="6216"/>
                </a:lnTo>
                <a:lnTo>
                  <a:pt x="358" y="6252"/>
                </a:lnTo>
                <a:lnTo>
                  <a:pt x="465" y="6300"/>
                </a:lnTo>
                <a:lnTo>
                  <a:pt x="560" y="6323"/>
                </a:lnTo>
                <a:lnTo>
                  <a:pt x="655" y="6359"/>
                </a:lnTo>
                <a:lnTo>
                  <a:pt x="751" y="6371"/>
                </a:lnTo>
                <a:lnTo>
                  <a:pt x="822" y="6395"/>
                </a:lnTo>
                <a:lnTo>
                  <a:pt x="977" y="6252"/>
                </a:lnTo>
                <a:lnTo>
                  <a:pt x="1179" y="6038"/>
                </a:lnTo>
                <a:lnTo>
                  <a:pt x="1382" y="5811"/>
                </a:lnTo>
                <a:lnTo>
                  <a:pt x="1596" y="5549"/>
                </a:lnTo>
                <a:lnTo>
                  <a:pt x="1799" y="5287"/>
                </a:lnTo>
                <a:lnTo>
                  <a:pt x="2001" y="5026"/>
                </a:lnTo>
                <a:lnTo>
                  <a:pt x="2168" y="4787"/>
                </a:lnTo>
                <a:lnTo>
                  <a:pt x="2311" y="4609"/>
                </a:lnTo>
                <a:lnTo>
                  <a:pt x="2632" y="4740"/>
                </a:lnTo>
                <a:lnTo>
                  <a:pt x="2953" y="4871"/>
                </a:lnTo>
                <a:lnTo>
                  <a:pt x="3287" y="4990"/>
                </a:lnTo>
                <a:lnTo>
                  <a:pt x="3680" y="5073"/>
                </a:lnTo>
                <a:lnTo>
                  <a:pt x="3846" y="5109"/>
                </a:lnTo>
                <a:lnTo>
                  <a:pt x="4025" y="5192"/>
                </a:lnTo>
                <a:lnTo>
                  <a:pt x="4192" y="5276"/>
                </a:lnTo>
                <a:lnTo>
                  <a:pt x="4358" y="5323"/>
                </a:lnTo>
                <a:lnTo>
                  <a:pt x="4763" y="5442"/>
                </a:lnTo>
                <a:lnTo>
                  <a:pt x="4775" y="5538"/>
                </a:lnTo>
                <a:lnTo>
                  <a:pt x="4775" y="5621"/>
                </a:lnTo>
                <a:lnTo>
                  <a:pt x="4787" y="5823"/>
                </a:lnTo>
                <a:lnTo>
                  <a:pt x="4787" y="6097"/>
                </a:lnTo>
                <a:lnTo>
                  <a:pt x="4811" y="6395"/>
                </a:lnTo>
                <a:lnTo>
                  <a:pt x="4823" y="6692"/>
                </a:lnTo>
                <a:lnTo>
                  <a:pt x="4847" y="7002"/>
                </a:lnTo>
                <a:lnTo>
                  <a:pt x="4894" y="7276"/>
                </a:lnTo>
                <a:lnTo>
                  <a:pt x="4954" y="7526"/>
                </a:lnTo>
                <a:lnTo>
                  <a:pt x="5049" y="7693"/>
                </a:lnTo>
                <a:lnTo>
                  <a:pt x="5061" y="7716"/>
                </a:lnTo>
                <a:lnTo>
                  <a:pt x="5073" y="7740"/>
                </a:lnTo>
                <a:lnTo>
                  <a:pt x="5085" y="7764"/>
                </a:lnTo>
                <a:lnTo>
                  <a:pt x="5109" y="7764"/>
                </a:lnTo>
                <a:lnTo>
                  <a:pt x="5132" y="7788"/>
                </a:lnTo>
                <a:lnTo>
                  <a:pt x="5168" y="7812"/>
                </a:lnTo>
                <a:lnTo>
                  <a:pt x="5216" y="7836"/>
                </a:lnTo>
                <a:lnTo>
                  <a:pt x="5240" y="7847"/>
                </a:lnTo>
                <a:lnTo>
                  <a:pt x="5275" y="7836"/>
                </a:lnTo>
                <a:lnTo>
                  <a:pt x="5394" y="7788"/>
                </a:lnTo>
                <a:lnTo>
                  <a:pt x="5478" y="7776"/>
                </a:lnTo>
                <a:lnTo>
                  <a:pt x="5573" y="7764"/>
                </a:lnTo>
                <a:lnTo>
                  <a:pt x="5656" y="7764"/>
                </a:lnTo>
                <a:lnTo>
                  <a:pt x="5728" y="7752"/>
                </a:lnTo>
                <a:lnTo>
                  <a:pt x="5811" y="7740"/>
                </a:lnTo>
                <a:lnTo>
                  <a:pt x="5835" y="7740"/>
                </a:lnTo>
                <a:lnTo>
                  <a:pt x="6109" y="7633"/>
                </a:lnTo>
                <a:lnTo>
                  <a:pt x="6085" y="7252"/>
                </a:lnTo>
                <a:lnTo>
                  <a:pt x="6061" y="6859"/>
                </a:lnTo>
                <a:lnTo>
                  <a:pt x="6049" y="6478"/>
                </a:lnTo>
                <a:lnTo>
                  <a:pt x="6025" y="6073"/>
                </a:lnTo>
                <a:lnTo>
                  <a:pt x="6002" y="5192"/>
                </a:lnTo>
                <a:lnTo>
                  <a:pt x="6002" y="4335"/>
                </a:lnTo>
                <a:lnTo>
                  <a:pt x="6002" y="3454"/>
                </a:lnTo>
                <a:lnTo>
                  <a:pt x="6025" y="2585"/>
                </a:lnTo>
                <a:lnTo>
                  <a:pt x="6049" y="2120"/>
                </a:lnTo>
                <a:lnTo>
                  <a:pt x="6073" y="1668"/>
                </a:lnTo>
                <a:lnTo>
                  <a:pt x="6097" y="1215"/>
                </a:lnTo>
                <a:lnTo>
                  <a:pt x="6121" y="763"/>
                </a:lnTo>
                <a:lnTo>
                  <a:pt x="6085" y="691"/>
                </a:lnTo>
                <a:lnTo>
                  <a:pt x="6061" y="596"/>
                </a:lnTo>
                <a:lnTo>
                  <a:pt x="6014" y="489"/>
                </a:lnTo>
                <a:lnTo>
                  <a:pt x="5954" y="382"/>
                </a:lnTo>
                <a:lnTo>
                  <a:pt x="5871" y="287"/>
                </a:lnTo>
                <a:lnTo>
                  <a:pt x="5763" y="180"/>
                </a:lnTo>
                <a:lnTo>
                  <a:pt x="5633" y="84"/>
                </a:lnTo>
                <a:lnTo>
                  <a:pt x="5430" y="13"/>
                </a:lnTo>
                <a:lnTo>
                  <a:pt x="5454" y="13"/>
                </a:lnTo>
                <a:lnTo>
                  <a:pt x="5335" y="1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4" name="Google Shape;1054;p31"/>
          <p:cNvGrpSpPr/>
          <p:nvPr/>
        </p:nvGrpSpPr>
        <p:grpSpPr>
          <a:xfrm>
            <a:off x="1025769" y="1199277"/>
            <a:ext cx="1570116" cy="1614199"/>
            <a:chOff x="1445717" y="1170467"/>
            <a:chExt cx="1548744" cy="1592227"/>
          </a:xfrm>
        </p:grpSpPr>
        <p:sp>
          <p:nvSpPr>
            <p:cNvPr id="1055" name="Google Shape;1055;p31"/>
            <p:cNvSpPr/>
            <p:nvPr/>
          </p:nvSpPr>
          <p:spPr>
            <a:xfrm>
              <a:off x="1507278" y="2310367"/>
              <a:ext cx="1425671" cy="452326"/>
            </a:xfrm>
            <a:custGeom>
              <a:rect b="b" l="l" r="r" t="t"/>
              <a:pathLst>
                <a:path extrusionOk="0" h="6868" w="21647">
                  <a:moveTo>
                    <a:pt x="4466" y="0"/>
                  </a:moveTo>
                  <a:lnTo>
                    <a:pt x="4082" y="45"/>
                  </a:lnTo>
                  <a:lnTo>
                    <a:pt x="3680" y="116"/>
                  </a:lnTo>
                  <a:lnTo>
                    <a:pt x="2894" y="339"/>
                  </a:lnTo>
                  <a:lnTo>
                    <a:pt x="2501" y="464"/>
                  </a:lnTo>
                  <a:lnTo>
                    <a:pt x="2403" y="473"/>
                  </a:lnTo>
                  <a:lnTo>
                    <a:pt x="2099" y="456"/>
                  </a:lnTo>
                  <a:lnTo>
                    <a:pt x="1501" y="330"/>
                  </a:lnTo>
                  <a:lnTo>
                    <a:pt x="644" y="152"/>
                  </a:lnTo>
                  <a:lnTo>
                    <a:pt x="170" y="116"/>
                  </a:lnTo>
                  <a:lnTo>
                    <a:pt x="45" y="161"/>
                  </a:lnTo>
                  <a:lnTo>
                    <a:pt x="1" y="214"/>
                  </a:lnTo>
                  <a:lnTo>
                    <a:pt x="1" y="259"/>
                  </a:lnTo>
                  <a:lnTo>
                    <a:pt x="18" y="527"/>
                  </a:lnTo>
                  <a:lnTo>
                    <a:pt x="108" y="1081"/>
                  </a:lnTo>
                  <a:lnTo>
                    <a:pt x="304" y="1902"/>
                  </a:lnTo>
                  <a:lnTo>
                    <a:pt x="608" y="2724"/>
                  </a:lnTo>
                  <a:lnTo>
                    <a:pt x="849" y="3260"/>
                  </a:lnTo>
                  <a:lnTo>
                    <a:pt x="1144" y="3769"/>
                  </a:lnTo>
                  <a:lnTo>
                    <a:pt x="1465" y="4269"/>
                  </a:lnTo>
                  <a:lnTo>
                    <a:pt x="1831" y="4724"/>
                  </a:lnTo>
                  <a:lnTo>
                    <a:pt x="2224" y="5162"/>
                  </a:lnTo>
                  <a:lnTo>
                    <a:pt x="2662" y="5546"/>
                  </a:lnTo>
                  <a:lnTo>
                    <a:pt x="3126" y="5894"/>
                  </a:lnTo>
                  <a:lnTo>
                    <a:pt x="3635" y="6189"/>
                  </a:lnTo>
                  <a:lnTo>
                    <a:pt x="4162" y="6430"/>
                  </a:lnTo>
                  <a:lnTo>
                    <a:pt x="4725" y="6608"/>
                  </a:lnTo>
                  <a:lnTo>
                    <a:pt x="5323" y="6715"/>
                  </a:lnTo>
                  <a:lnTo>
                    <a:pt x="5626" y="6742"/>
                  </a:lnTo>
                  <a:lnTo>
                    <a:pt x="6511" y="6796"/>
                  </a:lnTo>
                  <a:lnTo>
                    <a:pt x="7823" y="6867"/>
                  </a:lnTo>
                  <a:lnTo>
                    <a:pt x="8698" y="6867"/>
                  </a:lnTo>
                  <a:lnTo>
                    <a:pt x="9136" y="6858"/>
                  </a:lnTo>
                  <a:lnTo>
                    <a:pt x="12235" y="6751"/>
                  </a:lnTo>
                  <a:lnTo>
                    <a:pt x="18280" y="6635"/>
                  </a:lnTo>
                  <a:lnTo>
                    <a:pt x="20531" y="6546"/>
                  </a:lnTo>
                  <a:lnTo>
                    <a:pt x="21459" y="6465"/>
                  </a:lnTo>
                  <a:lnTo>
                    <a:pt x="21647" y="6412"/>
                  </a:lnTo>
                  <a:lnTo>
                    <a:pt x="21575" y="6180"/>
                  </a:lnTo>
                  <a:lnTo>
                    <a:pt x="21486" y="5671"/>
                  </a:lnTo>
                  <a:lnTo>
                    <a:pt x="21415" y="4849"/>
                  </a:lnTo>
                  <a:lnTo>
                    <a:pt x="21361" y="3715"/>
                  </a:lnTo>
                  <a:lnTo>
                    <a:pt x="21281" y="2893"/>
                  </a:lnTo>
                  <a:lnTo>
                    <a:pt x="21191" y="2384"/>
                  </a:lnTo>
                  <a:lnTo>
                    <a:pt x="21120" y="2152"/>
                  </a:lnTo>
                  <a:lnTo>
                    <a:pt x="21066" y="2090"/>
                  </a:lnTo>
                  <a:lnTo>
                    <a:pt x="20665" y="1893"/>
                  </a:lnTo>
                  <a:lnTo>
                    <a:pt x="19870" y="1536"/>
                  </a:lnTo>
                  <a:lnTo>
                    <a:pt x="19647" y="1411"/>
                  </a:lnTo>
                  <a:lnTo>
                    <a:pt x="19557" y="1340"/>
                  </a:lnTo>
                  <a:lnTo>
                    <a:pt x="19325" y="1268"/>
                  </a:lnTo>
                  <a:lnTo>
                    <a:pt x="19209" y="1259"/>
                  </a:lnTo>
                  <a:lnTo>
                    <a:pt x="17709" y="1116"/>
                  </a:lnTo>
                  <a:lnTo>
                    <a:pt x="14690" y="947"/>
                  </a:lnTo>
                  <a:lnTo>
                    <a:pt x="11672" y="804"/>
                  </a:lnTo>
                  <a:lnTo>
                    <a:pt x="9422" y="616"/>
                  </a:lnTo>
                  <a:lnTo>
                    <a:pt x="7921" y="429"/>
                  </a:lnTo>
                  <a:lnTo>
                    <a:pt x="7180" y="304"/>
                  </a:lnTo>
                  <a:lnTo>
                    <a:pt x="6403" y="170"/>
                  </a:lnTo>
                  <a:lnTo>
                    <a:pt x="5242" y="9"/>
                  </a:lnTo>
                  <a:lnTo>
                    <a:pt x="4466" y="0"/>
                  </a:lnTo>
                  <a:close/>
                </a:path>
              </a:pathLst>
            </a:custGeom>
            <a:solidFill>
              <a:srgbClr val="000000">
                <a:alpha val="5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1445717" y="1170467"/>
              <a:ext cx="1548744" cy="1527194"/>
            </a:xfrm>
            <a:custGeom>
              <a:rect b="b" l="l" r="r" t="t"/>
              <a:pathLst>
                <a:path extrusionOk="0" h="27922" w="28316">
                  <a:moveTo>
                    <a:pt x="8395" y="1"/>
                  </a:moveTo>
                  <a:lnTo>
                    <a:pt x="7836" y="120"/>
                  </a:lnTo>
                  <a:lnTo>
                    <a:pt x="7383" y="215"/>
                  </a:lnTo>
                  <a:lnTo>
                    <a:pt x="7335" y="524"/>
                  </a:lnTo>
                  <a:lnTo>
                    <a:pt x="7264" y="882"/>
                  </a:lnTo>
                  <a:lnTo>
                    <a:pt x="6859" y="1084"/>
                  </a:lnTo>
                  <a:lnTo>
                    <a:pt x="6466" y="1251"/>
                  </a:lnTo>
                  <a:lnTo>
                    <a:pt x="6252" y="1072"/>
                  </a:lnTo>
                  <a:lnTo>
                    <a:pt x="6014" y="834"/>
                  </a:lnTo>
                  <a:lnTo>
                    <a:pt x="5811" y="501"/>
                  </a:lnTo>
                  <a:lnTo>
                    <a:pt x="5657" y="227"/>
                  </a:lnTo>
                  <a:lnTo>
                    <a:pt x="4621" y="155"/>
                  </a:lnTo>
                  <a:lnTo>
                    <a:pt x="4085" y="489"/>
                  </a:lnTo>
                  <a:lnTo>
                    <a:pt x="3049" y="1072"/>
                  </a:lnTo>
                  <a:lnTo>
                    <a:pt x="2406" y="1001"/>
                  </a:lnTo>
                  <a:lnTo>
                    <a:pt x="2168" y="334"/>
                  </a:lnTo>
                  <a:lnTo>
                    <a:pt x="1227" y="274"/>
                  </a:lnTo>
                  <a:lnTo>
                    <a:pt x="834" y="882"/>
                  </a:lnTo>
                  <a:lnTo>
                    <a:pt x="180" y="1060"/>
                  </a:lnTo>
                  <a:lnTo>
                    <a:pt x="1" y="13931"/>
                  </a:lnTo>
                  <a:lnTo>
                    <a:pt x="263" y="15991"/>
                  </a:lnTo>
                  <a:lnTo>
                    <a:pt x="72" y="18134"/>
                  </a:lnTo>
                  <a:lnTo>
                    <a:pt x="263" y="20194"/>
                  </a:lnTo>
                  <a:lnTo>
                    <a:pt x="1513" y="23552"/>
                  </a:lnTo>
                  <a:lnTo>
                    <a:pt x="3180" y="25588"/>
                  </a:lnTo>
                  <a:lnTo>
                    <a:pt x="4668" y="26767"/>
                  </a:lnTo>
                  <a:lnTo>
                    <a:pt x="7228" y="27791"/>
                  </a:lnTo>
                  <a:lnTo>
                    <a:pt x="10003" y="27922"/>
                  </a:lnTo>
                  <a:lnTo>
                    <a:pt x="12527" y="27791"/>
                  </a:lnTo>
                  <a:lnTo>
                    <a:pt x="17766" y="27898"/>
                  </a:lnTo>
                  <a:lnTo>
                    <a:pt x="21766" y="27684"/>
                  </a:lnTo>
                  <a:lnTo>
                    <a:pt x="26101" y="27755"/>
                  </a:lnTo>
                  <a:lnTo>
                    <a:pt x="28315" y="27803"/>
                  </a:lnTo>
                  <a:lnTo>
                    <a:pt x="27934" y="7621"/>
                  </a:lnTo>
                  <a:lnTo>
                    <a:pt x="27898" y="4847"/>
                  </a:lnTo>
                  <a:lnTo>
                    <a:pt x="28053" y="2168"/>
                  </a:lnTo>
                  <a:lnTo>
                    <a:pt x="28041" y="596"/>
                  </a:lnTo>
                  <a:lnTo>
                    <a:pt x="27767" y="1"/>
                  </a:lnTo>
                  <a:lnTo>
                    <a:pt x="27696" y="1"/>
                  </a:lnTo>
                  <a:lnTo>
                    <a:pt x="27363" y="36"/>
                  </a:lnTo>
                  <a:lnTo>
                    <a:pt x="27160" y="96"/>
                  </a:lnTo>
                  <a:lnTo>
                    <a:pt x="27113" y="131"/>
                  </a:lnTo>
                  <a:lnTo>
                    <a:pt x="27041" y="310"/>
                  </a:lnTo>
                  <a:lnTo>
                    <a:pt x="26958" y="858"/>
                  </a:lnTo>
                  <a:lnTo>
                    <a:pt x="26946" y="941"/>
                  </a:lnTo>
                  <a:lnTo>
                    <a:pt x="26232" y="1191"/>
                  </a:lnTo>
                  <a:lnTo>
                    <a:pt x="24731" y="298"/>
                  </a:lnTo>
                  <a:lnTo>
                    <a:pt x="24648" y="262"/>
                  </a:lnTo>
                  <a:lnTo>
                    <a:pt x="24243" y="131"/>
                  </a:lnTo>
                  <a:lnTo>
                    <a:pt x="24017" y="108"/>
                  </a:lnTo>
                  <a:lnTo>
                    <a:pt x="23969" y="155"/>
                  </a:lnTo>
                  <a:lnTo>
                    <a:pt x="23779" y="608"/>
                  </a:lnTo>
                  <a:lnTo>
                    <a:pt x="23660" y="929"/>
                  </a:lnTo>
                  <a:lnTo>
                    <a:pt x="23600" y="977"/>
                  </a:lnTo>
                  <a:lnTo>
                    <a:pt x="23243" y="1191"/>
                  </a:lnTo>
                  <a:lnTo>
                    <a:pt x="22981" y="1275"/>
                  </a:lnTo>
                  <a:lnTo>
                    <a:pt x="22874" y="1251"/>
                  </a:lnTo>
                  <a:lnTo>
                    <a:pt x="22659" y="1179"/>
                  </a:lnTo>
                  <a:lnTo>
                    <a:pt x="22302" y="953"/>
                  </a:lnTo>
                  <a:lnTo>
                    <a:pt x="22219" y="846"/>
                  </a:lnTo>
                  <a:lnTo>
                    <a:pt x="22088" y="441"/>
                  </a:lnTo>
                  <a:lnTo>
                    <a:pt x="22040" y="167"/>
                  </a:lnTo>
                  <a:lnTo>
                    <a:pt x="20802" y="286"/>
                  </a:lnTo>
                  <a:lnTo>
                    <a:pt x="20742" y="274"/>
                  </a:lnTo>
                  <a:lnTo>
                    <a:pt x="20481" y="239"/>
                  </a:lnTo>
                  <a:lnTo>
                    <a:pt x="20373" y="274"/>
                  </a:lnTo>
                  <a:lnTo>
                    <a:pt x="20385" y="334"/>
                  </a:lnTo>
                  <a:lnTo>
                    <a:pt x="20433" y="524"/>
                  </a:lnTo>
                  <a:lnTo>
                    <a:pt x="20409" y="1001"/>
                  </a:lnTo>
                  <a:lnTo>
                    <a:pt x="20314" y="1215"/>
                  </a:lnTo>
                  <a:lnTo>
                    <a:pt x="20242" y="1251"/>
                  </a:lnTo>
                  <a:lnTo>
                    <a:pt x="20052" y="1298"/>
                  </a:lnTo>
                  <a:lnTo>
                    <a:pt x="19647" y="1525"/>
                  </a:lnTo>
                  <a:lnTo>
                    <a:pt x="19504" y="1536"/>
                  </a:lnTo>
                  <a:lnTo>
                    <a:pt x="19040" y="1227"/>
                  </a:lnTo>
                  <a:lnTo>
                    <a:pt x="18730" y="965"/>
                  </a:lnTo>
                  <a:lnTo>
                    <a:pt x="18409" y="155"/>
                  </a:lnTo>
                  <a:lnTo>
                    <a:pt x="17361" y="239"/>
                  </a:lnTo>
                  <a:lnTo>
                    <a:pt x="17206" y="512"/>
                  </a:lnTo>
                  <a:lnTo>
                    <a:pt x="17004" y="846"/>
                  </a:lnTo>
                  <a:lnTo>
                    <a:pt x="16873" y="929"/>
                  </a:lnTo>
                  <a:lnTo>
                    <a:pt x="16242" y="1120"/>
                  </a:lnTo>
                  <a:lnTo>
                    <a:pt x="16087" y="1120"/>
                  </a:lnTo>
                  <a:lnTo>
                    <a:pt x="15765" y="727"/>
                  </a:lnTo>
                  <a:lnTo>
                    <a:pt x="15515" y="393"/>
                  </a:lnTo>
                  <a:lnTo>
                    <a:pt x="14182" y="155"/>
                  </a:lnTo>
                  <a:lnTo>
                    <a:pt x="14110" y="131"/>
                  </a:lnTo>
                  <a:lnTo>
                    <a:pt x="13801" y="108"/>
                  </a:lnTo>
                  <a:lnTo>
                    <a:pt x="13658" y="131"/>
                  </a:lnTo>
                  <a:lnTo>
                    <a:pt x="13646" y="179"/>
                  </a:lnTo>
                  <a:lnTo>
                    <a:pt x="13610" y="596"/>
                  </a:lnTo>
                  <a:lnTo>
                    <a:pt x="13539" y="870"/>
                  </a:lnTo>
                  <a:lnTo>
                    <a:pt x="13467" y="917"/>
                  </a:lnTo>
                  <a:lnTo>
                    <a:pt x="12955" y="1179"/>
                  </a:lnTo>
                  <a:lnTo>
                    <a:pt x="12801" y="1191"/>
                  </a:lnTo>
                  <a:lnTo>
                    <a:pt x="12634" y="1144"/>
                  </a:lnTo>
                  <a:lnTo>
                    <a:pt x="12217" y="977"/>
                  </a:lnTo>
                  <a:lnTo>
                    <a:pt x="12003" y="846"/>
                  </a:lnTo>
                  <a:lnTo>
                    <a:pt x="11967" y="786"/>
                  </a:lnTo>
                  <a:lnTo>
                    <a:pt x="11670" y="465"/>
                  </a:lnTo>
                  <a:lnTo>
                    <a:pt x="11443" y="286"/>
                  </a:lnTo>
                  <a:lnTo>
                    <a:pt x="11181" y="191"/>
                  </a:lnTo>
                  <a:lnTo>
                    <a:pt x="10848" y="96"/>
                  </a:lnTo>
                  <a:lnTo>
                    <a:pt x="10467" y="179"/>
                  </a:lnTo>
                  <a:lnTo>
                    <a:pt x="10145" y="239"/>
                  </a:lnTo>
                  <a:lnTo>
                    <a:pt x="10038" y="524"/>
                  </a:lnTo>
                  <a:lnTo>
                    <a:pt x="9955" y="810"/>
                  </a:lnTo>
                  <a:lnTo>
                    <a:pt x="9300" y="1286"/>
                  </a:lnTo>
                  <a:lnTo>
                    <a:pt x="8812" y="1144"/>
                  </a:lnTo>
                  <a:lnTo>
                    <a:pt x="8455" y="655"/>
                  </a:lnTo>
                  <a:lnTo>
                    <a:pt x="8455" y="572"/>
                  </a:lnTo>
                  <a:lnTo>
                    <a:pt x="8443" y="191"/>
                  </a:lnTo>
                  <a:lnTo>
                    <a:pt x="8419" y="12"/>
                  </a:lnTo>
                  <a:lnTo>
                    <a:pt x="8395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1462017" y="2258050"/>
              <a:ext cx="613514" cy="439638"/>
            </a:xfrm>
            <a:custGeom>
              <a:rect b="b" l="l" r="r" t="t"/>
              <a:pathLst>
                <a:path extrusionOk="0" h="8038" w="11217">
                  <a:moveTo>
                    <a:pt x="2870" y="1"/>
                  </a:moveTo>
                  <a:lnTo>
                    <a:pt x="2453" y="263"/>
                  </a:lnTo>
                  <a:lnTo>
                    <a:pt x="1751" y="572"/>
                  </a:lnTo>
                  <a:lnTo>
                    <a:pt x="1191" y="691"/>
                  </a:lnTo>
                  <a:lnTo>
                    <a:pt x="751" y="668"/>
                  </a:lnTo>
                  <a:lnTo>
                    <a:pt x="429" y="548"/>
                  </a:lnTo>
                  <a:lnTo>
                    <a:pt x="203" y="394"/>
                  </a:lnTo>
                  <a:lnTo>
                    <a:pt x="13" y="167"/>
                  </a:lnTo>
                  <a:lnTo>
                    <a:pt x="1" y="120"/>
                  </a:lnTo>
                  <a:lnTo>
                    <a:pt x="84" y="560"/>
                  </a:lnTo>
                  <a:lnTo>
                    <a:pt x="286" y="1394"/>
                  </a:lnTo>
                  <a:lnTo>
                    <a:pt x="655" y="2513"/>
                  </a:lnTo>
                  <a:lnTo>
                    <a:pt x="1287" y="3811"/>
                  </a:lnTo>
                  <a:lnTo>
                    <a:pt x="2049" y="4894"/>
                  </a:lnTo>
                  <a:lnTo>
                    <a:pt x="2894" y="5776"/>
                  </a:lnTo>
                  <a:lnTo>
                    <a:pt x="3811" y="6478"/>
                  </a:lnTo>
                  <a:lnTo>
                    <a:pt x="4775" y="7026"/>
                  </a:lnTo>
                  <a:lnTo>
                    <a:pt x="5752" y="7431"/>
                  </a:lnTo>
                  <a:lnTo>
                    <a:pt x="6728" y="7716"/>
                  </a:lnTo>
                  <a:lnTo>
                    <a:pt x="7669" y="7907"/>
                  </a:lnTo>
                  <a:lnTo>
                    <a:pt x="8966" y="8038"/>
                  </a:lnTo>
                  <a:lnTo>
                    <a:pt x="10919" y="7978"/>
                  </a:lnTo>
                  <a:lnTo>
                    <a:pt x="11217" y="7919"/>
                  </a:lnTo>
                  <a:lnTo>
                    <a:pt x="10574" y="7752"/>
                  </a:lnTo>
                  <a:lnTo>
                    <a:pt x="9395" y="7323"/>
                  </a:lnTo>
                  <a:lnTo>
                    <a:pt x="8347" y="6823"/>
                  </a:lnTo>
                  <a:lnTo>
                    <a:pt x="7407" y="6252"/>
                  </a:lnTo>
                  <a:lnTo>
                    <a:pt x="6573" y="5633"/>
                  </a:lnTo>
                  <a:lnTo>
                    <a:pt x="5847" y="4978"/>
                  </a:lnTo>
                  <a:lnTo>
                    <a:pt x="5216" y="4311"/>
                  </a:lnTo>
                  <a:lnTo>
                    <a:pt x="4668" y="3632"/>
                  </a:lnTo>
                  <a:lnTo>
                    <a:pt x="4001" y="2656"/>
                  </a:lnTo>
                  <a:lnTo>
                    <a:pt x="3394" y="1477"/>
                  </a:lnTo>
                  <a:lnTo>
                    <a:pt x="2906" y="191"/>
                  </a:lnTo>
                  <a:lnTo>
                    <a:pt x="2870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31"/>
          <p:cNvGrpSpPr/>
          <p:nvPr/>
        </p:nvGrpSpPr>
        <p:grpSpPr>
          <a:xfrm>
            <a:off x="1034265" y="1392718"/>
            <a:ext cx="1553100" cy="1227137"/>
            <a:chOff x="740175" y="1426188"/>
            <a:chExt cx="1553100" cy="1227137"/>
          </a:xfrm>
        </p:grpSpPr>
        <p:grpSp>
          <p:nvGrpSpPr>
            <p:cNvPr id="1059" name="Google Shape;1059;p31"/>
            <p:cNvGrpSpPr/>
            <p:nvPr/>
          </p:nvGrpSpPr>
          <p:grpSpPr>
            <a:xfrm>
              <a:off x="742425" y="1426188"/>
              <a:ext cx="1548621" cy="796039"/>
              <a:chOff x="922650" y="1431863"/>
              <a:chExt cx="1548621" cy="796039"/>
            </a:xfrm>
          </p:grpSpPr>
          <p:sp>
            <p:nvSpPr>
              <p:cNvPr id="1060" name="Google Shape;1060;p31"/>
              <p:cNvSpPr txBox="1"/>
              <p:nvPr/>
            </p:nvSpPr>
            <p:spPr>
              <a:xfrm>
                <a:off x="922671" y="1431863"/>
                <a:ext cx="1548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Monday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61" name="Google Shape;1061;p31"/>
              <p:cNvSpPr txBox="1"/>
              <p:nvPr/>
            </p:nvSpPr>
            <p:spPr>
              <a:xfrm>
                <a:off x="922650" y="1710702"/>
                <a:ext cx="1548600" cy="51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</a:t>
                </a: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is the smallest </a:t>
                </a: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planet 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62" name="Google Shape;1062;p31"/>
            <p:cNvSpPr txBox="1"/>
            <p:nvPr/>
          </p:nvSpPr>
          <p:spPr>
            <a:xfrm>
              <a:off x="740175" y="2222225"/>
              <a:ext cx="1553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10:00 - 15:00</a:t>
              </a:r>
              <a:endParaRPr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63" name="Google Shape;1063;p31"/>
          <p:cNvGrpSpPr/>
          <p:nvPr/>
        </p:nvGrpSpPr>
        <p:grpSpPr>
          <a:xfrm>
            <a:off x="2865742" y="1156502"/>
            <a:ext cx="1570136" cy="1699751"/>
            <a:chOff x="3791764" y="2948373"/>
            <a:chExt cx="1624223" cy="2355204"/>
          </a:xfrm>
        </p:grpSpPr>
        <p:sp>
          <p:nvSpPr>
            <p:cNvPr id="1064" name="Google Shape;1064;p31"/>
            <p:cNvSpPr/>
            <p:nvPr/>
          </p:nvSpPr>
          <p:spPr>
            <a:xfrm rot="153317">
              <a:off x="3860658" y="4829150"/>
              <a:ext cx="1486459" cy="441511"/>
            </a:xfrm>
            <a:custGeom>
              <a:rect b="b" l="l" r="r" t="t"/>
              <a:pathLst>
                <a:path extrusionOk="0" h="6931" w="23335">
                  <a:moveTo>
                    <a:pt x="23120" y="1"/>
                  </a:moveTo>
                  <a:lnTo>
                    <a:pt x="22540" y="152"/>
                  </a:lnTo>
                  <a:lnTo>
                    <a:pt x="21004" y="715"/>
                  </a:lnTo>
                  <a:lnTo>
                    <a:pt x="20468" y="902"/>
                  </a:lnTo>
                  <a:lnTo>
                    <a:pt x="18584" y="1322"/>
                  </a:lnTo>
                  <a:lnTo>
                    <a:pt x="17396" y="1581"/>
                  </a:lnTo>
                  <a:lnTo>
                    <a:pt x="15003" y="2072"/>
                  </a:lnTo>
                  <a:lnTo>
                    <a:pt x="13806" y="2287"/>
                  </a:lnTo>
                  <a:lnTo>
                    <a:pt x="12333" y="2528"/>
                  </a:lnTo>
                  <a:lnTo>
                    <a:pt x="9359" y="2885"/>
                  </a:lnTo>
                  <a:lnTo>
                    <a:pt x="7877" y="3046"/>
                  </a:lnTo>
                  <a:lnTo>
                    <a:pt x="4626" y="3394"/>
                  </a:lnTo>
                  <a:lnTo>
                    <a:pt x="1376" y="3742"/>
                  </a:lnTo>
                  <a:lnTo>
                    <a:pt x="1242" y="3760"/>
                  </a:lnTo>
                  <a:lnTo>
                    <a:pt x="992" y="3823"/>
                  </a:lnTo>
                  <a:lnTo>
                    <a:pt x="885" y="3885"/>
                  </a:lnTo>
                  <a:lnTo>
                    <a:pt x="769" y="3992"/>
                  </a:lnTo>
                  <a:lnTo>
                    <a:pt x="635" y="4260"/>
                  </a:lnTo>
                  <a:lnTo>
                    <a:pt x="581" y="4412"/>
                  </a:lnTo>
                  <a:lnTo>
                    <a:pt x="286" y="5287"/>
                  </a:lnTo>
                  <a:lnTo>
                    <a:pt x="1" y="6171"/>
                  </a:lnTo>
                  <a:lnTo>
                    <a:pt x="840" y="6135"/>
                  </a:lnTo>
                  <a:lnTo>
                    <a:pt x="3376" y="6126"/>
                  </a:lnTo>
                  <a:lnTo>
                    <a:pt x="6493" y="6225"/>
                  </a:lnTo>
                  <a:lnTo>
                    <a:pt x="8913" y="6394"/>
                  </a:lnTo>
                  <a:lnTo>
                    <a:pt x="10449" y="6564"/>
                  </a:lnTo>
                  <a:lnTo>
                    <a:pt x="11163" y="6662"/>
                  </a:lnTo>
                  <a:lnTo>
                    <a:pt x="12172" y="6805"/>
                  </a:lnTo>
                  <a:lnTo>
                    <a:pt x="14003" y="6930"/>
                  </a:lnTo>
                  <a:lnTo>
                    <a:pt x="15628" y="6894"/>
                  </a:lnTo>
                  <a:lnTo>
                    <a:pt x="17048" y="6707"/>
                  </a:lnTo>
                  <a:lnTo>
                    <a:pt x="18280" y="6394"/>
                  </a:lnTo>
                  <a:lnTo>
                    <a:pt x="19343" y="5975"/>
                  </a:lnTo>
                  <a:lnTo>
                    <a:pt x="20245" y="5475"/>
                  </a:lnTo>
                  <a:lnTo>
                    <a:pt x="21004" y="4894"/>
                  </a:lnTo>
                  <a:lnTo>
                    <a:pt x="21620" y="4269"/>
                  </a:lnTo>
                  <a:lnTo>
                    <a:pt x="22120" y="3626"/>
                  </a:lnTo>
                  <a:lnTo>
                    <a:pt x="22513" y="2965"/>
                  </a:lnTo>
                  <a:lnTo>
                    <a:pt x="22817" y="2313"/>
                  </a:lnTo>
                  <a:lnTo>
                    <a:pt x="23031" y="1697"/>
                  </a:lnTo>
                  <a:lnTo>
                    <a:pt x="23183" y="1126"/>
                  </a:lnTo>
                  <a:lnTo>
                    <a:pt x="23308" y="402"/>
                  </a:lnTo>
                  <a:lnTo>
                    <a:pt x="23335" y="63"/>
                  </a:lnTo>
                  <a:lnTo>
                    <a:pt x="23335" y="36"/>
                  </a:lnTo>
                  <a:lnTo>
                    <a:pt x="23281" y="1"/>
                  </a:lnTo>
                  <a:close/>
                </a:path>
              </a:pathLst>
            </a:custGeom>
            <a:solidFill>
              <a:srgbClr val="000000">
                <a:alpha val="5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1"/>
            <p:cNvSpPr/>
            <p:nvPr/>
          </p:nvSpPr>
          <p:spPr>
            <a:xfrm>
              <a:off x="3791764" y="2948373"/>
              <a:ext cx="1624223" cy="2225375"/>
            </a:xfrm>
            <a:custGeom>
              <a:rect b="b" l="l" r="r" t="t"/>
              <a:pathLst>
                <a:path extrusionOk="0" h="40687" w="29696">
                  <a:moveTo>
                    <a:pt x="29363" y="1"/>
                  </a:moveTo>
                  <a:lnTo>
                    <a:pt x="28982" y="37"/>
                  </a:lnTo>
                  <a:lnTo>
                    <a:pt x="28231" y="168"/>
                  </a:lnTo>
                  <a:lnTo>
                    <a:pt x="27839" y="191"/>
                  </a:lnTo>
                  <a:lnTo>
                    <a:pt x="27886" y="430"/>
                  </a:lnTo>
                  <a:lnTo>
                    <a:pt x="27803" y="870"/>
                  </a:lnTo>
                  <a:lnTo>
                    <a:pt x="27541" y="1263"/>
                  </a:lnTo>
                  <a:lnTo>
                    <a:pt x="27148" y="1513"/>
                  </a:lnTo>
                  <a:lnTo>
                    <a:pt x="26922" y="1549"/>
                  </a:lnTo>
                  <a:lnTo>
                    <a:pt x="26684" y="1549"/>
                  </a:lnTo>
                  <a:lnTo>
                    <a:pt x="26255" y="1382"/>
                  </a:lnTo>
                  <a:lnTo>
                    <a:pt x="25933" y="1049"/>
                  </a:lnTo>
                  <a:lnTo>
                    <a:pt x="25755" y="620"/>
                  </a:lnTo>
                  <a:lnTo>
                    <a:pt x="25755" y="394"/>
                  </a:lnTo>
                  <a:lnTo>
                    <a:pt x="23933" y="620"/>
                  </a:lnTo>
                  <a:lnTo>
                    <a:pt x="24016" y="703"/>
                  </a:lnTo>
                  <a:lnTo>
                    <a:pt x="24112" y="906"/>
                  </a:lnTo>
                  <a:lnTo>
                    <a:pt x="24124" y="1132"/>
                  </a:lnTo>
                  <a:lnTo>
                    <a:pt x="24064" y="1358"/>
                  </a:lnTo>
                  <a:lnTo>
                    <a:pt x="23933" y="1573"/>
                  </a:lnTo>
                  <a:lnTo>
                    <a:pt x="23754" y="1751"/>
                  </a:lnTo>
                  <a:lnTo>
                    <a:pt x="23540" y="1882"/>
                  </a:lnTo>
                  <a:lnTo>
                    <a:pt x="23290" y="1942"/>
                  </a:lnTo>
                  <a:lnTo>
                    <a:pt x="23171" y="1942"/>
                  </a:lnTo>
                  <a:lnTo>
                    <a:pt x="23040" y="1918"/>
                  </a:lnTo>
                  <a:lnTo>
                    <a:pt x="22814" y="1835"/>
                  </a:lnTo>
                  <a:lnTo>
                    <a:pt x="22504" y="1632"/>
                  </a:lnTo>
                  <a:lnTo>
                    <a:pt x="22195" y="1215"/>
                  </a:lnTo>
                  <a:lnTo>
                    <a:pt x="21992" y="727"/>
                  </a:lnTo>
                  <a:lnTo>
                    <a:pt x="21945" y="477"/>
                  </a:lnTo>
                  <a:lnTo>
                    <a:pt x="21159" y="656"/>
                  </a:lnTo>
                  <a:lnTo>
                    <a:pt x="20361" y="834"/>
                  </a:lnTo>
                  <a:lnTo>
                    <a:pt x="20302" y="1061"/>
                  </a:lnTo>
                  <a:lnTo>
                    <a:pt x="20159" y="1501"/>
                  </a:lnTo>
                  <a:lnTo>
                    <a:pt x="19944" y="1882"/>
                  </a:lnTo>
                  <a:lnTo>
                    <a:pt x="19623" y="2144"/>
                  </a:lnTo>
                  <a:lnTo>
                    <a:pt x="19420" y="2204"/>
                  </a:lnTo>
                  <a:lnTo>
                    <a:pt x="19218" y="2227"/>
                  </a:lnTo>
                  <a:lnTo>
                    <a:pt x="18837" y="2120"/>
                  </a:lnTo>
                  <a:lnTo>
                    <a:pt x="18313" y="1739"/>
                  </a:lnTo>
                  <a:lnTo>
                    <a:pt x="18015" y="1430"/>
                  </a:lnTo>
                  <a:lnTo>
                    <a:pt x="17861" y="1287"/>
                  </a:lnTo>
                  <a:lnTo>
                    <a:pt x="17503" y="1025"/>
                  </a:lnTo>
                  <a:lnTo>
                    <a:pt x="17111" y="870"/>
                  </a:lnTo>
                  <a:lnTo>
                    <a:pt x="16813" y="858"/>
                  </a:lnTo>
                  <a:lnTo>
                    <a:pt x="16634" y="918"/>
                  </a:lnTo>
                  <a:lnTo>
                    <a:pt x="16551" y="977"/>
                  </a:lnTo>
                  <a:lnTo>
                    <a:pt x="16587" y="1477"/>
                  </a:lnTo>
                  <a:lnTo>
                    <a:pt x="16706" y="2263"/>
                  </a:lnTo>
                  <a:lnTo>
                    <a:pt x="16646" y="2597"/>
                  </a:lnTo>
                  <a:lnTo>
                    <a:pt x="16539" y="2763"/>
                  </a:lnTo>
                  <a:lnTo>
                    <a:pt x="16444" y="2835"/>
                  </a:lnTo>
                  <a:lnTo>
                    <a:pt x="16348" y="2882"/>
                  </a:lnTo>
                  <a:lnTo>
                    <a:pt x="16146" y="2906"/>
                  </a:lnTo>
                  <a:lnTo>
                    <a:pt x="15837" y="2811"/>
                  </a:lnTo>
                  <a:lnTo>
                    <a:pt x="15205" y="2347"/>
                  </a:lnTo>
                  <a:lnTo>
                    <a:pt x="14789" y="2085"/>
                  </a:lnTo>
                  <a:lnTo>
                    <a:pt x="14110" y="1751"/>
                  </a:lnTo>
                  <a:lnTo>
                    <a:pt x="13086" y="1358"/>
                  </a:lnTo>
                  <a:lnTo>
                    <a:pt x="12574" y="1334"/>
                  </a:lnTo>
                  <a:lnTo>
                    <a:pt x="12241" y="1418"/>
                  </a:lnTo>
                  <a:lnTo>
                    <a:pt x="12086" y="1489"/>
                  </a:lnTo>
                  <a:lnTo>
                    <a:pt x="12134" y="1608"/>
                  </a:lnTo>
                  <a:lnTo>
                    <a:pt x="12181" y="1906"/>
                  </a:lnTo>
                  <a:lnTo>
                    <a:pt x="12122" y="2406"/>
                  </a:lnTo>
                  <a:lnTo>
                    <a:pt x="12038" y="2680"/>
                  </a:lnTo>
                  <a:lnTo>
                    <a:pt x="11907" y="2751"/>
                  </a:lnTo>
                  <a:lnTo>
                    <a:pt x="11657" y="2787"/>
                  </a:lnTo>
                  <a:lnTo>
                    <a:pt x="11407" y="2739"/>
                  </a:lnTo>
                  <a:lnTo>
                    <a:pt x="11169" y="2608"/>
                  </a:lnTo>
                  <a:lnTo>
                    <a:pt x="10836" y="2323"/>
                  </a:lnTo>
                  <a:lnTo>
                    <a:pt x="10478" y="1823"/>
                  </a:lnTo>
                  <a:lnTo>
                    <a:pt x="10336" y="1573"/>
                  </a:lnTo>
                  <a:lnTo>
                    <a:pt x="10145" y="1632"/>
                  </a:lnTo>
                  <a:lnTo>
                    <a:pt x="9728" y="1715"/>
                  </a:lnTo>
                  <a:lnTo>
                    <a:pt x="9312" y="1727"/>
                  </a:lnTo>
                  <a:lnTo>
                    <a:pt x="8895" y="1680"/>
                  </a:lnTo>
                  <a:lnTo>
                    <a:pt x="8692" y="1632"/>
                  </a:lnTo>
                  <a:lnTo>
                    <a:pt x="8752" y="1715"/>
                  </a:lnTo>
                  <a:lnTo>
                    <a:pt x="8812" y="1906"/>
                  </a:lnTo>
                  <a:lnTo>
                    <a:pt x="8788" y="2227"/>
                  </a:lnTo>
                  <a:lnTo>
                    <a:pt x="8585" y="2597"/>
                  </a:lnTo>
                  <a:lnTo>
                    <a:pt x="8323" y="2799"/>
                  </a:lnTo>
                  <a:lnTo>
                    <a:pt x="8121" y="2870"/>
                  </a:lnTo>
                  <a:lnTo>
                    <a:pt x="8014" y="2870"/>
                  </a:lnTo>
                  <a:lnTo>
                    <a:pt x="7799" y="2859"/>
                  </a:lnTo>
                  <a:lnTo>
                    <a:pt x="7430" y="2668"/>
                  </a:lnTo>
                  <a:lnTo>
                    <a:pt x="7156" y="2323"/>
                  </a:lnTo>
                  <a:lnTo>
                    <a:pt x="7037" y="1906"/>
                  </a:lnTo>
                  <a:lnTo>
                    <a:pt x="7049" y="1680"/>
                  </a:lnTo>
                  <a:lnTo>
                    <a:pt x="5751" y="1775"/>
                  </a:lnTo>
                  <a:lnTo>
                    <a:pt x="5740" y="1906"/>
                  </a:lnTo>
                  <a:lnTo>
                    <a:pt x="5609" y="2144"/>
                  </a:lnTo>
                  <a:lnTo>
                    <a:pt x="5406" y="2323"/>
                  </a:lnTo>
                  <a:lnTo>
                    <a:pt x="5144" y="2442"/>
                  </a:lnTo>
                  <a:lnTo>
                    <a:pt x="4870" y="2477"/>
                  </a:lnTo>
                  <a:lnTo>
                    <a:pt x="4608" y="2406"/>
                  </a:lnTo>
                  <a:lnTo>
                    <a:pt x="4394" y="2227"/>
                  </a:lnTo>
                  <a:lnTo>
                    <a:pt x="4263" y="1894"/>
                  </a:lnTo>
                  <a:lnTo>
                    <a:pt x="4239" y="1668"/>
                  </a:lnTo>
                  <a:lnTo>
                    <a:pt x="3835" y="1739"/>
                  </a:lnTo>
                  <a:lnTo>
                    <a:pt x="3037" y="1787"/>
                  </a:lnTo>
                  <a:lnTo>
                    <a:pt x="2239" y="1763"/>
                  </a:lnTo>
                  <a:lnTo>
                    <a:pt x="1441" y="1632"/>
                  </a:lnTo>
                  <a:lnTo>
                    <a:pt x="1048" y="1537"/>
                  </a:lnTo>
                  <a:lnTo>
                    <a:pt x="1060" y="2382"/>
                  </a:lnTo>
                  <a:lnTo>
                    <a:pt x="1144" y="3942"/>
                  </a:lnTo>
                  <a:lnTo>
                    <a:pt x="1167" y="4752"/>
                  </a:lnTo>
                  <a:lnTo>
                    <a:pt x="1179" y="6835"/>
                  </a:lnTo>
                  <a:lnTo>
                    <a:pt x="1108" y="10943"/>
                  </a:lnTo>
                  <a:lnTo>
                    <a:pt x="1001" y="15075"/>
                  </a:lnTo>
                  <a:lnTo>
                    <a:pt x="965" y="19337"/>
                  </a:lnTo>
                  <a:lnTo>
                    <a:pt x="1013" y="21576"/>
                  </a:lnTo>
                  <a:lnTo>
                    <a:pt x="989" y="23290"/>
                  </a:lnTo>
                  <a:lnTo>
                    <a:pt x="703" y="31304"/>
                  </a:lnTo>
                  <a:lnTo>
                    <a:pt x="405" y="35769"/>
                  </a:lnTo>
                  <a:lnTo>
                    <a:pt x="155" y="38555"/>
                  </a:lnTo>
                  <a:lnTo>
                    <a:pt x="1" y="39805"/>
                  </a:lnTo>
                  <a:lnTo>
                    <a:pt x="917" y="39757"/>
                  </a:lnTo>
                  <a:lnTo>
                    <a:pt x="2894" y="39757"/>
                  </a:lnTo>
                  <a:lnTo>
                    <a:pt x="5954" y="39900"/>
                  </a:lnTo>
                  <a:lnTo>
                    <a:pt x="11419" y="40400"/>
                  </a:lnTo>
                  <a:lnTo>
                    <a:pt x="13074" y="40543"/>
                  </a:lnTo>
                  <a:lnTo>
                    <a:pt x="15158" y="40603"/>
                  </a:lnTo>
                  <a:lnTo>
                    <a:pt x="17242" y="40662"/>
                  </a:lnTo>
                  <a:lnTo>
                    <a:pt x="18289" y="40686"/>
                  </a:lnTo>
                  <a:lnTo>
                    <a:pt x="19873" y="40674"/>
                  </a:lnTo>
                  <a:lnTo>
                    <a:pt x="20909" y="40615"/>
                  </a:lnTo>
                  <a:lnTo>
                    <a:pt x="21945" y="40484"/>
                  </a:lnTo>
                  <a:lnTo>
                    <a:pt x="22945" y="40281"/>
                  </a:lnTo>
                  <a:lnTo>
                    <a:pt x="23921" y="39972"/>
                  </a:lnTo>
                  <a:lnTo>
                    <a:pt x="24838" y="39543"/>
                  </a:lnTo>
                  <a:lnTo>
                    <a:pt x="25279" y="39281"/>
                  </a:lnTo>
                  <a:lnTo>
                    <a:pt x="25719" y="38995"/>
                  </a:lnTo>
                  <a:lnTo>
                    <a:pt x="26541" y="38412"/>
                  </a:lnTo>
                  <a:lnTo>
                    <a:pt x="27267" y="37805"/>
                  </a:lnTo>
                  <a:lnTo>
                    <a:pt x="27898" y="37162"/>
                  </a:lnTo>
                  <a:lnTo>
                    <a:pt x="28434" y="36471"/>
                  </a:lnTo>
                  <a:lnTo>
                    <a:pt x="28874" y="35721"/>
                  </a:lnTo>
                  <a:lnTo>
                    <a:pt x="29220" y="34876"/>
                  </a:lnTo>
                  <a:lnTo>
                    <a:pt x="29458" y="33923"/>
                  </a:lnTo>
                  <a:lnTo>
                    <a:pt x="29541" y="33399"/>
                  </a:lnTo>
                  <a:lnTo>
                    <a:pt x="29601" y="32863"/>
                  </a:lnTo>
                  <a:lnTo>
                    <a:pt x="29672" y="31673"/>
                  </a:lnTo>
                  <a:lnTo>
                    <a:pt x="29696" y="29756"/>
                  </a:lnTo>
                  <a:lnTo>
                    <a:pt x="29589" y="25767"/>
                  </a:lnTo>
                  <a:lnTo>
                    <a:pt x="29541" y="23445"/>
                  </a:lnTo>
                  <a:lnTo>
                    <a:pt x="29553" y="19766"/>
                  </a:lnTo>
                  <a:lnTo>
                    <a:pt x="29565" y="8883"/>
                  </a:lnTo>
                  <a:lnTo>
                    <a:pt x="29494" y="3775"/>
                  </a:lnTo>
                  <a:lnTo>
                    <a:pt x="29422" y="1037"/>
                  </a:lnTo>
                  <a:lnTo>
                    <a:pt x="29363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1"/>
            <p:cNvSpPr/>
            <p:nvPr/>
          </p:nvSpPr>
          <p:spPr>
            <a:xfrm>
              <a:off x="4952315" y="4701556"/>
              <a:ext cx="456539" cy="466986"/>
            </a:xfrm>
            <a:custGeom>
              <a:rect b="b" l="l" r="r" t="t"/>
              <a:pathLst>
                <a:path extrusionOk="0" h="8538" w="8347">
                  <a:moveTo>
                    <a:pt x="5668" y="1"/>
                  </a:moveTo>
                  <a:lnTo>
                    <a:pt x="5597" y="465"/>
                  </a:lnTo>
                  <a:lnTo>
                    <a:pt x="5418" y="1358"/>
                  </a:lnTo>
                  <a:lnTo>
                    <a:pt x="5180" y="2192"/>
                  </a:lnTo>
                  <a:lnTo>
                    <a:pt x="4906" y="2966"/>
                  </a:lnTo>
                  <a:lnTo>
                    <a:pt x="4418" y="4013"/>
                  </a:lnTo>
                  <a:lnTo>
                    <a:pt x="3668" y="5240"/>
                  </a:lnTo>
                  <a:lnTo>
                    <a:pt x="2846" y="6252"/>
                  </a:lnTo>
                  <a:lnTo>
                    <a:pt x="1977" y="7097"/>
                  </a:lnTo>
                  <a:lnTo>
                    <a:pt x="1131" y="7788"/>
                  </a:lnTo>
                  <a:lnTo>
                    <a:pt x="346" y="8324"/>
                  </a:lnTo>
                  <a:lnTo>
                    <a:pt x="0" y="8538"/>
                  </a:lnTo>
                  <a:lnTo>
                    <a:pt x="536" y="8467"/>
                  </a:lnTo>
                  <a:lnTo>
                    <a:pt x="1596" y="8264"/>
                  </a:lnTo>
                  <a:lnTo>
                    <a:pt x="2620" y="7955"/>
                  </a:lnTo>
                  <a:lnTo>
                    <a:pt x="3596" y="7514"/>
                  </a:lnTo>
                  <a:lnTo>
                    <a:pt x="4061" y="7228"/>
                  </a:lnTo>
                  <a:lnTo>
                    <a:pt x="4513" y="6942"/>
                  </a:lnTo>
                  <a:lnTo>
                    <a:pt x="5323" y="6359"/>
                  </a:lnTo>
                  <a:lnTo>
                    <a:pt x="6049" y="5752"/>
                  </a:lnTo>
                  <a:lnTo>
                    <a:pt x="6680" y="5109"/>
                  </a:lnTo>
                  <a:lnTo>
                    <a:pt x="7228" y="4418"/>
                  </a:lnTo>
                  <a:lnTo>
                    <a:pt x="7668" y="3668"/>
                  </a:lnTo>
                  <a:lnTo>
                    <a:pt x="8002" y="2823"/>
                  </a:lnTo>
                  <a:lnTo>
                    <a:pt x="8240" y="1870"/>
                  </a:lnTo>
                  <a:lnTo>
                    <a:pt x="8323" y="1346"/>
                  </a:lnTo>
                  <a:lnTo>
                    <a:pt x="8347" y="1191"/>
                  </a:lnTo>
                  <a:lnTo>
                    <a:pt x="8347" y="1037"/>
                  </a:lnTo>
                  <a:lnTo>
                    <a:pt x="8299" y="1180"/>
                  </a:lnTo>
                  <a:lnTo>
                    <a:pt x="8073" y="1382"/>
                  </a:lnTo>
                  <a:lnTo>
                    <a:pt x="7823" y="1465"/>
                  </a:lnTo>
                  <a:lnTo>
                    <a:pt x="7502" y="1442"/>
                  </a:lnTo>
                  <a:lnTo>
                    <a:pt x="7097" y="1275"/>
                  </a:lnTo>
                  <a:lnTo>
                    <a:pt x="6597" y="941"/>
                  </a:lnTo>
                  <a:lnTo>
                    <a:pt x="6013" y="382"/>
                  </a:lnTo>
                  <a:lnTo>
                    <a:pt x="5668" y="1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7" name="Google Shape;1067;p31"/>
          <p:cNvGrpSpPr/>
          <p:nvPr/>
        </p:nvGrpSpPr>
        <p:grpSpPr>
          <a:xfrm>
            <a:off x="2876453" y="1392718"/>
            <a:ext cx="1559388" cy="1226521"/>
            <a:chOff x="2786388" y="1426804"/>
            <a:chExt cx="1559388" cy="1226521"/>
          </a:xfrm>
        </p:grpSpPr>
        <p:grpSp>
          <p:nvGrpSpPr>
            <p:cNvPr id="1068" name="Google Shape;1068;p31"/>
            <p:cNvGrpSpPr/>
            <p:nvPr/>
          </p:nvGrpSpPr>
          <p:grpSpPr>
            <a:xfrm>
              <a:off x="2786388" y="1426804"/>
              <a:ext cx="1548628" cy="794808"/>
              <a:chOff x="2947225" y="1420514"/>
              <a:chExt cx="1548628" cy="794808"/>
            </a:xfrm>
          </p:grpSpPr>
          <p:sp>
            <p:nvSpPr>
              <p:cNvPr id="1069" name="Google Shape;1069;p31"/>
              <p:cNvSpPr txBox="1"/>
              <p:nvPr/>
            </p:nvSpPr>
            <p:spPr>
              <a:xfrm>
                <a:off x="2947253" y="1420514"/>
                <a:ext cx="1548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Tuesday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70" name="Google Shape;1070;p31"/>
              <p:cNvSpPr txBox="1"/>
              <p:nvPr/>
            </p:nvSpPr>
            <p:spPr>
              <a:xfrm>
                <a:off x="2947225" y="1698123"/>
                <a:ext cx="1548600" cy="51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cold place 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71" name="Google Shape;1071;p31"/>
            <p:cNvSpPr txBox="1"/>
            <p:nvPr/>
          </p:nvSpPr>
          <p:spPr>
            <a:xfrm>
              <a:off x="2792675" y="2222225"/>
              <a:ext cx="1553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11:00 - 14:00</a:t>
              </a:r>
              <a:endParaRPr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72" name="Google Shape;1072;p31"/>
          <p:cNvGrpSpPr/>
          <p:nvPr/>
        </p:nvGrpSpPr>
        <p:grpSpPr>
          <a:xfrm>
            <a:off x="4705735" y="1199248"/>
            <a:ext cx="1548740" cy="1614257"/>
            <a:chOff x="5781613" y="3072901"/>
            <a:chExt cx="1548740" cy="1570595"/>
          </a:xfrm>
        </p:grpSpPr>
        <p:sp>
          <p:nvSpPr>
            <p:cNvPr id="1073" name="Google Shape;1073;p31"/>
            <p:cNvSpPr/>
            <p:nvPr/>
          </p:nvSpPr>
          <p:spPr>
            <a:xfrm>
              <a:off x="5840951" y="4406845"/>
              <a:ext cx="1430065" cy="236651"/>
            </a:xfrm>
            <a:custGeom>
              <a:rect b="b" l="l" r="r" t="t"/>
              <a:pathLst>
                <a:path extrusionOk="0" h="3331" w="20129">
                  <a:moveTo>
                    <a:pt x="8261" y="0"/>
                  </a:moveTo>
                  <a:lnTo>
                    <a:pt x="6742" y="45"/>
                  </a:lnTo>
                  <a:lnTo>
                    <a:pt x="5983" y="89"/>
                  </a:lnTo>
                  <a:lnTo>
                    <a:pt x="3921" y="214"/>
                  </a:lnTo>
                  <a:lnTo>
                    <a:pt x="1858" y="339"/>
                  </a:lnTo>
                  <a:lnTo>
                    <a:pt x="1501" y="339"/>
                  </a:lnTo>
                  <a:lnTo>
                    <a:pt x="795" y="348"/>
                  </a:lnTo>
                  <a:lnTo>
                    <a:pt x="500" y="420"/>
                  </a:lnTo>
                  <a:lnTo>
                    <a:pt x="340" y="500"/>
                  </a:lnTo>
                  <a:lnTo>
                    <a:pt x="286" y="554"/>
                  </a:lnTo>
                  <a:lnTo>
                    <a:pt x="233" y="616"/>
                  </a:lnTo>
                  <a:lnTo>
                    <a:pt x="152" y="813"/>
                  </a:lnTo>
                  <a:lnTo>
                    <a:pt x="81" y="1188"/>
                  </a:lnTo>
                  <a:lnTo>
                    <a:pt x="27" y="2054"/>
                  </a:lnTo>
                  <a:lnTo>
                    <a:pt x="0" y="2474"/>
                  </a:lnTo>
                  <a:lnTo>
                    <a:pt x="0" y="2474"/>
                  </a:lnTo>
                  <a:lnTo>
                    <a:pt x="840" y="2411"/>
                  </a:lnTo>
                  <a:lnTo>
                    <a:pt x="2510" y="2313"/>
                  </a:lnTo>
                  <a:lnTo>
                    <a:pt x="4180" y="2295"/>
                  </a:lnTo>
                  <a:lnTo>
                    <a:pt x="5421" y="2367"/>
                  </a:lnTo>
                  <a:lnTo>
                    <a:pt x="6251" y="2465"/>
                  </a:lnTo>
                  <a:lnTo>
                    <a:pt x="6662" y="2536"/>
                  </a:lnTo>
                  <a:lnTo>
                    <a:pt x="7510" y="2706"/>
                  </a:lnTo>
                  <a:lnTo>
                    <a:pt x="8377" y="2831"/>
                  </a:lnTo>
                  <a:lnTo>
                    <a:pt x="9189" y="2867"/>
                  </a:lnTo>
                  <a:lnTo>
                    <a:pt x="10002" y="2876"/>
                  </a:lnTo>
                  <a:lnTo>
                    <a:pt x="10743" y="2929"/>
                  </a:lnTo>
                  <a:lnTo>
                    <a:pt x="11841" y="3063"/>
                  </a:lnTo>
                  <a:lnTo>
                    <a:pt x="12583" y="3117"/>
                  </a:lnTo>
                  <a:lnTo>
                    <a:pt x="12958" y="3117"/>
                  </a:lnTo>
                  <a:lnTo>
                    <a:pt x="14056" y="3099"/>
                  </a:lnTo>
                  <a:lnTo>
                    <a:pt x="16271" y="3179"/>
                  </a:lnTo>
                  <a:lnTo>
                    <a:pt x="18253" y="3304"/>
                  </a:lnTo>
                  <a:lnTo>
                    <a:pt x="19387" y="3331"/>
                  </a:lnTo>
                  <a:lnTo>
                    <a:pt x="19941" y="3304"/>
                  </a:lnTo>
                  <a:lnTo>
                    <a:pt x="20128" y="3269"/>
                  </a:lnTo>
                  <a:lnTo>
                    <a:pt x="20093" y="2920"/>
                  </a:lnTo>
                  <a:lnTo>
                    <a:pt x="19968" y="1974"/>
                  </a:lnTo>
                  <a:lnTo>
                    <a:pt x="19887" y="1625"/>
                  </a:lnTo>
                  <a:lnTo>
                    <a:pt x="19834" y="1465"/>
                  </a:lnTo>
                  <a:lnTo>
                    <a:pt x="19736" y="1322"/>
                  </a:lnTo>
                  <a:lnTo>
                    <a:pt x="19673" y="1268"/>
                  </a:lnTo>
                  <a:lnTo>
                    <a:pt x="19530" y="1188"/>
                  </a:lnTo>
                  <a:lnTo>
                    <a:pt x="19289" y="1143"/>
                  </a:lnTo>
                  <a:lnTo>
                    <a:pt x="19128" y="1134"/>
                  </a:lnTo>
                  <a:lnTo>
                    <a:pt x="17860" y="1090"/>
                  </a:lnTo>
                  <a:lnTo>
                    <a:pt x="15958" y="974"/>
                  </a:lnTo>
                  <a:lnTo>
                    <a:pt x="14699" y="848"/>
                  </a:lnTo>
                  <a:lnTo>
                    <a:pt x="14074" y="768"/>
                  </a:lnTo>
                  <a:lnTo>
                    <a:pt x="12815" y="563"/>
                  </a:lnTo>
                  <a:lnTo>
                    <a:pt x="10922" y="232"/>
                  </a:lnTo>
                  <a:lnTo>
                    <a:pt x="9654" y="63"/>
                  </a:lnTo>
                  <a:lnTo>
                    <a:pt x="9011" y="18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000000">
                <a:alpha val="5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1"/>
            <p:cNvSpPr/>
            <p:nvPr/>
          </p:nvSpPr>
          <p:spPr>
            <a:xfrm>
              <a:off x="5781613" y="3072901"/>
              <a:ext cx="1548740" cy="1514842"/>
            </a:xfrm>
            <a:custGeom>
              <a:rect b="b" l="l" r="r" t="t"/>
              <a:pathLst>
                <a:path extrusionOk="0" h="26589" w="27184">
                  <a:moveTo>
                    <a:pt x="24124" y="0"/>
                  </a:moveTo>
                  <a:lnTo>
                    <a:pt x="23695" y="48"/>
                  </a:lnTo>
                  <a:lnTo>
                    <a:pt x="23481" y="84"/>
                  </a:lnTo>
                  <a:lnTo>
                    <a:pt x="23528" y="191"/>
                  </a:lnTo>
                  <a:lnTo>
                    <a:pt x="23576" y="417"/>
                  </a:lnTo>
                  <a:lnTo>
                    <a:pt x="23540" y="762"/>
                  </a:lnTo>
                  <a:lnTo>
                    <a:pt x="23302" y="1179"/>
                  </a:lnTo>
                  <a:lnTo>
                    <a:pt x="23028" y="1382"/>
                  </a:lnTo>
                  <a:lnTo>
                    <a:pt x="22802" y="1453"/>
                  </a:lnTo>
                  <a:lnTo>
                    <a:pt x="22564" y="1453"/>
                  </a:lnTo>
                  <a:lnTo>
                    <a:pt x="22338" y="1382"/>
                  </a:lnTo>
                  <a:lnTo>
                    <a:pt x="22147" y="1239"/>
                  </a:lnTo>
                  <a:lnTo>
                    <a:pt x="21992" y="1060"/>
                  </a:lnTo>
                  <a:lnTo>
                    <a:pt x="21885" y="846"/>
                  </a:lnTo>
                  <a:lnTo>
                    <a:pt x="21838" y="620"/>
                  </a:lnTo>
                  <a:lnTo>
                    <a:pt x="21850" y="405"/>
                  </a:lnTo>
                  <a:lnTo>
                    <a:pt x="21933" y="191"/>
                  </a:lnTo>
                  <a:lnTo>
                    <a:pt x="22016" y="108"/>
                  </a:lnTo>
                  <a:lnTo>
                    <a:pt x="22016" y="108"/>
                  </a:lnTo>
                  <a:lnTo>
                    <a:pt x="21016" y="155"/>
                  </a:lnTo>
                  <a:lnTo>
                    <a:pt x="20016" y="191"/>
                  </a:lnTo>
                  <a:lnTo>
                    <a:pt x="20052" y="310"/>
                  </a:lnTo>
                  <a:lnTo>
                    <a:pt x="20076" y="560"/>
                  </a:lnTo>
                  <a:lnTo>
                    <a:pt x="20016" y="798"/>
                  </a:lnTo>
                  <a:lnTo>
                    <a:pt x="19909" y="1024"/>
                  </a:lnTo>
                  <a:lnTo>
                    <a:pt x="19671" y="1310"/>
                  </a:lnTo>
                  <a:lnTo>
                    <a:pt x="19349" y="1501"/>
                  </a:lnTo>
                  <a:lnTo>
                    <a:pt x="19099" y="1548"/>
                  </a:lnTo>
                  <a:lnTo>
                    <a:pt x="18980" y="1548"/>
                  </a:lnTo>
                  <a:lnTo>
                    <a:pt x="18849" y="1536"/>
                  </a:lnTo>
                  <a:lnTo>
                    <a:pt x="18611" y="1453"/>
                  </a:lnTo>
                  <a:lnTo>
                    <a:pt x="18313" y="1239"/>
                  </a:lnTo>
                  <a:lnTo>
                    <a:pt x="18051" y="810"/>
                  </a:lnTo>
                  <a:lnTo>
                    <a:pt x="18004" y="441"/>
                  </a:lnTo>
                  <a:lnTo>
                    <a:pt x="18051" y="203"/>
                  </a:lnTo>
                  <a:lnTo>
                    <a:pt x="18099" y="96"/>
                  </a:lnTo>
                  <a:lnTo>
                    <a:pt x="17563" y="179"/>
                  </a:lnTo>
                  <a:lnTo>
                    <a:pt x="16754" y="179"/>
                  </a:lnTo>
                  <a:lnTo>
                    <a:pt x="16218" y="120"/>
                  </a:lnTo>
                  <a:lnTo>
                    <a:pt x="15956" y="60"/>
                  </a:lnTo>
                  <a:lnTo>
                    <a:pt x="15920" y="334"/>
                  </a:lnTo>
                  <a:lnTo>
                    <a:pt x="15741" y="870"/>
                  </a:lnTo>
                  <a:lnTo>
                    <a:pt x="15420" y="1322"/>
                  </a:lnTo>
                  <a:lnTo>
                    <a:pt x="15098" y="1572"/>
                  </a:lnTo>
                  <a:lnTo>
                    <a:pt x="14848" y="1679"/>
                  </a:lnTo>
                  <a:lnTo>
                    <a:pt x="14717" y="1715"/>
                  </a:lnTo>
                  <a:lnTo>
                    <a:pt x="14575" y="1727"/>
                  </a:lnTo>
                  <a:lnTo>
                    <a:pt x="14301" y="1703"/>
                  </a:lnTo>
                  <a:lnTo>
                    <a:pt x="14039" y="1608"/>
                  </a:lnTo>
                  <a:lnTo>
                    <a:pt x="13813" y="1453"/>
                  </a:lnTo>
                  <a:lnTo>
                    <a:pt x="13622" y="1263"/>
                  </a:lnTo>
                  <a:lnTo>
                    <a:pt x="13491" y="1036"/>
                  </a:lnTo>
                  <a:lnTo>
                    <a:pt x="13432" y="786"/>
                  </a:lnTo>
                  <a:lnTo>
                    <a:pt x="13455" y="536"/>
                  </a:lnTo>
                  <a:lnTo>
                    <a:pt x="13515" y="417"/>
                  </a:lnTo>
                  <a:lnTo>
                    <a:pt x="12634" y="227"/>
                  </a:lnTo>
                  <a:lnTo>
                    <a:pt x="11741" y="48"/>
                  </a:lnTo>
                  <a:lnTo>
                    <a:pt x="11741" y="48"/>
                  </a:lnTo>
                  <a:lnTo>
                    <a:pt x="11777" y="322"/>
                  </a:lnTo>
                  <a:lnTo>
                    <a:pt x="11788" y="893"/>
                  </a:lnTo>
                  <a:lnTo>
                    <a:pt x="11669" y="1405"/>
                  </a:lnTo>
                  <a:lnTo>
                    <a:pt x="11467" y="1715"/>
                  </a:lnTo>
                  <a:lnTo>
                    <a:pt x="11265" y="1870"/>
                  </a:lnTo>
                  <a:lnTo>
                    <a:pt x="11145" y="1917"/>
                  </a:lnTo>
                  <a:lnTo>
                    <a:pt x="10943" y="1977"/>
                  </a:lnTo>
                  <a:lnTo>
                    <a:pt x="10502" y="1941"/>
                  </a:lnTo>
                  <a:lnTo>
                    <a:pt x="10288" y="1882"/>
                  </a:lnTo>
                  <a:lnTo>
                    <a:pt x="9990" y="1763"/>
                  </a:lnTo>
                  <a:lnTo>
                    <a:pt x="9609" y="1525"/>
                  </a:lnTo>
                  <a:lnTo>
                    <a:pt x="9395" y="1310"/>
                  </a:lnTo>
                  <a:lnTo>
                    <a:pt x="9312" y="1191"/>
                  </a:lnTo>
                  <a:lnTo>
                    <a:pt x="9240" y="1060"/>
                  </a:lnTo>
                  <a:lnTo>
                    <a:pt x="9169" y="762"/>
                  </a:lnTo>
                  <a:lnTo>
                    <a:pt x="9181" y="477"/>
                  </a:lnTo>
                  <a:lnTo>
                    <a:pt x="9288" y="203"/>
                  </a:lnTo>
                  <a:lnTo>
                    <a:pt x="9395" y="96"/>
                  </a:lnTo>
                  <a:lnTo>
                    <a:pt x="8419" y="72"/>
                  </a:lnTo>
                  <a:lnTo>
                    <a:pt x="7454" y="60"/>
                  </a:lnTo>
                  <a:lnTo>
                    <a:pt x="7466" y="346"/>
                  </a:lnTo>
                  <a:lnTo>
                    <a:pt x="7323" y="905"/>
                  </a:lnTo>
                  <a:lnTo>
                    <a:pt x="6990" y="1370"/>
                  </a:lnTo>
                  <a:lnTo>
                    <a:pt x="6645" y="1608"/>
                  </a:lnTo>
                  <a:lnTo>
                    <a:pt x="6383" y="1703"/>
                  </a:lnTo>
                  <a:lnTo>
                    <a:pt x="6240" y="1727"/>
                  </a:lnTo>
                  <a:lnTo>
                    <a:pt x="6085" y="1739"/>
                  </a:lnTo>
                  <a:lnTo>
                    <a:pt x="5811" y="1691"/>
                  </a:lnTo>
                  <a:lnTo>
                    <a:pt x="5549" y="1572"/>
                  </a:lnTo>
                  <a:lnTo>
                    <a:pt x="5311" y="1405"/>
                  </a:lnTo>
                  <a:lnTo>
                    <a:pt x="5133" y="1179"/>
                  </a:lnTo>
                  <a:lnTo>
                    <a:pt x="5002" y="941"/>
                  </a:lnTo>
                  <a:lnTo>
                    <a:pt x="4942" y="679"/>
                  </a:lnTo>
                  <a:lnTo>
                    <a:pt x="4966" y="417"/>
                  </a:lnTo>
                  <a:lnTo>
                    <a:pt x="5013" y="286"/>
                  </a:lnTo>
                  <a:lnTo>
                    <a:pt x="4621" y="334"/>
                  </a:lnTo>
                  <a:lnTo>
                    <a:pt x="3811" y="346"/>
                  </a:lnTo>
                  <a:lnTo>
                    <a:pt x="3418" y="298"/>
                  </a:lnTo>
                  <a:lnTo>
                    <a:pt x="3418" y="298"/>
                  </a:lnTo>
                  <a:lnTo>
                    <a:pt x="3430" y="417"/>
                  </a:lnTo>
                  <a:lnTo>
                    <a:pt x="3394" y="667"/>
                  </a:lnTo>
                  <a:lnTo>
                    <a:pt x="3251" y="1001"/>
                  </a:lnTo>
                  <a:lnTo>
                    <a:pt x="2894" y="1358"/>
                  </a:lnTo>
                  <a:lnTo>
                    <a:pt x="2549" y="1501"/>
                  </a:lnTo>
                  <a:lnTo>
                    <a:pt x="2299" y="1536"/>
                  </a:lnTo>
                  <a:lnTo>
                    <a:pt x="2168" y="1536"/>
                  </a:lnTo>
                  <a:lnTo>
                    <a:pt x="2049" y="1513"/>
                  </a:lnTo>
                  <a:lnTo>
                    <a:pt x="1811" y="1429"/>
                  </a:lnTo>
                  <a:lnTo>
                    <a:pt x="1513" y="1203"/>
                  </a:lnTo>
                  <a:lnTo>
                    <a:pt x="1239" y="786"/>
                  </a:lnTo>
                  <a:lnTo>
                    <a:pt x="1168" y="417"/>
                  </a:lnTo>
                  <a:lnTo>
                    <a:pt x="1180" y="179"/>
                  </a:lnTo>
                  <a:lnTo>
                    <a:pt x="1215" y="60"/>
                  </a:lnTo>
                  <a:lnTo>
                    <a:pt x="906" y="36"/>
                  </a:lnTo>
                  <a:lnTo>
                    <a:pt x="286" y="120"/>
                  </a:lnTo>
                  <a:lnTo>
                    <a:pt x="1" y="239"/>
                  </a:lnTo>
                  <a:lnTo>
                    <a:pt x="156" y="1620"/>
                  </a:lnTo>
                  <a:lnTo>
                    <a:pt x="310" y="3703"/>
                  </a:lnTo>
                  <a:lnTo>
                    <a:pt x="334" y="5097"/>
                  </a:lnTo>
                  <a:lnTo>
                    <a:pt x="310" y="5787"/>
                  </a:lnTo>
                  <a:lnTo>
                    <a:pt x="322" y="6549"/>
                  </a:lnTo>
                  <a:lnTo>
                    <a:pt x="596" y="10955"/>
                  </a:lnTo>
                  <a:lnTo>
                    <a:pt x="798" y="15503"/>
                  </a:lnTo>
                  <a:lnTo>
                    <a:pt x="870" y="18634"/>
                  </a:lnTo>
                  <a:lnTo>
                    <a:pt x="846" y="21564"/>
                  </a:lnTo>
                  <a:lnTo>
                    <a:pt x="739" y="23481"/>
                  </a:lnTo>
                  <a:lnTo>
                    <a:pt x="608" y="24588"/>
                  </a:lnTo>
                  <a:lnTo>
                    <a:pt x="537" y="25064"/>
                  </a:lnTo>
                  <a:lnTo>
                    <a:pt x="1989" y="25088"/>
                  </a:lnTo>
                  <a:lnTo>
                    <a:pt x="6954" y="25219"/>
                  </a:lnTo>
                  <a:lnTo>
                    <a:pt x="9955" y="25350"/>
                  </a:lnTo>
                  <a:lnTo>
                    <a:pt x="10884" y="25433"/>
                  </a:lnTo>
                  <a:lnTo>
                    <a:pt x="12646" y="25648"/>
                  </a:lnTo>
                  <a:lnTo>
                    <a:pt x="15944" y="25969"/>
                  </a:lnTo>
                  <a:lnTo>
                    <a:pt x="20302" y="26314"/>
                  </a:lnTo>
                  <a:lnTo>
                    <a:pt x="26338" y="26588"/>
                  </a:lnTo>
                  <a:lnTo>
                    <a:pt x="27184" y="26588"/>
                  </a:lnTo>
                  <a:lnTo>
                    <a:pt x="26946" y="21373"/>
                  </a:lnTo>
                  <a:lnTo>
                    <a:pt x="26636" y="15634"/>
                  </a:lnTo>
                  <a:lnTo>
                    <a:pt x="26565" y="14836"/>
                  </a:lnTo>
                  <a:lnTo>
                    <a:pt x="26517" y="12574"/>
                  </a:lnTo>
                  <a:lnTo>
                    <a:pt x="26517" y="9002"/>
                  </a:lnTo>
                  <a:lnTo>
                    <a:pt x="26481" y="7907"/>
                  </a:lnTo>
                  <a:lnTo>
                    <a:pt x="26410" y="7371"/>
                  </a:lnTo>
                  <a:lnTo>
                    <a:pt x="26410" y="6275"/>
                  </a:lnTo>
                  <a:lnTo>
                    <a:pt x="26446" y="5728"/>
                  </a:lnTo>
                  <a:lnTo>
                    <a:pt x="26529" y="4251"/>
                  </a:lnTo>
                  <a:lnTo>
                    <a:pt x="26600" y="2799"/>
                  </a:lnTo>
                  <a:lnTo>
                    <a:pt x="26660" y="2215"/>
                  </a:lnTo>
                  <a:lnTo>
                    <a:pt x="26767" y="1036"/>
                  </a:lnTo>
                  <a:lnTo>
                    <a:pt x="26708" y="536"/>
                  </a:lnTo>
                  <a:lnTo>
                    <a:pt x="26600" y="274"/>
                  </a:lnTo>
                  <a:lnTo>
                    <a:pt x="26517" y="179"/>
                  </a:lnTo>
                  <a:lnTo>
                    <a:pt x="26362" y="250"/>
                  </a:lnTo>
                  <a:lnTo>
                    <a:pt x="26184" y="489"/>
                  </a:lnTo>
                  <a:lnTo>
                    <a:pt x="26136" y="655"/>
                  </a:lnTo>
                  <a:lnTo>
                    <a:pt x="26077" y="882"/>
                  </a:lnTo>
                  <a:lnTo>
                    <a:pt x="25922" y="1191"/>
                  </a:lnTo>
                  <a:lnTo>
                    <a:pt x="25755" y="1310"/>
                  </a:lnTo>
                  <a:lnTo>
                    <a:pt x="25648" y="1322"/>
                  </a:lnTo>
                  <a:lnTo>
                    <a:pt x="25565" y="1322"/>
                  </a:lnTo>
                  <a:lnTo>
                    <a:pt x="25445" y="1263"/>
                  </a:lnTo>
                  <a:lnTo>
                    <a:pt x="25314" y="1108"/>
                  </a:lnTo>
                  <a:lnTo>
                    <a:pt x="25136" y="655"/>
                  </a:lnTo>
                  <a:lnTo>
                    <a:pt x="25005" y="358"/>
                  </a:lnTo>
                  <a:lnTo>
                    <a:pt x="24886" y="203"/>
                  </a:lnTo>
                  <a:lnTo>
                    <a:pt x="24541" y="36"/>
                  </a:lnTo>
                  <a:lnTo>
                    <a:pt x="2412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5" name="Google Shape;1075;p31"/>
          <p:cNvGrpSpPr/>
          <p:nvPr/>
        </p:nvGrpSpPr>
        <p:grpSpPr>
          <a:xfrm>
            <a:off x="4705833" y="1392718"/>
            <a:ext cx="1561563" cy="1226528"/>
            <a:chOff x="4705833" y="1392718"/>
            <a:chExt cx="1561563" cy="1226528"/>
          </a:xfrm>
        </p:grpSpPr>
        <p:grpSp>
          <p:nvGrpSpPr>
            <p:cNvPr id="1076" name="Google Shape;1076;p31"/>
            <p:cNvGrpSpPr/>
            <p:nvPr/>
          </p:nvGrpSpPr>
          <p:grpSpPr>
            <a:xfrm>
              <a:off x="4705833" y="1392718"/>
              <a:ext cx="1548626" cy="794823"/>
              <a:chOff x="4980525" y="1431877"/>
              <a:chExt cx="1548626" cy="794823"/>
            </a:xfrm>
          </p:grpSpPr>
          <p:sp>
            <p:nvSpPr>
              <p:cNvPr id="1077" name="Google Shape;1077;p31"/>
              <p:cNvSpPr txBox="1"/>
              <p:nvPr/>
            </p:nvSpPr>
            <p:spPr>
              <a:xfrm>
                <a:off x="4980551" y="1431877"/>
                <a:ext cx="1548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Wednesday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78" name="Google Shape;1078;p31"/>
              <p:cNvSpPr txBox="1"/>
              <p:nvPr/>
            </p:nvSpPr>
            <p:spPr>
              <a:xfrm>
                <a:off x="4980525" y="1709500"/>
                <a:ext cx="1548600" cy="51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planet where we live on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79" name="Google Shape;1079;p31"/>
            <p:cNvSpPr txBox="1"/>
            <p:nvPr/>
          </p:nvSpPr>
          <p:spPr>
            <a:xfrm>
              <a:off x="4714295" y="2188147"/>
              <a:ext cx="1553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</a:t>
              </a: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80" name="Google Shape;1080;p31"/>
          <p:cNvGrpSpPr/>
          <p:nvPr/>
        </p:nvGrpSpPr>
        <p:grpSpPr>
          <a:xfrm>
            <a:off x="6537263" y="1210301"/>
            <a:ext cx="1570110" cy="1592151"/>
            <a:chOff x="1567688" y="2944490"/>
            <a:chExt cx="1459481" cy="1903121"/>
          </a:xfrm>
        </p:grpSpPr>
        <p:sp>
          <p:nvSpPr>
            <p:cNvPr id="1081" name="Google Shape;1081;p31"/>
            <p:cNvSpPr/>
            <p:nvPr/>
          </p:nvSpPr>
          <p:spPr>
            <a:xfrm>
              <a:off x="1619759" y="4628783"/>
              <a:ext cx="1313231" cy="218828"/>
            </a:xfrm>
            <a:custGeom>
              <a:rect b="b" l="l" r="r" t="t"/>
              <a:pathLst>
                <a:path extrusionOk="0" h="3323" w="19942">
                  <a:moveTo>
                    <a:pt x="13610" y="1"/>
                  </a:moveTo>
                  <a:lnTo>
                    <a:pt x="11306" y="81"/>
                  </a:lnTo>
                  <a:lnTo>
                    <a:pt x="10154" y="171"/>
                  </a:lnTo>
                  <a:lnTo>
                    <a:pt x="8484" y="340"/>
                  </a:lnTo>
                  <a:lnTo>
                    <a:pt x="6823" y="528"/>
                  </a:lnTo>
                  <a:lnTo>
                    <a:pt x="5171" y="680"/>
                  </a:lnTo>
                  <a:lnTo>
                    <a:pt x="1858" y="858"/>
                  </a:lnTo>
                  <a:lnTo>
                    <a:pt x="206" y="876"/>
                  </a:lnTo>
                  <a:lnTo>
                    <a:pt x="126" y="1323"/>
                  </a:lnTo>
                  <a:lnTo>
                    <a:pt x="19" y="2224"/>
                  </a:lnTo>
                  <a:lnTo>
                    <a:pt x="1" y="2680"/>
                  </a:lnTo>
                  <a:lnTo>
                    <a:pt x="287" y="2796"/>
                  </a:lnTo>
                  <a:lnTo>
                    <a:pt x="894" y="2939"/>
                  </a:lnTo>
                  <a:lnTo>
                    <a:pt x="1197" y="2957"/>
                  </a:lnTo>
                  <a:lnTo>
                    <a:pt x="1742" y="2939"/>
                  </a:lnTo>
                  <a:lnTo>
                    <a:pt x="2287" y="2912"/>
                  </a:lnTo>
                  <a:lnTo>
                    <a:pt x="2537" y="2921"/>
                  </a:lnTo>
                  <a:lnTo>
                    <a:pt x="3028" y="2984"/>
                  </a:lnTo>
                  <a:lnTo>
                    <a:pt x="3760" y="3126"/>
                  </a:lnTo>
                  <a:lnTo>
                    <a:pt x="4251" y="3216"/>
                  </a:lnTo>
                  <a:lnTo>
                    <a:pt x="4725" y="3278"/>
                  </a:lnTo>
                  <a:lnTo>
                    <a:pt x="5689" y="3323"/>
                  </a:lnTo>
                  <a:lnTo>
                    <a:pt x="7136" y="3234"/>
                  </a:lnTo>
                  <a:lnTo>
                    <a:pt x="8100" y="3117"/>
                  </a:lnTo>
                  <a:lnTo>
                    <a:pt x="9574" y="2948"/>
                  </a:lnTo>
                  <a:lnTo>
                    <a:pt x="12530" y="2626"/>
                  </a:lnTo>
                  <a:lnTo>
                    <a:pt x="14753" y="2466"/>
                  </a:lnTo>
                  <a:lnTo>
                    <a:pt x="16235" y="2412"/>
                  </a:lnTo>
                  <a:lnTo>
                    <a:pt x="17718" y="2421"/>
                  </a:lnTo>
                  <a:lnTo>
                    <a:pt x="19200" y="2492"/>
                  </a:lnTo>
                  <a:lnTo>
                    <a:pt x="19941" y="2573"/>
                  </a:lnTo>
                  <a:lnTo>
                    <a:pt x="19888" y="2028"/>
                  </a:lnTo>
                  <a:lnTo>
                    <a:pt x="19754" y="1064"/>
                  </a:lnTo>
                  <a:lnTo>
                    <a:pt x="19674" y="733"/>
                  </a:lnTo>
                  <a:lnTo>
                    <a:pt x="19548" y="465"/>
                  </a:lnTo>
                  <a:lnTo>
                    <a:pt x="19388" y="305"/>
                  </a:lnTo>
                  <a:lnTo>
                    <a:pt x="19290" y="287"/>
                  </a:lnTo>
                  <a:lnTo>
                    <a:pt x="18155" y="171"/>
                  </a:lnTo>
                  <a:lnTo>
                    <a:pt x="15896" y="37"/>
                  </a:lnTo>
                  <a:lnTo>
                    <a:pt x="14762" y="10"/>
                  </a:lnTo>
                  <a:lnTo>
                    <a:pt x="13610" y="1"/>
                  </a:lnTo>
                  <a:close/>
                </a:path>
              </a:pathLst>
            </a:custGeom>
            <a:solidFill>
              <a:srgbClr val="000000">
                <a:alpha val="5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1"/>
            <p:cNvSpPr/>
            <p:nvPr/>
          </p:nvSpPr>
          <p:spPr>
            <a:xfrm>
              <a:off x="1567688" y="2944490"/>
              <a:ext cx="1459481" cy="1827415"/>
            </a:xfrm>
            <a:custGeom>
              <a:rect b="b" l="l" r="r" t="t"/>
              <a:pathLst>
                <a:path extrusionOk="0" h="33411" w="26684">
                  <a:moveTo>
                    <a:pt x="17991" y="0"/>
                  </a:moveTo>
                  <a:lnTo>
                    <a:pt x="17432" y="24"/>
                  </a:lnTo>
                  <a:lnTo>
                    <a:pt x="16955" y="96"/>
                  </a:lnTo>
                  <a:lnTo>
                    <a:pt x="17122" y="953"/>
                  </a:lnTo>
                  <a:lnTo>
                    <a:pt x="16300" y="1822"/>
                  </a:lnTo>
                  <a:lnTo>
                    <a:pt x="15229" y="1906"/>
                  </a:lnTo>
                  <a:lnTo>
                    <a:pt x="14634" y="1060"/>
                  </a:lnTo>
                  <a:lnTo>
                    <a:pt x="14645" y="36"/>
                  </a:lnTo>
                  <a:lnTo>
                    <a:pt x="12919" y="405"/>
                  </a:lnTo>
                  <a:lnTo>
                    <a:pt x="12764" y="1310"/>
                  </a:lnTo>
                  <a:lnTo>
                    <a:pt x="12097" y="1715"/>
                  </a:lnTo>
                  <a:lnTo>
                    <a:pt x="11633" y="1572"/>
                  </a:lnTo>
                  <a:lnTo>
                    <a:pt x="11085" y="1322"/>
                  </a:lnTo>
                  <a:lnTo>
                    <a:pt x="10776" y="643"/>
                  </a:lnTo>
                  <a:lnTo>
                    <a:pt x="10550" y="60"/>
                  </a:lnTo>
                  <a:lnTo>
                    <a:pt x="8466" y="96"/>
                  </a:lnTo>
                  <a:lnTo>
                    <a:pt x="8442" y="953"/>
                  </a:lnTo>
                  <a:lnTo>
                    <a:pt x="8061" y="1215"/>
                  </a:lnTo>
                  <a:lnTo>
                    <a:pt x="7632" y="1477"/>
                  </a:lnTo>
                  <a:lnTo>
                    <a:pt x="7204" y="1346"/>
                  </a:lnTo>
                  <a:lnTo>
                    <a:pt x="6799" y="1179"/>
                  </a:lnTo>
                  <a:lnTo>
                    <a:pt x="6656" y="798"/>
                  </a:lnTo>
                  <a:lnTo>
                    <a:pt x="6549" y="465"/>
                  </a:lnTo>
                  <a:lnTo>
                    <a:pt x="6489" y="215"/>
                  </a:lnTo>
                  <a:lnTo>
                    <a:pt x="4644" y="131"/>
                  </a:lnTo>
                  <a:lnTo>
                    <a:pt x="4656" y="1084"/>
                  </a:lnTo>
                  <a:lnTo>
                    <a:pt x="4168" y="1465"/>
                  </a:lnTo>
                  <a:lnTo>
                    <a:pt x="3775" y="1239"/>
                  </a:lnTo>
                  <a:lnTo>
                    <a:pt x="3263" y="1001"/>
                  </a:lnTo>
                  <a:lnTo>
                    <a:pt x="3215" y="977"/>
                  </a:lnTo>
                  <a:lnTo>
                    <a:pt x="3167" y="822"/>
                  </a:lnTo>
                  <a:lnTo>
                    <a:pt x="3132" y="548"/>
                  </a:lnTo>
                  <a:lnTo>
                    <a:pt x="3120" y="489"/>
                  </a:lnTo>
                  <a:lnTo>
                    <a:pt x="2989" y="12"/>
                  </a:lnTo>
                  <a:lnTo>
                    <a:pt x="2060" y="12"/>
                  </a:lnTo>
                  <a:lnTo>
                    <a:pt x="1822" y="441"/>
                  </a:lnTo>
                  <a:lnTo>
                    <a:pt x="1524" y="1001"/>
                  </a:lnTo>
                  <a:lnTo>
                    <a:pt x="1465" y="1120"/>
                  </a:lnTo>
                  <a:lnTo>
                    <a:pt x="1322" y="1298"/>
                  </a:lnTo>
                  <a:lnTo>
                    <a:pt x="1203" y="1358"/>
                  </a:lnTo>
                  <a:lnTo>
                    <a:pt x="1131" y="1346"/>
                  </a:lnTo>
                  <a:lnTo>
                    <a:pt x="1060" y="1298"/>
                  </a:lnTo>
                  <a:lnTo>
                    <a:pt x="905" y="1108"/>
                  </a:lnTo>
                  <a:lnTo>
                    <a:pt x="691" y="751"/>
                  </a:lnTo>
                  <a:lnTo>
                    <a:pt x="655" y="667"/>
                  </a:lnTo>
                  <a:lnTo>
                    <a:pt x="286" y="191"/>
                  </a:lnTo>
                  <a:lnTo>
                    <a:pt x="0" y="1120"/>
                  </a:lnTo>
                  <a:lnTo>
                    <a:pt x="238" y="3156"/>
                  </a:lnTo>
                  <a:lnTo>
                    <a:pt x="310" y="8942"/>
                  </a:lnTo>
                  <a:lnTo>
                    <a:pt x="298" y="13503"/>
                  </a:lnTo>
                  <a:lnTo>
                    <a:pt x="12" y="32780"/>
                  </a:lnTo>
                  <a:lnTo>
                    <a:pt x="691" y="32899"/>
                  </a:lnTo>
                  <a:lnTo>
                    <a:pt x="3929" y="33292"/>
                  </a:lnTo>
                  <a:lnTo>
                    <a:pt x="5453" y="33387"/>
                  </a:lnTo>
                  <a:lnTo>
                    <a:pt x="7037" y="33411"/>
                  </a:lnTo>
                  <a:lnTo>
                    <a:pt x="8597" y="33327"/>
                  </a:lnTo>
                  <a:lnTo>
                    <a:pt x="9335" y="33232"/>
                  </a:lnTo>
                  <a:lnTo>
                    <a:pt x="16527" y="32756"/>
                  </a:lnTo>
                  <a:lnTo>
                    <a:pt x="20003" y="32458"/>
                  </a:lnTo>
                  <a:lnTo>
                    <a:pt x="23397" y="32494"/>
                  </a:lnTo>
                  <a:lnTo>
                    <a:pt x="25838" y="32673"/>
                  </a:lnTo>
                  <a:lnTo>
                    <a:pt x="26683" y="32696"/>
                  </a:lnTo>
                  <a:lnTo>
                    <a:pt x="26576" y="31851"/>
                  </a:lnTo>
                  <a:lnTo>
                    <a:pt x="26064" y="27326"/>
                  </a:lnTo>
                  <a:lnTo>
                    <a:pt x="25778" y="24135"/>
                  </a:lnTo>
                  <a:lnTo>
                    <a:pt x="25719" y="22873"/>
                  </a:lnTo>
                  <a:lnTo>
                    <a:pt x="25695" y="18480"/>
                  </a:lnTo>
                  <a:lnTo>
                    <a:pt x="25731" y="10693"/>
                  </a:lnTo>
                  <a:lnTo>
                    <a:pt x="25826" y="3406"/>
                  </a:lnTo>
                  <a:lnTo>
                    <a:pt x="26124" y="239"/>
                  </a:lnTo>
                  <a:lnTo>
                    <a:pt x="24933" y="60"/>
                  </a:lnTo>
                  <a:lnTo>
                    <a:pt x="24671" y="1167"/>
                  </a:lnTo>
                  <a:lnTo>
                    <a:pt x="23766" y="1525"/>
                  </a:lnTo>
                  <a:lnTo>
                    <a:pt x="23456" y="1358"/>
                  </a:lnTo>
                  <a:lnTo>
                    <a:pt x="23099" y="1167"/>
                  </a:lnTo>
                  <a:lnTo>
                    <a:pt x="22849" y="703"/>
                  </a:lnTo>
                  <a:lnTo>
                    <a:pt x="22647" y="298"/>
                  </a:lnTo>
                  <a:lnTo>
                    <a:pt x="21420" y="298"/>
                  </a:lnTo>
                  <a:lnTo>
                    <a:pt x="21230" y="989"/>
                  </a:lnTo>
                  <a:lnTo>
                    <a:pt x="21182" y="1036"/>
                  </a:lnTo>
                  <a:lnTo>
                    <a:pt x="20920" y="1286"/>
                  </a:lnTo>
                  <a:lnTo>
                    <a:pt x="20682" y="1441"/>
                  </a:lnTo>
                  <a:lnTo>
                    <a:pt x="20551" y="1489"/>
                  </a:lnTo>
                  <a:lnTo>
                    <a:pt x="20301" y="1572"/>
                  </a:lnTo>
                  <a:lnTo>
                    <a:pt x="19873" y="1667"/>
                  </a:lnTo>
                  <a:lnTo>
                    <a:pt x="19742" y="1644"/>
                  </a:lnTo>
                  <a:lnTo>
                    <a:pt x="19277" y="1346"/>
                  </a:lnTo>
                  <a:lnTo>
                    <a:pt x="18980" y="1132"/>
                  </a:lnTo>
                  <a:lnTo>
                    <a:pt x="18849" y="155"/>
                  </a:lnTo>
                  <a:lnTo>
                    <a:pt x="18456" y="96"/>
                  </a:lnTo>
                  <a:lnTo>
                    <a:pt x="17991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3" name="Google Shape;1083;p31"/>
          <p:cNvGrpSpPr/>
          <p:nvPr/>
        </p:nvGrpSpPr>
        <p:grpSpPr>
          <a:xfrm>
            <a:off x="6537252" y="1392718"/>
            <a:ext cx="1559377" cy="1226542"/>
            <a:chOff x="6537252" y="1392718"/>
            <a:chExt cx="1559377" cy="1226542"/>
          </a:xfrm>
        </p:grpSpPr>
        <p:grpSp>
          <p:nvGrpSpPr>
            <p:cNvPr id="1084" name="Google Shape;1084;p31"/>
            <p:cNvGrpSpPr/>
            <p:nvPr/>
          </p:nvGrpSpPr>
          <p:grpSpPr>
            <a:xfrm>
              <a:off x="6548006" y="1392718"/>
              <a:ext cx="1548623" cy="794823"/>
              <a:chOff x="3012625" y="3371152"/>
              <a:chExt cx="1548623" cy="794823"/>
            </a:xfrm>
          </p:grpSpPr>
          <p:sp>
            <p:nvSpPr>
              <p:cNvPr id="1085" name="Google Shape;1085;p31"/>
              <p:cNvSpPr txBox="1"/>
              <p:nvPr/>
            </p:nvSpPr>
            <p:spPr>
              <a:xfrm>
                <a:off x="3012648" y="3371152"/>
                <a:ext cx="1548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Thursday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086" name="Google Shape;1086;p31"/>
              <p:cNvSpPr txBox="1"/>
              <p:nvPr/>
            </p:nvSpPr>
            <p:spPr>
              <a:xfrm>
                <a:off x="3012625" y="3648775"/>
                <a:ext cx="1548600" cy="51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087" name="Google Shape;1087;p31"/>
            <p:cNvSpPr txBox="1"/>
            <p:nvPr/>
          </p:nvSpPr>
          <p:spPr>
            <a:xfrm>
              <a:off x="6537252" y="2188160"/>
              <a:ext cx="1553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11:00 - 15:00</a:t>
              </a:r>
              <a:endParaRPr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88" name="Google Shape;1088;p31"/>
          <p:cNvGrpSpPr/>
          <p:nvPr/>
        </p:nvGrpSpPr>
        <p:grpSpPr>
          <a:xfrm>
            <a:off x="6565915" y="3105477"/>
            <a:ext cx="1548740" cy="1491594"/>
            <a:chOff x="5781613" y="3072901"/>
            <a:chExt cx="1548740" cy="1570595"/>
          </a:xfrm>
        </p:grpSpPr>
        <p:sp>
          <p:nvSpPr>
            <p:cNvPr id="1089" name="Google Shape;1089;p31"/>
            <p:cNvSpPr/>
            <p:nvPr/>
          </p:nvSpPr>
          <p:spPr>
            <a:xfrm>
              <a:off x="5840951" y="4406845"/>
              <a:ext cx="1430065" cy="236651"/>
            </a:xfrm>
            <a:custGeom>
              <a:rect b="b" l="l" r="r" t="t"/>
              <a:pathLst>
                <a:path extrusionOk="0" h="3331" w="20129">
                  <a:moveTo>
                    <a:pt x="8261" y="0"/>
                  </a:moveTo>
                  <a:lnTo>
                    <a:pt x="6742" y="45"/>
                  </a:lnTo>
                  <a:lnTo>
                    <a:pt x="5983" y="89"/>
                  </a:lnTo>
                  <a:lnTo>
                    <a:pt x="3921" y="214"/>
                  </a:lnTo>
                  <a:lnTo>
                    <a:pt x="1858" y="339"/>
                  </a:lnTo>
                  <a:lnTo>
                    <a:pt x="1501" y="339"/>
                  </a:lnTo>
                  <a:lnTo>
                    <a:pt x="795" y="348"/>
                  </a:lnTo>
                  <a:lnTo>
                    <a:pt x="500" y="420"/>
                  </a:lnTo>
                  <a:lnTo>
                    <a:pt x="340" y="500"/>
                  </a:lnTo>
                  <a:lnTo>
                    <a:pt x="286" y="554"/>
                  </a:lnTo>
                  <a:lnTo>
                    <a:pt x="233" y="616"/>
                  </a:lnTo>
                  <a:lnTo>
                    <a:pt x="152" y="813"/>
                  </a:lnTo>
                  <a:lnTo>
                    <a:pt x="81" y="1188"/>
                  </a:lnTo>
                  <a:lnTo>
                    <a:pt x="27" y="2054"/>
                  </a:lnTo>
                  <a:lnTo>
                    <a:pt x="0" y="2474"/>
                  </a:lnTo>
                  <a:lnTo>
                    <a:pt x="0" y="2474"/>
                  </a:lnTo>
                  <a:lnTo>
                    <a:pt x="840" y="2411"/>
                  </a:lnTo>
                  <a:lnTo>
                    <a:pt x="2510" y="2313"/>
                  </a:lnTo>
                  <a:lnTo>
                    <a:pt x="4180" y="2295"/>
                  </a:lnTo>
                  <a:lnTo>
                    <a:pt x="5421" y="2367"/>
                  </a:lnTo>
                  <a:lnTo>
                    <a:pt x="6251" y="2465"/>
                  </a:lnTo>
                  <a:lnTo>
                    <a:pt x="6662" y="2536"/>
                  </a:lnTo>
                  <a:lnTo>
                    <a:pt x="7510" y="2706"/>
                  </a:lnTo>
                  <a:lnTo>
                    <a:pt x="8377" y="2831"/>
                  </a:lnTo>
                  <a:lnTo>
                    <a:pt x="9189" y="2867"/>
                  </a:lnTo>
                  <a:lnTo>
                    <a:pt x="10002" y="2876"/>
                  </a:lnTo>
                  <a:lnTo>
                    <a:pt x="10743" y="2929"/>
                  </a:lnTo>
                  <a:lnTo>
                    <a:pt x="11841" y="3063"/>
                  </a:lnTo>
                  <a:lnTo>
                    <a:pt x="12583" y="3117"/>
                  </a:lnTo>
                  <a:lnTo>
                    <a:pt x="12958" y="3117"/>
                  </a:lnTo>
                  <a:lnTo>
                    <a:pt x="14056" y="3099"/>
                  </a:lnTo>
                  <a:lnTo>
                    <a:pt x="16271" y="3179"/>
                  </a:lnTo>
                  <a:lnTo>
                    <a:pt x="18253" y="3304"/>
                  </a:lnTo>
                  <a:lnTo>
                    <a:pt x="19387" y="3331"/>
                  </a:lnTo>
                  <a:lnTo>
                    <a:pt x="19941" y="3304"/>
                  </a:lnTo>
                  <a:lnTo>
                    <a:pt x="20128" y="3269"/>
                  </a:lnTo>
                  <a:lnTo>
                    <a:pt x="20093" y="2920"/>
                  </a:lnTo>
                  <a:lnTo>
                    <a:pt x="19968" y="1974"/>
                  </a:lnTo>
                  <a:lnTo>
                    <a:pt x="19887" y="1625"/>
                  </a:lnTo>
                  <a:lnTo>
                    <a:pt x="19834" y="1465"/>
                  </a:lnTo>
                  <a:lnTo>
                    <a:pt x="19736" y="1322"/>
                  </a:lnTo>
                  <a:lnTo>
                    <a:pt x="19673" y="1268"/>
                  </a:lnTo>
                  <a:lnTo>
                    <a:pt x="19530" y="1188"/>
                  </a:lnTo>
                  <a:lnTo>
                    <a:pt x="19289" y="1143"/>
                  </a:lnTo>
                  <a:lnTo>
                    <a:pt x="19128" y="1134"/>
                  </a:lnTo>
                  <a:lnTo>
                    <a:pt x="17860" y="1090"/>
                  </a:lnTo>
                  <a:lnTo>
                    <a:pt x="15958" y="974"/>
                  </a:lnTo>
                  <a:lnTo>
                    <a:pt x="14699" y="848"/>
                  </a:lnTo>
                  <a:lnTo>
                    <a:pt x="14074" y="768"/>
                  </a:lnTo>
                  <a:lnTo>
                    <a:pt x="12815" y="563"/>
                  </a:lnTo>
                  <a:lnTo>
                    <a:pt x="10922" y="232"/>
                  </a:lnTo>
                  <a:lnTo>
                    <a:pt x="9654" y="63"/>
                  </a:lnTo>
                  <a:lnTo>
                    <a:pt x="9011" y="18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000000">
                <a:alpha val="5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1"/>
            <p:cNvSpPr/>
            <p:nvPr/>
          </p:nvSpPr>
          <p:spPr>
            <a:xfrm>
              <a:off x="5781613" y="3072901"/>
              <a:ext cx="1548740" cy="1514842"/>
            </a:xfrm>
            <a:custGeom>
              <a:rect b="b" l="l" r="r" t="t"/>
              <a:pathLst>
                <a:path extrusionOk="0" h="26589" w="27184">
                  <a:moveTo>
                    <a:pt x="24124" y="0"/>
                  </a:moveTo>
                  <a:lnTo>
                    <a:pt x="23695" y="48"/>
                  </a:lnTo>
                  <a:lnTo>
                    <a:pt x="23481" y="84"/>
                  </a:lnTo>
                  <a:lnTo>
                    <a:pt x="23528" y="191"/>
                  </a:lnTo>
                  <a:lnTo>
                    <a:pt x="23576" y="417"/>
                  </a:lnTo>
                  <a:lnTo>
                    <a:pt x="23540" y="762"/>
                  </a:lnTo>
                  <a:lnTo>
                    <a:pt x="23302" y="1179"/>
                  </a:lnTo>
                  <a:lnTo>
                    <a:pt x="23028" y="1382"/>
                  </a:lnTo>
                  <a:lnTo>
                    <a:pt x="22802" y="1453"/>
                  </a:lnTo>
                  <a:lnTo>
                    <a:pt x="22564" y="1453"/>
                  </a:lnTo>
                  <a:lnTo>
                    <a:pt x="22338" y="1382"/>
                  </a:lnTo>
                  <a:lnTo>
                    <a:pt x="22147" y="1239"/>
                  </a:lnTo>
                  <a:lnTo>
                    <a:pt x="21992" y="1060"/>
                  </a:lnTo>
                  <a:lnTo>
                    <a:pt x="21885" y="846"/>
                  </a:lnTo>
                  <a:lnTo>
                    <a:pt x="21838" y="620"/>
                  </a:lnTo>
                  <a:lnTo>
                    <a:pt x="21850" y="405"/>
                  </a:lnTo>
                  <a:lnTo>
                    <a:pt x="21933" y="191"/>
                  </a:lnTo>
                  <a:lnTo>
                    <a:pt x="22016" y="108"/>
                  </a:lnTo>
                  <a:lnTo>
                    <a:pt x="22016" y="108"/>
                  </a:lnTo>
                  <a:lnTo>
                    <a:pt x="21016" y="155"/>
                  </a:lnTo>
                  <a:lnTo>
                    <a:pt x="20016" y="191"/>
                  </a:lnTo>
                  <a:lnTo>
                    <a:pt x="20052" y="310"/>
                  </a:lnTo>
                  <a:lnTo>
                    <a:pt x="20076" y="560"/>
                  </a:lnTo>
                  <a:lnTo>
                    <a:pt x="20016" y="798"/>
                  </a:lnTo>
                  <a:lnTo>
                    <a:pt x="19909" y="1024"/>
                  </a:lnTo>
                  <a:lnTo>
                    <a:pt x="19671" y="1310"/>
                  </a:lnTo>
                  <a:lnTo>
                    <a:pt x="19349" y="1501"/>
                  </a:lnTo>
                  <a:lnTo>
                    <a:pt x="19099" y="1548"/>
                  </a:lnTo>
                  <a:lnTo>
                    <a:pt x="18980" y="1548"/>
                  </a:lnTo>
                  <a:lnTo>
                    <a:pt x="18849" y="1536"/>
                  </a:lnTo>
                  <a:lnTo>
                    <a:pt x="18611" y="1453"/>
                  </a:lnTo>
                  <a:lnTo>
                    <a:pt x="18313" y="1239"/>
                  </a:lnTo>
                  <a:lnTo>
                    <a:pt x="18051" y="810"/>
                  </a:lnTo>
                  <a:lnTo>
                    <a:pt x="18004" y="441"/>
                  </a:lnTo>
                  <a:lnTo>
                    <a:pt x="18051" y="203"/>
                  </a:lnTo>
                  <a:lnTo>
                    <a:pt x="18099" y="96"/>
                  </a:lnTo>
                  <a:lnTo>
                    <a:pt x="17563" y="179"/>
                  </a:lnTo>
                  <a:lnTo>
                    <a:pt x="16754" y="179"/>
                  </a:lnTo>
                  <a:lnTo>
                    <a:pt x="16218" y="120"/>
                  </a:lnTo>
                  <a:lnTo>
                    <a:pt x="15956" y="60"/>
                  </a:lnTo>
                  <a:lnTo>
                    <a:pt x="15920" y="334"/>
                  </a:lnTo>
                  <a:lnTo>
                    <a:pt x="15741" y="870"/>
                  </a:lnTo>
                  <a:lnTo>
                    <a:pt x="15420" y="1322"/>
                  </a:lnTo>
                  <a:lnTo>
                    <a:pt x="15098" y="1572"/>
                  </a:lnTo>
                  <a:lnTo>
                    <a:pt x="14848" y="1679"/>
                  </a:lnTo>
                  <a:lnTo>
                    <a:pt x="14717" y="1715"/>
                  </a:lnTo>
                  <a:lnTo>
                    <a:pt x="14575" y="1727"/>
                  </a:lnTo>
                  <a:lnTo>
                    <a:pt x="14301" y="1703"/>
                  </a:lnTo>
                  <a:lnTo>
                    <a:pt x="14039" y="1608"/>
                  </a:lnTo>
                  <a:lnTo>
                    <a:pt x="13813" y="1453"/>
                  </a:lnTo>
                  <a:lnTo>
                    <a:pt x="13622" y="1263"/>
                  </a:lnTo>
                  <a:lnTo>
                    <a:pt x="13491" y="1036"/>
                  </a:lnTo>
                  <a:lnTo>
                    <a:pt x="13432" y="786"/>
                  </a:lnTo>
                  <a:lnTo>
                    <a:pt x="13455" y="536"/>
                  </a:lnTo>
                  <a:lnTo>
                    <a:pt x="13515" y="417"/>
                  </a:lnTo>
                  <a:lnTo>
                    <a:pt x="12634" y="227"/>
                  </a:lnTo>
                  <a:lnTo>
                    <a:pt x="11741" y="48"/>
                  </a:lnTo>
                  <a:lnTo>
                    <a:pt x="11741" y="48"/>
                  </a:lnTo>
                  <a:lnTo>
                    <a:pt x="11777" y="322"/>
                  </a:lnTo>
                  <a:lnTo>
                    <a:pt x="11788" y="893"/>
                  </a:lnTo>
                  <a:lnTo>
                    <a:pt x="11669" y="1405"/>
                  </a:lnTo>
                  <a:lnTo>
                    <a:pt x="11467" y="1715"/>
                  </a:lnTo>
                  <a:lnTo>
                    <a:pt x="11265" y="1870"/>
                  </a:lnTo>
                  <a:lnTo>
                    <a:pt x="11145" y="1917"/>
                  </a:lnTo>
                  <a:lnTo>
                    <a:pt x="10943" y="1977"/>
                  </a:lnTo>
                  <a:lnTo>
                    <a:pt x="10502" y="1941"/>
                  </a:lnTo>
                  <a:lnTo>
                    <a:pt x="10288" y="1882"/>
                  </a:lnTo>
                  <a:lnTo>
                    <a:pt x="9990" y="1763"/>
                  </a:lnTo>
                  <a:lnTo>
                    <a:pt x="9609" y="1525"/>
                  </a:lnTo>
                  <a:lnTo>
                    <a:pt x="9395" y="1310"/>
                  </a:lnTo>
                  <a:lnTo>
                    <a:pt x="9312" y="1191"/>
                  </a:lnTo>
                  <a:lnTo>
                    <a:pt x="9240" y="1060"/>
                  </a:lnTo>
                  <a:lnTo>
                    <a:pt x="9169" y="762"/>
                  </a:lnTo>
                  <a:lnTo>
                    <a:pt x="9181" y="477"/>
                  </a:lnTo>
                  <a:lnTo>
                    <a:pt x="9288" y="203"/>
                  </a:lnTo>
                  <a:lnTo>
                    <a:pt x="9395" y="96"/>
                  </a:lnTo>
                  <a:lnTo>
                    <a:pt x="8419" y="72"/>
                  </a:lnTo>
                  <a:lnTo>
                    <a:pt x="7454" y="60"/>
                  </a:lnTo>
                  <a:lnTo>
                    <a:pt x="7466" y="346"/>
                  </a:lnTo>
                  <a:lnTo>
                    <a:pt x="7323" y="905"/>
                  </a:lnTo>
                  <a:lnTo>
                    <a:pt x="6990" y="1370"/>
                  </a:lnTo>
                  <a:lnTo>
                    <a:pt x="6645" y="1608"/>
                  </a:lnTo>
                  <a:lnTo>
                    <a:pt x="6383" y="1703"/>
                  </a:lnTo>
                  <a:lnTo>
                    <a:pt x="6240" y="1727"/>
                  </a:lnTo>
                  <a:lnTo>
                    <a:pt x="6085" y="1739"/>
                  </a:lnTo>
                  <a:lnTo>
                    <a:pt x="5811" y="1691"/>
                  </a:lnTo>
                  <a:lnTo>
                    <a:pt x="5549" y="1572"/>
                  </a:lnTo>
                  <a:lnTo>
                    <a:pt x="5311" y="1405"/>
                  </a:lnTo>
                  <a:lnTo>
                    <a:pt x="5133" y="1179"/>
                  </a:lnTo>
                  <a:lnTo>
                    <a:pt x="5002" y="941"/>
                  </a:lnTo>
                  <a:lnTo>
                    <a:pt x="4942" y="679"/>
                  </a:lnTo>
                  <a:lnTo>
                    <a:pt x="4966" y="417"/>
                  </a:lnTo>
                  <a:lnTo>
                    <a:pt x="5013" y="286"/>
                  </a:lnTo>
                  <a:lnTo>
                    <a:pt x="4621" y="334"/>
                  </a:lnTo>
                  <a:lnTo>
                    <a:pt x="3811" y="346"/>
                  </a:lnTo>
                  <a:lnTo>
                    <a:pt x="3418" y="298"/>
                  </a:lnTo>
                  <a:lnTo>
                    <a:pt x="3418" y="298"/>
                  </a:lnTo>
                  <a:lnTo>
                    <a:pt x="3430" y="417"/>
                  </a:lnTo>
                  <a:lnTo>
                    <a:pt x="3394" y="667"/>
                  </a:lnTo>
                  <a:lnTo>
                    <a:pt x="3251" y="1001"/>
                  </a:lnTo>
                  <a:lnTo>
                    <a:pt x="2894" y="1358"/>
                  </a:lnTo>
                  <a:lnTo>
                    <a:pt x="2549" y="1501"/>
                  </a:lnTo>
                  <a:lnTo>
                    <a:pt x="2299" y="1536"/>
                  </a:lnTo>
                  <a:lnTo>
                    <a:pt x="2168" y="1536"/>
                  </a:lnTo>
                  <a:lnTo>
                    <a:pt x="2049" y="1513"/>
                  </a:lnTo>
                  <a:lnTo>
                    <a:pt x="1811" y="1429"/>
                  </a:lnTo>
                  <a:lnTo>
                    <a:pt x="1513" y="1203"/>
                  </a:lnTo>
                  <a:lnTo>
                    <a:pt x="1239" y="786"/>
                  </a:lnTo>
                  <a:lnTo>
                    <a:pt x="1168" y="417"/>
                  </a:lnTo>
                  <a:lnTo>
                    <a:pt x="1180" y="179"/>
                  </a:lnTo>
                  <a:lnTo>
                    <a:pt x="1215" y="60"/>
                  </a:lnTo>
                  <a:lnTo>
                    <a:pt x="906" y="36"/>
                  </a:lnTo>
                  <a:lnTo>
                    <a:pt x="286" y="120"/>
                  </a:lnTo>
                  <a:lnTo>
                    <a:pt x="1" y="239"/>
                  </a:lnTo>
                  <a:lnTo>
                    <a:pt x="156" y="1620"/>
                  </a:lnTo>
                  <a:lnTo>
                    <a:pt x="310" y="3703"/>
                  </a:lnTo>
                  <a:lnTo>
                    <a:pt x="334" y="5097"/>
                  </a:lnTo>
                  <a:lnTo>
                    <a:pt x="310" y="5787"/>
                  </a:lnTo>
                  <a:lnTo>
                    <a:pt x="322" y="6549"/>
                  </a:lnTo>
                  <a:lnTo>
                    <a:pt x="596" y="10955"/>
                  </a:lnTo>
                  <a:lnTo>
                    <a:pt x="798" y="15503"/>
                  </a:lnTo>
                  <a:lnTo>
                    <a:pt x="870" y="18634"/>
                  </a:lnTo>
                  <a:lnTo>
                    <a:pt x="846" y="21564"/>
                  </a:lnTo>
                  <a:lnTo>
                    <a:pt x="739" y="23481"/>
                  </a:lnTo>
                  <a:lnTo>
                    <a:pt x="608" y="24588"/>
                  </a:lnTo>
                  <a:lnTo>
                    <a:pt x="537" y="25064"/>
                  </a:lnTo>
                  <a:lnTo>
                    <a:pt x="1989" y="25088"/>
                  </a:lnTo>
                  <a:lnTo>
                    <a:pt x="6954" y="25219"/>
                  </a:lnTo>
                  <a:lnTo>
                    <a:pt x="9955" y="25350"/>
                  </a:lnTo>
                  <a:lnTo>
                    <a:pt x="10884" y="25433"/>
                  </a:lnTo>
                  <a:lnTo>
                    <a:pt x="12646" y="25648"/>
                  </a:lnTo>
                  <a:lnTo>
                    <a:pt x="15944" y="25969"/>
                  </a:lnTo>
                  <a:lnTo>
                    <a:pt x="20302" y="26314"/>
                  </a:lnTo>
                  <a:lnTo>
                    <a:pt x="26338" y="26588"/>
                  </a:lnTo>
                  <a:lnTo>
                    <a:pt x="27184" y="26588"/>
                  </a:lnTo>
                  <a:lnTo>
                    <a:pt x="26946" y="21373"/>
                  </a:lnTo>
                  <a:lnTo>
                    <a:pt x="26636" y="15634"/>
                  </a:lnTo>
                  <a:lnTo>
                    <a:pt x="26565" y="14836"/>
                  </a:lnTo>
                  <a:lnTo>
                    <a:pt x="26517" y="12574"/>
                  </a:lnTo>
                  <a:lnTo>
                    <a:pt x="26517" y="9002"/>
                  </a:lnTo>
                  <a:lnTo>
                    <a:pt x="26481" y="7907"/>
                  </a:lnTo>
                  <a:lnTo>
                    <a:pt x="26410" y="7371"/>
                  </a:lnTo>
                  <a:lnTo>
                    <a:pt x="26410" y="6275"/>
                  </a:lnTo>
                  <a:lnTo>
                    <a:pt x="26446" y="5728"/>
                  </a:lnTo>
                  <a:lnTo>
                    <a:pt x="26529" y="4251"/>
                  </a:lnTo>
                  <a:lnTo>
                    <a:pt x="26600" y="2799"/>
                  </a:lnTo>
                  <a:lnTo>
                    <a:pt x="26660" y="2215"/>
                  </a:lnTo>
                  <a:lnTo>
                    <a:pt x="26767" y="1036"/>
                  </a:lnTo>
                  <a:lnTo>
                    <a:pt x="26708" y="536"/>
                  </a:lnTo>
                  <a:lnTo>
                    <a:pt x="26600" y="274"/>
                  </a:lnTo>
                  <a:lnTo>
                    <a:pt x="26517" y="179"/>
                  </a:lnTo>
                  <a:lnTo>
                    <a:pt x="26362" y="250"/>
                  </a:lnTo>
                  <a:lnTo>
                    <a:pt x="26184" y="489"/>
                  </a:lnTo>
                  <a:lnTo>
                    <a:pt x="26136" y="655"/>
                  </a:lnTo>
                  <a:lnTo>
                    <a:pt x="26077" y="882"/>
                  </a:lnTo>
                  <a:lnTo>
                    <a:pt x="25922" y="1191"/>
                  </a:lnTo>
                  <a:lnTo>
                    <a:pt x="25755" y="1310"/>
                  </a:lnTo>
                  <a:lnTo>
                    <a:pt x="25648" y="1322"/>
                  </a:lnTo>
                  <a:lnTo>
                    <a:pt x="25565" y="1322"/>
                  </a:lnTo>
                  <a:lnTo>
                    <a:pt x="25445" y="1263"/>
                  </a:lnTo>
                  <a:lnTo>
                    <a:pt x="25314" y="1108"/>
                  </a:lnTo>
                  <a:lnTo>
                    <a:pt x="25136" y="655"/>
                  </a:lnTo>
                  <a:lnTo>
                    <a:pt x="25005" y="358"/>
                  </a:lnTo>
                  <a:lnTo>
                    <a:pt x="24886" y="203"/>
                  </a:lnTo>
                  <a:lnTo>
                    <a:pt x="24541" y="36"/>
                  </a:lnTo>
                  <a:lnTo>
                    <a:pt x="2412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1" name="Google Shape;1091;p31"/>
          <p:cNvGrpSpPr/>
          <p:nvPr/>
        </p:nvGrpSpPr>
        <p:grpSpPr>
          <a:xfrm>
            <a:off x="6565978" y="3291646"/>
            <a:ext cx="1548600" cy="883923"/>
            <a:chOff x="6593365" y="3190189"/>
            <a:chExt cx="1548600" cy="883923"/>
          </a:xfrm>
        </p:grpSpPr>
        <p:sp>
          <p:nvSpPr>
            <p:cNvPr id="1092" name="Google Shape;1092;p31"/>
            <p:cNvSpPr txBox="1"/>
            <p:nvPr/>
          </p:nvSpPr>
          <p:spPr>
            <a:xfrm>
              <a:off x="6593365" y="3190189"/>
              <a:ext cx="1548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Notes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093" name="Google Shape;1093;p31"/>
            <p:cNvSpPr txBox="1"/>
            <p:nvPr/>
          </p:nvSpPr>
          <p:spPr>
            <a:xfrm>
              <a:off x="6593365" y="3467812"/>
              <a:ext cx="15486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94" name="Google Shape;1094;p31"/>
          <p:cNvGrpSpPr/>
          <p:nvPr/>
        </p:nvGrpSpPr>
        <p:grpSpPr>
          <a:xfrm>
            <a:off x="1018504" y="3095166"/>
            <a:ext cx="1570113" cy="1512169"/>
            <a:chOff x="5781613" y="3072901"/>
            <a:chExt cx="1548740" cy="1570595"/>
          </a:xfrm>
        </p:grpSpPr>
        <p:sp>
          <p:nvSpPr>
            <p:cNvPr id="1095" name="Google Shape;1095;p31"/>
            <p:cNvSpPr/>
            <p:nvPr/>
          </p:nvSpPr>
          <p:spPr>
            <a:xfrm>
              <a:off x="5840951" y="4406845"/>
              <a:ext cx="1430065" cy="236651"/>
            </a:xfrm>
            <a:custGeom>
              <a:rect b="b" l="l" r="r" t="t"/>
              <a:pathLst>
                <a:path extrusionOk="0" h="3331" w="20129">
                  <a:moveTo>
                    <a:pt x="8261" y="0"/>
                  </a:moveTo>
                  <a:lnTo>
                    <a:pt x="6742" y="45"/>
                  </a:lnTo>
                  <a:lnTo>
                    <a:pt x="5983" y="89"/>
                  </a:lnTo>
                  <a:lnTo>
                    <a:pt x="3921" y="214"/>
                  </a:lnTo>
                  <a:lnTo>
                    <a:pt x="1858" y="339"/>
                  </a:lnTo>
                  <a:lnTo>
                    <a:pt x="1501" y="339"/>
                  </a:lnTo>
                  <a:lnTo>
                    <a:pt x="795" y="348"/>
                  </a:lnTo>
                  <a:lnTo>
                    <a:pt x="500" y="420"/>
                  </a:lnTo>
                  <a:lnTo>
                    <a:pt x="340" y="500"/>
                  </a:lnTo>
                  <a:lnTo>
                    <a:pt x="286" y="554"/>
                  </a:lnTo>
                  <a:lnTo>
                    <a:pt x="233" y="616"/>
                  </a:lnTo>
                  <a:lnTo>
                    <a:pt x="152" y="813"/>
                  </a:lnTo>
                  <a:lnTo>
                    <a:pt x="81" y="1188"/>
                  </a:lnTo>
                  <a:lnTo>
                    <a:pt x="27" y="2054"/>
                  </a:lnTo>
                  <a:lnTo>
                    <a:pt x="0" y="2474"/>
                  </a:lnTo>
                  <a:lnTo>
                    <a:pt x="0" y="2474"/>
                  </a:lnTo>
                  <a:lnTo>
                    <a:pt x="840" y="2411"/>
                  </a:lnTo>
                  <a:lnTo>
                    <a:pt x="2510" y="2313"/>
                  </a:lnTo>
                  <a:lnTo>
                    <a:pt x="4180" y="2295"/>
                  </a:lnTo>
                  <a:lnTo>
                    <a:pt x="5421" y="2367"/>
                  </a:lnTo>
                  <a:lnTo>
                    <a:pt x="6251" y="2465"/>
                  </a:lnTo>
                  <a:lnTo>
                    <a:pt x="6662" y="2536"/>
                  </a:lnTo>
                  <a:lnTo>
                    <a:pt x="7510" y="2706"/>
                  </a:lnTo>
                  <a:lnTo>
                    <a:pt x="8377" y="2831"/>
                  </a:lnTo>
                  <a:lnTo>
                    <a:pt x="9189" y="2867"/>
                  </a:lnTo>
                  <a:lnTo>
                    <a:pt x="10002" y="2876"/>
                  </a:lnTo>
                  <a:lnTo>
                    <a:pt x="10743" y="2929"/>
                  </a:lnTo>
                  <a:lnTo>
                    <a:pt x="11841" y="3063"/>
                  </a:lnTo>
                  <a:lnTo>
                    <a:pt x="12583" y="3117"/>
                  </a:lnTo>
                  <a:lnTo>
                    <a:pt x="12958" y="3117"/>
                  </a:lnTo>
                  <a:lnTo>
                    <a:pt x="14056" y="3099"/>
                  </a:lnTo>
                  <a:lnTo>
                    <a:pt x="16271" y="3179"/>
                  </a:lnTo>
                  <a:lnTo>
                    <a:pt x="18253" y="3304"/>
                  </a:lnTo>
                  <a:lnTo>
                    <a:pt x="19387" y="3331"/>
                  </a:lnTo>
                  <a:lnTo>
                    <a:pt x="19941" y="3304"/>
                  </a:lnTo>
                  <a:lnTo>
                    <a:pt x="20128" y="3269"/>
                  </a:lnTo>
                  <a:lnTo>
                    <a:pt x="20093" y="2920"/>
                  </a:lnTo>
                  <a:lnTo>
                    <a:pt x="19968" y="1974"/>
                  </a:lnTo>
                  <a:lnTo>
                    <a:pt x="19887" y="1625"/>
                  </a:lnTo>
                  <a:lnTo>
                    <a:pt x="19834" y="1465"/>
                  </a:lnTo>
                  <a:lnTo>
                    <a:pt x="19736" y="1322"/>
                  </a:lnTo>
                  <a:lnTo>
                    <a:pt x="19673" y="1268"/>
                  </a:lnTo>
                  <a:lnTo>
                    <a:pt x="19530" y="1188"/>
                  </a:lnTo>
                  <a:lnTo>
                    <a:pt x="19289" y="1143"/>
                  </a:lnTo>
                  <a:lnTo>
                    <a:pt x="19128" y="1134"/>
                  </a:lnTo>
                  <a:lnTo>
                    <a:pt x="17860" y="1090"/>
                  </a:lnTo>
                  <a:lnTo>
                    <a:pt x="15958" y="974"/>
                  </a:lnTo>
                  <a:lnTo>
                    <a:pt x="14699" y="848"/>
                  </a:lnTo>
                  <a:lnTo>
                    <a:pt x="14074" y="768"/>
                  </a:lnTo>
                  <a:lnTo>
                    <a:pt x="12815" y="563"/>
                  </a:lnTo>
                  <a:lnTo>
                    <a:pt x="10922" y="232"/>
                  </a:lnTo>
                  <a:lnTo>
                    <a:pt x="9654" y="63"/>
                  </a:lnTo>
                  <a:lnTo>
                    <a:pt x="9011" y="18"/>
                  </a:lnTo>
                  <a:lnTo>
                    <a:pt x="8261" y="0"/>
                  </a:lnTo>
                  <a:close/>
                </a:path>
              </a:pathLst>
            </a:custGeom>
            <a:solidFill>
              <a:srgbClr val="000000">
                <a:alpha val="5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1"/>
            <p:cNvSpPr/>
            <p:nvPr/>
          </p:nvSpPr>
          <p:spPr>
            <a:xfrm>
              <a:off x="5781613" y="3072901"/>
              <a:ext cx="1548740" cy="1514842"/>
            </a:xfrm>
            <a:custGeom>
              <a:rect b="b" l="l" r="r" t="t"/>
              <a:pathLst>
                <a:path extrusionOk="0" h="26589" w="27184">
                  <a:moveTo>
                    <a:pt x="24124" y="0"/>
                  </a:moveTo>
                  <a:lnTo>
                    <a:pt x="23695" y="48"/>
                  </a:lnTo>
                  <a:lnTo>
                    <a:pt x="23481" y="84"/>
                  </a:lnTo>
                  <a:lnTo>
                    <a:pt x="23528" y="191"/>
                  </a:lnTo>
                  <a:lnTo>
                    <a:pt x="23576" y="417"/>
                  </a:lnTo>
                  <a:lnTo>
                    <a:pt x="23540" y="762"/>
                  </a:lnTo>
                  <a:lnTo>
                    <a:pt x="23302" y="1179"/>
                  </a:lnTo>
                  <a:lnTo>
                    <a:pt x="23028" y="1382"/>
                  </a:lnTo>
                  <a:lnTo>
                    <a:pt x="22802" y="1453"/>
                  </a:lnTo>
                  <a:lnTo>
                    <a:pt x="22564" y="1453"/>
                  </a:lnTo>
                  <a:lnTo>
                    <a:pt x="22338" y="1382"/>
                  </a:lnTo>
                  <a:lnTo>
                    <a:pt x="22147" y="1239"/>
                  </a:lnTo>
                  <a:lnTo>
                    <a:pt x="21992" y="1060"/>
                  </a:lnTo>
                  <a:lnTo>
                    <a:pt x="21885" y="846"/>
                  </a:lnTo>
                  <a:lnTo>
                    <a:pt x="21838" y="620"/>
                  </a:lnTo>
                  <a:lnTo>
                    <a:pt x="21850" y="405"/>
                  </a:lnTo>
                  <a:lnTo>
                    <a:pt x="21933" y="191"/>
                  </a:lnTo>
                  <a:lnTo>
                    <a:pt x="22016" y="108"/>
                  </a:lnTo>
                  <a:lnTo>
                    <a:pt x="22016" y="108"/>
                  </a:lnTo>
                  <a:lnTo>
                    <a:pt x="21016" y="155"/>
                  </a:lnTo>
                  <a:lnTo>
                    <a:pt x="20016" y="191"/>
                  </a:lnTo>
                  <a:lnTo>
                    <a:pt x="20052" y="310"/>
                  </a:lnTo>
                  <a:lnTo>
                    <a:pt x="20076" y="560"/>
                  </a:lnTo>
                  <a:lnTo>
                    <a:pt x="20016" y="798"/>
                  </a:lnTo>
                  <a:lnTo>
                    <a:pt x="19909" y="1024"/>
                  </a:lnTo>
                  <a:lnTo>
                    <a:pt x="19671" y="1310"/>
                  </a:lnTo>
                  <a:lnTo>
                    <a:pt x="19349" y="1501"/>
                  </a:lnTo>
                  <a:lnTo>
                    <a:pt x="19099" y="1548"/>
                  </a:lnTo>
                  <a:lnTo>
                    <a:pt x="18980" y="1548"/>
                  </a:lnTo>
                  <a:lnTo>
                    <a:pt x="18849" y="1536"/>
                  </a:lnTo>
                  <a:lnTo>
                    <a:pt x="18611" y="1453"/>
                  </a:lnTo>
                  <a:lnTo>
                    <a:pt x="18313" y="1239"/>
                  </a:lnTo>
                  <a:lnTo>
                    <a:pt x="18051" y="810"/>
                  </a:lnTo>
                  <a:lnTo>
                    <a:pt x="18004" y="441"/>
                  </a:lnTo>
                  <a:lnTo>
                    <a:pt x="18051" y="203"/>
                  </a:lnTo>
                  <a:lnTo>
                    <a:pt x="18099" y="96"/>
                  </a:lnTo>
                  <a:lnTo>
                    <a:pt x="17563" y="179"/>
                  </a:lnTo>
                  <a:lnTo>
                    <a:pt x="16754" y="179"/>
                  </a:lnTo>
                  <a:lnTo>
                    <a:pt x="16218" y="120"/>
                  </a:lnTo>
                  <a:lnTo>
                    <a:pt x="15956" y="60"/>
                  </a:lnTo>
                  <a:lnTo>
                    <a:pt x="15920" y="334"/>
                  </a:lnTo>
                  <a:lnTo>
                    <a:pt x="15741" y="870"/>
                  </a:lnTo>
                  <a:lnTo>
                    <a:pt x="15420" y="1322"/>
                  </a:lnTo>
                  <a:lnTo>
                    <a:pt x="15098" y="1572"/>
                  </a:lnTo>
                  <a:lnTo>
                    <a:pt x="14848" y="1679"/>
                  </a:lnTo>
                  <a:lnTo>
                    <a:pt x="14717" y="1715"/>
                  </a:lnTo>
                  <a:lnTo>
                    <a:pt x="14575" y="1727"/>
                  </a:lnTo>
                  <a:lnTo>
                    <a:pt x="14301" y="1703"/>
                  </a:lnTo>
                  <a:lnTo>
                    <a:pt x="14039" y="1608"/>
                  </a:lnTo>
                  <a:lnTo>
                    <a:pt x="13813" y="1453"/>
                  </a:lnTo>
                  <a:lnTo>
                    <a:pt x="13622" y="1263"/>
                  </a:lnTo>
                  <a:lnTo>
                    <a:pt x="13491" y="1036"/>
                  </a:lnTo>
                  <a:lnTo>
                    <a:pt x="13432" y="786"/>
                  </a:lnTo>
                  <a:lnTo>
                    <a:pt x="13455" y="536"/>
                  </a:lnTo>
                  <a:lnTo>
                    <a:pt x="13515" y="417"/>
                  </a:lnTo>
                  <a:lnTo>
                    <a:pt x="12634" y="227"/>
                  </a:lnTo>
                  <a:lnTo>
                    <a:pt x="11741" y="48"/>
                  </a:lnTo>
                  <a:lnTo>
                    <a:pt x="11741" y="48"/>
                  </a:lnTo>
                  <a:lnTo>
                    <a:pt x="11777" y="322"/>
                  </a:lnTo>
                  <a:lnTo>
                    <a:pt x="11788" y="893"/>
                  </a:lnTo>
                  <a:lnTo>
                    <a:pt x="11669" y="1405"/>
                  </a:lnTo>
                  <a:lnTo>
                    <a:pt x="11467" y="1715"/>
                  </a:lnTo>
                  <a:lnTo>
                    <a:pt x="11265" y="1870"/>
                  </a:lnTo>
                  <a:lnTo>
                    <a:pt x="11145" y="1917"/>
                  </a:lnTo>
                  <a:lnTo>
                    <a:pt x="10943" y="1977"/>
                  </a:lnTo>
                  <a:lnTo>
                    <a:pt x="10502" y="1941"/>
                  </a:lnTo>
                  <a:lnTo>
                    <a:pt x="10288" y="1882"/>
                  </a:lnTo>
                  <a:lnTo>
                    <a:pt x="9990" y="1763"/>
                  </a:lnTo>
                  <a:lnTo>
                    <a:pt x="9609" y="1525"/>
                  </a:lnTo>
                  <a:lnTo>
                    <a:pt x="9395" y="1310"/>
                  </a:lnTo>
                  <a:lnTo>
                    <a:pt x="9312" y="1191"/>
                  </a:lnTo>
                  <a:lnTo>
                    <a:pt x="9240" y="1060"/>
                  </a:lnTo>
                  <a:lnTo>
                    <a:pt x="9169" y="762"/>
                  </a:lnTo>
                  <a:lnTo>
                    <a:pt x="9181" y="477"/>
                  </a:lnTo>
                  <a:lnTo>
                    <a:pt x="9288" y="203"/>
                  </a:lnTo>
                  <a:lnTo>
                    <a:pt x="9395" y="96"/>
                  </a:lnTo>
                  <a:lnTo>
                    <a:pt x="8419" y="72"/>
                  </a:lnTo>
                  <a:lnTo>
                    <a:pt x="7454" y="60"/>
                  </a:lnTo>
                  <a:lnTo>
                    <a:pt x="7466" y="346"/>
                  </a:lnTo>
                  <a:lnTo>
                    <a:pt x="7323" y="905"/>
                  </a:lnTo>
                  <a:lnTo>
                    <a:pt x="6990" y="1370"/>
                  </a:lnTo>
                  <a:lnTo>
                    <a:pt x="6645" y="1608"/>
                  </a:lnTo>
                  <a:lnTo>
                    <a:pt x="6383" y="1703"/>
                  </a:lnTo>
                  <a:lnTo>
                    <a:pt x="6240" y="1727"/>
                  </a:lnTo>
                  <a:lnTo>
                    <a:pt x="6085" y="1739"/>
                  </a:lnTo>
                  <a:lnTo>
                    <a:pt x="5811" y="1691"/>
                  </a:lnTo>
                  <a:lnTo>
                    <a:pt x="5549" y="1572"/>
                  </a:lnTo>
                  <a:lnTo>
                    <a:pt x="5311" y="1405"/>
                  </a:lnTo>
                  <a:lnTo>
                    <a:pt x="5133" y="1179"/>
                  </a:lnTo>
                  <a:lnTo>
                    <a:pt x="5002" y="941"/>
                  </a:lnTo>
                  <a:lnTo>
                    <a:pt x="4942" y="679"/>
                  </a:lnTo>
                  <a:lnTo>
                    <a:pt x="4966" y="417"/>
                  </a:lnTo>
                  <a:lnTo>
                    <a:pt x="5013" y="286"/>
                  </a:lnTo>
                  <a:lnTo>
                    <a:pt x="4621" y="334"/>
                  </a:lnTo>
                  <a:lnTo>
                    <a:pt x="3811" y="346"/>
                  </a:lnTo>
                  <a:lnTo>
                    <a:pt x="3418" y="298"/>
                  </a:lnTo>
                  <a:lnTo>
                    <a:pt x="3418" y="298"/>
                  </a:lnTo>
                  <a:lnTo>
                    <a:pt x="3430" y="417"/>
                  </a:lnTo>
                  <a:lnTo>
                    <a:pt x="3394" y="667"/>
                  </a:lnTo>
                  <a:lnTo>
                    <a:pt x="3251" y="1001"/>
                  </a:lnTo>
                  <a:lnTo>
                    <a:pt x="2894" y="1358"/>
                  </a:lnTo>
                  <a:lnTo>
                    <a:pt x="2549" y="1501"/>
                  </a:lnTo>
                  <a:lnTo>
                    <a:pt x="2299" y="1536"/>
                  </a:lnTo>
                  <a:lnTo>
                    <a:pt x="2168" y="1536"/>
                  </a:lnTo>
                  <a:lnTo>
                    <a:pt x="2049" y="1513"/>
                  </a:lnTo>
                  <a:lnTo>
                    <a:pt x="1811" y="1429"/>
                  </a:lnTo>
                  <a:lnTo>
                    <a:pt x="1513" y="1203"/>
                  </a:lnTo>
                  <a:lnTo>
                    <a:pt x="1239" y="786"/>
                  </a:lnTo>
                  <a:lnTo>
                    <a:pt x="1168" y="417"/>
                  </a:lnTo>
                  <a:lnTo>
                    <a:pt x="1180" y="179"/>
                  </a:lnTo>
                  <a:lnTo>
                    <a:pt x="1215" y="60"/>
                  </a:lnTo>
                  <a:lnTo>
                    <a:pt x="906" y="36"/>
                  </a:lnTo>
                  <a:lnTo>
                    <a:pt x="286" y="120"/>
                  </a:lnTo>
                  <a:lnTo>
                    <a:pt x="1" y="239"/>
                  </a:lnTo>
                  <a:lnTo>
                    <a:pt x="156" y="1620"/>
                  </a:lnTo>
                  <a:lnTo>
                    <a:pt x="310" y="3703"/>
                  </a:lnTo>
                  <a:lnTo>
                    <a:pt x="334" y="5097"/>
                  </a:lnTo>
                  <a:lnTo>
                    <a:pt x="310" y="5787"/>
                  </a:lnTo>
                  <a:lnTo>
                    <a:pt x="322" y="6549"/>
                  </a:lnTo>
                  <a:lnTo>
                    <a:pt x="596" y="10955"/>
                  </a:lnTo>
                  <a:lnTo>
                    <a:pt x="798" y="15503"/>
                  </a:lnTo>
                  <a:lnTo>
                    <a:pt x="870" y="18634"/>
                  </a:lnTo>
                  <a:lnTo>
                    <a:pt x="846" y="21564"/>
                  </a:lnTo>
                  <a:lnTo>
                    <a:pt x="739" y="23481"/>
                  </a:lnTo>
                  <a:lnTo>
                    <a:pt x="608" y="24588"/>
                  </a:lnTo>
                  <a:lnTo>
                    <a:pt x="537" y="25064"/>
                  </a:lnTo>
                  <a:lnTo>
                    <a:pt x="1989" y="25088"/>
                  </a:lnTo>
                  <a:lnTo>
                    <a:pt x="6954" y="25219"/>
                  </a:lnTo>
                  <a:lnTo>
                    <a:pt x="9955" y="25350"/>
                  </a:lnTo>
                  <a:lnTo>
                    <a:pt x="10884" y="25433"/>
                  </a:lnTo>
                  <a:lnTo>
                    <a:pt x="12646" y="25648"/>
                  </a:lnTo>
                  <a:lnTo>
                    <a:pt x="15944" y="25969"/>
                  </a:lnTo>
                  <a:lnTo>
                    <a:pt x="20302" y="26314"/>
                  </a:lnTo>
                  <a:lnTo>
                    <a:pt x="26338" y="26588"/>
                  </a:lnTo>
                  <a:lnTo>
                    <a:pt x="27184" y="26588"/>
                  </a:lnTo>
                  <a:lnTo>
                    <a:pt x="26946" y="21373"/>
                  </a:lnTo>
                  <a:lnTo>
                    <a:pt x="26636" y="15634"/>
                  </a:lnTo>
                  <a:lnTo>
                    <a:pt x="26565" y="14836"/>
                  </a:lnTo>
                  <a:lnTo>
                    <a:pt x="26517" y="12574"/>
                  </a:lnTo>
                  <a:lnTo>
                    <a:pt x="26517" y="9002"/>
                  </a:lnTo>
                  <a:lnTo>
                    <a:pt x="26481" y="7907"/>
                  </a:lnTo>
                  <a:lnTo>
                    <a:pt x="26410" y="7371"/>
                  </a:lnTo>
                  <a:lnTo>
                    <a:pt x="26410" y="6275"/>
                  </a:lnTo>
                  <a:lnTo>
                    <a:pt x="26446" y="5728"/>
                  </a:lnTo>
                  <a:lnTo>
                    <a:pt x="26529" y="4251"/>
                  </a:lnTo>
                  <a:lnTo>
                    <a:pt x="26600" y="2799"/>
                  </a:lnTo>
                  <a:lnTo>
                    <a:pt x="26660" y="2215"/>
                  </a:lnTo>
                  <a:lnTo>
                    <a:pt x="26767" y="1036"/>
                  </a:lnTo>
                  <a:lnTo>
                    <a:pt x="26708" y="536"/>
                  </a:lnTo>
                  <a:lnTo>
                    <a:pt x="26600" y="274"/>
                  </a:lnTo>
                  <a:lnTo>
                    <a:pt x="26517" y="179"/>
                  </a:lnTo>
                  <a:lnTo>
                    <a:pt x="26362" y="250"/>
                  </a:lnTo>
                  <a:lnTo>
                    <a:pt x="26184" y="489"/>
                  </a:lnTo>
                  <a:lnTo>
                    <a:pt x="26136" y="655"/>
                  </a:lnTo>
                  <a:lnTo>
                    <a:pt x="26077" y="882"/>
                  </a:lnTo>
                  <a:lnTo>
                    <a:pt x="25922" y="1191"/>
                  </a:lnTo>
                  <a:lnTo>
                    <a:pt x="25755" y="1310"/>
                  </a:lnTo>
                  <a:lnTo>
                    <a:pt x="25648" y="1322"/>
                  </a:lnTo>
                  <a:lnTo>
                    <a:pt x="25565" y="1322"/>
                  </a:lnTo>
                  <a:lnTo>
                    <a:pt x="25445" y="1263"/>
                  </a:lnTo>
                  <a:lnTo>
                    <a:pt x="25314" y="1108"/>
                  </a:lnTo>
                  <a:lnTo>
                    <a:pt x="25136" y="655"/>
                  </a:lnTo>
                  <a:lnTo>
                    <a:pt x="25005" y="358"/>
                  </a:lnTo>
                  <a:lnTo>
                    <a:pt x="24886" y="203"/>
                  </a:lnTo>
                  <a:lnTo>
                    <a:pt x="24541" y="36"/>
                  </a:lnTo>
                  <a:lnTo>
                    <a:pt x="24124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97" name="Google Shape;1097;p31"/>
          <p:cNvGrpSpPr/>
          <p:nvPr/>
        </p:nvGrpSpPr>
        <p:grpSpPr>
          <a:xfrm>
            <a:off x="1029238" y="3291646"/>
            <a:ext cx="1559375" cy="1166932"/>
            <a:chOff x="1029238" y="3291646"/>
            <a:chExt cx="1559375" cy="1166932"/>
          </a:xfrm>
        </p:grpSpPr>
        <p:grpSp>
          <p:nvGrpSpPr>
            <p:cNvPr id="1098" name="Google Shape;1098;p31"/>
            <p:cNvGrpSpPr/>
            <p:nvPr/>
          </p:nvGrpSpPr>
          <p:grpSpPr>
            <a:xfrm>
              <a:off x="1029238" y="3291646"/>
              <a:ext cx="1548621" cy="796047"/>
              <a:chOff x="922650" y="3336479"/>
              <a:chExt cx="1548621" cy="796047"/>
            </a:xfrm>
          </p:grpSpPr>
          <p:sp>
            <p:nvSpPr>
              <p:cNvPr id="1099" name="Google Shape;1099;p31"/>
              <p:cNvSpPr txBox="1"/>
              <p:nvPr/>
            </p:nvSpPr>
            <p:spPr>
              <a:xfrm>
                <a:off x="922671" y="3336479"/>
                <a:ext cx="15486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dk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Friday</a:t>
                </a:r>
                <a:endParaRPr b="1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00" name="Google Shape;1100;p31"/>
              <p:cNvSpPr txBox="1"/>
              <p:nvPr/>
            </p:nvSpPr>
            <p:spPr>
              <a:xfrm>
                <a:off x="922650" y="3615326"/>
                <a:ext cx="1548600" cy="51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 is a gas giant and has several rings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101" name="Google Shape;1101;p31"/>
            <p:cNvSpPr txBox="1"/>
            <p:nvPr/>
          </p:nvSpPr>
          <p:spPr>
            <a:xfrm>
              <a:off x="1035513" y="4027478"/>
              <a:ext cx="1553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10:00 - 13:00</a:t>
              </a:r>
              <a:endParaRPr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02" name="Google Shape;1102;p31"/>
          <p:cNvGrpSpPr/>
          <p:nvPr/>
        </p:nvGrpSpPr>
        <p:grpSpPr>
          <a:xfrm>
            <a:off x="3122367" y="3044223"/>
            <a:ext cx="2909797" cy="1614205"/>
            <a:chOff x="5061590" y="1047400"/>
            <a:chExt cx="2434365" cy="1699700"/>
          </a:xfrm>
        </p:grpSpPr>
        <p:sp>
          <p:nvSpPr>
            <p:cNvPr id="1103" name="Google Shape;1103;p31"/>
            <p:cNvSpPr/>
            <p:nvPr/>
          </p:nvSpPr>
          <p:spPr>
            <a:xfrm>
              <a:off x="5108629" y="2469561"/>
              <a:ext cx="2335193" cy="277539"/>
            </a:xfrm>
            <a:custGeom>
              <a:rect b="b" l="l" r="r" t="t"/>
              <a:pathLst>
                <a:path extrusionOk="0" h="4001" w="34417">
                  <a:moveTo>
                    <a:pt x="3349" y="0"/>
                  </a:moveTo>
                  <a:lnTo>
                    <a:pt x="2608" y="18"/>
                  </a:lnTo>
                  <a:lnTo>
                    <a:pt x="2072" y="18"/>
                  </a:lnTo>
                  <a:lnTo>
                    <a:pt x="938" y="80"/>
                  </a:lnTo>
                  <a:lnTo>
                    <a:pt x="491" y="214"/>
                  </a:lnTo>
                  <a:lnTo>
                    <a:pt x="295" y="357"/>
                  </a:lnTo>
                  <a:lnTo>
                    <a:pt x="241" y="456"/>
                  </a:lnTo>
                  <a:lnTo>
                    <a:pt x="179" y="839"/>
                  </a:lnTo>
                  <a:lnTo>
                    <a:pt x="125" y="2018"/>
                  </a:lnTo>
                  <a:lnTo>
                    <a:pt x="72" y="2465"/>
                  </a:lnTo>
                  <a:lnTo>
                    <a:pt x="27" y="2634"/>
                  </a:lnTo>
                  <a:lnTo>
                    <a:pt x="0" y="2652"/>
                  </a:lnTo>
                  <a:lnTo>
                    <a:pt x="0" y="2652"/>
                  </a:lnTo>
                  <a:lnTo>
                    <a:pt x="500" y="2625"/>
                  </a:lnTo>
                  <a:lnTo>
                    <a:pt x="1500" y="2617"/>
                  </a:lnTo>
                  <a:lnTo>
                    <a:pt x="3010" y="2679"/>
                  </a:lnTo>
                  <a:lnTo>
                    <a:pt x="5046" y="2902"/>
                  </a:lnTo>
                  <a:lnTo>
                    <a:pt x="7091" y="3206"/>
                  </a:lnTo>
                  <a:lnTo>
                    <a:pt x="9136" y="3527"/>
                  </a:lnTo>
                  <a:lnTo>
                    <a:pt x="11172" y="3804"/>
                  </a:lnTo>
                  <a:lnTo>
                    <a:pt x="13199" y="3983"/>
                  </a:lnTo>
                  <a:lnTo>
                    <a:pt x="14708" y="4001"/>
                  </a:lnTo>
                  <a:lnTo>
                    <a:pt x="15708" y="3947"/>
                  </a:lnTo>
                  <a:lnTo>
                    <a:pt x="16199" y="3894"/>
                  </a:lnTo>
                  <a:lnTo>
                    <a:pt x="16887" y="3813"/>
                  </a:lnTo>
                  <a:lnTo>
                    <a:pt x="18244" y="3635"/>
                  </a:lnTo>
                  <a:lnTo>
                    <a:pt x="18932" y="3590"/>
                  </a:lnTo>
                  <a:lnTo>
                    <a:pt x="19512" y="3572"/>
                  </a:lnTo>
                  <a:lnTo>
                    <a:pt x="20664" y="3617"/>
                  </a:lnTo>
                  <a:lnTo>
                    <a:pt x="22397" y="3769"/>
                  </a:lnTo>
                  <a:lnTo>
                    <a:pt x="23557" y="3831"/>
                  </a:lnTo>
                  <a:lnTo>
                    <a:pt x="24308" y="3831"/>
                  </a:lnTo>
                  <a:lnTo>
                    <a:pt x="25799" y="3769"/>
                  </a:lnTo>
                  <a:lnTo>
                    <a:pt x="26549" y="3742"/>
                  </a:lnTo>
                  <a:lnTo>
                    <a:pt x="28612" y="3670"/>
                  </a:lnTo>
                  <a:lnTo>
                    <a:pt x="32184" y="3501"/>
                  </a:lnTo>
                  <a:lnTo>
                    <a:pt x="33568" y="3376"/>
                  </a:lnTo>
                  <a:lnTo>
                    <a:pt x="34220" y="3268"/>
                  </a:lnTo>
                  <a:lnTo>
                    <a:pt x="34416" y="3206"/>
                  </a:lnTo>
                  <a:lnTo>
                    <a:pt x="34416" y="3117"/>
                  </a:lnTo>
                  <a:lnTo>
                    <a:pt x="34354" y="2992"/>
                  </a:lnTo>
                  <a:lnTo>
                    <a:pt x="34157" y="2902"/>
                  </a:lnTo>
                  <a:lnTo>
                    <a:pt x="33800" y="2876"/>
                  </a:lnTo>
                  <a:lnTo>
                    <a:pt x="33532" y="2813"/>
                  </a:lnTo>
                  <a:lnTo>
                    <a:pt x="33389" y="2697"/>
                  </a:lnTo>
                  <a:lnTo>
                    <a:pt x="33336" y="2617"/>
                  </a:lnTo>
                  <a:lnTo>
                    <a:pt x="33291" y="2536"/>
                  </a:lnTo>
                  <a:lnTo>
                    <a:pt x="33193" y="2393"/>
                  </a:lnTo>
                  <a:lnTo>
                    <a:pt x="33121" y="2331"/>
                  </a:lnTo>
                  <a:lnTo>
                    <a:pt x="33023" y="2277"/>
                  </a:lnTo>
                  <a:lnTo>
                    <a:pt x="32809" y="2233"/>
                  </a:lnTo>
                  <a:lnTo>
                    <a:pt x="32693" y="2233"/>
                  </a:lnTo>
                  <a:lnTo>
                    <a:pt x="31112" y="2143"/>
                  </a:lnTo>
                  <a:lnTo>
                    <a:pt x="27951" y="2018"/>
                  </a:lnTo>
                  <a:lnTo>
                    <a:pt x="24781" y="1956"/>
                  </a:lnTo>
                  <a:lnTo>
                    <a:pt x="21620" y="1965"/>
                  </a:lnTo>
                  <a:lnTo>
                    <a:pt x="20030" y="1991"/>
                  </a:lnTo>
                  <a:lnTo>
                    <a:pt x="18539" y="2027"/>
                  </a:lnTo>
                  <a:lnTo>
                    <a:pt x="16297" y="2009"/>
                  </a:lnTo>
                  <a:lnTo>
                    <a:pt x="14815" y="1911"/>
                  </a:lnTo>
                  <a:lnTo>
                    <a:pt x="14074" y="1813"/>
                  </a:lnTo>
                  <a:lnTo>
                    <a:pt x="13368" y="1697"/>
                  </a:lnTo>
                  <a:lnTo>
                    <a:pt x="11966" y="1384"/>
                  </a:lnTo>
                  <a:lnTo>
                    <a:pt x="9886" y="831"/>
                  </a:lnTo>
                  <a:lnTo>
                    <a:pt x="8484" y="509"/>
                  </a:lnTo>
                  <a:lnTo>
                    <a:pt x="7760" y="366"/>
                  </a:lnTo>
                  <a:lnTo>
                    <a:pt x="6296" y="152"/>
                  </a:lnTo>
                  <a:lnTo>
                    <a:pt x="4822" y="27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rgbClr val="000000">
                <a:alpha val="529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061590" y="1047400"/>
              <a:ext cx="2434365" cy="1645718"/>
            </a:xfrm>
            <a:custGeom>
              <a:rect b="b" l="l" r="r" t="t"/>
              <a:pathLst>
                <a:path extrusionOk="0" h="30089" w="44508">
                  <a:moveTo>
                    <a:pt x="22052" y="0"/>
                  </a:moveTo>
                  <a:lnTo>
                    <a:pt x="20146" y="95"/>
                  </a:lnTo>
                  <a:lnTo>
                    <a:pt x="19801" y="1000"/>
                  </a:lnTo>
                  <a:lnTo>
                    <a:pt x="19492" y="1334"/>
                  </a:lnTo>
                  <a:lnTo>
                    <a:pt x="19087" y="1715"/>
                  </a:lnTo>
                  <a:lnTo>
                    <a:pt x="18539" y="1608"/>
                  </a:lnTo>
                  <a:lnTo>
                    <a:pt x="18099" y="1465"/>
                  </a:lnTo>
                  <a:lnTo>
                    <a:pt x="17622" y="203"/>
                  </a:lnTo>
                  <a:lnTo>
                    <a:pt x="15753" y="274"/>
                  </a:lnTo>
                  <a:lnTo>
                    <a:pt x="15717" y="988"/>
                  </a:lnTo>
                  <a:lnTo>
                    <a:pt x="14860" y="1715"/>
                  </a:lnTo>
                  <a:lnTo>
                    <a:pt x="14741" y="1703"/>
                  </a:lnTo>
                  <a:lnTo>
                    <a:pt x="14217" y="1619"/>
                  </a:lnTo>
                  <a:lnTo>
                    <a:pt x="13943" y="1548"/>
                  </a:lnTo>
                  <a:lnTo>
                    <a:pt x="13919" y="1500"/>
                  </a:lnTo>
                  <a:lnTo>
                    <a:pt x="13884" y="1262"/>
                  </a:lnTo>
                  <a:lnTo>
                    <a:pt x="13669" y="345"/>
                  </a:lnTo>
                  <a:lnTo>
                    <a:pt x="13610" y="203"/>
                  </a:lnTo>
                  <a:lnTo>
                    <a:pt x="12514" y="107"/>
                  </a:lnTo>
                  <a:lnTo>
                    <a:pt x="11466" y="12"/>
                  </a:lnTo>
                  <a:lnTo>
                    <a:pt x="11669" y="810"/>
                  </a:lnTo>
                  <a:lnTo>
                    <a:pt x="11121" y="1596"/>
                  </a:lnTo>
                  <a:lnTo>
                    <a:pt x="10050" y="1643"/>
                  </a:lnTo>
                  <a:lnTo>
                    <a:pt x="8740" y="393"/>
                  </a:lnTo>
                  <a:lnTo>
                    <a:pt x="7823" y="226"/>
                  </a:lnTo>
                  <a:lnTo>
                    <a:pt x="7561" y="917"/>
                  </a:lnTo>
                  <a:lnTo>
                    <a:pt x="7109" y="1358"/>
                  </a:lnTo>
                  <a:lnTo>
                    <a:pt x="6406" y="1560"/>
                  </a:lnTo>
                  <a:lnTo>
                    <a:pt x="5323" y="369"/>
                  </a:lnTo>
                  <a:lnTo>
                    <a:pt x="4370" y="95"/>
                  </a:lnTo>
                  <a:lnTo>
                    <a:pt x="3560" y="12"/>
                  </a:lnTo>
                  <a:lnTo>
                    <a:pt x="3132" y="1155"/>
                  </a:lnTo>
                  <a:lnTo>
                    <a:pt x="2370" y="1524"/>
                  </a:lnTo>
                  <a:lnTo>
                    <a:pt x="1548" y="1048"/>
                  </a:lnTo>
                  <a:lnTo>
                    <a:pt x="1108" y="310"/>
                  </a:lnTo>
                  <a:lnTo>
                    <a:pt x="774" y="738"/>
                  </a:lnTo>
                  <a:lnTo>
                    <a:pt x="822" y="1762"/>
                  </a:lnTo>
                  <a:lnTo>
                    <a:pt x="1072" y="6596"/>
                  </a:lnTo>
                  <a:lnTo>
                    <a:pt x="941" y="11681"/>
                  </a:lnTo>
                  <a:lnTo>
                    <a:pt x="846" y="13610"/>
                  </a:lnTo>
                  <a:lnTo>
                    <a:pt x="750" y="16753"/>
                  </a:lnTo>
                  <a:lnTo>
                    <a:pt x="727" y="18110"/>
                  </a:lnTo>
                  <a:lnTo>
                    <a:pt x="512" y="21599"/>
                  </a:lnTo>
                  <a:lnTo>
                    <a:pt x="96" y="26612"/>
                  </a:lnTo>
                  <a:lnTo>
                    <a:pt x="0" y="27552"/>
                  </a:lnTo>
                  <a:lnTo>
                    <a:pt x="4930" y="27695"/>
                  </a:lnTo>
                  <a:lnTo>
                    <a:pt x="10776" y="27826"/>
                  </a:lnTo>
                  <a:lnTo>
                    <a:pt x="11288" y="27838"/>
                  </a:lnTo>
                  <a:lnTo>
                    <a:pt x="12490" y="27969"/>
                  </a:lnTo>
                  <a:lnTo>
                    <a:pt x="14598" y="28314"/>
                  </a:lnTo>
                  <a:lnTo>
                    <a:pt x="17075" y="28731"/>
                  </a:lnTo>
                  <a:lnTo>
                    <a:pt x="18849" y="28981"/>
                  </a:lnTo>
                  <a:lnTo>
                    <a:pt x="20706" y="29148"/>
                  </a:lnTo>
                  <a:lnTo>
                    <a:pt x="22623" y="29207"/>
                  </a:lnTo>
                  <a:lnTo>
                    <a:pt x="23599" y="29184"/>
                  </a:lnTo>
                  <a:lnTo>
                    <a:pt x="25135" y="29112"/>
                  </a:lnTo>
                  <a:lnTo>
                    <a:pt x="28481" y="29112"/>
                  </a:lnTo>
                  <a:lnTo>
                    <a:pt x="31958" y="29207"/>
                  </a:lnTo>
                  <a:lnTo>
                    <a:pt x="35351" y="29374"/>
                  </a:lnTo>
                  <a:lnTo>
                    <a:pt x="42698" y="29922"/>
                  </a:lnTo>
                  <a:lnTo>
                    <a:pt x="44281" y="30088"/>
                  </a:lnTo>
                  <a:lnTo>
                    <a:pt x="43924" y="12990"/>
                  </a:lnTo>
                  <a:lnTo>
                    <a:pt x="43984" y="9442"/>
                  </a:lnTo>
                  <a:lnTo>
                    <a:pt x="44270" y="6751"/>
                  </a:lnTo>
                  <a:lnTo>
                    <a:pt x="44508" y="4429"/>
                  </a:lnTo>
                  <a:lnTo>
                    <a:pt x="44293" y="2239"/>
                  </a:lnTo>
                  <a:lnTo>
                    <a:pt x="43996" y="107"/>
                  </a:lnTo>
                  <a:lnTo>
                    <a:pt x="42329" y="238"/>
                  </a:lnTo>
                  <a:lnTo>
                    <a:pt x="42424" y="988"/>
                  </a:lnTo>
                  <a:lnTo>
                    <a:pt x="42019" y="1941"/>
                  </a:lnTo>
                  <a:lnTo>
                    <a:pt x="41436" y="1869"/>
                  </a:lnTo>
                  <a:lnTo>
                    <a:pt x="40829" y="1786"/>
                  </a:lnTo>
                  <a:lnTo>
                    <a:pt x="40519" y="1191"/>
                  </a:lnTo>
                  <a:lnTo>
                    <a:pt x="40221" y="595"/>
                  </a:lnTo>
                  <a:lnTo>
                    <a:pt x="39983" y="119"/>
                  </a:lnTo>
                  <a:lnTo>
                    <a:pt x="38209" y="119"/>
                  </a:lnTo>
                  <a:lnTo>
                    <a:pt x="38340" y="1119"/>
                  </a:lnTo>
                  <a:lnTo>
                    <a:pt x="37792" y="2024"/>
                  </a:lnTo>
                  <a:lnTo>
                    <a:pt x="36661" y="2024"/>
                  </a:lnTo>
                  <a:lnTo>
                    <a:pt x="35982" y="822"/>
                  </a:lnTo>
                  <a:lnTo>
                    <a:pt x="35899" y="107"/>
                  </a:lnTo>
                  <a:lnTo>
                    <a:pt x="34732" y="107"/>
                  </a:lnTo>
                  <a:lnTo>
                    <a:pt x="34185" y="464"/>
                  </a:lnTo>
                  <a:lnTo>
                    <a:pt x="33601" y="857"/>
                  </a:lnTo>
                  <a:lnTo>
                    <a:pt x="33006" y="1310"/>
                  </a:lnTo>
                  <a:lnTo>
                    <a:pt x="32482" y="1715"/>
                  </a:lnTo>
                  <a:lnTo>
                    <a:pt x="32399" y="1715"/>
                  </a:lnTo>
                  <a:lnTo>
                    <a:pt x="31994" y="1655"/>
                  </a:lnTo>
                  <a:lnTo>
                    <a:pt x="31720" y="1560"/>
                  </a:lnTo>
                  <a:lnTo>
                    <a:pt x="31636" y="1488"/>
                  </a:lnTo>
                  <a:lnTo>
                    <a:pt x="31446" y="1274"/>
                  </a:lnTo>
                  <a:lnTo>
                    <a:pt x="31065" y="584"/>
                  </a:lnTo>
                  <a:lnTo>
                    <a:pt x="31017" y="476"/>
                  </a:lnTo>
                  <a:lnTo>
                    <a:pt x="30517" y="298"/>
                  </a:lnTo>
                  <a:lnTo>
                    <a:pt x="28874" y="238"/>
                  </a:lnTo>
                  <a:lnTo>
                    <a:pt x="28267" y="1417"/>
                  </a:lnTo>
                  <a:lnTo>
                    <a:pt x="27326" y="1822"/>
                  </a:lnTo>
                  <a:lnTo>
                    <a:pt x="26421" y="1334"/>
                  </a:lnTo>
                  <a:lnTo>
                    <a:pt x="26052" y="0"/>
                  </a:lnTo>
                  <a:lnTo>
                    <a:pt x="24159" y="0"/>
                  </a:lnTo>
                  <a:lnTo>
                    <a:pt x="24266" y="976"/>
                  </a:lnTo>
                  <a:lnTo>
                    <a:pt x="24004" y="1393"/>
                  </a:lnTo>
                  <a:lnTo>
                    <a:pt x="23719" y="1822"/>
                  </a:lnTo>
                  <a:lnTo>
                    <a:pt x="23278" y="1810"/>
                  </a:lnTo>
                  <a:lnTo>
                    <a:pt x="22885" y="1762"/>
                  </a:lnTo>
                  <a:lnTo>
                    <a:pt x="22611" y="1393"/>
                  </a:lnTo>
                  <a:lnTo>
                    <a:pt x="22314" y="941"/>
                  </a:lnTo>
                  <a:lnTo>
                    <a:pt x="22171" y="441"/>
                  </a:lnTo>
                  <a:lnTo>
                    <a:pt x="22052" y="0"/>
                  </a:lnTo>
                  <a:close/>
                </a:path>
              </a:pathLst>
            </a:custGeom>
            <a:solidFill>
              <a:schemeClr val="accent5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>
            <a:off x="3365255" y="3291646"/>
            <a:ext cx="2424000" cy="1166932"/>
            <a:chOff x="3365255" y="3291646"/>
            <a:chExt cx="2424000" cy="1166932"/>
          </a:xfrm>
        </p:grpSpPr>
        <p:sp>
          <p:nvSpPr>
            <p:cNvPr id="1106" name="Google Shape;1106;p31"/>
            <p:cNvSpPr txBox="1"/>
            <p:nvPr/>
          </p:nvSpPr>
          <p:spPr>
            <a:xfrm>
              <a:off x="3802955" y="3291646"/>
              <a:ext cx="1548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Weekend</a:t>
              </a:r>
              <a:endParaRPr b="1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07" name="Google Shape;1107;p31"/>
            <p:cNvSpPr txBox="1"/>
            <p:nvPr/>
          </p:nvSpPr>
          <p:spPr>
            <a:xfrm>
              <a:off x="3365255" y="3569270"/>
              <a:ext cx="2424000" cy="51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8" name="Google Shape;1108;p31"/>
            <p:cNvSpPr txBox="1"/>
            <p:nvPr/>
          </p:nvSpPr>
          <p:spPr>
            <a:xfrm>
              <a:off x="3800705" y="4027478"/>
              <a:ext cx="1553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08:00 - 12:00</a:t>
              </a:r>
              <a:endParaRPr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2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aphicFrame>
        <p:nvGraphicFramePr>
          <p:cNvPr id="1114" name="Google Shape;1114;p32"/>
          <p:cNvGraphicFramePr/>
          <p:nvPr/>
        </p:nvGraphicFramePr>
        <p:xfrm>
          <a:off x="444479" y="13142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{03C473DE-92B6-4A1D-914E-0A947449BF69}</a:tableStyleId>
              </a:tblPr>
              <a:tblGrid>
                <a:gridCol w="1175650"/>
                <a:gridCol w="1175650"/>
                <a:gridCol w="1175650"/>
                <a:gridCol w="1175650"/>
                <a:gridCol w="1175650"/>
                <a:gridCol w="1175650"/>
                <a:gridCol w="1175650"/>
              </a:tblGrid>
              <a:tr h="54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Weekend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10:00 - 11:00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Moon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11:00 - 12:00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12:00 - 13:00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13:00 - 14:00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Uranus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544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14:00 - 15:00</a:t>
                      </a:r>
                      <a:endParaRPr sz="12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</a:t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8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3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1120" name="Google Shape;1120;p33"/>
          <p:cNvGrpSpPr/>
          <p:nvPr/>
        </p:nvGrpSpPr>
        <p:grpSpPr>
          <a:xfrm>
            <a:off x="457200" y="1174050"/>
            <a:ext cx="1581000" cy="1883800"/>
            <a:chOff x="457200" y="1174050"/>
            <a:chExt cx="1581000" cy="1883800"/>
          </a:xfrm>
        </p:grpSpPr>
        <p:sp>
          <p:nvSpPr>
            <p:cNvPr id="1121" name="Google Shape;1121;p33"/>
            <p:cNvSpPr/>
            <p:nvPr/>
          </p:nvSpPr>
          <p:spPr>
            <a:xfrm>
              <a:off x="457200" y="1481950"/>
              <a:ext cx="1581000" cy="1575900"/>
            </a:xfrm>
            <a:prstGeom prst="roundRect">
              <a:avLst>
                <a:gd fmla="val 914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>
              <a:off x="940050" y="1174050"/>
              <a:ext cx="615300" cy="615300"/>
            </a:xfrm>
            <a:prstGeom prst="roundRect">
              <a:avLst>
                <a:gd fmla="val 9144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684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3"/>
            <p:cNvSpPr txBox="1"/>
            <p:nvPr/>
          </p:nvSpPr>
          <p:spPr>
            <a:xfrm>
              <a:off x="940050" y="1338150"/>
              <a:ext cx="615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24" name="Google Shape;1124;p33"/>
            <p:cNvSpPr txBox="1"/>
            <p:nvPr/>
          </p:nvSpPr>
          <p:spPr>
            <a:xfrm>
              <a:off x="567300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 on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5" name="Google Shape;1125;p33"/>
            <p:cNvSpPr txBox="1"/>
            <p:nvPr/>
          </p:nvSpPr>
          <p:spPr>
            <a:xfrm>
              <a:off x="471150" y="2535238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11:00 - 15:00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126" name="Google Shape;1126;p33"/>
          <p:cNvGrpSpPr/>
          <p:nvPr/>
        </p:nvGrpSpPr>
        <p:grpSpPr>
          <a:xfrm>
            <a:off x="2119350" y="1174050"/>
            <a:ext cx="1581000" cy="1883800"/>
            <a:chOff x="2119350" y="1174050"/>
            <a:chExt cx="1581000" cy="1883800"/>
          </a:xfrm>
        </p:grpSpPr>
        <p:sp>
          <p:nvSpPr>
            <p:cNvPr id="1127" name="Google Shape;1127;p33"/>
            <p:cNvSpPr/>
            <p:nvPr/>
          </p:nvSpPr>
          <p:spPr>
            <a:xfrm>
              <a:off x="2119350" y="1481950"/>
              <a:ext cx="1581000" cy="1575900"/>
            </a:xfrm>
            <a:prstGeom prst="roundRect">
              <a:avLst>
                <a:gd fmla="val 9144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3"/>
            <p:cNvSpPr/>
            <p:nvPr/>
          </p:nvSpPr>
          <p:spPr>
            <a:xfrm>
              <a:off x="2602200" y="1174050"/>
              <a:ext cx="615300" cy="615300"/>
            </a:xfrm>
            <a:prstGeom prst="roundRect">
              <a:avLst>
                <a:gd fmla="val 9144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684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3"/>
            <p:cNvSpPr txBox="1"/>
            <p:nvPr/>
          </p:nvSpPr>
          <p:spPr>
            <a:xfrm>
              <a:off x="2602200" y="1338150"/>
              <a:ext cx="615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0" name="Google Shape;1130;p33"/>
            <p:cNvSpPr txBox="1"/>
            <p:nvPr/>
          </p:nvSpPr>
          <p:spPr>
            <a:xfrm>
              <a:off x="2229450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1" name="Google Shape;1131;p33"/>
            <p:cNvSpPr txBox="1"/>
            <p:nvPr/>
          </p:nvSpPr>
          <p:spPr>
            <a:xfrm>
              <a:off x="2133300" y="2535238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10:00 - 14:00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132" name="Google Shape;1132;p33"/>
          <p:cNvGrpSpPr/>
          <p:nvPr/>
        </p:nvGrpSpPr>
        <p:grpSpPr>
          <a:xfrm>
            <a:off x="3781500" y="1174050"/>
            <a:ext cx="1581000" cy="1883800"/>
            <a:chOff x="3781500" y="1174050"/>
            <a:chExt cx="1581000" cy="1883800"/>
          </a:xfrm>
        </p:grpSpPr>
        <p:sp>
          <p:nvSpPr>
            <p:cNvPr id="1133" name="Google Shape;1133;p33"/>
            <p:cNvSpPr/>
            <p:nvPr/>
          </p:nvSpPr>
          <p:spPr>
            <a:xfrm>
              <a:off x="3781500" y="1481950"/>
              <a:ext cx="1581000" cy="1575900"/>
            </a:xfrm>
            <a:prstGeom prst="roundRect">
              <a:avLst>
                <a:gd fmla="val 914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4264350" y="1174050"/>
              <a:ext cx="615300" cy="615300"/>
            </a:xfrm>
            <a:prstGeom prst="roundRect">
              <a:avLst>
                <a:gd fmla="val 9144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684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3"/>
            <p:cNvSpPr txBox="1"/>
            <p:nvPr/>
          </p:nvSpPr>
          <p:spPr>
            <a:xfrm>
              <a:off x="4264350" y="1338150"/>
              <a:ext cx="615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36" name="Google Shape;1136;p33"/>
            <p:cNvSpPr txBox="1"/>
            <p:nvPr/>
          </p:nvSpPr>
          <p:spPr>
            <a:xfrm>
              <a:off x="3891600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7" name="Google Shape;1137;p33"/>
            <p:cNvSpPr txBox="1"/>
            <p:nvPr/>
          </p:nvSpPr>
          <p:spPr>
            <a:xfrm>
              <a:off x="3795450" y="2535238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12:00 - 15:00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138" name="Google Shape;1138;p33"/>
          <p:cNvGrpSpPr/>
          <p:nvPr/>
        </p:nvGrpSpPr>
        <p:grpSpPr>
          <a:xfrm>
            <a:off x="5443650" y="1174050"/>
            <a:ext cx="1581000" cy="1883800"/>
            <a:chOff x="5443650" y="1174050"/>
            <a:chExt cx="1581000" cy="1883800"/>
          </a:xfrm>
        </p:grpSpPr>
        <p:sp>
          <p:nvSpPr>
            <p:cNvPr id="1139" name="Google Shape;1139;p33"/>
            <p:cNvSpPr/>
            <p:nvPr/>
          </p:nvSpPr>
          <p:spPr>
            <a:xfrm>
              <a:off x="5443650" y="1481950"/>
              <a:ext cx="1581000" cy="1575900"/>
            </a:xfrm>
            <a:prstGeom prst="roundRect">
              <a:avLst>
                <a:gd fmla="val 9144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>
              <a:off x="5926500" y="1174050"/>
              <a:ext cx="615300" cy="615300"/>
            </a:xfrm>
            <a:prstGeom prst="roundRect">
              <a:avLst>
                <a:gd fmla="val 9144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684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3"/>
            <p:cNvSpPr txBox="1"/>
            <p:nvPr/>
          </p:nvSpPr>
          <p:spPr>
            <a:xfrm>
              <a:off x="5926500" y="1338150"/>
              <a:ext cx="615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2" name="Google Shape;1142;p33"/>
            <p:cNvSpPr txBox="1"/>
            <p:nvPr/>
          </p:nvSpPr>
          <p:spPr>
            <a:xfrm>
              <a:off x="5553750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3" name="Google Shape;1143;p33"/>
            <p:cNvSpPr txBox="1"/>
            <p:nvPr/>
          </p:nvSpPr>
          <p:spPr>
            <a:xfrm>
              <a:off x="5457600" y="2535238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</a:t>
              </a: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144" name="Google Shape;1144;p33"/>
          <p:cNvGrpSpPr/>
          <p:nvPr/>
        </p:nvGrpSpPr>
        <p:grpSpPr>
          <a:xfrm>
            <a:off x="7105800" y="1174050"/>
            <a:ext cx="1581000" cy="1883800"/>
            <a:chOff x="7105800" y="1174050"/>
            <a:chExt cx="1581000" cy="1883800"/>
          </a:xfrm>
        </p:grpSpPr>
        <p:sp>
          <p:nvSpPr>
            <p:cNvPr id="1145" name="Google Shape;1145;p33"/>
            <p:cNvSpPr/>
            <p:nvPr/>
          </p:nvSpPr>
          <p:spPr>
            <a:xfrm>
              <a:off x="7105800" y="1481950"/>
              <a:ext cx="1581000" cy="1575900"/>
            </a:xfrm>
            <a:prstGeom prst="roundRect">
              <a:avLst>
                <a:gd fmla="val 914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>
              <a:off x="7588650" y="1174050"/>
              <a:ext cx="615300" cy="615300"/>
            </a:xfrm>
            <a:prstGeom prst="roundRect">
              <a:avLst>
                <a:gd fmla="val 9144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684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3"/>
            <p:cNvSpPr txBox="1"/>
            <p:nvPr/>
          </p:nvSpPr>
          <p:spPr>
            <a:xfrm>
              <a:off x="7588650" y="1338150"/>
              <a:ext cx="615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48" name="Google Shape;1148;p33"/>
            <p:cNvSpPr txBox="1"/>
            <p:nvPr/>
          </p:nvSpPr>
          <p:spPr>
            <a:xfrm>
              <a:off x="7215900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9" name="Google Shape;1149;p33"/>
            <p:cNvSpPr txBox="1"/>
            <p:nvPr/>
          </p:nvSpPr>
          <p:spPr>
            <a:xfrm>
              <a:off x="7126725" y="2535238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10:00 - 13:00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150" name="Google Shape;1150;p33"/>
          <p:cNvGrpSpPr/>
          <p:nvPr/>
        </p:nvGrpSpPr>
        <p:grpSpPr>
          <a:xfrm>
            <a:off x="4994850" y="3141225"/>
            <a:ext cx="3309900" cy="1589175"/>
            <a:chOff x="4994850" y="3141225"/>
            <a:chExt cx="3309900" cy="1589175"/>
          </a:xfrm>
        </p:grpSpPr>
        <p:sp>
          <p:nvSpPr>
            <p:cNvPr id="1151" name="Google Shape;1151;p33"/>
            <p:cNvSpPr/>
            <p:nvPr/>
          </p:nvSpPr>
          <p:spPr>
            <a:xfrm>
              <a:off x="4994850" y="3449100"/>
              <a:ext cx="3309900" cy="1281300"/>
            </a:xfrm>
            <a:prstGeom prst="roundRect">
              <a:avLst>
                <a:gd fmla="val 9144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>
              <a:off x="6342038" y="3141225"/>
              <a:ext cx="615300" cy="615300"/>
            </a:xfrm>
            <a:prstGeom prst="roundRect">
              <a:avLst>
                <a:gd fmla="val 9144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684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3"/>
            <p:cNvSpPr txBox="1"/>
            <p:nvPr/>
          </p:nvSpPr>
          <p:spPr>
            <a:xfrm>
              <a:off x="6342038" y="3305325"/>
              <a:ext cx="615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54" name="Google Shape;1154;p33"/>
            <p:cNvSpPr txBox="1"/>
            <p:nvPr/>
          </p:nvSpPr>
          <p:spPr>
            <a:xfrm>
              <a:off x="5252450" y="3756525"/>
              <a:ext cx="27945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fourth-largest planet in the Solar System</a:t>
              </a:r>
              <a:endParaRPr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5" name="Google Shape;1155;p33"/>
            <p:cNvSpPr txBox="1"/>
            <p:nvPr/>
          </p:nvSpPr>
          <p:spPr>
            <a:xfrm>
              <a:off x="5873250" y="4207800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08</a:t>
              </a: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:00 - 12:00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1156" name="Google Shape;1156;p33"/>
          <p:cNvGrpSpPr/>
          <p:nvPr/>
        </p:nvGrpSpPr>
        <p:grpSpPr>
          <a:xfrm>
            <a:off x="839400" y="3141225"/>
            <a:ext cx="3309900" cy="1589175"/>
            <a:chOff x="839400" y="3141225"/>
            <a:chExt cx="3309900" cy="1589175"/>
          </a:xfrm>
        </p:grpSpPr>
        <p:sp>
          <p:nvSpPr>
            <p:cNvPr id="1157" name="Google Shape;1157;p33"/>
            <p:cNvSpPr/>
            <p:nvPr/>
          </p:nvSpPr>
          <p:spPr>
            <a:xfrm>
              <a:off x="839400" y="3449100"/>
              <a:ext cx="3309900" cy="1281300"/>
            </a:xfrm>
            <a:prstGeom prst="roundRect">
              <a:avLst>
                <a:gd fmla="val 9144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>
              <a:off x="2186700" y="3141225"/>
              <a:ext cx="615300" cy="615300"/>
            </a:xfrm>
            <a:prstGeom prst="roundRect">
              <a:avLst>
                <a:gd fmla="val 9144" name="adj"/>
              </a:avLst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6840000" dist="190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3"/>
            <p:cNvSpPr txBox="1"/>
            <p:nvPr/>
          </p:nvSpPr>
          <p:spPr>
            <a:xfrm>
              <a:off x="2186700" y="3305325"/>
              <a:ext cx="615300" cy="2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</a:t>
              </a:r>
              <a:endParaRPr b="1" sz="24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60" name="Google Shape;1160;p33"/>
            <p:cNvSpPr txBox="1"/>
            <p:nvPr/>
          </p:nvSpPr>
          <p:spPr>
            <a:xfrm>
              <a:off x="1097100" y="3756525"/>
              <a:ext cx="27945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Saturn is composed mostly of hydrogen and helium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1" name="Google Shape;1161;p33"/>
            <p:cNvSpPr txBox="1"/>
            <p:nvPr/>
          </p:nvSpPr>
          <p:spPr>
            <a:xfrm>
              <a:off x="1717800" y="4207800"/>
              <a:ext cx="1553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11:00 - 14:00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3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aphicFrame>
        <p:nvGraphicFramePr>
          <p:cNvPr id="1167" name="Google Shape;1167;p34"/>
          <p:cNvGraphicFramePr/>
          <p:nvPr/>
        </p:nvGraphicFramePr>
        <p:xfrm>
          <a:off x="533388" y="147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1346200"/>
                <a:gridCol w="1346200"/>
                <a:gridCol w="1346200"/>
                <a:gridCol w="1346200"/>
                <a:gridCol w="1346200"/>
                <a:gridCol w="1346200"/>
              </a:tblGrid>
              <a:tr h="43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FFFFFF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Sunday</a:t>
                      </a:r>
                      <a:endParaRPr b="1" sz="1600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sz="1800">
                        <a:solidFill>
                          <a:schemeClr val="dk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sz="1800">
                        <a:solidFill>
                          <a:schemeClr val="l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sz="1800">
                        <a:solidFill>
                          <a:schemeClr val="accen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2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sz="1800">
                        <a:solidFill>
                          <a:schemeClr val="accent2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3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sz="1800">
                        <a:solidFill>
                          <a:schemeClr val="accent3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3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Morning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08:00 - 12:00</a:t>
                      </a:r>
                      <a:endParaRPr b="1" sz="17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Afternoon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12:00 - 18:00</a:t>
                      </a:r>
                      <a:endParaRPr b="1" sz="17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931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Evening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6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18:00 - 22:00</a:t>
                      </a:r>
                      <a:endParaRPr b="1" sz="17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6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168" name="Google Shape;1168;p34"/>
          <p:cNvGrpSpPr/>
          <p:nvPr/>
        </p:nvGrpSpPr>
        <p:grpSpPr>
          <a:xfrm>
            <a:off x="2106863" y="3233613"/>
            <a:ext cx="942875" cy="259212"/>
            <a:chOff x="7293900" y="3346388"/>
            <a:chExt cx="942875" cy="259212"/>
          </a:xfrm>
        </p:grpSpPr>
        <p:sp>
          <p:nvSpPr>
            <p:cNvPr id="1169" name="Google Shape;1169;p34"/>
            <p:cNvSpPr/>
            <p:nvPr/>
          </p:nvSpPr>
          <p:spPr>
            <a:xfrm>
              <a:off x="7293900" y="3346388"/>
              <a:ext cx="259200" cy="25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0" name="Google Shape;1170;p34"/>
            <p:cNvSpPr txBox="1"/>
            <p:nvPr/>
          </p:nvSpPr>
          <p:spPr>
            <a:xfrm>
              <a:off x="7526975" y="3346400"/>
              <a:ext cx="709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1</a:t>
              </a:r>
              <a:endParaRPr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71" name="Google Shape;1171;p34"/>
          <p:cNvGrpSpPr/>
          <p:nvPr/>
        </p:nvGrpSpPr>
        <p:grpSpPr>
          <a:xfrm>
            <a:off x="3371313" y="2303163"/>
            <a:ext cx="942875" cy="259212"/>
            <a:chOff x="7293900" y="3346388"/>
            <a:chExt cx="942875" cy="259212"/>
          </a:xfrm>
        </p:grpSpPr>
        <p:sp>
          <p:nvSpPr>
            <p:cNvPr id="1172" name="Google Shape;1172;p34"/>
            <p:cNvSpPr/>
            <p:nvPr/>
          </p:nvSpPr>
          <p:spPr>
            <a:xfrm>
              <a:off x="7293900" y="3346388"/>
              <a:ext cx="259200" cy="25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3" name="Google Shape;1173;p34"/>
            <p:cNvSpPr txBox="1"/>
            <p:nvPr/>
          </p:nvSpPr>
          <p:spPr>
            <a:xfrm>
              <a:off x="7526975" y="3346400"/>
              <a:ext cx="709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2</a:t>
              </a:r>
              <a:endParaRPr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74" name="Google Shape;1174;p34"/>
          <p:cNvGrpSpPr/>
          <p:nvPr/>
        </p:nvGrpSpPr>
        <p:grpSpPr>
          <a:xfrm>
            <a:off x="4764363" y="3233613"/>
            <a:ext cx="942875" cy="259212"/>
            <a:chOff x="7293900" y="3346388"/>
            <a:chExt cx="942875" cy="259212"/>
          </a:xfrm>
        </p:grpSpPr>
        <p:sp>
          <p:nvSpPr>
            <p:cNvPr id="1175" name="Google Shape;1175;p34"/>
            <p:cNvSpPr/>
            <p:nvPr/>
          </p:nvSpPr>
          <p:spPr>
            <a:xfrm>
              <a:off x="7293900" y="3346388"/>
              <a:ext cx="259200" cy="25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6" name="Google Shape;1176;p34"/>
            <p:cNvSpPr txBox="1"/>
            <p:nvPr/>
          </p:nvSpPr>
          <p:spPr>
            <a:xfrm>
              <a:off x="7526975" y="3346400"/>
              <a:ext cx="709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3</a:t>
              </a:r>
              <a:endParaRPr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77" name="Google Shape;1177;p34"/>
          <p:cNvGrpSpPr/>
          <p:nvPr/>
        </p:nvGrpSpPr>
        <p:grpSpPr>
          <a:xfrm>
            <a:off x="4764363" y="4148876"/>
            <a:ext cx="942875" cy="259212"/>
            <a:chOff x="7293900" y="3346388"/>
            <a:chExt cx="942875" cy="259212"/>
          </a:xfrm>
        </p:grpSpPr>
        <p:sp>
          <p:nvSpPr>
            <p:cNvPr id="1178" name="Google Shape;1178;p34"/>
            <p:cNvSpPr/>
            <p:nvPr/>
          </p:nvSpPr>
          <p:spPr>
            <a:xfrm>
              <a:off x="7293900" y="3346388"/>
              <a:ext cx="259200" cy="25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79" name="Google Shape;1179;p34"/>
            <p:cNvSpPr txBox="1"/>
            <p:nvPr/>
          </p:nvSpPr>
          <p:spPr>
            <a:xfrm>
              <a:off x="7526975" y="3346400"/>
              <a:ext cx="709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4</a:t>
              </a:r>
              <a:endParaRPr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0" name="Google Shape;1180;p34"/>
          <p:cNvGrpSpPr/>
          <p:nvPr/>
        </p:nvGrpSpPr>
        <p:grpSpPr>
          <a:xfrm>
            <a:off x="6114538" y="4148876"/>
            <a:ext cx="942875" cy="259212"/>
            <a:chOff x="7293900" y="3346388"/>
            <a:chExt cx="942875" cy="259212"/>
          </a:xfrm>
        </p:grpSpPr>
        <p:sp>
          <p:nvSpPr>
            <p:cNvPr id="1181" name="Google Shape;1181;p34"/>
            <p:cNvSpPr/>
            <p:nvPr/>
          </p:nvSpPr>
          <p:spPr>
            <a:xfrm>
              <a:off x="7293900" y="3346388"/>
              <a:ext cx="259200" cy="25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2" name="Google Shape;1182;p34"/>
            <p:cNvSpPr txBox="1"/>
            <p:nvPr/>
          </p:nvSpPr>
          <p:spPr>
            <a:xfrm>
              <a:off x="7526975" y="3346400"/>
              <a:ext cx="709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5</a:t>
              </a:r>
              <a:endParaRPr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3" name="Google Shape;1183;p34"/>
          <p:cNvGrpSpPr/>
          <p:nvPr/>
        </p:nvGrpSpPr>
        <p:grpSpPr>
          <a:xfrm>
            <a:off x="7507563" y="2303163"/>
            <a:ext cx="942875" cy="259212"/>
            <a:chOff x="7293900" y="3346388"/>
            <a:chExt cx="942875" cy="259212"/>
          </a:xfrm>
        </p:grpSpPr>
        <p:sp>
          <p:nvSpPr>
            <p:cNvPr id="1184" name="Google Shape;1184;p34"/>
            <p:cNvSpPr/>
            <p:nvPr/>
          </p:nvSpPr>
          <p:spPr>
            <a:xfrm>
              <a:off x="7293900" y="3346388"/>
              <a:ext cx="259200" cy="25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5" name="Google Shape;1185;p34"/>
            <p:cNvSpPr txBox="1"/>
            <p:nvPr/>
          </p:nvSpPr>
          <p:spPr>
            <a:xfrm>
              <a:off x="7526975" y="3346400"/>
              <a:ext cx="709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7</a:t>
              </a:r>
              <a:endParaRPr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186" name="Google Shape;1186;p34"/>
          <p:cNvGrpSpPr/>
          <p:nvPr/>
        </p:nvGrpSpPr>
        <p:grpSpPr>
          <a:xfrm>
            <a:off x="7507563" y="3233613"/>
            <a:ext cx="942875" cy="259212"/>
            <a:chOff x="7293900" y="3346388"/>
            <a:chExt cx="942875" cy="259212"/>
          </a:xfrm>
        </p:grpSpPr>
        <p:sp>
          <p:nvSpPr>
            <p:cNvPr id="1187" name="Google Shape;1187;p34"/>
            <p:cNvSpPr/>
            <p:nvPr/>
          </p:nvSpPr>
          <p:spPr>
            <a:xfrm>
              <a:off x="7293900" y="3346388"/>
              <a:ext cx="259200" cy="259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188" name="Google Shape;1188;p34"/>
            <p:cNvSpPr txBox="1"/>
            <p:nvPr/>
          </p:nvSpPr>
          <p:spPr>
            <a:xfrm>
              <a:off x="7526975" y="3346400"/>
              <a:ext cx="709800" cy="25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Task 6</a:t>
              </a:r>
              <a:endParaRPr b="1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35"/>
          <p:cNvGrpSpPr/>
          <p:nvPr/>
        </p:nvGrpSpPr>
        <p:grpSpPr>
          <a:xfrm>
            <a:off x="3581694" y="2068925"/>
            <a:ext cx="1980584" cy="1636047"/>
            <a:chOff x="3581694" y="2068925"/>
            <a:chExt cx="1980584" cy="1636047"/>
          </a:xfrm>
        </p:grpSpPr>
        <p:grpSp>
          <p:nvGrpSpPr>
            <p:cNvPr id="1194" name="Google Shape;1194;p35"/>
            <p:cNvGrpSpPr/>
            <p:nvPr/>
          </p:nvGrpSpPr>
          <p:grpSpPr>
            <a:xfrm>
              <a:off x="3581694" y="2068925"/>
              <a:ext cx="1980584" cy="1636047"/>
              <a:chOff x="3581694" y="2068925"/>
              <a:chExt cx="1980584" cy="1636047"/>
            </a:xfrm>
          </p:grpSpPr>
          <p:sp>
            <p:nvSpPr>
              <p:cNvPr id="1195" name="Google Shape;1195;p35"/>
              <p:cNvSpPr/>
              <p:nvPr/>
            </p:nvSpPr>
            <p:spPr>
              <a:xfrm>
                <a:off x="3581694" y="2068930"/>
                <a:ext cx="1980584" cy="1620516"/>
              </a:xfrm>
              <a:custGeom>
                <a:rect b="b" l="l" r="r" t="t"/>
                <a:pathLst>
                  <a:path extrusionOk="0" h="30622" w="37426">
                    <a:moveTo>
                      <a:pt x="18708" y="1"/>
                    </a:moveTo>
                    <a:lnTo>
                      <a:pt x="17744" y="19"/>
                    </a:lnTo>
                    <a:lnTo>
                      <a:pt x="15860" y="171"/>
                    </a:lnTo>
                    <a:lnTo>
                      <a:pt x="14029" y="483"/>
                    </a:lnTo>
                    <a:lnTo>
                      <a:pt x="12270" y="930"/>
                    </a:lnTo>
                    <a:lnTo>
                      <a:pt x="10591" y="1510"/>
                    </a:lnTo>
                    <a:lnTo>
                      <a:pt x="9002" y="2216"/>
                    </a:lnTo>
                    <a:lnTo>
                      <a:pt x="7510" y="3037"/>
                    </a:lnTo>
                    <a:lnTo>
                      <a:pt x="6126" y="3975"/>
                    </a:lnTo>
                    <a:lnTo>
                      <a:pt x="4849" y="5011"/>
                    </a:lnTo>
                    <a:lnTo>
                      <a:pt x="3706" y="6145"/>
                    </a:lnTo>
                    <a:lnTo>
                      <a:pt x="2697" y="7368"/>
                    </a:lnTo>
                    <a:lnTo>
                      <a:pt x="2045" y="8342"/>
                    </a:lnTo>
                    <a:lnTo>
                      <a:pt x="1652" y="9011"/>
                    </a:lnTo>
                    <a:lnTo>
                      <a:pt x="1295" y="9699"/>
                    </a:lnTo>
                    <a:lnTo>
                      <a:pt x="982" y="10404"/>
                    </a:lnTo>
                    <a:lnTo>
                      <a:pt x="706" y="11119"/>
                    </a:lnTo>
                    <a:lnTo>
                      <a:pt x="473" y="11851"/>
                    </a:lnTo>
                    <a:lnTo>
                      <a:pt x="286" y="12601"/>
                    </a:lnTo>
                    <a:lnTo>
                      <a:pt x="143" y="13360"/>
                    </a:lnTo>
                    <a:lnTo>
                      <a:pt x="54" y="14137"/>
                    </a:lnTo>
                    <a:lnTo>
                      <a:pt x="0" y="14914"/>
                    </a:lnTo>
                    <a:lnTo>
                      <a:pt x="0" y="15316"/>
                    </a:lnTo>
                    <a:lnTo>
                      <a:pt x="0" y="15709"/>
                    </a:lnTo>
                    <a:lnTo>
                      <a:pt x="54" y="16486"/>
                    </a:lnTo>
                    <a:lnTo>
                      <a:pt x="143" y="17263"/>
                    </a:lnTo>
                    <a:lnTo>
                      <a:pt x="286" y="18022"/>
                    </a:lnTo>
                    <a:lnTo>
                      <a:pt x="473" y="18772"/>
                    </a:lnTo>
                    <a:lnTo>
                      <a:pt x="706" y="19504"/>
                    </a:lnTo>
                    <a:lnTo>
                      <a:pt x="982" y="20218"/>
                    </a:lnTo>
                    <a:lnTo>
                      <a:pt x="1295" y="20924"/>
                    </a:lnTo>
                    <a:lnTo>
                      <a:pt x="1652" y="21611"/>
                    </a:lnTo>
                    <a:lnTo>
                      <a:pt x="2045" y="22281"/>
                    </a:lnTo>
                    <a:lnTo>
                      <a:pt x="2697" y="23255"/>
                    </a:lnTo>
                    <a:lnTo>
                      <a:pt x="3706" y="24478"/>
                    </a:lnTo>
                    <a:lnTo>
                      <a:pt x="4849" y="25612"/>
                    </a:lnTo>
                    <a:lnTo>
                      <a:pt x="6126" y="26648"/>
                    </a:lnTo>
                    <a:lnTo>
                      <a:pt x="7510" y="27586"/>
                    </a:lnTo>
                    <a:lnTo>
                      <a:pt x="9002" y="28407"/>
                    </a:lnTo>
                    <a:lnTo>
                      <a:pt x="10591" y="29113"/>
                    </a:lnTo>
                    <a:lnTo>
                      <a:pt x="12270" y="29693"/>
                    </a:lnTo>
                    <a:lnTo>
                      <a:pt x="14029" y="30139"/>
                    </a:lnTo>
                    <a:lnTo>
                      <a:pt x="15860" y="30452"/>
                    </a:lnTo>
                    <a:lnTo>
                      <a:pt x="17744" y="30604"/>
                    </a:lnTo>
                    <a:lnTo>
                      <a:pt x="18708" y="30622"/>
                    </a:lnTo>
                    <a:lnTo>
                      <a:pt x="19682" y="30604"/>
                    </a:lnTo>
                    <a:lnTo>
                      <a:pt x="21566" y="30452"/>
                    </a:lnTo>
                    <a:lnTo>
                      <a:pt x="23397" y="30139"/>
                    </a:lnTo>
                    <a:lnTo>
                      <a:pt x="25147" y="29693"/>
                    </a:lnTo>
                    <a:lnTo>
                      <a:pt x="26826" y="29113"/>
                    </a:lnTo>
                    <a:lnTo>
                      <a:pt x="28424" y="28407"/>
                    </a:lnTo>
                    <a:lnTo>
                      <a:pt x="29916" y="27586"/>
                    </a:lnTo>
                    <a:lnTo>
                      <a:pt x="31300" y="26648"/>
                    </a:lnTo>
                    <a:lnTo>
                      <a:pt x="32568" y="25612"/>
                    </a:lnTo>
                    <a:lnTo>
                      <a:pt x="33711" y="24478"/>
                    </a:lnTo>
                    <a:lnTo>
                      <a:pt x="34720" y="23255"/>
                    </a:lnTo>
                    <a:lnTo>
                      <a:pt x="35381" y="22281"/>
                    </a:lnTo>
                    <a:lnTo>
                      <a:pt x="35774" y="21611"/>
                    </a:lnTo>
                    <a:lnTo>
                      <a:pt x="36131" y="20924"/>
                    </a:lnTo>
                    <a:lnTo>
                      <a:pt x="36443" y="20218"/>
                    </a:lnTo>
                    <a:lnTo>
                      <a:pt x="36720" y="19504"/>
                    </a:lnTo>
                    <a:lnTo>
                      <a:pt x="36952" y="18772"/>
                    </a:lnTo>
                    <a:lnTo>
                      <a:pt x="37140" y="18022"/>
                    </a:lnTo>
                    <a:lnTo>
                      <a:pt x="37283" y="17263"/>
                    </a:lnTo>
                    <a:lnTo>
                      <a:pt x="37372" y="16486"/>
                    </a:lnTo>
                    <a:lnTo>
                      <a:pt x="37426" y="15709"/>
                    </a:lnTo>
                    <a:lnTo>
                      <a:pt x="37426" y="15316"/>
                    </a:lnTo>
                    <a:lnTo>
                      <a:pt x="37426" y="14914"/>
                    </a:lnTo>
                    <a:lnTo>
                      <a:pt x="37372" y="14137"/>
                    </a:lnTo>
                    <a:lnTo>
                      <a:pt x="37283" y="13360"/>
                    </a:lnTo>
                    <a:lnTo>
                      <a:pt x="37140" y="12601"/>
                    </a:lnTo>
                    <a:lnTo>
                      <a:pt x="36952" y="11851"/>
                    </a:lnTo>
                    <a:lnTo>
                      <a:pt x="36720" y="11119"/>
                    </a:lnTo>
                    <a:lnTo>
                      <a:pt x="36443" y="10404"/>
                    </a:lnTo>
                    <a:lnTo>
                      <a:pt x="36131" y="9699"/>
                    </a:lnTo>
                    <a:lnTo>
                      <a:pt x="35774" y="9011"/>
                    </a:lnTo>
                    <a:lnTo>
                      <a:pt x="35381" y="8342"/>
                    </a:lnTo>
                    <a:lnTo>
                      <a:pt x="34720" y="7368"/>
                    </a:lnTo>
                    <a:lnTo>
                      <a:pt x="33711" y="6145"/>
                    </a:lnTo>
                    <a:lnTo>
                      <a:pt x="32568" y="5011"/>
                    </a:lnTo>
                    <a:lnTo>
                      <a:pt x="31300" y="3975"/>
                    </a:lnTo>
                    <a:lnTo>
                      <a:pt x="29916" y="3037"/>
                    </a:lnTo>
                    <a:lnTo>
                      <a:pt x="28424" y="2216"/>
                    </a:lnTo>
                    <a:lnTo>
                      <a:pt x="26826" y="1510"/>
                    </a:lnTo>
                    <a:lnTo>
                      <a:pt x="25147" y="930"/>
                    </a:lnTo>
                    <a:lnTo>
                      <a:pt x="23397" y="483"/>
                    </a:lnTo>
                    <a:lnTo>
                      <a:pt x="21566" y="171"/>
                    </a:lnTo>
                    <a:lnTo>
                      <a:pt x="19682" y="19"/>
                    </a:lnTo>
                    <a:lnTo>
                      <a:pt x="18708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chemeClr val="l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6" name="Google Shape;1196;p35"/>
              <p:cNvSpPr/>
              <p:nvPr/>
            </p:nvSpPr>
            <p:spPr>
              <a:xfrm>
                <a:off x="3922388" y="2068930"/>
                <a:ext cx="1299186" cy="424895"/>
              </a:xfrm>
              <a:custGeom>
                <a:rect b="b" l="l" r="r" t="t"/>
                <a:pathLst>
                  <a:path extrusionOk="0" h="8029" w="24550">
                    <a:moveTo>
                      <a:pt x="12270" y="1"/>
                    </a:moveTo>
                    <a:lnTo>
                      <a:pt x="11395" y="19"/>
                    </a:lnTo>
                    <a:lnTo>
                      <a:pt x="9681" y="144"/>
                    </a:lnTo>
                    <a:lnTo>
                      <a:pt x="8002" y="394"/>
                    </a:lnTo>
                    <a:lnTo>
                      <a:pt x="6386" y="769"/>
                    </a:lnTo>
                    <a:lnTo>
                      <a:pt x="4841" y="1251"/>
                    </a:lnTo>
                    <a:lnTo>
                      <a:pt x="3349" y="1849"/>
                    </a:lnTo>
                    <a:lnTo>
                      <a:pt x="1947" y="2537"/>
                    </a:lnTo>
                    <a:lnTo>
                      <a:pt x="626" y="3323"/>
                    </a:lnTo>
                    <a:lnTo>
                      <a:pt x="1" y="3752"/>
                    </a:lnTo>
                    <a:lnTo>
                      <a:pt x="251" y="3993"/>
                    </a:lnTo>
                    <a:lnTo>
                      <a:pt x="787" y="4457"/>
                    </a:lnTo>
                    <a:lnTo>
                      <a:pt x="1653" y="5109"/>
                    </a:lnTo>
                    <a:lnTo>
                      <a:pt x="2965" y="5895"/>
                    </a:lnTo>
                    <a:lnTo>
                      <a:pt x="4412" y="6564"/>
                    </a:lnTo>
                    <a:lnTo>
                      <a:pt x="5984" y="7127"/>
                    </a:lnTo>
                    <a:lnTo>
                      <a:pt x="7672" y="7565"/>
                    </a:lnTo>
                    <a:lnTo>
                      <a:pt x="9458" y="7859"/>
                    </a:lnTo>
                    <a:lnTo>
                      <a:pt x="11315" y="8020"/>
                    </a:lnTo>
                    <a:lnTo>
                      <a:pt x="12270" y="8029"/>
                    </a:lnTo>
                    <a:lnTo>
                      <a:pt x="13235" y="8020"/>
                    </a:lnTo>
                    <a:lnTo>
                      <a:pt x="15092" y="7859"/>
                    </a:lnTo>
                    <a:lnTo>
                      <a:pt x="16878" y="7565"/>
                    </a:lnTo>
                    <a:lnTo>
                      <a:pt x="18557" y="7127"/>
                    </a:lnTo>
                    <a:lnTo>
                      <a:pt x="20138" y="6564"/>
                    </a:lnTo>
                    <a:lnTo>
                      <a:pt x="21584" y="5895"/>
                    </a:lnTo>
                    <a:lnTo>
                      <a:pt x="22888" y="5109"/>
                    </a:lnTo>
                    <a:lnTo>
                      <a:pt x="23763" y="4457"/>
                    </a:lnTo>
                    <a:lnTo>
                      <a:pt x="24299" y="3993"/>
                    </a:lnTo>
                    <a:lnTo>
                      <a:pt x="24549" y="3752"/>
                    </a:lnTo>
                    <a:lnTo>
                      <a:pt x="23924" y="3323"/>
                    </a:lnTo>
                    <a:lnTo>
                      <a:pt x="22602" y="2537"/>
                    </a:lnTo>
                    <a:lnTo>
                      <a:pt x="21192" y="1849"/>
                    </a:lnTo>
                    <a:lnTo>
                      <a:pt x="19709" y="1251"/>
                    </a:lnTo>
                    <a:lnTo>
                      <a:pt x="18155" y="769"/>
                    </a:lnTo>
                    <a:lnTo>
                      <a:pt x="16539" y="394"/>
                    </a:lnTo>
                    <a:lnTo>
                      <a:pt x="14869" y="144"/>
                    </a:lnTo>
                    <a:lnTo>
                      <a:pt x="13155" y="19"/>
                    </a:lnTo>
                    <a:lnTo>
                      <a:pt x="122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7" name="Google Shape;1197;p35"/>
              <p:cNvSpPr txBox="1"/>
              <p:nvPr/>
            </p:nvSpPr>
            <p:spPr>
              <a:xfrm>
                <a:off x="3921275" y="2068925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Tu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98" name="Google Shape;1198;p35"/>
              <p:cNvSpPr/>
              <p:nvPr/>
            </p:nvSpPr>
            <p:spPr>
              <a:xfrm>
                <a:off x="3922470" y="3280024"/>
                <a:ext cx="1299186" cy="424948"/>
              </a:xfrm>
              <a:custGeom>
                <a:rect b="b" l="l" r="r" t="t"/>
                <a:pathLst>
                  <a:path extrusionOk="0" h="8030" w="24550">
                    <a:moveTo>
                      <a:pt x="12279" y="1"/>
                    </a:moveTo>
                    <a:lnTo>
                      <a:pt x="11395" y="10"/>
                    </a:lnTo>
                    <a:lnTo>
                      <a:pt x="9681" y="144"/>
                    </a:lnTo>
                    <a:lnTo>
                      <a:pt x="8011" y="394"/>
                    </a:lnTo>
                    <a:lnTo>
                      <a:pt x="6394" y="769"/>
                    </a:lnTo>
                    <a:lnTo>
                      <a:pt x="4841" y="1251"/>
                    </a:lnTo>
                    <a:lnTo>
                      <a:pt x="3358" y="1841"/>
                    </a:lnTo>
                    <a:lnTo>
                      <a:pt x="1947" y="2537"/>
                    </a:lnTo>
                    <a:lnTo>
                      <a:pt x="626" y="3323"/>
                    </a:lnTo>
                    <a:lnTo>
                      <a:pt x="1" y="3752"/>
                    </a:lnTo>
                    <a:lnTo>
                      <a:pt x="251" y="3993"/>
                    </a:lnTo>
                    <a:lnTo>
                      <a:pt x="786" y="4457"/>
                    </a:lnTo>
                    <a:lnTo>
                      <a:pt x="1662" y="5109"/>
                    </a:lnTo>
                    <a:lnTo>
                      <a:pt x="2965" y="5886"/>
                    </a:lnTo>
                    <a:lnTo>
                      <a:pt x="4412" y="6565"/>
                    </a:lnTo>
                    <a:lnTo>
                      <a:pt x="5993" y="7127"/>
                    </a:lnTo>
                    <a:lnTo>
                      <a:pt x="7671" y="7556"/>
                    </a:lnTo>
                    <a:lnTo>
                      <a:pt x="9457" y="7859"/>
                    </a:lnTo>
                    <a:lnTo>
                      <a:pt x="11315" y="8011"/>
                    </a:lnTo>
                    <a:lnTo>
                      <a:pt x="12279" y="8029"/>
                    </a:lnTo>
                    <a:lnTo>
                      <a:pt x="13235" y="8011"/>
                    </a:lnTo>
                    <a:lnTo>
                      <a:pt x="15101" y="7859"/>
                    </a:lnTo>
                    <a:lnTo>
                      <a:pt x="16878" y="7556"/>
                    </a:lnTo>
                    <a:lnTo>
                      <a:pt x="18566" y="7127"/>
                    </a:lnTo>
                    <a:lnTo>
                      <a:pt x="20138" y="6565"/>
                    </a:lnTo>
                    <a:lnTo>
                      <a:pt x="21584" y="5886"/>
                    </a:lnTo>
                    <a:lnTo>
                      <a:pt x="22897" y="5109"/>
                    </a:lnTo>
                    <a:lnTo>
                      <a:pt x="23763" y="4457"/>
                    </a:lnTo>
                    <a:lnTo>
                      <a:pt x="24299" y="3993"/>
                    </a:lnTo>
                    <a:lnTo>
                      <a:pt x="24549" y="3752"/>
                    </a:lnTo>
                    <a:lnTo>
                      <a:pt x="23924" y="3323"/>
                    </a:lnTo>
                    <a:lnTo>
                      <a:pt x="22602" y="2537"/>
                    </a:lnTo>
                    <a:lnTo>
                      <a:pt x="21200" y="1841"/>
                    </a:lnTo>
                    <a:lnTo>
                      <a:pt x="19718" y="1251"/>
                    </a:lnTo>
                    <a:lnTo>
                      <a:pt x="18164" y="769"/>
                    </a:lnTo>
                    <a:lnTo>
                      <a:pt x="16548" y="394"/>
                    </a:lnTo>
                    <a:lnTo>
                      <a:pt x="14878" y="144"/>
                    </a:lnTo>
                    <a:lnTo>
                      <a:pt x="13154" y="10"/>
                    </a:lnTo>
                    <a:lnTo>
                      <a:pt x="1227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9" name="Google Shape;1199;p35"/>
              <p:cNvSpPr txBox="1"/>
              <p:nvPr/>
            </p:nvSpPr>
            <p:spPr>
              <a:xfrm>
                <a:off x="3921288" y="3267110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0:00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200" name="Google Shape;1200;p35"/>
            <p:cNvSpPr txBox="1"/>
            <p:nvPr/>
          </p:nvSpPr>
          <p:spPr>
            <a:xfrm>
              <a:off x="3891600" y="25569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01" name="Google Shape;1201;p3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sp>
        <p:nvSpPr>
          <p:cNvPr id="1202" name="Google Shape;1202;p35"/>
          <p:cNvSpPr/>
          <p:nvPr/>
        </p:nvSpPr>
        <p:spPr>
          <a:xfrm>
            <a:off x="1704175" y="981270"/>
            <a:ext cx="1240551" cy="53"/>
          </a:xfrm>
          <a:custGeom>
            <a:rect b="b" l="l" r="r" t="t"/>
            <a:pathLst>
              <a:path extrusionOk="0" fill="none" h="1" w="23442">
                <a:moveTo>
                  <a:pt x="0" y="1"/>
                </a:moveTo>
                <a:lnTo>
                  <a:pt x="2344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35"/>
          <p:cNvSpPr/>
          <p:nvPr/>
        </p:nvSpPr>
        <p:spPr>
          <a:xfrm>
            <a:off x="3426221" y="790389"/>
            <a:ext cx="136587" cy="154579"/>
          </a:xfrm>
          <a:custGeom>
            <a:rect b="b" l="l" r="r" t="t"/>
            <a:pathLst>
              <a:path extrusionOk="0" fill="none" h="2921" w="2581">
                <a:moveTo>
                  <a:pt x="2581" y="313"/>
                </a:moveTo>
                <a:lnTo>
                  <a:pt x="0" y="0"/>
                </a:lnTo>
                <a:lnTo>
                  <a:pt x="768" y="292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35"/>
          <p:cNvSpPr/>
          <p:nvPr/>
        </p:nvSpPr>
        <p:spPr>
          <a:xfrm>
            <a:off x="3523063" y="574847"/>
            <a:ext cx="136163" cy="155532"/>
          </a:xfrm>
          <a:custGeom>
            <a:rect b="b" l="l" r="r" t="t"/>
            <a:pathLst>
              <a:path extrusionOk="0" fill="none" h="2939" w="2573">
                <a:moveTo>
                  <a:pt x="2573" y="385"/>
                </a:moveTo>
                <a:lnTo>
                  <a:pt x="1" y="1"/>
                </a:lnTo>
                <a:lnTo>
                  <a:pt x="688" y="2939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35"/>
          <p:cNvSpPr/>
          <p:nvPr/>
        </p:nvSpPr>
        <p:spPr>
          <a:xfrm>
            <a:off x="3675259" y="401905"/>
            <a:ext cx="156008" cy="151775"/>
          </a:xfrm>
          <a:custGeom>
            <a:rect b="b" l="l" r="r" t="t"/>
            <a:pathLst>
              <a:path extrusionOk="0" fill="none" h="2868" w="2948">
                <a:moveTo>
                  <a:pt x="2947" y="1662"/>
                </a:moveTo>
                <a:lnTo>
                  <a:pt x="956" y="1"/>
                </a:lnTo>
                <a:lnTo>
                  <a:pt x="0" y="2867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35"/>
          <p:cNvSpPr/>
          <p:nvPr/>
        </p:nvSpPr>
        <p:spPr>
          <a:xfrm>
            <a:off x="3866615" y="404763"/>
            <a:ext cx="165957" cy="130448"/>
          </a:xfrm>
          <a:custGeom>
            <a:rect b="b" l="l" r="r" t="t"/>
            <a:pathLst>
              <a:path extrusionOk="0" fill="none" h="2465" w="3136">
                <a:moveTo>
                  <a:pt x="3135" y="2465"/>
                </a:moveTo>
                <a:lnTo>
                  <a:pt x="2323" y="0"/>
                </a:lnTo>
                <a:lnTo>
                  <a:pt x="1" y="1929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35"/>
          <p:cNvSpPr/>
          <p:nvPr/>
        </p:nvSpPr>
        <p:spPr>
          <a:xfrm>
            <a:off x="5357086" y="910887"/>
            <a:ext cx="1241027" cy="53"/>
          </a:xfrm>
          <a:custGeom>
            <a:rect b="b" l="l" r="r" t="t"/>
            <a:pathLst>
              <a:path extrusionOk="0" fill="none" h="1" w="23451">
                <a:moveTo>
                  <a:pt x="1" y="0"/>
                </a:moveTo>
                <a:lnTo>
                  <a:pt x="23451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35"/>
          <p:cNvSpPr/>
          <p:nvPr/>
        </p:nvSpPr>
        <p:spPr>
          <a:xfrm>
            <a:off x="5357086" y="1056416"/>
            <a:ext cx="1241027" cy="53"/>
          </a:xfrm>
          <a:custGeom>
            <a:rect b="b" l="l" r="r" t="t"/>
            <a:pathLst>
              <a:path extrusionOk="0" fill="none" h="1" w="23451">
                <a:moveTo>
                  <a:pt x="1" y="1"/>
                </a:moveTo>
                <a:lnTo>
                  <a:pt x="23451" y="1"/>
                </a:lnTo>
              </a:path>
            </a:pathLst>
          </a:cu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35"/>
          <p:cNvSpPr/>
          <p:nvPr/>
        </p:nvSpPr>
        <p:spPr>
          <a:xfrm>
            <a:off x="4655975" y="1457670"/>
            <a:ext cx="1530711" cy="346467"/>
          </a:xfrm>
          <a:custGeom>
            <a:rect b="b" l="l" r="r" t="t"/>
            <a:pathLst>
              <a:path extrusionOk="0" h="6547" w="28925">
                <a:moveTo>
                  <a:pt x="14467" y="1"/>
                </a:moveTo>
                <a:lnTo>
                  <a:pt x="12976" y="19"/>
                </a:lnTo>
                <a:lnTo>
                  <a:pt x="10154" y="144"/>
                </a:lnTo>
                <a:lnTo>
                  <a:pt x="7556" y="394"/>
                </a:lnTo>
                <a:lnTo>
                  <a:pt x="5252" y="751"/>
                </a:lnTo>
                <a:lnTo>
                  <a:pt x="3751" y="1073"/>
                </a:lnTo>
                <a:lnTo>
                  <a:pt x="2867" y="1314"/>
                </a:lnTo>
                <a:lnTo>
                  <a:pt x="2090" y="1582"/>
                </a:lnTo>
                <a:lnTo>
                  <a:pt x="1421" y="1858"/>
                </a:lnTo>
                <a:lnTo>
                  <a:pt x="876" y="2153"/>
                </a:lnTo>
                <a:lnTo>
                  <a:pt x="456" y="2457"/>
                </a:lnTo>
                <a:lnTo>
                  <a:pt x="162" y="2778"/>
                </a:lnTo>
                <a:lnTo>
                  <a:pt x="19" y="3109"/>
                </a:lnTo>
                <a:lnTo>
                  <a:pt x="1" y="3278"/>
                </a:lnTo>
                <a:lnTo>
                  <a:pt x="19" y="3448"/>
                </a:lnTo>
                <a:lnTo>
                  <a:pt x="162" y="3778"/>
                </a:lnTo>
                <a:lnTo>
                  <a:pt x="456" y="4091"/>
                </a:lnTo>
                <a:lnTo>
                  <a:pt x="876" y="4403"/>
                </a:lnTo>
                <a:lnTo>
                  <a:pt x="1421" y="4698"/>
                </a:lnTo>
                <a:lnTo>
                  <a:pt x="2090" y="4975"/>
                </a:lnTo>
                <a:lnTo>
                  <a:pt x="2867" y="5234"/>
                </a:lnTo>
                <a:lnTo>
                  <a:pt x="3751" y="5475"/>
                </a:lnTo>
                <a:lnTo>
                  <a:pt x="5252" y="5805"/>
                </a:lnTo>
                <a:lnTo>
                  <a:pt x="7556" y="6154"/>
                </a:lnTo>
                <a:lnTo>
                  <a:pt x="10154" y="6404"/>
                </a:lnTo>
                <a:lnTo>
                  <a:pt x="12976" y="6538"/>
                </a:lnTo>
                <a:lnTo>
                  <a:pt x="14467" y="6547"/>
                </a:lnTo>
                <a:lnTo>
                  <a:pt x="15950" y="6538"/>
                </a:lnTo>
                <a:lnTo>
                  <a:pt x="18772" y="6404"/>
                </a:lnTo>
                <a:lnTo>
                  <a:pt x="21370" y="6154"/>
                </a:lnTo>
                <a:lnTo>
                  <a:pt x="23674" y="5805"/>
                </a:lnTo>
                <a:lnTo>
                  <a:pt x="25174" y="5475"/>
                </a:lnTo>
                <a:lnTo>
                  <a:pt x="26058" y="5234"/>
                </a:lnTo>
                <a:lnTo>
                  <a:pt x="26835" y="4975"/>
                </a:lnTo>
                <a:lnTo>
                  <a:pt x="27505" y="4698"/>
                </a:lnTo>
                <a:lnTo>
                  <a:pt x="28059" y="4403"/>
                </a:lnTo>
                <a:lnTo>
                  <a:pt x="28478" y="4091"/>
                </a:lnTo>
                <a:lnTo>
                  <a:pt x="28764" y="3778"/>
                </a:lnTo>
                <a:lnTo>
                  <a:pt x="28916" y="3448"/>
                </a:lnTo>
                <a:lnTo>
                  <a:pt x="28925" y="3278"/>
                </a:lnTo>
                <a:lnTo>
                  <a:pt x="28916" y="3109"/>
                </a:lnTo>
                <a:lnTo>
                  <a:pt x="28764" y="2778"/>
                </a:lnTo>
                <a:lnTo>
                  <a:pt x="28478" y="2457"/>
                </a:lnTo>
                <a:lnTo>
                  <a:pt x="28059" y="2153"/>
                </a:lnTo>
                <a:lnTo>
                  <a:pt x="27505" y="1858"/>
                </a:lnTo>
                <a:lnTo>
                  <a:pt x="26835" y="1582"/>
                </a:lnTo>
                <a:lnTo>
                  <a:pt x="26058" y="1314"/>
                </a:lnTo>
                <a:lnTo>
                  <a:pt x="25174" y="1073"/>
                </a:lnTo>
                <a:lnTo>
                  <a:pt x="23674" y="751"/>
                </a:lnTo>
                <a:lnTo>
                  <a:pt x="21370" y="394"/>
                </a:lnTo>
                <a:lnTo>
                  <a:pt x="18772" y="144"/>
                </a:lnTo>
                <a:lnTo>
                  <a:pt x="15950" y="19"/>
                </a:lnTo>
                <a:lnTo>
                  <a:pt x="1446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0" name="Google Shape;1210;p35"/>
          <p:cNvSpPr/>
          <p:nvPr/>
        </p:nvSpPr>
        <p:spPr>
          <a:xfrm>
            <a:off x="4801080" y="1217150"/>
            <a:ext cx="503322" cy="389438"/>
          </a:xfrm>
          <a:custGeom>
            <a:rect b="b" l="l" r="r" t="t"/>
            <a:pathLst>
              <a:path extrusionOk="0" h="7359" w="9511">
                <a:moveTo>
                  <a:pt x="5198" y="1"/>
                </a:moveTo>
                <a:lnTo>
                  <a:pt x="4956" y="10"/>
                </a:lnTo>
                <a:lnTo>
                  <a:pt x="4465" y="72"/>
                </a:lnTo>
                <a:lnTo>
                  <a:pt x="3983" y="197"/>
                </a:lnTo>
                <a:lnTo>
                  <a:pt x="3510" y="367"/>
                </a:lnTo>
                <a:lnTo>
                  <a:pt x="3054" y="590"/>
                </a:lnTo>
                <a:lnTo>
                  <a:pt x="2608" y="849"/>
                </a:lnTo>
                <a:lnTo>
                  <a:pt x="1992" y="1304"/>
                </a:lnTo>
                <a:lnTo>
                  <a:pt x="1259" y="1992"/>
                </a:lnTo>
                <a:lnTo>
                  <a:pt x="670" y="2733"/>
                </a:lnTo>
                <a:lnTo>
                  <a:pt x="241" y="3474"/>
                </a:lnTo>
                <a:lnTo>
                  <a:pt x="63" y="4001"/>
                </a:lnTo>
                <a:lnTo>
                  <a:pt x="0" y="4323"/>
                </a:lnTo>
                <a:lnTo>
                  <a:pt x="0" y="4475"/>
                </a:lnTo>
                <a:lnTo>
                  <a:pt x="0" y="4626"/>
                </a:lnTo>
                <a:lnTo>
                  <a:pt x="54" y="4912"/>
                </a:lnTo>
                <a:lnTo>
                  <a:pt x="143" y="5198"/>
                </a:lnTo>
                <a:lnTo>
                  <a:pt x="286" y="5466"/>
                </a:lnTo>
                <a:lnTo>
                  <a:pt x="563" y="5850"/>
                </a:lnTo>
                <a:lnTo>
                  <a:pt x="1081" y="6314"/>
                </a:lnTo>
                <a:lnTo>
                  <a:pt x="1724" y="6707"/>
                </a:lnTo>
                <a:lnTo>
                  <a:pt x="2483" y="7011"/>
                </a:lnTo>
                <a:lnTo>
                  <a:pt x="3340" y="7234"/>
                </a:lnTo>
                <a:lnTo>
                  <a:pt x="4269" y="7350"/>
                </a:lnTo>
                <a:lnTo>
                  <a:pt x="4751" y="7359"/>
                </a:lnTo>
                <a:lnTo>
                  <a:pt x="5242" y="7350"/>
                </a:lnTo>
                <a:lnTo>
                  <a:pt x="6171" y="7234"/>
                </a:lnTo>
                <a:lnTo>
                  <a:pt x="7028" y="7011"/>
                </a:lnTo>
                <a:lnTo>
                  <a:pt x="7787" y="6707"/>
                </a:lnTo>
                <a:lnTo>
                  <a:pt x="8430" y="6314"/>
                </a:lnTo>
                <a:lnTo>
                  <a:pt x="8939" y="5850"/>
                </a:lnTo>
                <a:lnTo>
                  <a:pt x="9225" y="5466"/>
                </a:lnTo>
                <a:lnTo>
                  <a:pt x="9359" y="5198"/>
                </a:lnTo>
                <a:lnTo>
                  <a:pt x="9457" y="4912"/>
                </a:lnTo>
                <a:lnTo>
                  <a:pt x="9502" y="4626"/>
                </a:lnTo>
                <a:lnTo>
                  <a:pt x="9511" y="4475"/>
                </a:lnTo>
                <a:lnTo>
                  <a:pt x="9493" y="4171"/>
                </a:lnTo>
                <a:lnTo>
                  <a:pt x="9341" y="3474"/>
                </a:lnTo>
                <a:lnTo>
                  <a:pt x="9046" y="2733"/>
                </a:lnTo>
                <a:lnTo>
                  <a:pt x="8609" y="1992"/>
                </a:lnTo>
                <a:lnTo>
                  <a:pt x="8046" y="1304"/>
                </a:lnTo>
                <a:lnTo>
                  <a:pt x="7546" y="849"/>
                </a:lnTo>
                <a:lnTo>
                  <a:pt x="7180" y="590"/>
                </a:lnTo>
                <a:lnTo>
                  <a:pt x="6778" y="367"/>
                </a:lnTo>
                <a:lnTo>
                  <a:pt x="6358" y="197"/>
                </a:lnTo>
                <a:lnTo>
                  <a:pt x="5912" y="72"/>
                </a:lnTo>
                <a:lnTo>
                  <a:pt x="5448" y="10"/>
                </a:lnTo>
                <a:lnTo>
                  <a:pt x="5198" y="1"/>
                </a:lnTo>
                <a:close/>
              </a:path>
            </a:pathLst>
          </a:custGeom>
          <a:solidFill>
            <a:srgbClr val="9179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35"/>
          <p:cNvSpPr/>
          <p:nvPr/>
        </p:nvSpPr>
        <p:spPr>
          <a:xfrm>
            <a:off x="4986774" y="1434544"/>
            <a:ext cx="370546" cy="244861"/>
          </a:xfrm>
          <a:custGeom>
            <a:rect b="b" l="l" r="r" t="t"/>
            <a:pathLst>
              <a:path extrusionOk="0" h="4627" w="7002">
                <a:moveTo>
                  <a:pt x="3912" y="0"/>
                </a:moveTo>
                <a:lnTo>
                  <a:pt x="3591" y="18"/>
                </a:lnTo>
                <a:lnTo>
                  <a:pt x="2912" y="188"/>
                </a:lnTo>
                <a:lnTo>
                  <a:pt x="2242" y="500"/>
                </a:lnTo>
                <a:lnTo>
                  <a:pt x="1608" y="920"/>
                </a:lnTo>
                <a:lnTo>
                  <a:pt x="1037" y="1411"/>
                </a:lnTo>
                <a:lnTo>
                  <a:pt x="563" y="1947"/>
                </a:lnTo>
                <a:lnTo>
                  <a:pt x="206" y="2501"/>
                </a:lnTo>
                <a:lnTo>
                  <a:pt x="54" y="2894"/>
                </a:lnTo>
                <a:lnTo>
                  <a:pt x="10" y="3153"/>
                </a:lnTo>
                <a:lnTo>
                  <a:pt x="1" y="3269"/>
                </a:lnTo>
                <a:lnTo>
                  <a:pt x="10" y="3394"/>
                </a:lnTo>
                <a:lnTo>
                  <a:pt x="54" y="3599"/>
                </a:lnTo>
                <a:lnTo>
                  <a:pt x="153" y="3787"/>
                </a:lnTo>
                <a:lnTo>
                  <a:pt x="287" y="3947"/>
                </a:lnTo>
                <a:lnTo>
                  <a:pt x="563" y="4153"/>
                </a:lnTo>
                <a:lnTo>
                  <a:pt x="1037" y="4358"/>
                </a:lnTo>
                <a:lnTo>
                  <a:pt x="1608" y="4492"/>
                </a:lnTo>
                <a:lnTo>
                  <a:pt x="2242" y="4573"/>
                </a:lnTo>
                <a:lnTo>
                  <a:pt x="3251" y="4617"/>
                </a:lnTo>
                <a:lnTo>
                  <a:pt x="3912" y="4626"/>
                </a:lnTo>
                <a:lnTo>
                  <a:pt x="4225" y="4617"/>
                </a:lnTo>
                <a:lnTo>
                  <a:pt x="4832" y="4519"/>
                </a:lnTo>
                <a:lnTo>
                  <a:pt x="5386" y="4349"/>
                </a:lnTo>
                <a:lnTo>
                  <a:pt x="5877" y="4099"/>
                </a:lnTo>
                <a:lnTo>
                  <a:pt x="6296" y="3787"/>
                </a:lnTo>
                <a:lnTo>
                  <a:pt x="6636" y="3421"/>
                </a:lnTo>
                <a:lnTo>
                  <a:pt x="6868" y="3001"/>
                </a:lnTo>
                <a:lnTo>
                  <a:pt x="6993" y="2554"/>
                </a:lnTo>
                <a:lnTo>
                  <a:pt x="7002" y="2313"/>
                </a:lnTo>
                <a:lnTo>
                  <a:pt x="6993" y="2072"/>
                </a:lnTo>
                <a:lnTo>
                  <a:pt x="6868" y="1626"/>
                </a:lnTo>
                <a:lnTo>
                  <a:pt x="6636" y="1215"/>
                </a:lnTo>
                <a:lnTo>
                  <a:pt x="6296" y="840"/>
                </a:lnTo>
                <a:lnTo>
                  <a:pt x="5877" y="527"/>
                </a:lnTo>
                <a:lnTo>
                  <a:pt x="5386" y="277"/>
                </a:lnTo>
                <a:lnTo>
                  <a:pt x="4832" y="108"/>
                </a:lnTo>
                <a:lnTo>
                  <a:pt x="4225" y="9"/>
                </a:lnTo>
                <a:lnTo>
                  <a:pt x="3912" y="0"/>
                </a:lnTo>
                <a:close/>
              </a:path>
            </a:pathLst>
          </a:custGeom>
          <a:solidFill>
            <a:srgbClr val="B0938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35"/>
          <p:cNvSpPr/>
          <p:nvPr/>
        </p:nvSpPr>
        <p:spPr>
          <a:xfrm>
            <a:off x="5206071" y="1523872"/>
            <a:ext cx="601171" cy="311011"/>
          </a:xfrm>
          <a:custGeom>
            <a:rect b="b" l="l" r="r" t="t"/>
            <a:pathLst>
              <a:path extrusionOk="0" h="5877" w="11360">
                <a:moveTo>
                  <a:pt x="4385" y="0"/>
                </a:moveTo>
                <a:lnTo>
                  <a:pt x="4233" y="81"/>
                </a:lnTo>
                <a:lnTo>
                  <a:pt x="4099" y="250"/>
                </a:lnTo>
                <a:lnTo>
                  <a:pt x="3983" y="491"/>
                </a:lnTo>
                <a:lnTo>
                  <a:pt x="3849" y="956"/>
                </a:lnTo>
                <a:lnTo>
                  <a:pt x="3715" y="1733"/>
                </a:lnTo>
                <a:lnTo>
                  <a:pt x="3608" y="2983"/>
                </a:lnTo>
                <a:lnTo>
                  <a:pt x="3572" y="4242"/>
                </a:lnTo>
                <a:lnTo>
                  <a:pt x="3572" y="4376"/>
                </a:lnTo>
                <a:lnTo>
                  <a:pt x="3554" y="4313"/>
                </a:lnTo>
                <a:lnTo>
                  <a:pt x="3304" y="3733"/>
                </a:lnTo>
                <a:lnTo>
                  <a:pt x="2974" y="3179"/>
                </a:lnTo>
                <a:lnTo>
                  <a:pt x="2706" y="2849"/>
                </a:lnTo>
                <a:lnTo>
                  <a:pt x="2402" y="2608"/>
                </a:lnTo>
                <a:lnTo>
                  <a:pt x="2161" y="2527"/>
                </a:lnTo>
                <a:lnTo>
                  <a:pt x="1992" y="2527"/>
                </a:lnTo>
                <a:lnTo>
                  <a:pt x="1902" y="2545"/>
                </a:lnTo>
                <a:lnTo>
                  <a:pt x="1831" y="2572"/>
                </a:lnTo>
                <a:lnTo>
                  <a:pt x="1724" y="2661"/>
                </a:lnTo>
                <a:lnTo>
                  <a:pt x="1626" y="2849"/>
                </a:lnTo>
                <a:lnTo>
                  <a:pt x="1634" y="3197"/>
                </a:lnTo>
                <a:lnTo>
                  <a:pt x="1751" y="3617"/>
                </a:lnTo>
                <a:lnTo>
                  <a:pt x="2036" y="4287"/>
                </a:lnTo>
                <a:lnTo>
                  <a:pt x="2465" y="5055"/>
                </a:lnTo>
                <a:lnTo>
                  <a:pt x="2590" y="5260"/>
                </a:lnTo>
                <a:lnTo>
                  <a:pt x="2590" y="5260"/>
                </a:lnTo>
                <a:lnTo>
                  <a:pt x="2465" y="5117"/>
                </a:lnTo>
                <a:lnTo>
                  <a:pt x="1902" y="4653"/>
                </a:lnTo>
                <a:lnTo>
                  <a:pt x="1661" y="4519"/>
                </a:lnTo>
                <a:lnTo>
                  <a:pt x="1429" y="4456"/>
                </a:lnTo>
                <a:lnTo>
                  <a:pt x="1233" y="4501"/>
                </a:lnTo>
                <a:lnTo>
                  <a:pt x="1161" y="4572"/>
                </a:lnTo>
                <a:lnTo>
                  <a:pt x="1099" y="4662"/>
                </a:lnTo>
                <a:lnTo>
                  <a:pt x="1063" y="4858"/>
                </a:lnTo>
                <a:lnTo>
                  <a:pt x="1099" y="5055"/>
                </a:lnTo>
                <a:lnTo>
                  <a:pt x="1197" y="5242"/>
                </a:lnTo>
                <a:lnTo>
                  <a:pt x="1518" y="5653"/>
                </a:lnTo>
                <a:lnTo>
                  <a:pt x="1626" y="5742"/>
                </a:lnTo>
                <a:lnTo>
                  <a:pt x="1465" y="5662"/>
                </a:lnTo>
                <a:lnTo>
                  <a:pt x="706" y="5358"/>
                </a:lnTo>
                <a:lnTo>
                  <a:pt x="349" y="5287"/>
                </a:lnTo>
                <a:lnTo>
                  <a:pt x="161" y="5305"/>
                </a:lnTo>
                <a:lnTo>
                  <a:pt x="99" y="5340"/>
                </a:lnTo>
                <a:lnTo>
                  <a:pt x="45" y="5394"/>
                </a:lnTo>
                <a:lnTo>
                  <a:pt x="0" y="5483"/>
                </a:lnTo>
                <a:lnTo>
                  <a:pt x="18" y="5617"/>
                </a:lnTo>
                <a:lnTo>
                  <a:pt x="232" y="5840"/>
                </a:lnTo>
                <a:lnTo>
                  <a:pt x="295" y="5876"/>
                </a:lnTo>
                <a:lnTo>
                  <a:pt x="10823" y="5876"/>
                </a:lnTo>
                <a:lnTo>
                  <a:pt x="10966" y="5769"/>
                </a:lnTo>
                <a:lnTo>
                  <a:pt x="11332" y="5483"/>
                </a:lnTo>
                <a:lnTo>
                  <a:pt x="11359" y="5358"/>
                </a:lnTo>
                <a:lnTo>
                  <a:pt x="11279" y="5287"/>
                </a:lnTo>
                <a:lnTo>
                  <a:pt x="11190" y="5269"/>
                </a:lnTo>
                <a:lnTo>
                  <a:pt x="10957" y="5251"/>
                </a:lnTo>
                <a:lnTo>
                  <a:pt x="10270" y="5313"/>
                </a:lnTo>
                <a:lnTo>
                  <a:pt x="9189" y="5510"/>
                </a:lnTo>
                <a:lnTo>
                  <a:pt x="8984" y="5555"/>
                </a:lnTo>
                <a:lnTo>
                  <a:pt x="8975" y="5555"/>
                </a:lnTo>
                <a:lnTo>
                  <a:pt x="9198" y="5447"/>
                </a:lnTo>
                <a:lnTo>
                  <a:pt x="9395" y="5322"/>
                </a:lnTo>
                <a:lnTo>
                  <a:pt x="9537" y="5206"/>
                </a:lnTo>
                <a:lnTo>
                  <a:pt x="9770" y="4956"/>
                </a:lnTo>
                <a:lnTo>
                  <a:pt x="9895" y="4688"/>
                </a:lnTo>
                <a:lnTo>
                  <a:pt x="9921" y="4412"/>
                </a:lnTo>
                <a:lnTo>
                  <a:pt x="9877" y="4278"/>
                </a:lnTo>
                <a:lnTo>
                  <a:pt x="9832" y="4170"/>
                </a:lnTo>
                <a:lnTo>
                  <a:pt x="9716" y="4019"/>
                </a:lnTo>
                <a:lnTo>
                  <a:pt x="9564" y="3947"/>
                </a:lnTo>
                <a:lnTo>
                  <a:pt x="9395" y="3920"/>
                </a:lnTo>
                <a:lnTo>
                  <a:pt x="9100" y="3983"/>
                </a:lnTo>
                <a:lnTo>
                  <a:pt x="8671" y="4206"/>
                </a:lnTo>
                <a:lnTo>
                  <a:pt x="8028" y="4679"/>
                </a:lnTo>
                <a:lnTo>
                  <a:pt x="7421" y="5251"/>
                </a:lnTo>
                <a:lnTo>
                  <a:pt x="7350" y="5322"/>
                </a:lnTo>
                <a:lnTo>
                  <a:pt x="7385" y="5206"/>
                </a:lnTo>
                <a:lnTo>
                  <a:pt x="7368" y="4679"/>
                </a:lnTo>
                <a:lnTo>
                  <a:pt x="7305" y="4447"/>
                </a:lnTo>
                <a:lnTo>
                  <a:pt x="7198" y="4224"/>
                </a:lnTo>
                <a:lnTo>
                  <a:pt x="7028" y="4019"/>
                </a:lnTo>
                <a:lnTo>
                  <a:pt x="6903" y="3929"/>
                </a:lnTo>
                <a:lnTo>
                  <a:pt x="6841" y="3885"/>
                </a:lnTo>
                <a:lnTo>
                  <a:pt x="6707" y="3849"/>
                </a:lnTo>
                <a:lnTo>
                  <a:pt x="6510" y="3867"/>
                </a:lnTo>
                <a:lnTo>
                  <a:pt x="6251" y="4001"/>
                </a:lnTo>
                <a:lnTo>
                  <a:pt x="6010" y="4233"/>
                </a:lnTo>
                <a:lnTo>
                  <a:pt x="5903" y="4367"/>
                </a:lnTo>
                <a:lnTo>
                  <a:pt x="6019" y="4081"/>
                </a:lnTo>
                <a:lnTo>
                  <a:pt x="6207" y="3474"/>
                </a:lnTo>
                <a:lnTo>
                  <a:pt x="6269" y="3063"/>
                </a:lnTo>
                <a:lnTo>
                  <a:pt x="6260" y="2840"/>
                </a:lnTo>
                <a:lnTo>
                  <a:pt x="6189" y="2679"/>
                </a:lnTo>
                <a:lnTo>
                  <a:pt x="6055" y="2590"/>
                </a:lnTo>
                <a:lnTo>
                  <a:pt x="5957" y="2581"/>
                </a:lnTo>
                <a:lnTo>
                  <a:pt x="5867" y="2590"/>
                </a:lnTo>
                <a:lnTo>
                  <a:pt x="5715" y="2635"/>
                </a:lnTo>
                <a:lnTo>
                  <a:pt x="5510" y="2768"/>
                </a:lnTo>
                <a:lnTo>
                  <a:pt x="5278" y="3054"/>
                </a:lnTo>
                <a:lnTo>
                  <a:pt x="5099" y="3411"/>
                </a:lnTo>
                <a:lnTo>
                  <a:pt x="4805" y="4349"/>
                </a:lnTo>
                <a:lnTo>
                  <a:pt x="4769" y="4599"/>
                </a:lnTo>
                <a:lnTo>
                  <a:pt x="4787" y="4465"/>
                </a:lnTo>
                <a:lnTo>
                  <a:pt x="4921" y="3197"/>
                </a:lnTo>
                <a:lnTo>
                  <a:pt x="4974" y="1920"/>
                </a:lnTo>
                <a:lnTo>
                  <a:pt x="4947" y="1116"/>
                </a:lnTo>
                <a:lnTo>
                  <a:pt x="4876" y="607"/>
                </a:lnTo>
                <a:lnTo>
                  <a:pt x="4796" y="340"/>
                </a:lnTo>
                <a:lnTo>
                  <a:pt x="4689" y="143"/>
                </a:lnTo>
                <a:lnTo>
                  <a:pt x="4555" y="18"/>
                </a:lnTo>
                <a:lnTo>
                  <a:pt x="4465" y="0"/>
                </a:lnTo>
                <a:close/>
              </a:path>
            </a:pathLst>
          </a:custGeom>
          <a:solidFill>
            <a:srgbClr val="00A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13" name="Google Shape;1213;p35"/>
          <p:cNvGrpSpPr/>
          <p:nvPr/>
        </p:nvGrpSpPr>
        <p:grpSpPr>
          <a:xfrm>
            <a:off x="4543544" y="2279426"/>
            <a:ext cx="3465929" cy="2593072"/>
            <a:chOff x="4543544" y="2127026"/>
            <a:chExt cx="3465929" cy="2593072"/>
          </a:xfrm>
        </p:grpSpPr>
        <p:sp>
          <p:nvSpPr>
            <p:cNvPr id="1214" name="Google Shape;1214;p35"/>
            <p:cNvSpPr/>
            <p:nvPr/>
          </p:nvSpPr>
          <p:spPr>
            <a:xfrm>
              <a:off x="5928177" y="2142637"/>
              <a:ext cx="2022655" cy="922025"/>
            </a:xfrm>
            <a:custGeom>
              <a:rect b="b" l="l" r="r" t="t"/>
              <a:pathLst>
                <a:path extrusionOk="0" h="17423" w="38221">
                  <a:moveTo>
                    <a:pt x="37515" y="0"/>
                  </a:moveTo>
                  <a:lnTo>
                    <a:pt x="37265" y="447"/>
                  </a:lnTo>
                  <a:lnTo>
                    <a:pt x="36747" y="1286"/>
                  </a:lnTo>
                  <a:lnTo>
                    <a:pt x="36212" y="2072"/>
                  </a:lnTo>
                  <a:lnTo>
                    <a:pt x="35667" y="2795"/>
                  </a:lnTo>
                  <a:lnTo>
                    <a:pt x="35095" y="3465"/>
                  </a:lnTo>
                  <a:lnTo>
                    <a:pt x="34515" y="4081"/>
                  </a:lnTo>
                  <a:lnTo>
                    <a:pt x="33917" y="4644"/>
                  </a:lnTo>
                  <a:lnTo>
                    <a:pt x="33300" y="5162"/>
                  </a:lnTo>
                  <a:lnTo>
                    <a:pt x="32666" y="5635"/>
                  </a:lnTo>
                  <a:lnTo>
                    <a:pt x="32014" y="6064"/>
                  </a:lnTo>
                  <a:lnTo>
                    <a:pt x="31014" y="6635"/>
                  </a:lnTo>
                  <a:lnTo>
                    <a:pt x="29621" y="7260"/>
                  </a:lnTo>
                  <a:lnTo>
                    <a:pt x="28166" y="7760"/>
                  </a:lnTo>
                  <a:lnTo>
                    <a:pt x="26656" y="8153"/>
                  </a:lnTo>
                  <a:lnTo>
                    <a:pt x="25085" y="8448"/>
                  </a:lnTo>
                  <a:lnTo>
                    <a:pt x="23451" y="8671"/>
                  </a:lnTo>
                  <a:lnTo>
                    <a:pt x="21772" y="8841"/>
                  </a:lnTo>
                  <a:lnTo>
                    <a:pt x="19146" y="9037"/>
                  </a:lnTo>
                  <a:lnTo>
                    <a:pt x="15449" y="9296"/>
                  </a:lnTo>
                  <a:lnTo>
                    <a:pt x="13521" y="9475"/>
                  </a:lnTo>
                  <a:lnTo>
                    <a:pt x="12556" y="9582"/>
                  </a:lnTo>
                  <a:lnTo>
                    <a:pt x="10788" y="9850"/>
                  </a:lnTo>
                  <a:lnTo>
                    <a:pt x="9181" y="10180"/>
                  </a:lnTo>
                  <a:lnTo>
                    <a:pt x="7743" y="10555"/>
                  </a:lnTo>
                  <a:lnTo>
                    <a:pt x="6448" y="10975"/>
                  </a:lnTo>
                  <a:lnTo>
                    <a:pt x="5305" y="11422"/>
                  </a:lnTo>
                  <a:lnTo>
                    <a:pt x="4305" y="11886"/>
                  </a:lnTo>
                  <a:lnTo>
                    <a:pt x="3430" y="12359"/>
                  </a:lnTo>
                  <a:lnTo>
                    <a:pt x="2688" y="12824"/>
                  </a:lnTo>
                  <a:lnTo>
                    <a:pt x="2063" y="13261"/>
                  </a:lnTo>
                  <a:lnTo>
                    <a:pt x="1313" y="13877"/>
                  </a:lnTo>
                  <a:lnTo>
                    <a:pt x="456" y="14788"/>
                  </a:lnTo>
                  <a:lnTo>
                    <a:pt x="376" y="14922"/>
                  </a:lnTo>
                  <a:lnTo>
                    <a:pt x="215" y="15154"/>
                  </a:lnTo>
                  <a:lnTo>
                    <a:pt x="27" y="15592"/>
                  </a:lnTo>
                  <a:lnTo>
                    <a:pt x="1" y="15985"/>
                  </a:lnTo>
                  <a:lnTo>
                    <a:pt x="126" y="16342"/>
                  </a:lnTo>
                  <a:lnTo>
                    <a:pt x="402" y="16646"/>
                  </a:lnTo>
                  <a:lnTo>
                    <a:pt x="831" y="16905"/>
                  </a:lnTo>
                  <a:lnTo>
                    <a:pt x="1403" y="17119"/>
                  </a:lnTo>
                  <a:lnTo>
                    <a:pt x="2117" y="17271"/>
                  </a:lnTo>
                  <a:lnTo>
                    <a:pt x="2983" y="17378"/>
                  </a:lnTo>
                  <a:lnTo>
                    <a:pt x="3992" y="17422"/>
                  </a:lnTo>
                  <a:lnTo>
                    <a:pt x="5135" y="17414"/>
                  </a:lnTo>
                  <a:lnTo>
                    <a:pt x="6421" y="17342"/>
                  </a:lnTo>
                  <a:lnTo>
                    <a:pt x="7841" y="17199"/>
                  </a:lnTo>
                  <a:lnTo>
                    <a:pt x="9395" y="17003"/>
                  </a:lnTo>
                  <a:lnTo>
                    <a:pt x="11074" y="16726"/>
                  </a:lnTo>
                  <a:lnTo>
                    <a:pt x="12886" y="16387"/>
                  </a:lnTo>
                  <a:lnTo>
                    <a:pt x="13851" y="16190"/>
                  </a:lnTo>
                  <a:lnTo>
                    <a:pt x="14824" y="15967"/>
                  </a:lnTo>
                  <a:lnTo>
                    <a:pt x="16842" y="15386"/>
                  </a:lnTo>
                  <a:lnTo>
                    <a:pt x="18905" y="14672"/>
                  </a:lnTo>
                  <a:lnTo>
                    <a:pt x="20986" y="13842"/>
                  </a:lnTo>
                  <a:lnTo>
                    <a:pt x="23067" y="12922"/>
                  </a:lnTo>
                  <a:lnTo>
                    <a:pt x="25112" y="11940"/>
                  </a:lnTo>
                  <a:lnTo>
                    <a:pt x="27103" y="10921"/>
                  </a:lnTo>
                  <a:lnTo>
                    <a:pt x="29005" y="9886"/>
                  </a:lnTo>
                  <a:lnTo>
                    <a:pt x="31675" y="8368"/>
                  </a:lnTo>
                  <a:lnTo>
                    <a:pt x="34685" y="6537"/>
                  </a:lnTo>
                  <a:lnTo>
                    <a:pt x="37783" y="4528"/>
                  </a:lnTo>
                  <a:lnTo>
                    <a:pt x="38221" y="4224"/>
                  </a:lnTo>
                  <a:lnTo>
                    <a:pt x="37515" y="0"/>
                  </a:lnTo>
                  <a:close/>
                </a:path>
              </a:pathLst>
            </a:custGeom>
            <a:solidFill>
              <a:srgbClr val="B093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15" name="Google Shape;1215;p35"/>
            <p:cNvGrpSpPr/>
            <p:nvPr/>
          </p:nvGrpSpPr>
          <p:grpSpPr>
            <a:xfrm>
              <a:off x="4543544" y="2127026"/>
              <a:ext cx="3465929" cy="2593072"/>
              <a:chOff x="4543544" y="2127026"/>
              <a:chExt cx="3465929" cy="2593072"/>
            </a:xfrm>
          </p:grpSpPr>
          <p:sp>
            <p:nvSpPr>
              <p:cNvPr id="1216" name="Google Shape;1216;p35"/>
              <p:cNvSpPr/>
              <p:nvPr/>
            </p:nvSpPr>
            <p:spPr>
              <a:xfrm>
                <a:off x="4543544" y="3473356"/>
                <a:ext cx="2329380" cy="1246742"/>
              </a:xfrm>
              <a:custGeom>
                <a:rect b="b" l="l" r="r" t="t"/>
                <a:pathLst>
                  <a:path extrusionOk="0" h="23559" w="44017">
                    <a:moveTo>
                      <a:pt x="22004" y="1"/>
                    </a:moveTo>
                    <a:lnTo>
                      <a:pt x="20870" y="10"/>
                    </a:lnTo>
                    <a:lnTo>
                      <a:pt x="18655" y="135"/>
                    </a:lnTo>
                    <a:lnTo>
                      <a:pt x="16503" y="367"/>
                    </a:lnTo>
                    <a:lnTo>
                      <a:pt x="14432" y="715"/>
                    </a:lnTo>
                    <a:lnTo>
                      <a:pt x="12458" y="1162"/>
                    </a:lnTo>
                    <a:lnTo>
                      <a:pt x="10592" y="1707"/>
                    </a:lnTo>
                    <a:lnTo>
                      <a:pt x="8832" y="2341"/>
                    </a:lnTo>
                    <a:lnTo>
                      <a:pt x="7198" y="3055"/>
                    </a:lnTo>
                    <a:lnTo>
                      <a:pt x="5707" y="3859"/>
                    </a:lnTo>
                    <a:lnTo>
                      <a:pt x="4359" y="4734"/>
                    </a:lnTo>
                    <a:lnTo>
                      <a:pt x="3180" y="5671"/>
                    </a:lnTo>
                    <a:lnTo>
                      <a:pt x="2403" y="6422"/>
                    </a:lnTo>
                    <a:lnTo>
                      <a:pt x="1939" y="6931"/>
                    </a:lnTo>
                    <a:lnTo>
                      <a:pt x="1519" y="7457"/>
                    </a:lnTo>
                    <a:lnTo>
                      <a:pt x="1153" y="8002"/>
                    </a:lnTo>
                    <a:lnTo>
                      <a:pt x="831" y="8556"/>
                    </a:lnTo>
                    <a:lnTo>
                      <a:pt x="554" y="9118"/>
                    </a:lnTo>
                    <a:lnTo>
                      <a:pt x="340" y="9699"/>
                    </a:lnTo>
                    <a:lnTo>
                      <a:pt x="170" y="10279"/>
                    </a:lnTo>
                    <a:lnTo>
                      <a:pt x="63" y="10878"/>
                    </a:lnTo>
                    <a:lnTo>
                      <a:pt x="1" y="11476"/>
                    </a:lnTo>
                    <a:lnTo>
                      <a:pt x="1" y="11779"/>
                    </a:lnTo>
                    <a:lnTo>
                      <a:pt x="1" y="12083"/>
                    </a:lnTo>
                    <a:lnTo>
                      <a:pt x="63" y="12690"/>
                    </a:lnTo>
                    <a:lnTo>
                      <a:pt x="170" y="13280"/>
                    </a:lnTo>
                    <a:lnTo>
                      <a:pt x="340" y="13869"/>
                    </a:lnTo>
                    <a:lnTo>
                      <a:pt x="554" y="14441"/>
                    </a:lnTo>
                    <a:lnTo>
                      <a:pt x="831" y="15003"/>
                    </a:lnTo>
                    <a:lnTo>
                      <a:pt x="1153" y="15557"/>
                    </a:lnTo>
                    <a:lnTo>
                      <a:pt x="1519" y="16102"/>
                    </a:lnTo>
                    <a:lnTo>
                      <a:pt x="1939" y="16628"/>
                    </a:lnTo>
                    <a:lnTo>
                      <a:pt x="2403" y="17146"/>
                    </a:lnTo>
                    <a:lnTo>
                      <a:pt x="3180" y="17888"/>
                    </a:lnTo>
                    <a:lnTo>
                      <a:pt x="4359" y="18834"/>
                    </a:lnTo>
                    <a:lnTo>
                      <a:pt x="5707" y="19700"/>
                    </a:lnTo>
                    <a:lnTo>
                      <a:pt x="7198" y="20504"/>
                    </a:lnTo>
                    <a:lnTo>
                      <a:pt x="8832" y="21227"/>
                    </a:lnTo>
                    <a:lnTo>
                      <a:pt x="10592" y="21861"/>
                    </a:lnTo>
                    <a:lnTo>
                      <a:pt x="12458" y="22406"/>
                    </a:lnTo>
                    <a:lnTo>
                      <a:pt x="14432" y="22853"/>
                    </a:lnTo>
                    <a:lnTo>
                      <a:pt x="16503" y="23192"/>
                    </a:lnTo>
                    <a:lnTo>
                      <a:pt x="18655" y="23433"/>
                    </a:lnTo>
                    <a:lnTo>
                      <a:pt x="20870" y="23549"/>
                    </a:lnTo>
                    <a:lnTo>
                      <a:pt x="22004" y="23558"/>
                    </a:lnTo>
                    <a:lnTo>
                      <a:pt x="23138" y="23549"/>
                    </a:lnTo>
                    <a:lnTo>
                      <a:pt x="25362" y="23433"/>
                    </a:lnTo>
                    <a:lnTo>
                      <a:pt x="27514" y="23192"/>
                    </a:lnTo>
                    <a:lnTo>
                      <a:pt x="29577" y="22853"/>
                    </a:lnTo>
                    <a:lnTo>
                      <a:pt x="31550" y="22406"/>
                    </a:lnTo>
                    <a:lnTo>
                      <a:pt x="33426" y="21861"/>
                    </a:lnTo>
                    <a:lnTo>
                      <a:pt x="35176" y="21227"/>
                    </a:lnTo>
                    <a:lnTo>
                      <a:pt x="36810" y="20504"/>
                    </a:lnTo>
                    <a:lnTo>
                      <a:pt x="38301" y="19700"/>
                    </a:lnTo>
                    <a:lnTo>
                      <a:pt x="39650" y="18834"/>
                    </a:lnTo>
                    <a:lnTo>
                      <a:pt x="40837" y="17888"/>
                    </a:lnTo>
                    <a:lnTo>
                      <a:pt x="41605" y="17146"/>
                    </a:lnTo>
                    <a:lnTo>
                      <a:pt x="42070" y="16628"/>
                    </a:lnTo>
                    <a:lnTo>
                      <a:pt x="42490" y="16102"/>
                    </a:lnTo>
                    <a:lnTo>
                      <a:pt x="42865" y="15557"/>
                    </a:lnTo>
                    <a:lnTo>
                      <a:pt x="43186" y="15003"/>
                    </a:lnTo>
                    <a:lnTo>
                      <a:pt x="43454" y="14441"/>
                    </a:lnTo>
                    <a:lnTo>
                      <a:pt x="43677" y="13869"/>
                    </a:lnTo>
                    <a:lnTo>
                      <a:pt x="43838" y="13280"/>
                    </a:lnTo>
                    <a:lnTo>
                      <a:pt x="43954" y="12690"/>
                    </a:lnTo>
                    <a:lnTo>
                      <a:pt x="44008" y="12083"/>
                    </a:lnTo>
                    <a:lnTo>
                      <a:pt x="44017" y="11779"/>
                    </a:lnTo>
                    <a:lnTo>
                      <a:pt x="44008" y="11476"/>
                    </a:lnTo>
                    <a:lnTo>
                      <a:pt x="43954" y="10878"/>
                    </a:lnTo>
                    <a:lnTo>
                      <a:pt x="43838" y="10279"/>
                    </a:lnTo>
                    <a:lnTo>
                      <a:pt x="43677" y="9699"/>
                    </a:lnTo>
                    <a:lnTo>
                      <a:pt x="43454" y="9118"/>
                    </a:lnTo>
                    <a:lnTo>
                      <a:pt x="43186" y="8556"/>
                    </a:lnTo>
                    <a:lnTo>
                      <a:pt x="42865" y="8002"/>
                    </a:lnTo>
                    <a:lnTo>
                      <a:pt x="42490" y="7457"/>
                    </a:lnTo>
                    <a:lnTo>
                      <a:pt x="42070" y="6931"/>
                    </a:lnTo>
                    <a:lnTo>
                      <a:pt x="41605" y="6422"/>
                    </a:lnTo>
                    <a:lnTo>
                      <a:pt x="40837" y="5671"/>
                    </a:lnTo>
                    <a:lnTo>
                      <a:pt x="39650" y="4734"/>
                    </a:lnTo>
                    <a:lnTo>
                      <a:pt x="38301" y="3859"/>
                    </a:lnTo>
                    <a:lnTo>
                      <a:pt x="36810" y="3055"/>
                    </a:lnTo>
                    <a:lnTo>
                      <a:pt x="35176" y="2341"/>
                    </a:lnTo>
                    <a:lnTo>
                      <a:pt x="33426" y="1707"/>
                    </a:lnTo>
                    <a:lnTo>
                      <a:pt x="31550" y="1162"/>
                    </a:lnTo>
                    <a:lnTo>
                      <a:pt x="29577" y="715"/>
                    </a:lnTo>
                    <a:lnTo>
                      <a:pt x="27514" y="367"/>
                    </a:lnTo>
                    <a:lnTo>
                      <a:pt x="25362" y="135"/>
                    </a:lnTo>
                    <a:lnTo>
                      <a:pt x="23138" y="10"/>
                    </a:lnTo>
                    <a:lnTo>
                      <a:pt x="2200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5822338" y="4020122"/>
                <a:ext cx="524596" cy="550633"/>
              </a:xfrm>
              <a:custGeom>
                <a:rect b="b" l="l" r="r" t="t"/>
                <a:pathLst>
                  <a:path extrusionOk="0" h="10405" w="9913">
                    <a:moveTo>
                      <a:pt x="5867" y="1"/>
                    </a:moveTo>
                    <a:lnTo>
                      <a:pt x="4974" y="63"/>
                    </a:lnTo>
                    <a:lnTo>
                      <a:pt x="3822" y="278"/>
                    </a:lnTo>
                    <a:lnTo>
                      <a:pt x="2795" y="572"/>
                    </a:lnTo>
                    <a:lnTo>
                      <a:pt x="1697" y="983"/>
                    </a:lnTo>
                    <a:lnTo>
                      <a:pt x="1527" y="1055"/>
                    </a:lnTo>
                    <a:lnTo>
                      <a:pt x="1545" y="1180"/>
                    </a:lnTo>
                    <a:lnTo>
                      <a:pt x="1590" y="2055"/>
                    </a:lnTo>
                    <a:lnTo>
                      <a:pt x="1590" y="2867"/>
                    </a:lnTo>
                    <a:lnTo>
                      <a:pt x="1518" y="3823"/>
                    </a:lnTo>
                    <a:lnTo>
                      <a:pt x="1349" y="4832"/>
                    </a:lnTo>
                    <a:lnTo>
                      <a:pt x="1134" y="5582"/>
                    </a:lnTo>
                    <a:lnTo>
                      <a:pt x="938" y="6064"/>
                    </a:lnTo>
                    <a:lnTo>
                      <a:pt x="706" y="6529"/>
                    </a:lnTo>
                    <a:lnTo>
                      <a:pt x="429" y="6948"/>
                    </a:lnTo>
                    <a:lnTo>
                      <a:pt x="268" y="7145"/>
                    </a:lnTo>
                    <a:lnTo>
                      <a:pt x="179" y="7252"/>
                    </a:lnTo>
                    <a:lnTo>
                      <a:pt x="54" y="7466"/>
                    </a:lnTo>
                    <a:lnTo>
                      <a:pt x="0" y="7672"/>
                    </a:lnTo>
                    <a:lnTo>
                      <a:pt x="9" y="7886"/>
                    </a:lnTo>
                    <a:lnTo>
                      <a:pt x="72" y="8091"/>
                    </a:lnTo>
                    <a:lnTo>
                      <a:pt x="179" y="8297"/>
                    </a:lnTo>
                    <a:lnTo>
                      <a:pt x="438" y="8591"/>
                    </a:lnTo>
                    <a:lnTo>
                      <a:pt x="679" y="8779"/>
                    </a:lnTo>
                    <a:lnTo>
                      <a:pt x="1027" y="9020"/>
                    </a:lnTo>
                    <a:lnTo>
                      <a:pt x="1911" y="9467"/>
                    </a:lnTo>
                    <a:lnTo>
                      <a:pt x="2429" y="9654"/>
                    </a:lnTo>
                    <a:lnTo>
                      <a:pt x="2733" y="9761"/>
                    </a:lnTo>
                    <a:lnTo>
                      <a:pt x="3054" y="9859"/>
                    </a:lnTo>
                    <a:lnTo>
                      <a:pt x="3706" y="10038"/>
                    </a:lnTo>
                    <a:lnTo>
                      <a:pt x="5037" y="10297"/>
                    </a:lnTo>
                    <a:lnTo>
                      <a:pt x="5689" y="10360"/>
                    </a:lnTo>
                    <a:lnTo>
                      <a:pt x="6341" y="10404"/>
                    </a:lnTo>
                    <a:lnTo>
                      <a:pt x="6921" y="10386"/>
                    </a:lnTo>
                    <a:lnTo>
                      <a:pt x="7332" y="10360"/>
                    </a:lnTo>
                    <a:lnTo>
                      <a:pt x="8037" y="10217"/>
                    </a:lnTo>
                    <a:lnTo>
                      <a:pt x="8314" y="10101"/>
                    </a:lnTo>
                    <a:lnTo>
                      <a:pt x="8457" y="10020"/>
                    </a:lnTo>
                    <a:lnTo>
                      <a:pt x="8716" y="9833"/>
                    </a:lnTo>
                    <a:lnTo>
                      <a:pt x="8948" y="9592"/>
                    </a:lnTo>
                    <a:lnTo>
                      <a:pt x="9153" y="9315"/>
                    </a:lnTo>
                    <a:lnTo>
                      <a:pt x="9252" y="9163"/>
                    </a:lnTo>
                    <a:lnTo>
                      <a:pt x="9350" y="8975"/>
                    </a:lnTo>
                    <a:lnTo>
                      <a:pt x="9529" y="8556"/>
                    </a:lnTo>
                    <a:lnTo>
                      <a:pt x="9734" y="7868"/>
                    </a:lnTo>
                    <a:lnTo>
                      <a:pt x="9886" y="6832"/>
                    </a:lnTo>
                    <a:lnTo>
                      <a:pt x="9912" y="5725"/>
                    </a:lnTo>
                    <a:lnTo>
                      <a:pt x="9814" y="4591"/>
                    </a:lnTo>
                    <a:lnTo>
                      <a:pt x="9600" y="3475"/>
                    </a:lnTo>
                    <a:lnTo>
                      <a:pt x="9270" y="2430"/>
                    </a:lnTo>
                    <a:lnTo>
                      <a:pt x="8939" y="1724"/>
                    </a:lnTo>
                    <a:lnTo>
                      <a:pt x="8698" y="1305"/>
                    </a:lnTo>
                    <a:lnTo>
                      <a:pt x="8564" y="1108"/>
                    </a:lnTo>
                    <a:lnTo>
                      <a:pt x="8394" y="885"/>
                    </a:lnTo>
                    <a:lnTo>
                      <a:pt x="7993" y="537"/>
                    </a:lnTo>
                    <a:lnTo>
                      <a:pt x="7519" y="278"/>
                    </a:lnTo>
                    <a:lnTo>
                      <a:pt x="7001" y="117"/>
                    </a:lnTo>
                    <a:lnTo>
                      <a:pt x="6448" y="28"/>
                    </a:lnTo>
                    <a:lnTo>
                      <a:pt x="5867" y="1"/>
                    </a:lnTo>
                    <a:close/>
                  </a:path>
                </a:pathLst>
              </a:custGeom>
              <a:solidFill>
                <a:srgbClr val="B093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5535463" y="2127026"/>
                <a:ext cx="2474010" cy="2083619"/>
              </a:xfrm>
              <a:custGeom>
                <a:rect b="b" l="l" r="r" t="t"/>
                <a:pathLst>
                  <a:path extrusionOk="0" h="39373" w="46750">
                    <a:moveTo>
                      <a:pt x="45043" y="0"/>
                    </a:moveTo>
                    <a:lnTo>
                      <a:pt x="44883" y="27"/>
                    </a:lnTo>
                    <a:lnTo>
                      <a:pt x="44785" y="608"/>
                    </a:lnTo>
                    <a:lnTo>
                      <a:pt x="44508" y="1724"/>
                    </a:lnTo>
                    <a:lnTo>
                      <a:pt x="44151" y="2751"/>
                    </a:lnTo>
                    <a:lnTo>
                      <a:pt x="43713" y="3715"/>
                    </a:lnTo>
                    <a:lnTo>
                      <a:pt x="43204" y="4599"/>
                    </a:lnTo>
                    <a:lnTo>
                      <a:pt x="42632" y="5421"/>
                    </a:lnTo>
                    <a:lnTo>
                      <a:pt x="41998" y="6171"/>
                    </a:lnTo>
                    <a:lnTo>
                      <a:pt x="41311" y="6868"/>
                    </a:lnTo>
                    <a:lnTo>
                      <a:pt x="40570" y="7502"/>
                    </a:lnTo>
                    <a:lnTo>
                      <a:pt x="39775" y="8082"/>
                    </a:lnTo>
                    <a:lnTo>
                      <a:pt x="38944" y="8600"/>
                    </a:lnTo>
                    <a:lnTo>
                      <a:pt x="38078" y="9073"/>
                    </a:lnTo>
                    <a:lnTo>
                      <a:pt x="37176" y="9502"/>
                    </a:lnTo>
                    <a:lnTo>
                      <a:pt x="36247" y="9886"/>
                    </a:lnTo>
                    <a:lnTo>
                      <a:pt x="34828" y="10386"/>
                    </a:lnTo>
                    <a:lnTo>
                      <a:pt x="32872" y="10922"/>
                    </a:lnTo>
                    <a:lnTo>
                      <a:pt x="30898" y="11342"/>
                    </a:lnTo>
                    <a:lnTo>
                      <a:pt x="28943" y="11654"/>
                    </a:lnTo>
                    <a:lnTo>
                      <a:pt x="27050" y="11895"/>
                    </a:lnTo>
                    <a:lnTo>
                      <a:pt x="24397" y="12163"/>
                    </a:lnTo>
                    <a:lnTo>
                      <a:pt x="22147" y="12404"/>
                    </a:lnTo>
                    <a:lnTo>
                      <a:pt x="20906" y="12583"/>
                    </a:lnTo>
                    <a:lnTo>
                      <a:pt x="20388" y="12690"/>
                    </a:lnTo>
                    <a:lnTo>
                      <a:pt x="19665" y="12869"/>
                    </a:lnTo>
                    <a:lnTo>
                      <a:pt x="18334" y="13297"/>
                    </a:lnTo>
                    <a:lnTo>
                      <a:pt x="17119" y="13779"/>
                    </a:lnTo>
                    <a:lnTo>
                      <a:pt x="16048" y="14315"/>
                    </a:lnTo>
                    <a:lnTo>
                      <a:pt x="15101" y="14860"/>
                    </a:lnTo>
                    <a:lnTo>
                      <a:pt x="14289" y="15396"/>
                    </a:lnTo>
                    <a:lnTo>
                      <a:pt x="13306" y="16146"/>
                    </a:lnTo>
                    <a:lnTo>
                      <a:pt x="12851" y="16548"/>
                    </a:lnTo>
                    <a:lnTo>
                      <a:pt x="12458" y="16315"/>
                    </a:lnTo>
                    <a:lnTo>
                      <a:pt x="11645" y="15905"/>
                    </a:lnTo>
                    <a:lnTo>
                      <a:pt x="10788" y="15539"/>
                    </a:lnTo>
                    <a:lnTo>
                      <a:pt x="9895" y="15235"/>
                    </a:lnTo>
                    <a:lnTo>
                      <a:pt x="9431" y="15101"/>
                    </a:lnTo>
                    <a:lnTo>
                      <a:pt x="8734" y="15601"/>
                    </a:lnTo>
                    <a:lnTo>
                      <a:pt x="7439" y="16646"/>
                    </a:lnTo>
                    <a:lnTo>
                      <a:pt x="6279" y="17726"/>
                    </a:lnTo>
                    <a:lnTo>
                      <a:pt x="5234" y="18834"/>
                    </a:lnTo>
                    <a:lnTo>
                      <a:pt x="4305" y="19950"/>
                    </a:lnTo>
                    <a:lnTo>
                      <a:pt x="3483" y="21057"/>
                    </a:lnTo>
                    <a:lnTo>
                      <a:pt x="2760" y="22147"/>
                    </a:lnTo>
                    <a:lnTo>
                      <a:pt x="2144" y="23192"/>
                    </a:lnTo>
                    <a:lnTo>
                      <a:pt x="1376" y="24665"/>
                    </a:lnTo>
                    <a:lnTo>
                      <a:pt x="653" y="26353"/>
                    </a:lnTo>
                    <a:lnTo>
                      <a:pt x="63" y="28094"/>
                    </a:lnTo>
                    <a:lnTo>
                      <a:pt x="1" y="28344"/>
                    </a:lnTo>
                    <a:lnTo>
                      <a:pt x="135" y="29023"/>
                    </a:lnTo>
                    <a:lnTo>
                      <a:pt x="429" y="30291"/>
                    </a:lnTo>
                    <a:lnTo>
                      <a:pt x="760" y="31470"/>
                    </a:lnTo>
                    <a:lnTo>
                      <a:pt x="1117" y="32550"/>
                    </a:lnTo>
                    <a:lnTo>
                      <a:pt x="1501" y="33550"/>
                    </a:lnTo>
                    <a:lnTo>
                      <a:pt x="1912" y="34452"/>
                    </a:lnTo>
                    <a:lnTo>
                      <a:pt x="2349" y="35274"/>
                    </a:lnTo>
                    <a:lnTo>
                      <a:pt x="2823" y="36006"/>
                    </a:lnTo>
                    <a:lnTo>
                      <a:pt x="3064" y="36345"/>
                    </a:lnTo>
                    <a:lnTo>
                      <a:pt x="3421" y="36801"/>
                    </a:lnTo>
                    <a:lnTo>
                      <a:pt x="4171" y="37587"/>
                    </a:lnTo>
                    <a:lnTo>
                      <a:pt x="4966" y="38212"/>
                    </a:lnTo>
                    <a:lnTo>
                      <a:pt x="5805" y="38703"/>
                    </a:lnTo>
                    <a:lnTo>
                      <a:pt x="6689" y="39051"/>
                    </a:lnTo>
                    <a:lnTo>
                      <a:pt x="7609" y="39274"/>
                    </a:lnTo>
                    <a:lnTo>
                      <a:pt x="8556" y="39373"/>
                    </a:lnTo>
                    <a:lnTo>
                      <a:pt x="9538" y="39364"/>
                    </a:lnTo>
                    <a:lnTo>
                      <a:pt x="10547" y="39239"/>
                    </a:lnTo>
                    <a:lnTo>
                      <a:pt x="11583" y="39024"/>
                    </a:lnTo>
                    <a:lnTo>
                      <a:pt x="12637" y="38712"/>
                    </a:lnTo>
                    <a:lnTo>
                      <a:pt x="13717" y="38319"/>
                    </a:lnTo>
                    <a:lnTo>
                      <a:pt x="14807" y="37846"/>
                    </a:lnTo>
                    <a:lnTo>
                      <a:pt x="15914" y="37301"/>
                    </a:lnTo>
                    <a:lnTo>
                      <a:pt x="17593" y="36372"/>
                    </a:lnTo>
                    <a:lnTo>
                      <a:pt x="19843" y="34961"/>
                    </a:lnTo>
                    <a:lnTo>
                      <a:pt x="22102" y="33398"/>
                    </a:lnTo>
                    <a:lnTo>
                      <a:pt x="25442" y="30916"/>
                    </a:lnTo>
                    <a:lnTo>
                      <a:pt x="29675" y="27639"/>
                    </a:lnTo>
                    <a:lnTo>
                      <a:pt x="32568" y="25504"/>
                    </a:lnTo>
                    <a:lnTo>
                      <a:pt x="34336" y="24317"/>
                    </a:lnTo>
                    <a:lnTo>
                      <a:pt x="35149" y="23834"/>
                    </a:lnTo>
                    <a:lnTo>
                      <a:pt x="36078" y="23299"/>
                    </a:lnTo>
                    <a:lnTo>
                      <a:pt x="37757" y="22182"/>
                    </a:lnTo>
                    <a:lnTo>
                      <a:pt x="39266" y="21039"/>
                    </a:lnTo>
                    <a:lnTo>
                      <a:pt x="40587" y="19870"/>
                    </a:lnTo>
                    <a:lnTo>
                      <a:pt x="41748" y="18673"/>
                    </a:lnTo>
                    <a:lnTo>
                      <a:pt x="42766" y="17467"/>
                    </a:lnTo>
                    <a:lnTo>
                      <a:pt x="43633" y="16244"/>
                    </a:lnTo>
                    <a:lnTo>
                      <a:pt x="44365" y="15003"/>
                    </a:lnTo>
                    <a:lnTo>
                      <a:pt x="44981" y="13770"/>
                    </a:lnTo>
                    <a:lnTo>
                      <a:pt x="45481" y="12538"/>
                    </a:lnTo>
                    <a:lnTo>
                      <a:pt x="45883" y="11306"/>
                    </a:lnTo>
                    <a:lnTo>
                      <a:pt x="46187" y="10091"/>
                    </a:lnTo>
                    <a:lnTo>
                      <a:pt x="46419" y="8886"/>
                    </a:lnTo>
                    <a:lnTo>
                      <a:pt x="46579" y="7707"/>
                    </a:lnTo>
                    <a:lnTo>
                      <a:pt x="46678" y="6555"/>
                    </a:lnTo>
                    <a:lnTo>
                      <a:pt x="46731" y="5430"/>
                    </a:lnTo>
                    <a:lnTo>
                      <a:pt x="46740" y="4885"/>
                    </a:lnTo>
                    <a:lnTo>
                      <a:pt x="46749" y="4144"/>
                    </a:lnTo>
                    <a:lnTo>
                      <a:pt x="46669" y="2894"/>
                    </a:lnTo>
                    <a:lnTo>
                      <a:pt x="46508" y="1903"/>
                    </a:lnTo>
                    <a:lnTo>
                      <a:pt x="46276" y="1144"/>
                    </a:lnTo>
                    <a:lnTo>
                      <a:pt x="45999" y="590"/>
                    </a:lnTo>
                    <a:lnTo>
                      <a:pt x="45695" y="242"/>
                    </a:lnTo>
                    <a:lnTo>
                      <a:pt x="45365" y="45"/>
                    </a:lnTo>
                    <a:lnTo>
                      <a:pt x="45043" y="0"/>
                    </a:lnTo>
                    <a:close/>
                  </a:path>
                </a:pathLst>
              </a:custGeom>
              <a:solidFill>
                <a:srgbClr val="B093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>
                <a:off x="6034491" y="2128455"/>
                <a:ext cx="1876173" cy="874291"/>
              </a:xfrm>
              <a:custGeom>
                <a:rect b="b" l="l" r="r" t="t"/>
                <a:pathLst>
                  <a:path extrusionOk="0" h="16521" w="35453">
                    <a:moveTo>
                      <a:pt x="35453" y="0"/>
                    </a:moveTo>
                    <a:lnTo>
                      <a:pt x="35328" y="27"/>
                    </a:lnTo>
                    <a:lnTo>
                      <a:pt x="35087" y="152"/>
                    </a:lnTo>
                    <a:lnTo>
                      <a:pt x="34881" y="331"/>
                    </a:lnTo>
                    <a:lnTo>
                      <a:pt x="34712" y="554"/>
                    </a:lnTo>
                    <a:lnTo>
                      <a:pt x="34649" y="679"/>
                    </a:lnTo>
                    <a:lnTo>
                      <a:pt x="34122" y="1795"/>
                    </a:lnTo>
                    <a:lnTo>
                      <a:pt x="33327" y="3286"/>
                    </a:lnTo>
                    <a:lnTo>
                      <a:pt x="32747" y="4206"/>
                    </a:lnTo>
                    <a:lnTo>
                      <a:pt x="32113" y="5046"/>
                    </a:lnTo>
                    <a:lnTo>
                      <a:pt x="31399" y="5823"/>
                    </a:lnTo>
                    <a:lnTo>
                      <a:pt x="30568" y="6528"/>
                    </a:lnTo>
                    <a:lnTo>
                      <a:pt x="29621" y="7180"/>
                    </a:lnTo>
                    <a:lnTo>
                      <a:pt x="28514" y="7769"/>
                    </a:lnTo>
                    <a:lnTo>
                      <a:pt x="27237" y="8314"/>
                    </a:lnTo>
                    <a:lnTo>
                      <a:pt x="25755" y="8796"/>
                    </a:lnTo>
                    <a:lnTo>
                      <a:pt x="24058" y="9234"/>
                    </a:lnTo>
                    <a:lnTo>
                      <a:pt x="22120" y="9627"/>
                    </a:lnTo>
                    <a:lnTo>
                      <a:pt x="19915" y="9975"/>
                    </a:lnTo>
                    <a:lnTo>
                      <a:pt x="17414" y="10288"/>
                    </a:lnTo>
                    <a:lnTo>
                      <a:pt x="14610" y="10555"/>
                    </a:lnTo>
                    <a:lnTo>
                      <a:pt x="13065" y="10680"/>
                    </a:lnTo>
                    <a:lnTo>
                      <a:pt x="12029" y="10770"/>
                    </a:lnTo>
                    <a:lnTo>
                      <a:pt x="10056" y="11047"/>
                    </a:lnTo>
                    <a:lnTo>
                      <a:pt x="8198" y="11440"/>
                    </a:lnTo>
                    <a:lnTo>
                      <a:pt x="6466" y="11922"/>
                    </a:lnTo>
                    <a:lnTo>
                      <a:pt x="4841" y="12502"/>
                    </a:lnTo>
                    <a:lnTo>
                      <a:pt x="3332" y="13154"/>
                    </a:lnTo>
                    <a:lnTo>
                      <a:pt x="1921" y="13877"/>
                    </a:lnTo>
                    <a:lnTo>
                      <a:pt x="617" y="14663"/>
                    </a:lnTo>
                    <a:lnTo>
                      <a:pt x="1" y="15074"/>
                    </a:lnTo>
                    <a:lnTo>
                      <a:pt x="465" y="15208"/>
                    </a:lnTo>
                    <a:lnTo>
                      <a:pt x="1358" y="15512"/>
                    </a:lnTo>
                    <a:lnTo>
                      <a:pt x="2215" y="15878"/>
                    </a:lnTo>
                    <a:lnTo>
                      <a:pt x="3028" y="16288"/>
                    </a:lnTo>
                    <a:lnTo>
                      <a:pt x="3421" y="16521"/>
                    </a:lnTo>
                    <a:lnTo>
                      <a:pt x="3876" y="16119"/>
                    </a:lnTo>
                    <a:lnTo>
                      <a:pt x="4859" y="15369"/>
                    </a:lnTo>
                    <a:lnTo>
                      <a:pt x="5671" y="14833"/>
                    </a:lnTo>
                    <a:lnTo>
                      <a:pt x="6618" y="14288"/>
                    </a:lnTo>
                    <a:lnTo>
                      <a:pt x="7689" y="13752"/>
                    </a:lnTo>
                    <a:lnTo>
                      <a:pt x="8904" y="13270"/>
                    </a:lnTo>
                    <a:lnTo>
                      <a:pt x="10235" y="12842"/>
                    </a:lnTo>
                    <a:lnTo>
                      <a:pt x="10958" y="12663"/>
                    </a:lnTo>
                    <a:lnTo>
                      <a:pt x="11476" y="12556"/>
                    </a:lnTo>
                    <a:lnTo>
                      <a:pt x="12717" y="12377"/>
                    </a:lnTo>
                    <a:lnTo>
                      <a:pt x="14967" y="12136"/>
                    </a:lnTo>
                    <a:lnTo>
                      <a:pt x="17620" y="11868"/>
                    </a:lnTo>
                    <a:lnTo>
                      <a:pt x="19513" y="11627"/>
                    </a:lnTo>
                    <a:lnTo>
                      <a:pt x="21468" y="11315"/>
                    </a:lnTo>
                    <a:lnTo>
                      <a:pt x="23442" y="10895"/>
                    </a:lnTo>
                    <a:lnTo>
                      <a:pt x="25398" y="10359"/>
                    </a:lnTo>
                    <a:lnTo>
                      <a:pt x="26817" y="9859"/>
                    </a:lnTo>
                    <a:lnTo>
                      <a:pt x="27746" y="9475"/>
                    </a:lnTo>
                    <a:lnTo>
                      <a:pt x="28648" y="9046"/>
                    </a:lnTo>
                    <a:lnTo>
                      <a:pt x="29514" y="8573"/>
                    </a:lnTo>
                    <a:lnTo>
                      <a:pt x="30345" y="8055"/>
                    </a:lnTo>
                    <a:lnTo>
                      <a:pt x="31140" y="7475"/>
                    </a:lnTo>
                    <a:lnTo>
                      <a:pt x="31881" y="6841"/>
                    </a:lnTo>
                    <a:lnTo>
                      <a:pt x="32568" y="6144"/>
                    </a:lnTo>
                    <a:lnTo>
                      <a:pt x="33202" y="5394"/>
                    </a:lnTo>
                    <a:lnTo>
                      <a:pt x="33774" y="4572"/>
                    </a:lnTo>
                    <a:lnTo>
                      <a:pt x="34283" y="3688"/>
                    </a:lnTo>
                    <a:lnTo>
                      <a:pt x="34721" y="2724"/>
                    </a:lnTo>
                    <a:lnTo>
                      <a:pt x="35078" y="1697"/>
                    </a:lnTo>
                    <a:lnTo>
                      <a:pt x="35355" y="581"/>
                    </a:lnTo>
                    <a:lnTo>
                      <a:pt x="35453" y="0"/>
                    </a:lnTo>
                    <a:close/>
                  </a:path>
                </a:pathLst>
              </a:custGeom>
              <a:solidFill>
                <a:srgbClr val="FFCA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5175876" y="2899653"/>
                <a:ext cx="1358668" cy="1197103"/>
              </a:xfrm>
              <a:custGeom>
                <a:rect b="b" l="l" r="r" t="t"/>
                <a:pathLst>
                  <a:path extrusionOk="0" h="22621" w="25674">
                    <a:moveTo>
                      <a:pt x="12332" y="1"/>
                    </a:moveTo>
                    <a:lnTo>
                      <a:pt x="11734" y="10"/>
                    </a:lnTo>
                    <a:lnTo>
                      <a:pt x="10386" y="99"/>
                    </a:lnTo>
                    <a:lnTo>
                      <a:pt x="8939" y="278"/>
                    </a:lnTo>
                    <a:lnTo>
                      <a:pt x="7457" y="537"/>
                    </a:lnTo>
                    <a:lnTo>
                      <a:pt x="6010" y="885"/>
                    </a:lnTo>
                    <a:lnTo>
                      <a:pt x="4661" y="1314"/>
                    </a:lnTo>
                    <a:lnTo>
                      <a:pt x="3760" y="1680"/>
                    </a:lnTo>
                    <a:lnTo>
                      <a:pt x="3233" y="1957"/>
                    </a:lnTo>
                    <a:lnTo>
                      <a:pt x="2759" y="2242"/>
                    </a:lnTo>
                    <a:lnTo>
                      <a:pt x="2366" y="2555"/>
                    </a:lnTo>
                    <a:lnTo>
                      <a:pt x="2206" y="2716"/>
                    </a:lnTo>
                    <a:lnTo>
                      <a:pt x="1974" y="2966"/>
                    </a:lnTo>
                    <a:lnTo>
                      <a:pt x="1545" y="3501"/>
                    </a:lnTo>
                    <a:lnTo>
                      <a:pt x="1170" y="4091"/>
                    </a:lnTo>
                    <a:lnTo>
                      <a:pt x="839" y="4716"/>
                    </a:lnTo>
                    <a:lnTo>
                      <a:pt x="563" y="5377"/>
                    </a:lnTo>
                    <a:lnTo>
                      <a:pt x="339" y="6073"/>
                    </a:lnTo>
                    <a:lnTo>
                      <a:pt x="170" y="6797"/>
                    </a:lnTo>
                    <a:lnTo>
                      <a:pt x="54" y="7547"/>
                    </a:lnTo>
                    <a:lnTo>
                      <a:pt x="0" y="8315"/>
                    </a:lnTo>
                    <a:lnTo>
                      <a:pt x="0" y="9092"/>
                    </a:lnTo>
                    <a:lnTo>
                      <a:pt x="54" y="9886"/>
                    </a:lnTo>
                    <a:lnTo>
                      <a:pt x="170" y="10690"/>
                    </a:lnTo>
                    <a:lnTo>
                      <a:pt x="348" y="11494"/>
                    </a:lnTo>
                    <a:lnTo>
                      <a:pt x="589" y="12297"/>
                    </a:lnTo>
                    <a:lnTo>
                      <a:pt x="902" y="13092"/>
                    </a:lnTo>
                    <a:lnTo>
                      <a:pt x="1268" y="13878"/>
                    </a:lnTo>
                    <a:lnTo>
                      <a:pt x="1482" y="14271"/>
                    </a:lnTo>
                    <a:lnTo>
                      <a:pt x="2509" y="16102"/>
                    </a:lnTo>
                    <a:lnTo>
                      <a:pt x="3697" y="18030"/>
                    </a:lnTo>
                    <a:lnTo>
                      <a:pt x="4251" y="18763"/>
                    </a:lnTo>
                    <a:lnTo>
                      <a:pt x="4635" y="19182"/>
                    </a:lnTo>
                    <a:lnTo>
                      <a:pt x="5037" y="19566"/>
                    </a:lnTo>
                    <a:lnTo>
                      <a:pt x="5465" y="19906"/>
                    </a:lnTo>
                    <a:lnTo>
                      <a:pt x="5938" y="20209"/>
                    </a:lnTo>
                    <a:lnTo>
                      <a:pt x="6474" y="20495"/>
                    </a:lnTo>
                    <a:lnTo>
                      <a:pt x="7385" y="20906"/>
                    </a:lnTo>
                    <a:lnTo>
                      <a:pt x="8921" y="21451"/>
                    </a:lnTo>
                    <a:lnTo>
                      <a:pt x="9859" y="21745"/>
                    </a:lnTo>
                    <a:lnTo>
                      <a:pt x="10912" y="22067"/>
                    </a:lnTo>
                    <a:lnTo>
                      <a:pt x="12163" y="22442"/>
                    </a:lnTo>
                    <a:lnTo>
                      <a:pt x="12520" y="22540"/>
                    </a:lnTo>
                    <a:lnTo>
                      <a:pt x="13350" y="22620"/>
                    </a:lnTo>
                    <a:lnTo>
                      <a:pt x="14279" y="22594"/>
                    </a:lnTo>
                    <a:lnTo>
                      <a:pt x="15306" y="22451"/>
                    </a:lnTo>
                    <a:lnTo>
                      <a:pt x="16387" y="22192"/>
                    </a:lnTo>
                    <a:lnTo>
                      <a:pt x="17503" y="21835"/>
                    </a:lnTo>
                    <a:lnTo>
                      <a:pt x="18637" y="21370"/>
                    </a:lnTo>
                    <a:lnTo>
                      <a:pt x="19762" y="20808"/>
                    </a:lnTo>
                    <a:lnTo>
                      <a:pt x="20852" y="20156"/>
                    </a:lnTo>
                    <a:lnTo>
                      <a:pt x="21887" y="19406"/>
                    </a:lnTo>
                    <a:lnTo>
                      <a:pt x="22852" y="18566"/>
                    </a:lnTo>
                    <a:lnTo>
                      <a:pt x="23709" y="17647"/>
                    </a:lnTo>
                    <a:lnTo>
                      <a:pt x="24441" y="16646"/>
                    </a:lnTo>
                    <a:lnTo>
                      <a:pt x="24888" y="15843"/>
                    </a:lnTo>
                    <a:lnTo>
                      <a:pt x="25138" y="15280"/>
                    </a:lnTo>
                    <a:lnTo>
                      <a:pt x="25343" y="14709"/>
                    </a:lnTo>
                    <a:lnTo>
                      <a:pt x="25504" y="14119"/>
                    </a:lnTo>
                    <a:lnTo>
                      <a:pt x="25611" y="13503"/>
                    </a:lnTo>
                    <a:lnTo>
                      <a:pt x="25674" y="12878"/>
                    </a:lnTo>
                    <a:lnTo>
                      <a:pt x="25674" y="12556"/>
                    </a:lnTo>
                    <a:lnTo>
                      <a:pt x="25674" y="12146"/>
                    </a:lnTo>
                    <a:lnTo>
                      <a:pt x="25620" y="11324"/>
                    </a:lnTo>
                    <a:lnTo>
                      <a:pt x="25513" y="10520"/>
                    </a:lnTo>
                    <a:lnTo>
                      <a:pt x="25352" y="9735"/>
                    </a:lnTo>
                    <a:lnTo>
                      <a:pt x="25156" y="8967"/>
                    </a:lnTo>
                    <a:lnTo>
                      <a:pt x="24897" y="8216"/>
                    </a:lnTo>
                    <a:lnTo>
                      <a:pt x="24602" y="7484"/>
                    </a:lnTo>
                    <a:lnTo>
                      <a:pt x="24254" y="6779"/>
                    </a:lnTo>
                    <a:lnTo>
                      <a:pt x="23861" y="6091"/>
                    </a:lnTo>
                    <a:lnTo>
                      <a:pt x="23432" y="5439"/>
                    </a:lnTo>
                    <a:lnTo>
                      <a:pt x="22959" y="4805"/>
                    </a:lnTo>
                    <a:lnTo>
                      <a:pt x="22441" y="4216"/>
                    </a:lnTo>
                    <a:lnTo>
                      <a:pt x="21887" y="3644"/>
                    </a:lnTo>
                    <a:lnTo>
                      <a:pt x="21289" y="3117"/>
                    </a:lnTo>
                    <a:lnTo>
                      <a:pt x="20664" y="2617"/>
                    </a:lnTo>
                    <a:lnTo>
                      <a:pt x="19994" y="2162"/>
                    </a:lnTo>
                    <a:lnTo>
                      <a:pt x="19646" y="1948"/>
                    </a:lnTo>
                    <a:lnTo>
                      <a:pt x="19253" y="1715"/>
                    </a:lnTo>
                    <a:lnTo>
                      <a:pt x="18440" y="1305"/>
                    </a:lnTo>
                    <a:lnTo>
                      <a:pt x="17583" y="939"/>
                    </a:lnTo>
                    <a:lnTo>
                      <a:pt x="16690" y="635"/>
                    </a:lnTo>
                    <a:lnTo>
                      <a:pt x="16226" y="501"/>
                    </a:lnTo>
                    <a:lnTo>
                      <a:pt x="15770" y="385"/>
                    </a:lnTo>
                    <a:lnTo>
                      <a:pt x="14824" y="197"/>
                    </a:lnTo>
                    <a:lnTo>
                      <a:pt x="13850" y="72"/>
                    </a:lnTo>
                    <a:lnTo>
                      <a:pt x="12850" y="1"/>
                    </a:lnTo>
                    <a:close/>
                  </a:path>
                </a:pathLst>
              </a:custGeom>
              <a:solidFill>
                <a:srgbClr val="FF9D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1" name="Google Shape;1221;p35"/>
              <p:cNvSpPr/>
              <p:nvPr/>
            </p:nvSpPr>
            <p:spPr>
              <a:xfrm>
                <a:off x="5089353" y="3509288"/>
                <a:ext cx="957058" cy="959387"/>
              </a:xfrm>
              <a:custGeom>
                <a:rect b="b" l="l" r="r" t="t"/>
                <a:pathLst>
                  <a:path extrusionOk="0" h="18129" w="18085">
                    <a:moveTo>
                      <a:pt x="8234" y="1"/>
                    </a:moveTo>
                    <a:lnTo>
                      <a:pt x="7502" y="81"/>
                    </a:lnTo>
                    <a:lnTo>
                      <a:pt x="6823" y="286"/>
                    </a:lnTo>
                    <a:lnTo>
                      <a:pt x="6216" y="608"/>
                    </a:lnTo>
                    <a:lnTo>
                      <a:pt x="5698" y="1019"/>
                    </a:lnTo>
                    <a:lnTo>
                      <a:pt x="5278" y="1510"/>
                    </a:lnTo>
                    <a:lnTo>
                      <a:pt x="4984" y="2072"/>
                    </a:lnTo>
                    <a:lnTo>
                      <a:pt x="4894" y="2376"/>
                    </a:lnTo>
                    <a:lnTo>
                      <a:pt x="4698" y="3153"/>
                    </a:lnTo>
                    <a:lnTo>
                      <a:pt x="4216" y="4894"/>
                    </a:lnTo>
                    <a:lnTo>
                      <a:pt x="3725" y="6359"/>
                    </a:lnTo>
                    <a:lnTo>
                      <a:pt x="3314" y="7403"/>
                    </a:lnTo>
                    <a:lnTo>
                      <a:pt x="2814" y="8520"/>
                    </a:lnTo>
                    <a:lnTo>
                      <a:pt x="2224" y="9707"/>
                    </a:lnTo>
                    <a:lnTo>
                      <a:pt x="1876" y="10324"/>
                    </a:lnTo>
                    <a:lnTo>
                      <a:pt x="1528" y="10949"/>
                    </a:lnTo>
                    <a:lnTo>
                      <a:pt x="894" y="12118"/>
                    </a:lnTo>
                    <a:lnTo>
                      <a:pt x="394" y="13199"/>
                    </a:lnTo>
                    <a:lnTo>
                      <a:pt x="144" y="13958"/>
                    </a:lnTo>
                    <a:lnTo>
                      <a:pt x="37" y="14440"/>
                    </a:lnTo>
                    <a:lnTo>
                      <a:pt x="1" y="14905"/>
                    </a:lnTo>
                    <a:lnTo>
                      <a:pt x="37" y="15342"/>
                    </a:lnTo>
                    <a:lnTo>
                      <a:pt x="153" y="15762"/>
                    </a:lnTo>
                    <a:lnTo>
                      <a:pt x="349" y="16164"/>
                    </a:lnTo>
                    <a:lnTo>
                      <a:pt x="644" y="16548"/>
                    </a:lnTo>
                    <a:lnTo>
                      <a:pt x="1037" y="16914"/>
                    </a:lnTo>
                    <a:lnTo>
                      <a:pt x="1537" y="17253"/>
                    </a:lnTo>
                    <a:lnTo>
                      <a:pt x="2144" y="17575"/>
                    </a:lnTo>
                    <a:lnTo>
                      <a:pt x="2501" y="17735"/>
                    </a:lnTo>
                    <a:lnTo>
                      <a:pt x="2867" y="17878"/>
                    </a:lnTo>
                    <a:lnTo>
                      <a:pt x="3564" y="18057"/>
                    </a:lnTo>
                    <a:lnTo>
                      <a:pt x="4234" y="18128"/>
                    </a:lnTo>
                    <a:lnTo>
                      <a:pt x="4877" y="18110"/>
                    </a:lnTo>
                    <a:lnTo>
                      <a:pt x="5475" y="17994"/>
                    </a:lnTo>
                    <a:lnTo>
                      <a:pt x="6055" y="17807"/>
                    </a:lnTo>
                    <a:lnTo>
                      <a:pt x="6591" y="17557"/>
                    </a:lnTo>
                    <a:lnTo>
                      <a:pt x="7100" y="17253"/>
                    </a:lnTo>
                    <a:lnTo>
                      <a:pt x="7806" y="16735"/>
                    </a:lnTo>
                    <a:lnTo>
                      <a:pt x="8636" y="15967"/>
                    </a:lnTo>
                    <a:lnTo>
                      <a:pt x="9654" y="14860"/>
                    </a:lnTo>
                    <a:lnTo>
                      <a:pt x="10136" y="14342"/>
                    </a:lnTo>
                    <a:lnTo>
                      <a:pt x="10431" y="14074"/>
                    </a:lnTo>
                    <a:lnTo>
                      <a:pt x="11262" y="13512"/>
                    </a:lnTo>
                    <a:lnTo>
                      <a:pt x="12851" y="12574"/>
                    </a:lnTo>
                    <a:lnTo>
                      <a:pt x="14601" y="11547"/>
                    </a:lnTo>
                    <a:lnTo>
                      <a:pt x="15700" y="10824"/>
                    </a:lnTo>
                    <a:lnTo>
                      <a:pt x="16414" y="10279"/>
                    </a:lnTo>
                    <a:lnTo>
                      <a:pt x="16825" y="9904"/>
                    </a:lnTo>
                    <a:lnTo>
                      <a:pt x="17164" y="9529"/>
                    </a:lnTo>
                    <a:lnTo>
                      <a:pt x="17423" y="9154"/>
                    </a:lnTo>
                    <a:lnTo>
                      <a:pt x="17513" y="8966"/>
                    </a:lnTo>
                    <a:lnTo>
                      <a:pt x="17673" y="8591"/>
                    </a:lnTo>
                    <a:lnTo>
                      <a:pt x="17897" y="7859"/>
                    </a:lnTo>
                    <a:lnTo>
                      <a:pt x="18039" y="7180"/>
                    </a:lnTo>
                    <a:lnTo>
                      <a:pt x="18084" y="6528"/>
                    </a:lnTo>
                    <a:lnTo>
                      <a:pt x="18057" y="5921"/>
                    </a:lnTo>
                    <a:lnTo>
                      <a:pt x="17959" y="5350"/>
                    </a:lnTo>
                    <a:lnTo>
                      <a:pt x="17816" y="4814"/>
                    </a:lnTo>
                    <a:lnTo>
                      <a:pt x="17611" y="4323"/>
                    </a:lnTo>
                    <a:lnTo>
                      <a:pt x="17379" y="3867"/>
                    </a:lnTo>
                    <a:lnTo>
                      <a:pt x="17111" y="3456"/>
                    </a:lnTo>
                    <a:lnTo>
                      <a:pt x="16673" y="2903"/>
                    </a:lnTo>
                    <a:lnTo>
                      <a:pt x="16084" y="2331"/>
                    </a:lnTo>
                    <a:lnTo>
                      <a:pt x="15539" y="1912"/>
                    </a:lnTo>
                    <a:lnTo>
                      <a:pt x="15325" y="1778"/>
                    </a:lnTo>
                    <a:lnTo>
                      <a:pt x="15039" y="1626"/>
                    </a:lnTo>
                    <a:lnTo>
                      <a:pt x="14566" y="1403"/>
                    </a:lnTo>
                    <a:lnTo>
                      <a:pt x="14164" y="1260"/>
                    </a:lnTo>
                    <a:lnTo>
                      <a:pt x="13798" y="1188"/>
                    </a:lnTo>
                    <a:lnTo>
                      <a:pt x="13280" y="1170"/>
                    </a:lnTo>
                    <a:lnTo>
                      <a:pt x="12485" y="1179"/>
                    </a:lnTo>
                    <a:lnTo>
                      <a:pt x="11958" y="1153"/>
                    </a:lnTo>
                    <a:lnTo>
                      <a:pt x="11646" y="1117"/>
                    </a:lnTo>
                    <a:lnTo>
                      <a:pt x="11181" y="1036"/>
                    </a:lnTo>
                    <a:lnTo>
                      <a:pt x="10860" y="929"/>
                    </a:lnTo>
                    <a:lnTo>
                      <a:pt x="10636" y="804"/>
                    </a:lnTo>
                    <a:lnTo>
                      <a:pt x="10377" y="590"/>
                    </a:lnTo>
                    <a:lnTo>
                      <a:pt x="10020" y="367"/>
                    </a:lnTo>
                    <a:lnTo>
                      <a:pt x="9663" y="215"/>
                    </a:lnTo>
                    <a:lnTo>
                      <a:pt x="9413" y="143"/>
                    </a:lnTo>
                    <a:lnTo>
                      <a:pt x="9011" y="54"/>
                    </a:lnTo>
                    <a:lnTo>
                      <a:pt x="8234" y="1"/>
                    </a:lnTo>
                    <a:close/>
                  </a:path>
                </a:pathLst>
              </a:custGeom>
              <a:solidFill>
                <a:srgbClr val="B093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2" name="Google Shape;1222;p35"/>
              <p:cNvSpPr/>
              <p:nvPr/>
            </p:nvSpPr>
            <p:spPr>
              <a:xfrm>
                <a:off x="5041144" y="4203965"/>
                <a:ext cx="243908" cy="264230"/>
              </a:xfrm>
              <a:custGeom>
                <a:rect b="b" l="l" r="r" t="t"/>
                <a:pathLst>
                  <a:path extrusionOk="0" h="4993" w="4609">
                    <a:moveTo>
                      <a:pt x="1439" y="1"/>
                    </a:moveTo>
                    <a:lnTo>
                      <a:pt x="1385" y="54"/>
                    </a:lnTo>
                    <a:lnTo>
                      <a:pt x="1019" y="492"/>
                    </a:lnTo>
                    <a:lnTo>
                      <a:pt x="715" y="965"/>
                    </a:lnTo>
                    <a:lnTo>
                      <a:pt x="412" y="1599"/>
                    </a:lnTo>
                    <a:lnTo>
                      <a:pt x="162" y="2385"/>
                    </a:lnTo>
                    <a:lnTo>
                      <a:pt x="10" y="3314"/>
                    </a:lnTo>
                    <a:lnTo>
                      <a:pt x="1" y="4117"/>
                    </a:lnTo>
                    <a:lnTo>
                      <a:pt x="55" y="4689"/>
                    </a:lnTo>
                    <a:lnTo>
                      <a:pt x="99" y="4992"/>
                    </a:lnTo>
                    <a:lnTo>
                      <a:pt x="153" y="4957"/>
                    </a:lnTo>
                    <a:lnTo>
                      <a:pt x="715" y="4698"/>
                    </a:lnTo>
                    <a:lnTo>
                      <a:pt x="1466" y="4492"/>
                    </a:lnTo>
                    <a:lnTo>
                      <a:pt x="2082" y="4421"/>
                    </a:lnTo>
                    <a:lnTo>
                      <a:pt x="2787" y="4430"/>
                    </a:lnTo>
                    <a:lnTo>
                      <a:pt x="3573" y="4564"/>
                    </a:lnTo>
                    <a:lnTo>
                      <a:pt x="3993" y="4698"/>
                    </a:lnTo>
                    <a:lnTo>
                      <a:pt x="4064" y="4716"/>
                    </a:lnTo>
                    <a:lnTo>
                      <a:pt x="4207" y="4680"/>
                    </a:lnTo>
                    <a:lnTo>
                      <a:pt x="4341" y="4564"/>
                    </a:lnTo>
                    <a:lnTo>
                      <a:pt x="4448" y="4385"/>
                    </a:lnTo>
                    <a:lnTo>
                      <a:pt x="4537" y="4144"/>
                    </a:lnTo>
                    <a:lnTo>
                      <a:pt x="4591" y="3849"/>
                    </a:lnTo>
                    <a:lnTo>
                      <a:pt x="4609" y="3519"/>
                    </a:lnTo>
                    <a:lnTo>
                      <a:pt x="4573" y="3153"/>
                    </a:lnTo>
                    <a:lnTo>
                      <a:pt x="4493" y="2769"/>
                    </a:lnTo>
                    <a:lnTo>
                      <a:pt x="4341" y="2358"/>
                    </a:lnTo>
                    <a:lnTo>
                      <a:pt x="4136" y="1956"/>
                    </a:lnTo>
                    <a:lnTo>
                      <a:pt x="3841" y="1545"/>
                    </a:lnTo>
                    <a:lnTo>
                      <a:pt x="3475" y="1153"/>
                    </a:lnTo>
                    <a:lnTo>
                      <a:pt x="3019" y="777"/>
                    </a:lnTo>
                    <a:lnTo>
                      <a:pt x="2466" y="438"/>
                    </a:lnTo>
                    <a:lnTo>
                      <a:pt x="1814" y="135"/>
                    </a:lnTo>
                    <a:lnTo>
                      <a:pt x="1439" y="1"/>
                    </a:lnTo>
                    <a:close/>
                  </a:path>
                </a:pathLst>
              </a:custGeom>
              <a:solidFill>
                <a:srgbClr val="B0938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3" name="Google Shape;1223;p35"/>
              <p:cNvSpPr/>
              <p:nvPr/>
            </p:nvSpPr>
            <p:spPr>
              <a:xfrm>
                <a:off x="5340296" y="3094874"/>
                <a:ext cx="196651" cy="350701"/>
              </a:xfrm>
              <a:custGeom>
                <a:rect b="b" l="l" r="r" t="t"/>
                <a:pathLst>
                  <a:path extrusionOk="0" h="6627" w="3716">
                    <a:moveTo>
                      <a:pt x="1671" y="0"/>
                    </a:moveTo>
                    <a:lnTo>
                      <a:pt x="1483" y="9"/>
                    </a:lnTo>
                    <a:lnTo>
                      <a:pt x="1296" y="45"/>
                    </a:lnTo>
                    <a:lnTo>
                      <a:pt x="956" y="214"/>
                    </a:lnTo>
                    <a:lnTo>
                      <a:pt x="653" y="509"/>
                    </a:lnTo>
                    <a:lnTo>
                      <a:pt x="403" y="893"/>
                    </a:lnTo>
                    <a:lnTo>
                      <a:pt x="215" y="1366"/>
                    </a:lnTo>
                    <a:lnTo>
                      <a:pt x="72" y="1920"/>
                    </a:lnTo>
                    <a:lnTo>
                      <a:pt x="1" y="2527"/>
                    </a:lnTo>
                    <a:lnTo>
                      <a:pt x="10" y="3179"/>
                    </a:lnTo>
                    <a:lnTo>
                      <a:pt x="36" y="3518"/>
                    </a:lnTo>
                    <a:lnTo>
                      <a:pt x="81" y="3858"/>
                    </a:lnTo>
                    <a:lnTo>
                      <a:pt x="233" y="4501"/>
                    </a:lnTo>
                    <a:lnTo>
                      <a:pt x="438" y="5072"/>
                    </a:lnTo>
                    <a:lnTo>
                      <a:pt x="688" y="5581"/>
                    </a:lnTo>
                    <a:lnTo>
                      <a:pt x="992" y="6001"/>
                    </a:lnTo>
                    <a:lnTo>
                      <a:pt x="1322" y="6322"/>
                    </a:lnTo>
                    <a:lnTo>
                      <a:pt x="1679" y="6537"/>
                    </a:lnTo>
                    <a:lnTo>
                      <a:pt x="2046" y="6626"/>
                    </a:lnTo>
                    <a:lnTo>
                      <a:pt x="2233" y="6617"/>
                    </a:lnTo>
                    <a:lnTo>
                      <a:pt x="2421" y="6581"/>
                    </a:lnTo>
                    <a:lnTo>
                      <a:pt x="2760" y="6412"/>
                    </a:lnTo>
                    <a:lnTo>
                      <a:pt x="3064" y="6126"/>
                    </a:lnTo>
                    <a:lnTo>
                      <a:pt x="3314" y="5733"/>
                    </a:lnTo>
                    <a:lnTo>
                      <a:pt x="3510" y="5260"/>
                    </a:lnTo>
                    <a:lnTo>
                      <a:pt x="3644" y="4706"/>
                    </a:lnTo>
                    <a:lnTo>
                      <a:pt x="3716" y="4099"/>
                    </a:lnTo>
                    <a:lnTo>
                      <a:pt x="3707" y="3447"/>
                    </a:lnTo>
                    <a:lnTo>
                      <a:pt x="3680" y="3108"/>
                    </a:lnTo>
                    <a:lnTo>
                      <a:pt x="3635" y="2768"/>
                    </a:lnTo>
                    <a:lnTo>
                      <a:pt x="3483" y="2134"/>
                    </a:lnTo>
                    <a:lnTo>
                      <a:pt x="3278" y="1554"/>
                    </a:lnTo>
                    <a:lnTo>
                      <a:pt x="3028" y="1045"/>
                    </a:lnTo>
                    <a:lnTo>
                      <a:pt x="2724" y="625"/>
                    </a:lnTo>
                    <a:lnTo>
                      <a:pt x="2394" y="304"/>
                    </a:lnTo>
                    <a:lnTo>
                      <a:pt x="2037" y="89"/>
                    </a:lnTo>
                    <a:lnTo>
                      <a:pt x="1671" y="0"/>
                    </a:lnTo>
                    <a:close/>
                  </a:path>
                </a:pathLst>
              </a:custGeom>
              <a:solidFill>
                <a:srgbClr val="FFCA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4" name="Google Shape;1224;p35"/>
              <p:cNvSpPr/>
              <p:nvPr/>
            </p:nvSpPr>
            <p:spPr>
              <a:xfrm>
                <a:off x="6025548" y="3310787"/>
                <a:ext cx="318049" cy="345038"/>
              </a:xfrm>
              <a:custGeom>
                <a:rect b="b" l="l" r="r" t="t"/>
                <a:pathLst>
                  <a:path extrusionOk="0" h="6520" w="6010">
                    <a:moveTo>
                      <a:pt x="5144" y="1"/>
                    </a:moveTo>
                    <a:lnTo>
                      <a:pt x="4697" y="19"/>
                    </a:lnTo>
                    <a:lnTo>
                      <a:pt x="4188" y="153"/>
                    </a:lnTo>
                    <a:lnTo>
                      <a:pt x="3644" y="394"/>
                    </a:lnTo>
                    <a:lnTo>
                      <a:pt x="3072" y="751"/>
                    </a:lnTo>
                    <a:lnTo>
                      <a:pt x="2483" y="1198"/>
                    </a:lnTo>
                    <a:lnTo>
                      <a:pt x="1911" y="1742"/>
                    </a:lnTo>
                    <a:lnTo>
                      <a:pt x="1634" y="2046"/>
                    </a:lnTo>
                    <a:lnTo>
                      <a:pt x="1357" y="2367"/>
                    </a:lnTo>
                    <a:lnTo>
                      <a:pt x="893" y="3001"/>
                    </a:lnTo>
                    <a:lnTo>
                      <a:pt x="518" y="3635"/>
                    </a:lnTo>
                    <a:lnTo>
                      <a:pt x="241" y="4252"/>
                    </a:lnTo>
                    <a:lnTo>
                      <a:pt x="63" y="4832"/>
                    </a:lnTo>
                    <a:lnTo>
                      <a:pt x="0" y="5350"/>
                    </a:lnTo>
                    <a:lnTo>
                      <a:pt x="45" y="5797"/>
                    </a:lnTo>
                    <a:lnTo>
                      <a:pt x="206" y="6154"/>
                    </a:lnTo>
                    <a:lnTo>
                      <a:pt x="339" y="6288"/>
                    </a:lnTo>
                    <a:lnTo>
                      <a:pt x="482" y="6404"/>
                    </a:lnTo>
                    <a:lnTo>
                      <a:pt x="857" y="6520"/>
                    </a:lnTo>
                    <a:lnTo>
                      <a:pt x="1313" y="6502"/>
                    </a:lnTo>
                    <a:lnTo>
                      <a:pt x="1822" y="6368"/>
                    </a:lnTo>
                    <a:lnTo>
                      <a:pt x="2367" y="6127"/>
                    </a:lnTo>
                    <a:lnTo>
                      <a:pt x="2938" y="5770"/>
                    </a:lnTo>
                    <a:lnTo>
                      <a:pt x="3527" y="5323"/>
                    </a:lnTo>
                    <a:lnTo>
                      <a:pt x="4099" y="4779"/>
                    </a:lnTo>
                    <a:lnTo>
                      <a:pt x="4376" y="4475"/>
                    </a:lnTo>
                    <a:lnTo>
                      <a:pt x="4653" y="4153"/>
                    </a:lnTo>
                    <a:lnTo>
                      <a:pt x="5117" y="3519"/>
                    </a:lnTo>
                    <a:lnTo>
                      <a:pt x="5492" y="2885"/>
                    </a:lnTo>
                    <a:lnTo>
                      <a:pt x="5769" y="2269"/>
                    </a:lnTo>
                    <a:lnTo>
                      <a:pt x="5939" y="1689"/>
                    </a:lnTo>
                    <a:lnTo>
                      <a:pt x="6010" y="1171"/>
                    </a:lnTo>
                    <a:lnTo>
                      <a:pt x="5965" y="724"/>
                    </a:lnTo>
                    <a:lnTo>
                      <a:pt x="5805" y="367"/>
                    </a:lnTo>
                    <a:lnTo>
                      <a:pt x="5671" y="233"/>
                    </a:lnTo>
                    <a:lnTo>
                      <a:pt x="5519" y="117"/>
                    </a:lnTo>
                    <a:lnTo>
                      <a:pt x="5144" y="1"/>
                    </a:lnTo>
                    <a:close/>
                  </a:path>
                </a:pathLst>
              </a:custGeom>
              <a:solidFill>
                <a:srgbClr val="FFCA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5" name="Google Shape;1225;p35"/>
              <p:cNvSpPr/>
              <p:nvPr/>
            </p:nvSpPr>
            <p:spPr>
              <a:xfrm>
                <a:off x="5707980" y="2999407"/>
                <a:ext cx="223111" cy="508508"/>
              </a:xfrm>
              <a:custGeom>
                <a:rect b="b" l="l" r="r" t="t"/>
                <a:pathLst>
                  <a:path extrusionOk="0" h="9609" w="4216">
                    <a:moveTo>
                      <a:pt x="3144" y="0"/>
                    </a:moveTo>
                    <a:lnTo>
                      <a:pt x="2947" y="9"/>
                    </a:lnTo>
                    <a:lnTo>
                      <a:pt x="2652" y="98"/>
                    </a:lnTo>
                    <a:lnTo>
                      <a:pt x="2251" y="384"/>
                    </a:lnTo>
                    <a:lnTo>
                      <a:pt x="1840" y="840"/>
                    </a:lnTo>
                    <a:lnTo>
                      <a:pt x="1447" y="1429"/>
                    </a:lnTo>
                    <a:lnTo>
                      <a:pt x="1081" y="2152"/>
                    </a:lnTo>
                    <a:lnTo>
                      <a:pt x="741" y="2974"/>
                    </a:lnTo>
                    <a:lnTo>
                      <a:pt x="447" y="3894"/>
                    </a:lnTo>
                    <a:lnTo>
                      <a:pt x="331" y="4385"/>
                    </a:lnTo>
                    <a:lnTo>
                      <a:pt x="214" y="4876"/>
                    </a:lnTo>
                    <a:lnTo>
                      <a:pt x="72" y="5831"/>
                    </a:lnTo>
                    <a:lnTo>
                      <a:pt x="0" y="6724"/>
                    </a:lnTo>
                    <a:lnTo>
                      <a:pt x="18" y="7528"/>
                    </a:lnTo>
                    <a:lnTo>
                      <a:pt x="107" y="8242"/>
                    </a:lnTo>
                    <a:lnTo>
                      <a:pt x="268" y="8823"/>
                    </a:lnTo>
                    <a:lnTo>
                      <a:pt x="509" y="9261"/>
                    </a:lnTo>
                    <a:lnTo>
                      <a:pt x="732" y="9475"/>
                    </a:lnTo>
                    <a:lnTo>
                      <a:pt x="893" y="9564"/>
                    </a:lnTo>
                    <a:lnTo>
                      <a:pt x="991" y="9591"/>
                    </a:lnTo>
                    <a:lnTo>
                      <a:pt x="1081" y="9609"/>
                    </a:lnTo>
                    <a:lnTo>
                      <a:pt x="1268" y="9600"/>
                    </a:lnTo>
                    <a:lnTo>
                      <a:pt x="1572" y="9511"/>
                    </a:lnTo>
                    <a:lnTo>
                      <a:pt x="1974" y="9225"/>
                    </a:lnTo>
                    <a:lnTo>
                      <a:pt x="2376" y="8769"/>
                    </a:lnTo>
                    <a:lnTo>
                      <a:pt x="2777" y="8180"/>
                    </a:lnTo>
                    <a:lnTo>
                      <a:pt x="3144" y="7457"/>
                    </a:lnTo>
                    <a:lnTo>
                      <a:pt x="3483" y="6635"/>
                    </a:lnTo>
                    <a:lnTo>
                      <a:pt x="3769" y="5715"/>
                    </a:lnTo>
                    <a:lnTo>
                      <a:pt x="3894" y="5224"/>
                    </a:lnTo>
                    <a:lnTo>
                      <a:pt x="4001" y="4733"/>
                    </a:lnTo>
                    <a:lnTo>
                      <a:pt x="4153" y="3778"/>
                    </a:lnTo>
                    <a:lnTo>
                      <a:pt x="4215" y="2885"/>
                    </a:lnTo>
                    <a:lnTo>
                      <a:pt x="4206" y="2081"/>
                    </a:lnTo>
                    <a:lnTo>
                      <a:pt x="4117" y="1366"/>
                    </a:lnTo>
                    <a:lnTo>
                      <a:pt x="3956" y="786"/>
                    </a:lnTo>
                    <a:lnTo>
                      <a:pt x="3715" y="348"/>
                    </a:lnTo>
                    <a:lnTo>
                      <a:pt x="3492" y="134"/>
                    </a:lnTo>
                    <a:lnTo>
                      <a:pt x="3322" y="45"/>
                    </a:lnTo>
                    <a:lnTo>
                      <a:pt x="3233" y="18"/>
                    </a:lnTo>
                    <a:lnTo>
                      <a:pt x="3144" y="0"/>
                    </a:lnTo>
                    <a:close/>
                  </a:path>
                </a:pathLst>
              </a:custGeom>
              <a:solidFill>
                <a:srgbClr val="FFCA4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6" name="Google Shape;1226;p35"/>
              <p:cNvSpPr/>
              <p:nvPr/>
            </p:nvSpPr>
            <p:spPr>
              <a:xfrm>
                <a:off x="5420152" y="4253128"/>
                <a:ext cx="53925" cy="78480"/>
              </a:xfrm>
              <a:custGeom>
                <a:rect b="b" l="l" r="r" t="t"/>
                <a:pathLst>
                  <a:path extrusionOk="0" h="1483" w="1019">
                    <a:moveTo>
                      <a:pt x="483" y="0"/>
                    </a:moveTo>
                    <a:lnTo>
                      <a:pt x="376" y="18"/>
                    </a:lnTo>
                    <a:lnTo>
                      <a:pt x="197" y="134"/>
                    </a:lnTo>
                    <a:lnTo>
                      <a:pt x="72" y="340"/>
                    </a:lnTo>
                    <a:lnTo>
                      <a:pt x="1" y="616"/>
                    </a:lnTo>
                    <a:lnTo>
                      <a:pt x="1" y="768"/>
                    </a:lnTo>
                    <a:lnTo>
                      <a:pt x="10" y="920"/>
                    </a:lnTo>
                    <a:lnTo>
                      <a:pt x="99" y="1179"/>
                    </a:lnTo>
                    <a:lnTo>
                      <a:pt x="251" y="1375"/>
                    </a:lnTo>
                    <a:lnTo>
                      <a:pt x="438" y="1483"/>
                    </a:lnTo>
                    <a:lnTo>
                      <a:pt x="546" y="1483"/>
                    </a:lnTo>
                    <a:lnTo>
                      <a:pt x="644" y="1474"/>
                    </a:lnTo>
                    <a:lnTo>
                      <a:pt x="822" y="1349"/>
                    </a:lnTo>
                    <a:lnTo>
                      <a:pt x="956" y="1143"/>
                    </a:lnTo>
                    <a:lnTo>
                      <a:pt x="1019" y="875"/>
                    </a:lnTo>
                    <a:lnTo>
                      <a:pt x="1019" y="724"/>
                    </a:lnTo>
                    <a:lnTo>
                      <a:pt x="1010" y="572"/>
                    </a:lnTo>
                    <a:lnTo>
                      <a:pt x="921" y="313"/>
                    </a:lnTo>
                    <a:lnTo>
                      <a:pt x="769" y="116"/>
                    </a:lnTo>
                    <a:lnTo>
                      <a:pt x="581" y="9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7" name="Google Shape;1227;p35"/>
              <p:cNvSpPr/>
              <p:nvPr/>
            </p:nvSpPr>
            <p:spPr>
              <a:xfrm>
                <a:off x="6416357" y="2873670"/>
                <a:ext cx="355887" cy="207552"/>
              </a:xfrm>
              <a:custGeom>
                <a:rect b="b" l="l" r="r" t="t"/>
                <a:pathLst>
                  <a:path extrusionOk="0" h="3922" w="6725">
                    <a:moveTo>
                      <a:pt x="4483" y="1"/>
                    </a:moveTo>
                    <a:lnTo>
                      <a:pt x="3840" y="63"/>
                    </a:lnTo>
                    <a:lnTo>
                      <a:pt x="3170" y="206"/>
                    </a:lnTo>
                    <a:lnTo>
                      <a:pt x="2831" y="313"/>
                    </a:lnTo>
                    <a:lnTo>
                      <a:pt x="2492" y="429"/>
                    </a:lnTo>
                    <a:lnTo>
                      <a:pt x="1867" y="706"/>
                    </a:lnTo>
                    <a:lnTo>
                      <a:pt x="1313" y="1028"/>
                    </a:lnTo>
                    <a:lnTo>
                      <a:pt x="840" y="1376"/>
                    </a:lnTo>
                    <a:lnTo>
                      <a:pt x="456" y="1742"/>
                    </a:lnTo>
                    <a:lnTo>
                      <a:pt x="188" y="2117"/>
                    </a:lnTo>
                    <a:lnTo>
                      <a:pt x="27" y="2492"/>
                    </a:lnTo>
                    <a:lnTo>
                      <a:pt x="0" y="2858"/>
                    </a:lnTo>
                    <a:lnTo>
                      <a:pt x="45" y="3037"/>
                    </a:lnTo>
                    <a:lnTo>
                      <a:pt x="107" y="3198"/>
                    </a:lnTo>
                    <a:lnTo>
                      <a:pt x="348" y="3475"/>
                    </a:lnTo>
                    <a:lnTo>
                      <a:pt x="688" y="3689"/>
                    </a:lnTo>
                    <a:lnTo>
                      <a:pt x="1134" y="3832"/>
                    </a:lnTo>
                    <a:lnTo>
                      <a:pt x="1661" y="3912"/>
                    </a:lnTo>
                    <a:lnTo>
                      <a:pt x="2242" y="3921"/>
                    </a:lnTo>
                    <a:lnTo>
                      <a:pt x="2885" y="3850"/>
                    </a:lnTo>
                    <a:lnTo>
                      <a:pt x="3554" y="3707"/>
                    </a:lnTo>
                    <a:lnTo>
                      <a:pt x="3894" y="3600"/>
                    </a:lnTo>
                    <a:lnTo>
                      <a:pt x="4233" y="3483"/>
                    </a:lnTo>
                    <a:lnTo>
                      <a:pt x="4858" y="3207"/>
                    </a:lnTo>
                    <a:lnTo>
                      <a:pt x="5421" y="2894"/>
                    </a:lnTo>
                    <a:lnTo>
                      <a:pt x="5894" y="2537"/>
                    </a:lnTo>
                    <a:lnTo>
                      <a:pt x="6269" y="2171"/>
                    </a:lnTo>
                    <a:lnTo>
                      <a:pt x="6546" y="1796"/>
                    </a:lnTo>
                    <a:lnTo>
                      <a:pt x="6698" y="1421"/>
                    </a:lnTo>
                    <a:lnTo>
                      <a:pt x="6724" y="1055"/>
                    </a:lnTo>
                    <a:lnTo>
                      <a:pt x="6689" y="885"/>
                    </a:lnTo>
                    <a:lnTo>
                      <a:pt x="6617" y="715"/>
                    </a:lnTo>
                    <a:lnTo>
                      <a:pt x="6385" y="438"/>
                    </a:lnTo>
                    <a:lnTo>
                      <a:pt x="6037" y="224"/>
                    </a:lnTo>
                    <a:lnTo>
                      <a:pt x="5590" y="81"/>
                    </a:lnTo>
                    <a:lnTo>
                      <a:pt x="5072" y="1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8" name="Google Shape;1228;p35"/>
              <p:cNvSpPr/>
              <p:nvPr/>
            </p:nvSpPr>
            <p:spPr>
              <a:xfrm>
                <a:off x="7069910" y="2789580"/>
                <a:ext cx="216972" cy="118170"/>
              </a:xfrm>
              <a:custGeom>
                <a:rect b="b" l="l" r="r" t="t"/>
                <a:pathLst>
                  <a:path extrusionOk="0" h="2233" w="4100">
                    <a:moveTo>
                      <a:pt x="2179" y="0"/>
                    </a:moveTo>
                    <a:lnTo>
                      <a:pt x="1965" y="9"/>
                    </a:lnTo>
                    <a:lnTo>
                      <a:pt x="1760" y="27"/>
                    </a:lnTo>
                    <a:lnTo>
                      <a:pt x="1358" y="107"/>
                    </a:lnTo>
                    <a:lnTo>
                      <a:pt x="1000" y="215"/>
                    </a:lnTo>
                    <a:lnTo>
                      <a:pt x="679" y="357"/>
                    </a:lnTo>
                    <a:lnTo>
                      <a:pt x="411" y="527"/>
                    </a:lnTo>
                    <a:lnTo>
                      <a:pt x="206" y="715"/>
                    </a:lnTo>
                    <a:lnTo>
                      <a:pt x="63" y="929"/>
                    </a:lnTo>
                    <a:lnTo>
                      <a:pt x="0" y="1152"/>
                    </a:lnTo>
                    <a:lnTo>
                      <a:pt x="0" y="1259"/>
                    </a:lnTo>
                    <a:lnTo>
                      <a:pt x="18" y="1375"/>
                    </a:lnTo>
                    <a:lnTo>
                      <a:pt x="116" y="1590"/>
                    </a:lnTo>
                    <a:lnTo>
                      <a:pt x="286" y="1777"/>
                    </a:lnTo>
                    <a:lnTo>
                      <a:pt x="518" y="1929"/>
                    </a:lnTo>
                    <a:lnTo>
                      <a:pt x="804" y="2063"/>
                    </a:lnTo>
                    <a:lnTo>
                      <a:pt x="1143" y="2161"/>
                    </a:lnTo>
                    <a:lnTo>
                      <a:pt x="1510" y="2215"/>
                    </a:lnTo>
                    <a:lnTo>
                      <a:pt x="1920" y="2233"/>
                    </a:lnTo>
                    <a:lnTo>
                      <a:pt x="2126" y="2224"/>
                    </a:lnTo>
                    <a:lnTo>
                      <a:pt x="2340" y="2206"/>
                    </a:lnTo>
                    <a:lnTo>
                      <a:pt x="2733" y="2135"/>
                    </a:lnTo>
                    <a:lnTo>
                      <a:pt x="3099" y="2018"/>
                    </a:lnTo>
                    <a:lnTo>
                      <a:pt x="3412" y="1876"/>
                    </a:lnTo>
                    <a:lnTo>
                      <a:pt x="3679" y="1706"/>
                    </a:lnTo>
                    <a:lnTo>
                      <a:pt x="3885" y="1518"/>
                    </a:lnTo>
                    <a:lnTo>
                      <a:pt x="4028" y="1304"/>
                    </a:lnTo>
                    <a:lnTo>
                      <a:pt x="4099" y="1081"/>
                    </a:lnTo>
                    <a:lnTo>
                      <a:pt x="4099" y="974"/>
                    </a:lnTo>
                    <a:lnTo>
                      <a:pt x="4081" y="858"/>
                    </a:lnTo>
                    <a:lnTo>
                      <a:pt x="3983" y="652"/>
                    </a:lnTo>
                    <a:lnTo>
                      <a:pt x="3813" y="465"/>
                    </a:lnTo>
                    <a:lnTo>
                      <a:pt x="3581" y="304"/>
                    </a:lnTo>
                    <a:lnTo>
                      <a:pt x="3296" y="170"/>
                    </a:lnTo>
                    <a:lnTo>
                      <a:pt x="2956" y="72"/>
                    </a:lnTo>
                    <a:lnTo>
                      <a:pt x="2581" y="18"/>
                    </a:lnTo>
                    <a:lnTo>
                      <a:pt x="2179" y="0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9" name="Google Shape;1229;p35"/>
              <p:cNvSpPr/>
              <p:nvPr/>
            </p:nvSpPr>
            <p:spPr>
              <a:xfrm>
                <a:off x="6899298" y="2873194"/>
                <a:ext cx="101659" cy="104517"/>
              </a:xfrm>
              <a:custGeom>
                <a:rect b="b" l="l" r="r" t="t"/>
                <a:pathLst>
                  <a:path extrusionOk="0" h="1975" w="1921">
                    <a:moveTo>
                      <a:pt x="849" y="1"/>
                    </a:moveTo>
                    <a:lnTo>
                      <a:pt x="661" y="46"/>
                    </a:lnTo>
                    <a:lnTo>
                      <a:pt x="474" y="126"/>
                    </a:lnTo>
                    <a:lnTo>
                      <a:pt x="197" y="367"/>
                    </a:lnTo>
                    <a:lnTo>
                      <a:pt x="27" y="706"/>
                    </a:lnTo>
                    <a:lnTo>
                      <a:pt x="1" y="1090"/>
                    </a:lnTo>
                    <a:lnTo>
                      <a:pt x="54" y="1278"/>
                    </a:lnTo>
                    <a:lnTo>
                      <a:pt x="126" y="1465"/>
                    </a:lnTo>
                    <a:lnTo>
                      <a:pt x="376" y="1760"/>
                    </a:lnTo>
                    <a:lnTo>
                      <a:pt x="706" y="1939"/>
                    </a:lnTo>
                    <a:lnTo>
                      <a:pt x="1072" y="1974"/>
                    </a:lnTo>
                    <a:lnTo>
                      <a:pt x="1269" y="1921"/>
                    </a:lnTo>
                    <a:lnTo>
                      <a:pt x="1447" y="1849"/>
                    </a:lnTo>
                    <a:lnTo>
                      <a:pt x="1724" y="1599"/>
                    </a:lnTo>
                    <a:lnTo>
                      <a:pt x="1894" y="1269"/>
                    </a:lnTo>
                    <a:lnTo>
                      <a:pt x="1921" y="885"/>
                    </a:lnTo>
                    <a:lnTo>
                      <a:pt x="1876" y="688"/>
                    </a:lnTo>
                    <a:lnTo>
                      <a:pt x="1796" y="501"/>
                    </a:lnTo>
                    <a:lnTo>
                      <a:pt x="1554" y="215"/>
                    </a:lnTo>
                    <a:lnTo>
                      <a:pt x="1224" y="37"/>
                    </a:lnTo>
                    <a:lnTo>
                      <a:pt x="849" y="1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35"/>
              <p:cNvSpPr/>
              <p:nvPr/>
            </p:nvSpPr>
            <p:spPr>
              <a:xfrm>
                <a:off x="7372344" y="2747509"/>
                <a:ext cx="63874" cy="65727"/>
              </a:xfrm>
              <a:custGeom>
                <a:rect b="b" l="l" r="r" t="t"/>
                <a:pathLst>
                  <a:path extrusionOk="0" h="1242" w="1207">
                    <a:moveTo>
                      <a:pt x="536" y="0"/>
                    </a:moveTo>
                    <a:lnTo>
                      <a:pt x="411" y="27"/>
                    </a:lnTo>
                    <a:lnTo>
                      <a:pt x="295" y="72"/>
                    </a:lnTo>
                    <a:lnTo>
                      <a:pt x="126" y="233"/>
                    </a:lnTo>
                    <a:lnTo>
                      <a:pt x="18" y="447"/>
                    </a:lnTo>
                    <a:lnTo>
                      <a:pt x="1" y="679"/>
                    </a:lnTo>
                    <a:lnTo>
                      <a:pt x="27" y="804"/>
                    </a:lnTo>
                    <a:lnTo>
                      <a:pt x="81" y="920"/>
                    </a:lnTo>
                    <a:lnTo>
                      <a:pt x="233" y="1108"/>
                    </a:lnTo>
                    <a:lnTo>
                      <a:pt x="438" y="1215"/>
                    </a:lnTo>
                    <a:lnTo>
                      <a:pt x="679" y="1242"/>
                    </a:lnTo>
                    <a:lnTo>
                      <a:pt x="795" y="1215"/>
                    </a:lnTo>
                    <a:lnTo>
                      <a:pt x="911" y="1161"/>
                    </a:lnTo>
                    <a:lnTo>
                      <a:pt x="1090" y="1010"/>
                    </a:lnTo>
                    <a:lnTo>
                      <a:pt x="1188" y="795"/>
                    </a:lnTo>
                    <a:lnTo>
                      <a:pt x="1206" y="554"/>
                    </a:lnTo>
                    <a:lnTo>
                      <a:pt x="1179" y="438"/>
                    </a:lnTo>
                    <a:lnTo>
                      <a:pt x="1135" y="313"/>
                    </a:lnTo>
                    <a:lnTo>
                      <a:pt x="974" y="134"/>
                    </a:lnTo>
                    <a:lnTo>
                      <a:pt x="769" y="27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1" name="Google Shape;1231;p35"/>
              <p:cNvSpPr/>
              <p:nvPr/>
            </p:nvSpPr>
            <p:spPr>
              <a:xfrm>
                <a:off x="5386601" y="3560303"/>
                <a:ext cx="239198" cy="149393"/>
              </a:xfrm>
              <a:custGeom>
                <a:rect b="b" l="l" r="r" t="t"/>
                <a:pathLst>
                  <a:path extrusionOk="0" h="2823" w="4520">
                    <a:moveTo>
                      <a:pt x="2028" y="1"/>
                    </a:moveTo>
                    <a:lnTo>
                      <a:pt x="1581" y="64"/>
                    </a:lnTo>
                    <a:lnTo>
                      <a:pt x="1180" y="171"/>
                    </a:lnTo>
                    <a:lnTo>
                      <a:pt x="822" y="322"/>
                    </a:lnTo>
                    <a:lnTo>
                      <a:pt x="510" y="510"/>
                    </a:lnTo>
                    <a:lnTo>
                      <a:pt x="269" y="742"/>
                    </a:lnTo>
                    <a:lnTo>
                      <a:pt x="99" y="992"/>
                    </a:lnTo>
                    <a:lnTo>
                      <a:pt x="1" y="1269"/>
                    </a:lnTo>
                    <a:lnTo>
                      <a:pt x="1" y="1412"/>
                    </a:lnTo>
                    <a:lnTo>
                      <a:pt x="1" y="1555"/>
                    </a:lnTo>
                    <a:lnTo>
                      <a:pt x="99" y="1832"/>
                    </a:lnTo>
                    <a:lnTo>
                      <a:pt x="269" y="2082"/>
                    </a:lnTo>
                    <a:lnTo>
                      <a:pt x="510" y="2314"/>
                    </a:lnTo>
                    <a:lnTo>
                      <a:pt x="822" y="2501"/>
                    </a:lnTo>
                    <a:lnTo>
                      <a:pt x="1180" y="2653"/>
                    </a:lnTo>
                    <a:lnTo>
                      <a:pt x="1581" y="2760"/>
                    </a:lnTo>
                    <a:lnTo>
                      <a:pt x="2028" y="2823"/>
                    </a:lnTo>
                    <a:lnTo>
                      <a:pt x="2492" y="2823"/>
                    </a:lnTo>
                    <a:lnTo>
                      <a:pt x="2939" y="2760"/>
                    </a:lnTo>
                    <a:lnTo>
                      <a:pt x="3341" y="2653"/>
                    </a:lnTo>
                    <a:lnTo>
                      <a:pt x="3698" y="2501"/>
                    </a:lnTo>
                    <a:lnTo>
                      <a:pt x="4010" y="2314"/>
                    </a:lnTo>
                    <a:lnTo>
                      <a:pt x="4251" y="2082"/>
                    </a:lnTo>
                    <a:lnTo>
                      <a:pt x="4421" y="1832"/>
                    </a:lnTo>
                    <a:lnTo>
                      <a:pt x="4519" y="1555"/>
                    </a:lnTo>
                    <a:lnTo>
                      <a:pt x="4519" y="1412"/>
                    </a:lnTo>
                    <a:lnTo>
                      <a:pt x="4519" y="1269"/>
                    </a:lnTo>
                    <a:lnTo>
                      <a:pt x="4421" y="992"/>
                    </a:lnTo>
                    <a:lnTo>
                      <a:pt x="4251" y="742"/>
                    </a:lnTo>
                    <a:lnTo>
                      <a:pt x="4010" y="510"/>
                    </a:lnTo>
                    <a:lnTo>
                      <a:pt x="3698" y="322"/>
                    </a:lnTo>
                    <a:lnTo>
                      <a:pt x="3341" y="171"/>
                    </a:lnTo>
                    <a:lnTo>
                      <a:pt x="2939" y="64"/>
                    </a:lnTo>
                    <a:lnTo>
                      <a:pt x="2492" y="1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2" name="Google Shape;1232;p35"/>
              <p:cNvSpPr/>
              <p:nvPr/>
            </p:nvSpPr>
            <p:spPr>
              <a:xfrm>
                <a:off x="5739149" y="3650584"/>
                <a:ext cx="224063" cy="172572"/>
              </a:xfrm>
              <a:custGeom>
                <a:rect b="b" l="l" r="r" t="t"/>
                <a:pathLst>
                  <a:path extrusionOk="0" h="3261" w="4234">
                    <a:moveTo>
                      <a:pt x="1331" y="1"/>
                    </a:moveTo>
                    <a:lnTo>
                      <a:pt x="974" y="27"/>
                    </a:lnTo>
                    <a:lnTo>
                      <a:pt x="652" y="117"/>
                    </a:lnTo>
                    <a:lnTo>
                      <a:pt x="385" y="269"/>
                    </a:lnTo>
                    <a:lnTo>
                      <a:pt x="179" y="465"/>
                    </a:lnTo>
                    <a:lnTo>
                      <a:pt x="108" y="590"/>
                    </a:lnTo>
                    <a:lnTo>
                      <a:pt x="45" y="724"/>
                    </a:lnTo>
                    <a:lnTo>
                      <a:pt x="1" y="1010"/>
                    </a:lnTo>
                    <a:lnTo>
                      <a:pt x="36" y="1313"/>
                    </a:lnTo>
                    <a:lnTo>
                      <a:pt x="152" y="1626"/>
                    </a:lnTo>
                    <a:lnTo>
                      <a:pt x="331" y="1938"/>
                    </a:lnTo>
                    <a:lnTo>
                      <a:pt x="581" y="2242"/>
                    </a:lnTo>
                    <a:lnTo>
                      <a:pt x="894" y="2519"/>
                    </a:lnTo>
                    <a:lnTo>
                      <a:pt x="1260" y="2778"/>
                    </a:lnTo>
                    <a:lnTo>
                      <a:pt x="1465" y="2885"/>
                    </a:lnTo>
                    <a:lnTo>
                      <a:pt x="1679" y="2992"/>
                    </a:lnTo>
                    <a:lnTo>
                      <a:pt x="2090" y="3144"/>
                    </a:lnTo>
                    <a:lnTo>
                      <a:pt x="2501" y="3233"/>
                    </a:lnTo>
                    <a:lnTo>
                      <a:pt x="2894" y="3260"/>
                    </a:lnTo>
                    <a:lnTo>
                      <a:pt x="3260" y="3233"/>
                    </a:lnTo>
                    <a:lnTo>
                      <a:pt x="3573" y="3144"/>
                    </a:lnTo>
                    <a:lnTo>
                      <a:pt x="3849" y="3001"/>
                    </a:lnTo>
                    <a:lnTo>
                      <a:pt x="4055" y="2796"/>
                    </a:lnTo>
                    <a:lnTo>
                      <a:pt x="4126" y="2671"/>
                    </a:lnTo>
                    <a:lnTo>
                      <a:pt x="4189" y="2537"/>
                    </a:lnTo>
                    <a:lnTo>
                      <a:pt x="4233" y="2251"/>
                    </a:lnTo>
                    <a:lnTo>
                      <a:pt x="4198" y="1947"/>
                    </a:lnTo>
                    <a:lnTo>
                      <a:pt x="4082" y="1635"/>
                    </a:lnTo>
                    <a:lnTo>
                      <a:pt x="3894" y="1322"/>
                    </a:lnTo>
                    <a:lnTo>
                      <a:pt x="3644" y="1028"/>
                    </a:lnTo>
                    <a:lnTo>
                      <a:pt x="3331" y="742"/>
                    </a:lnTo>
                    <a:lnTo>
                      <a:pt x="2965" y="492"/>
                    </a:lnTo>
                    <a:lnTo>
                      <a:pt x="2760" y="376"/>
                    </a:lnTo>
                    <a:lnTo>
                      <a:pt x="2555" y="277"/>
                    </a:lnTo>
                    <a:lnTo>
                      <a:pt x="2135" y="126"/>
                    </a:lnTo>
                    <a:lnTo>
                      <a:pt x="1724" y="27"/>
                    </a:lnTo>
                    <a:lnTo>
                      <a:pt x="1331" y="1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3" name="Google Shape;1233;p35"/>
              <p:cNvSpPr/>
              <p:nvPr/>
            </p:nvSpPr>
            <p:spPr>
              <a:xfrm>
                <a:off x="5192387" y="4064575"/>
                <a:ext cx="214591" cy="227821"/>
              </a:xfrm>
              <a:custGeom>
                <a:rect b="b" l="l" r="r" t="t"/>
                <a:pathLst>
                  <a:path extrusionOk="0" h="4305" w="4055">
                    <a:moveTo>
                      <a:pt x="2081" y="0"/>
                    </a:moveTo>
                    <a:lnTo>
                      <a:pt x="1688" y="63"/>
                    </a:lnTo>
                    <a:lnTo>
                      <a:pt x="1313" y="206"/>
                    </a:lnTo>
                    <a:lnTo>
                      <a:pt x="965" y="420"/>
                    </a:lnTo>
                    <a:lnTo>
                      <a:pt x="652" y="706"/>
                    </a:lnTo>
                    <a:lnTo>
                      <a:pt x="385" y="1045"/>
                    </a:lnTo>
                    <a:lnTo>
                      <a:pt x="277" y="1250"/>
                    </a:lnTo>
                    <a:lnTo>
                      <a:pt x="179" y="1447"/>
                    </a:lnTo>
                    <a:lnTo>
                      <a:pt x="54" y="1867"/>
                    </a:lnTo>
                    <a:lnTo>
                      <a:pt x="1" y="2286"/>
                    </a:lnTo>
                    <a:lnTo>
                      <a:pt x="27" y="2697"/>
                    </a:lnTo>
                    <a:lnTo>
                      <a:pt x="135" y="3081"/>
                    </a:lnTo>
                    <a:lnTo>
                      <a:pt x="304" y="3438"/>
                    </a:lnTo>
                    <a:lnTo>
                      <a:pt x="545" y="3751"/>
                    </a:lnTo>
                    <a:lnTo>
                      <a:pt x="840" y="4010"/>
                    </a:lnTo>
                    <a:lnTo>
                      <a:pt x="1019" y="4108"/>
                    </a:lnTo>
                    <a:lnTo>
                      <a:pt x="1206" y="4197"/>
                    </a:lnTo>
                    <a:lnTo>
                      <a:pt x="1590" y="4296"/>
                    </a:lnTo>
                    <a:lnTo>
                      <a:pt x="1983" y="4304"/>
                    </a:lnTo>
                    <a:lnTo>
                      <a:pt x="2367" y="4242"/>
                    </a:lnTo>
                    <a:lnTo>
                      <a:pt x="2742" y="4099"/>
                    </a:lnTo>
                    <a:lnTo>
                      <a:pt x="3090" y="3885"/>
                    </a:lnTo>
                    <a:lnTo>
                      <a:pt x="3412" y="3599"/>
                    </a:lnTo>
                    <a:lnTo>
                      <a:pt x="3671" y="3260"/>
                    </a:lnTo>
                    <a:lnTo>
                      <a:pt x="3787" y="3063"/>
                    </a:lnTo>
                    <a:lnTo>
                      <a:pt x="3885" y="2858"/>
                    </a:lnTo>
                    <a:lnTo>
                      <a:pt x="4010" y="2438"/>
                    </a:lnTo>
                    <a:lnTo>
                      <a:pt x="4055" y="2018"/>
                    </a:lnTo>
                    <a:lnTo>
                      <a:pt x="4028" y="1608"/>
                    </a:lnTo>
                    <a:lnTo>
                      <a:pt x="3930" y="1224"/>
                    </a:lnTo>
                    <a:lnTo>
                      <a:pt x="3760" y="866"/>
                    </a:lnTo>
                    <a:lnTo>
                      <a:pt x="3519" y="554"/>
                    </a:lnTo>
                    <a:lnTo>
                      <a:pt x="3215" y="304"/>
                    </a:lnTo>
                    <a:lnTo>
                      <a:pt x="3037" y="197"/>
                    </a:lnTo>
                    <a:lnTo>
                      <a:pt x="2858" y="116"/>
                    </a:lnTo>
                    <a:lnTo>
                      <a:pt x="2474" y="18"/>
                    </a:lnTo>
                    <a:lnTo>
                      <a:pt x="2081" y="0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4" name="Google Shape;1234;p35"/>
              <p:cNvSpPr/>
              <p:nvPr/>
            </p:nvSpPr>
            <p:spPr>
              <a:xfrm>
                <a:off x="5354002" y="3138321"/>
                <a:ext cx="213638" cy="544917"/>
              </a:xfrm>
              <a:custGeom>
                <a:rect b="b" l="l" r="r" t="t"/>
                <a:pathLst>
                  <a:path extrusionOk="0" h="10297" w="4037">
                    <a:moveTo>
                      <a:pt x="1" y="1"/>
                    </a:moveTo>
                    <a:lnTo>
                      <a:pt x="72" y="152"/>
                    </a:lnTo>
                    <a:lnTo>
                      <a:pt x="483" y="1206"/>
                    </a:lnTo>
                    <a:lnTo>
                      <a:pt x="831" y="2233"/>
                    </a:lnTo>
                    <a:lnTo>
                      <a:pt x="1170" y="3448"/>
                    </a:lnTo>
                    <a:lnTo>
                      <a:pt x="1456" y="4787"/>
                    </a:lnTo>
                    <a:lnTo>
                      <a:pt x="1581" y="5823"/>
                    </a:lnTo>
                    <a:lnTo>
                      <a:pt x="1626" y="6510"/>
                    </a:lnTo>
                    <a:lnTo>
                      <a:pt x="1617" y="7189"/>
                    </a:lnTo>
                    <a:lnTo>
                      <a:pt x="1546" y="7850"/>
                    </a:lnTo>
                    <a:lnTo>
                      <a:pt x="1492" y="8171"/>
                    </a:lnTo>
                    <a:lnTo>
                      <a:pt x="1474" y="8207"/>
                    </a:lnTo>
                    <a:lnTo>
                      <a:pt x="1367" y="8618"/>
                    </a:lnTo>
                    <a:lnTo>
                      <a:pt x="1376" y="9073"/>
                    </a:lnTo>
                    <a:lnTo>
                      <a:pt x="1456" y="9404"/>
                    </a:lnTo>
                    <a:lnTo>
                      <a:pt x="1644" y="9725"/>
                    </a:lnTo>
                    <a:lnTo>
                      <a:pt x="1965" y="10011"/>
                    </a:lnTo>
                    <a:lnTo>
                      <a:pt x="2188" y="10127"/>
                    </a:lnTo>
                    <a:lnTo>
                      <a:pt x="2421" y="10234"/>
                    </a:lnTo>
                    <a:lnTo>
                      <a:pt x="2823" y="10297"/>
                    </a:lnTo>
                    <a:lnTo>
                      <a:pt x="3171" y="10243"/>
                    </a:lnTo>
                    <a:lnTo>
                      <a:pt x="3448" y="10100"/>
                    </a:lnTo>
                    <a:lnTo>
                      <a:pt x="3760" y="9815"/>
                    </a:lnTo>
                    <a:lnTo>
                      <a:pt x="3974" y="9466"/>
                    </a:lnTo>
                    <a:lnTo>
                      <a:pt x="3992" y="9431"/>
                    </a:lnTo>
                    <a:lnTo>
                      <a:pt x="4019" y="9189"/>
                    </a:lnTo>
                    <a:lnTo>
                      <a:pt x="4037" y="7609"/>
                    </a:lnTo>
                    <a:lnTo>
                      <a:pt x="3930" y="6162"/>
                    </a:lnTo>
                    <a:lnTo>
                      <a:pt x="3715" y="4966"/>
                    </a:lnTo>
                    <a:lnTo>
                      <a:pt x="3510" y="4153"/>
                    </a:lnTo>
                    <a:lnTo>
                      <a:pt x="3224" y="3349"/>
                    </a:lnTo>
                    <a:lnTo>
                      <a:pt x="2867" y="2572"/>
                    </a:lnTo>
                    <a:lnTo>
                      <a:pt x="2421" y="1849"/>
                    </a:lnTo>
                    <a:lnTo>
                      <a:pt x="1867" y="1197"/>
                    </a:lnTo>
                    <a:lnTo>
                      <a:pt x="1215" y="635"/>
                    </a:lnTo>
                    <a:lnTo>
                      <a:pt x="644" y="286"/>
                    </a:lnTo>
                    <a:lnTo>
                      <a:pt x="224" y="9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5" name="Google Shape;1235;p35"/>
              <p:cNvSpPr/>
              <p:nvPr/>
            </p:nvSpPr>
            <p:spPr>
              <a:xfrm>
                <a:off x="5792545" y="3574485"/>
                <a:ext cx="507609" cy="216972"/>
              </a:xfrm>
              <a:custGeom>
                <a:rect b="b" l="l" r="r" t="t"/>
                <a:pathLst>
                  <a:path extrusionOk="0" h="4100" w="9592">
                    <a:moveTo>
                      <a:pt x="5368" y="1"/>
                    </a:moveTo>
                    <a:lnTo>
                      <a:pt x="4314" y="90"/>
                    </a:lnTo>
                    <a:lnTo>
                      <a:pt x="3367" y="278"/>
                    </a:lnTo>
                    <a:lnTo>
                      <a:pt x="2135" y="635"/>
                    </a:lnTo>
                    <a:lnTo>
                      <a:pt x="1510" y="822"/>
                    </a:lnTo>
                    <a:lnTo>
                      <a:pt x="1251" y="912"/>
                    </a:lnTo>
                    <a:lnTo>
                      <a:pt x="778" y="1206"/>
                    </a:lnTo>
                    <a:lnTo>
                      <a:pt x="251" y="1671"/>
                    </a:lnTo>
                    <a:lnTo>
                      <a:pt x="179" y="1760"/>
                    </a:lnTo>
                    <a:lnTo>
                      <a:pt x="108" y="1858"/>
                    </a:lnTo>
                    <a:lnTo>
                      <a:pt x="19" y="2064"/>
                    </a:lnTo>
                    <a:lnTo>
                      <a:pt x="1" y="2305"/>
                    </a:lnTo>
                    <a:lnTo>
                      <a:pt x="27" y="2564"/>
                    </a:lnTo>
                    <a:lnTo>
                      <a:pt x="152" y="2957"/>
                    </a:lnTo>
                    <a:lnTo>
                      <a:pt x="474" y="3457"/>
                    </a:lnTo>
                    <a:lnTo>
                      <a:pt x="804" y="3769"/>
                    </a:lnTo>
                    <a:lnTo>
                      <a:pt x="1045" y="3930"/>
                    </a:lnTo>
                    <a:lnTo>
                      <a:pt x="1304" y="4046"/>
                    </a:lnTo>
                    <a:lnTo>
                      <a:pt x="1581" y="4100"/>
                    </a:lnTo>
                    <a:lnTo>
                      <a:pt x="1858" y="4091"/>
                    </a:lnTo>
                    <a:lnTo>
                      <a:pt x="2135" y="4002"/>
                    </a:lnTo>
                    <a:lnTo>
                      <a:pt x="2412" y="3841"/>
                    </a:lnTo>
                    <a:lnTo>
                      <a:pt x="2680" y="3573"/>
                    </a:lnTo>
                    <a:lnTo>
                      <a:pt x="2805" y="3394"/>
                    </a:lnTo>
                    <a:lnTo>
                      <a:pt x="2939" y="3216"/>
                    </a:lnTo>
                    <a:lnTo>
                      <a:pt x="3278" y="2894"/>
                    </a:lnTo>
                    <a:lnTo>
                      <a:pt x="3698" y="2600"/>
                    </a:lnTo>
                    <a:lnTo>
                      <a:pt x="4171" y="2349"/>
                    </a:lnTo>
                    <a:lnTo>
                      <a:pt x="4975" y="2028"/>
                    </a:lnTo>
                    <a:lnTo>
                      <a:pt x="6127" y="1707"/>
                    </a:lnTo>
                    <a:lnTo>
                      <a:pt x="7270" y="1483"/>
                    </a:lnTo>
                    <a:lnTo>
                      <a:pt x="8297" y="1340"/>
                    </a:lnTo>
                    <a:lnTo>
                      <a:pt x="9422" y="1251"/>
                    </a:lnTo>
                    <a:lnTo>
                      <a:pt x="9591" y="1242"/>
                    </a:lnTo>
                    <a:lnTo>
                      <a:pt x="9261" y="1037"/>
                    </a:lnTo>
                    <a:lnTo>
                      <a:pt x="8627" y="697"/>
                    </a:lnTo>
                    <a:lnTo>
                      <a:pt x="8002" y="438"/>
                    </a:lnTo>
                    <a:lnTo>
                      <a:pt x="7386" y="242"/>
                    </a:lnTo>
                    <a:lnTo>
                      <a:pt x="6787" y="108"/>
                    </a:lnTo>
                    <a:lnTo>
                      <a:pt x="6207" y="28"/>
                    </a:lnTo>
                    <a:lnTo>
                      <a:pt x="53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6" name="Google Shape;1236;p35"/>
              <p:cNvSpPr/>
              <p:nvPr/>
            </p:nvSpPr>
            <p:spPr>
              <a:xfrm>
                <a:off x="5586054" y="3941695"/>
                <a:ext cx="136163" cy="136639"/>
              </a:xfrm>
              <a:custGeom>
                <a:rect b="b" l="l" r="r" t="t"/>
                <a:pathLst>
                  <a:path extrusionOk="0" h="2582" w="2573">
                    <a:moveTo>
                      <a:pt x="1286" y="0"/>
                    </a:moveTo>
                    <a:lnTo>
                      <a:pt x="1152" y="9"/>
                    </a:lnTo>
                    <a:lnTo>
                      <a:pt x="902" y="54"/>
                    </a:lnTo>
                    <a:lnTo>
                      <a:pt x="670" y="152"/>
                    </a:lnTo>
                    <a:lnTo>
                      <a:pt x="465" y="295"/>
                    </a:lnTo>
                    <a:lnTo>
                      <a:pt x="295" y="465"/>
                    </a:lnTo>
                    <a:lnTo>
                      <a:pt x="152" y="670"/>
                    </a:lnTo>
                    <a:lnTo>
                      <a:pt x="54" y="902"/>
                    </a:lnTo>
                    <a:lnTo>
                      <a:pt x="0" y="1161"/>
                    </a:lnTo>
                    <a:lnTo>
                      <a:pt x="0" y="1286"/>
                    </a:lnTo>
                    <a:lnTo>
                      <a:pt x="0" y="1420"/>
                    </a:lnTo>
                    <a:lnTo>
                      <a:pt x="54" y="1670"/>
                    </a:lnTo>
                    <a:lnTo>
                      <a:pt x="152" y="1903"/>
                    </a:lnTo>
                    <a:lnTo>
                      <a:pt x="295" y="2108"/>
                    </a:lnTo>
                    <a:lnTo>
                      <a:pt x="465" y="2287"/>
                    </a:lnTo>
                    <a:lnTo>
                      <a:pt x="670" y="2420"/>
                    </a:lnTo>
                    <a:lnTo>
                      <a:pt x="902" y="2519"/>
                    </a:lnTo>
                    <a:lnTo>
                      <a:pt x="1152" y="2572"/>
                    </a:lnTo>
                    <a:lnTo>
                      <a:pt x="1286" y="2581"/>
                    </a:lnTo>
                    <a:lnTo>
                      <a:pt x="1420" y="2572"/>
                    </a:lnTo>
                    <a:lnTo>
                      <a:pt x="1670" y="2519"/>
                    </a:lnTo>
                    <a:lnTo>
                      <a:pt x="1902" y="2420"/>
                    </a:lnTo>
                    <a:lnTo>
                      <a:pt x="2108" y="2287"/>
                    </a:lnTo>
                    <a:lnTo>
                      <a:pt x="2286" y="2108"/>
                    </a:lnTo>
                    <a:lnTo>
                      <a:pt x="2420" y="1903"/>
                    </a:lnTo>
                    <a:lnTo>
                      <a:pt x="2518" y="1670"/>
                    </a:lnTo>
                    <a:lnTo>
                      <a:pt x="2572" y="1420"/>
                    </a:lnTo>
                    <a:lnTo>
                      <a:pt x="2572" y="1286"/>
                    </a:lnTo>
                    <a:lnTo>
                      <a:pt x="2572" y="1161"/>
                    </a:lnTo>
                    <a:lnTo>
                      <a:pt x="2518" y="902"/>
                    </a:lnTo>
                    <a:lnTo>
                      <a:pt x="2420" y="670"/>
                    </a:lnTo>
                    <a:lnTo>
                      <a:pt x="2286" y="465"/>
                    </a:lnTo>
                    <a:lnTo>
                      <a:pt x="2108" y="295"/>
                    </a:lnTo>
                    <a:lnTo>
                      <a:pt x="1902" y="152"/>
                    </a:lnTo>
                    <a:lnTo>
                      <a:pt x="1670" y="54"/>
                    </a:lnTo>
                    <a:lnTo>
                      <a:pt x="1420" y="9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7" name="Google Shape;1237;p35"/>
              <p:cNvSpPr/>
              <p:nvPr/>
            </p:nvSpPr>
            <p:spPr>
              <a:xfrm>
                <a:off x="5606851" y="3962493"/>
                <a:ext cx="38314" cy="37838"/>
              </a:xfrm>
              <a:custGeom>
                <a:rect b="b" l="l" r="r" t="t"/>
                <a:pathLst>
                  <a:path extrusionOk="0" h="715" w="724">
                    <a:moveTo>
                      <a:pt x="286" y="0"/>
                    </a:moveTo>
                    <a:lnTo>
                      <a:pt x="161" y="54"/>
                    </a:lnTo>
                    <a:lnTo>
                      <a:pt x="63" y="152"/>
                    </a:lnTo>
                    <a:lnTo>
                      <a:pt x="9" y="286"/>
                    </a:lnTo>
                    <a:lnTo>
                      <a:pt x="0" y="358"/>
                    </a:lnTo>
                    <a:lnTo>
                      <a:pt x="9" y="429"/>
                    </a:lnTo>
                    <a:lnTo>
                      <a:pt x="63" y="563"/>
                    </a:lnTo>
                    <a:lnTo>
                      <a:pt x="161" y="661"/>
                    </a:lnTo>
                    <a:lnTo>
                      <a:pt x="286" y="715"/>
                    </a:lnTo>
                    <a:lnTo>
                      <a:pt x="438" y="715"/>
                    </a:lnTo>
                    <a:lnTo>
                      <a:pt x="563" y="661"/>
                    </a:lnTo>
                    <a:lnTo>
                      <a:pt x="661" y="563"/>
                    </a:lnTo>
                    <a:lnTo>
                      <a:pt x="715" y="429"/>
                    </a:lnTo>
                    <a:lnTo>
                      <a:pt x="723" y="358"/>
                    </a:lnTo>
                    <a:lnTo>
                      <a:pt x="715" y="286"/>
                    </a:lnTo>
                    <a:lnTo>
                      <a:pt x="661" y="152"/>
                    </a:lnTo>
                    <a:lnTo>
                      <a:pt x="563" y="54"/>
                    </a:lnTo>
                    <a:lnTo>
                      <a:pt x="438" y="0"/>
                    </a:lnTo>
                    <a:close/>
                  </a:path>
                </a:pathLst>
              </a:custGeom>
              <a:solidFill>
                <a:srgbClr val="5A5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8" name="Google Shape;1238;p35"/>
              <p:cNvSpPr/>
              <p:nvPr/>
            </p:nvSpPr>
            <p:spPr>
              <a:xfrm>
                <a:off x="5311032" y="3821673"/>
                <a:ext cx="136110" cy="136587"/>
              </a:xfrm>
              <a:custGeom>
                <a:rect b="b" l="l" r="r" t="t"/>
                <a:pathLst>
                  <a:path extrusionOk="0" h="2581" w="2572">
                    <a:moveTo>
                      <a:pt x="1286" y="0"/>
                    </a:moveTo>
                    <a:lnTo>
                      <a:pt x="1152" y="9"/>
                    </a:lnTo>
                    <a:lnTo>
                      <a:pt x="902" y="63"/>
                    </a:lnTo>
                    <a:lnTo>
                      <a:pt x="670" y="161"/>
                    </a:lnTo>
                    <a:lnTo>
                      <a:pt x="464" y="295"/>
                    </a:lnTo>
                    <a:lnTo>
                      <a:pt x="286" y="474"/>
                    </a:lnTo>
                    <a:lnTo>
                      <a:pt x="152" y="679"/>
                    </a:lnTo>
                    <a:lnTo>
                      <a:pt x="54" y="911"/>
                    </a:lnTo>
                    <a:lnTo>
                      <a:pt x="0" y="1161"/>
                    </a:lnTo>
                    <a:lnTo>
                      <a:pt x="0" y="1295"/>
                    </a:lnTo>
                    <a:lnTo>
                      <a:pt x="0" y="1420"/>
                    </a:lnTo>
                    <a:lnTo>
                      <a:pt x="54" y="1679"/>
                    </a:lnTo>
                    <a:lnTo>
                      <a:pt x="152" y="1902"/>
                    </a:lnTo>
                    <a:lnTo>
                      <a:pt x="286" y="2108"/>
                    </a:lnTo>
                    <a:lnTo>
                      <a:pt x="464" y="2286"/>
                    </a:lnTo>
                    <a:lnTo>
                      <a:pt x="670" y="2429"/>
                    </a:lnTo>
                    <a:lnTo>
                      <a:pt x="902" y="2518"/>
                    </a:lnTo>
                    <a:lnTo>
                      <a:pt x="1152" y="2572"/>
                    </a:lnTo>
                    <a:lnTo>
                      <a:pt x="1286" y="2581"/>
                    </a:lnTo>
                    <a:lnTo>
                      <a:pt x="1420" y="2572"/>
                    </a:lnTo>
                    <a:lnTo>
                      <a:pt x="1670" y="2518"/>
                    </a:lnTo>
                    <a:lnTo>
                      <a:pt x="1902" y="2429"/>
                    </a:lnTo>
                    <a:lnTo>
                      <a:pt x="2107" y="2286"/>
                    </a:lnTo>
                    <a:lnTo>
                      <a:pt x="2277" y="2108"/>
                    </a:lnTo>
                    <a:lnTo>
                      <a:pt x="2420" y="1902"/>
                    </a:lnTo>
                    <a:lnTo>
                      <a:pt x="2518" y="1679"/>
                    </a:lnTo>
                    <a:lnTo>
                      <a:pt x="2572" y="1420"/>
                    </a:lnTo>
                    <a:lnTo>
                      <a:pt x="2572" y="1295"/>
                    </a:lnTo>
                    <a:lnTo>
                      <a:pt x="2572" y="1161"/>
                    </a:lnTo>
                    <a:lnTo>
                      <a:pt x="2518" y="911"/>
                    </a:lnTo>
                    <a:lnTo>
                      <a:pt x="2420" y="679"/>
                    </a:lnTo>
                    <a:lnTo>
                      <a:pt x="2277" y="474"/>
                    </a:lnTo>
                    <a:lnTo>
                      <a:pt x="2107" y="295"/>
                    </a:lnTo>
                    <a:lnTo>
                      <a:pt x="1902" y="161"/>
                    </a:lnTo>
                    <a:lnTo>
                      <a:pt x="1670" y="63"/>
                    </a:lnTo>
                    <a:lnTo>
                      <a:pt x="1420" y="9"/>
                    </a:lnTo>
                    <a:lnTo>
                      <a:pt x="12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9" name="Google Shape;1239;p35"/>
              <p:cNvSpPr/>
              <p:nvPr/>
            </p:nvSpPr>
            <p:spPr>
              <a:xfrm>
                <a:off x="5332729" y="3851891"/>
                <a:ext cx="38367" cy="38367"/>
              </a:xfrm>
              <a:custGeom>
                <a:rect b="b" l="l" r="r" t="t"/>
                <a:pathLst>
                  <a:path extrusionOk="0" h="725" w="725">
                    <a:moveTo>
                      <a:pt x="358" y="1"/>
                    </a:moveTo>
                    <a:lnTo>
                      <a:pt x="287" y="10"/>
                    </a:lnTo>
                    <a:lnTo>
                      <a:pt x="162" y="63"/>
                    </a:lnTo>
                    <a:lnTo>
                      <a:pt x="63" y="162"/>
                    </a:lnTo>
                    <a:lnTo>
                      <a:pt x="10" y="287"/>
                    </a:lnTo>
                    <a:lnTo>
                      <a:pt x="1" y="358"/>
                    </a:lnTo>
                    <a:lnTo>
                      <a:pt x="10" y="438"/>
                    </a:lnTo>
                    <a:lnTo>
                      <a:pt x="63" y="563"/>
                    </a:lnTo>
                    <a:lnTo>
                      <a:pt x="162" y="662"/>
                    </a:lnTo>
                    <a:lnTo>
                      <a:pt x="287" y="715"/>
                    </a:lnTo>
                    <a:lnTo>
                      <a:pt x="358" y="724"/>
                    </a:lnTo>
                    <a:lnTo>
                      <a:pt x="438" y="715"/>
                    </a:lnTo>
                    <a:lnTo>
                      <a:pt x="563" y="662"/>
                    </a:lnTo>
                    <a:lnTo>
                      <a:pt x="662" y="563"/>
                    </a:lnTo>
                    <a:lnTo>
                      <a:pt x="715" y="438"/>
                    </a:lnTo>
                    <a:lnTo>
                      <a:pt x="724" y="358"/>
                    </a:lnTo>
                    <a:lnTo>
                      <a:pt x="715" y="287"/>
                    </a:lnTo>
                    <a:lnTo>
                      <a:pt x="662" y="162"/>
                    </a:lnTo>
                    <a:lnTo>
                      <a:pt x="563" y="63"/>
                    </a:lnTo>
                    <a:lnTo>
                      <a:pt x="438" y="10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5A5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0" name="Google Shape;1240;p35"/>
              <p:cNvSpPr/>
              <p:nvPr/>
            </p:nvSpPr>
            <p:spPr>
              <a:xfrm>
                <a:off x="5117718" y="3870783"/>
                <a:ext cx="252428" cy="378113"/>
              </a:xfrm>
              <a:custGeom>
                <a:rect b="b" l="l" r="r" t="t"/>
                <a:pathLst>
                  <a:path extrusionOk="0" h="7145" w="4770">
                    <a:moveTo>
                      <a:pt x="813" y="1"/>
                    </a:moveTo>
                    <a:lnTo>
                      <a:pt x="644" y="269"/>
                    </a:lnTo>
                    <a:lnTo>
                      <a:pt x="367" y="814"/>
                    </a:lnTo>
                    <a:lnTo>
                      <a:pt x="179" y="1367"/>
                    </a:lnTo>
                    <a:lnTo>
                      <a:pt x="54" y="1939"/>
                    </a:lnTo>
                    <a:lnTo>
                      <a:pt x="1" y="2510"/>
                    </a:lnTo>
                    <a:lnTo>
                      <a:pt x="1" y="3082"/>
                    </a:lnTo>
                    <a:lnTo>
                      <a:pt x="63" y="3635"/>
                    </a:lnTo>
                    <a:lnTo>
                      <a:pt x="170" y="4180"/>
                    </a:lnTo>
                    <a:lnTo>
                      <a:pt x="322" y="4689"/>
                    </a:lnTo>
                    <a:lnTo>
                      <a:pt x="510" y="5180"/>
                    </a:lnTo>
                    <a:lnTo>
                      <a:pt x="742" y="5627"/>
                    </a:lnTo>
                    <a:lnTo>
                      <a:pt x="992" y="6029"/>
                    </a:lnTo>
                    <a:lnTo>
                      <a:pt x="1269" y="6377"/>
                    </a:lnTo>
                    <a:lnTo>
                      <a:pt x="1563" y="6663"/>
                    </a:lnTo>
                    <a:lnTo>
                      <a:pt x="1876" y="6895"/>
                    </a:lnTo>
                    <a:lnTo>
                      <a:pt x="2188" y="7047"/>
                    </a:lnTo>
                    <a:lnTo>
                      <a:pt x="2349" y="7091"/>
                    </a:lnTo>
                    <a:lnTo>
                      <a:pt x="2501" y="7118"/>
                    </a:lnTo>
                    <a:lnTo>
                      <a:pt x="2796" y="7145"/>
                    </a:lnTo>
                    <a:lnTo>
                      <a:pt x="3198" y="7109"/>
                    </a:lnTo>
                    <a:lnTo>
                      <a:pt x="3644" y="6931"/>
                    </a:lnTo>
                    <a:lnTo>
                      <a:pt x="4019" y="6672"/>
                    </a:lnTo>
                    <a:lnTo>
                      <a:pt x="4305" y="6359"/>
                    </a:lnTo>
                    <a:lnTo>
                      <a:pt x="4519" y="6064"/>
                    </a:lnTo>
                    <a:lnTo>
                      <a:pt x="4707" y="5707"/>
                    </a:lnTo>
                    <a:lnTo>
                      <a:pt x="4725" y="5654"/>
                    </a:lnTo>
                    <a:lnTo>
                      <a:pt x="4760" y="5466"/>
                    </a:lnTo>
                    <a:lnTo>
                      <a:pt x="4769" y="5145"/>
                    </a:lnTo>
                    <a:lnTo>
                      <a:pt x="4707" y="4868"/>
                    </a:lnTo>
                    <a:lnTo>
                      <a:pt x="4573" y="4609"/>
                    </a:lnTo>
                    <a:lnTo>
                      <a:pt x="4367" y="4359"/>
                    </a:lnTo>
                    <a:lnTo>
                      <a:pt x="4073" y="4109"/>
                    </a:lnTo>
                    <a:lnTo>
                      <a:pt x="3501" y="3689"/>
                    </a:lnTo>
                    <a:lnTo>
                      <a:pt x="2992" y="3350"/>
                    </a:lnTo>
                    <a:lnTo>
                      <a:pt x="2724" y="3153"/>
                    </a:lnTo>
                    <a:lnTo>
                      <a:pt x="2251" y="2680"/>
                    </a:lnTo>
                    <a:lnTo>
                      <a:pt x="1849" y="2144"/>
                    </a:lnTo>
                    <a:lnTo>
                      <a:pt x="1501" y="1582"/>
                    </a:lnTo>
                    <a:lnTo>
                      <a:pt x="1108" y="796"/>
                    </a:lnTo>
                    <a:lnTo>
                      <a:pt x="831" y="81"/>
                    </a:lnTo>
                    <a:lnTo>
                      <a:pt x="8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1" name="Google Shape;1241;p35"/>
              <p:cNvSpPr/>
              <p:nvPr/>
            </p:nvSpPr>
            <p:spPr>
              <a:xfrm>
                <a:off x="5481591" y="4253604"/>
                <a:ext cx="81338" cy="156484"/>
              </a:xfrm>
              <a:custGeom>
                <a:rect b="b" l="l" r="r" t="t"/>
                <a:pathLst>
                  <a:path extrusionOk="0" h="2957" w="1537">
                    <a:moveTo>
                      <a:pt x="1188" y="0"/>
                    </a:moveTo>
                    <a:lnTo>
                      <a:pt x="1081" y="63"/>
                    </a:lnTo>
                    <a:lnTo>
                      <a:pt x="1063" y="90"/>
                    </a:lnTo>
                    <a:lnTo>
                      <a:pt x="1090" y="348"/>
                    </a:lnTo>
                    <a:lnTo>
                      <a:pt x="1046" y="866"/>
                    </a:lnTo>
                    <a:lnTo>
                      <a:pt x="903" y="1366"/>
                    </a:lnTo>
                    <a:lnTo>
                      <a:pt x="715" y="1831"/>
                    </a:lnTo>
                    <a:lnTo>
                      <a:pt x="385" y="2429"/>
                    </a:lnTo>
                    <a:lnTo>
                      <a:pt x="36" y="2911"/>
                    </a:lnTo>
                    <a:lnTo>
                      <a:pt x="1" y="2956"/>
                    </a:lnTo>
                    <a:lnTo>
                      <a:pt x="36" y="2947"/>
                    </a:lnTo>
                    <a:lnTo>
                      <a:pt x="1394" y="1724"/>
                    </a:lnTo>
                    <a:lnTo>
                      <a:pt x="1474" y="1447"/>
                    </a:lnTo>
                    <a:lnTo>
                      <a:pt x="1537" y="929"/>
                    </a:lnTo>
                    <a:lnTo>
                      <a:pt x="1501" y="491"/>
                    </a:lnTo>
                    <a:lnTo>
                      <a:pt x="1421" y="188"/>
                    </a:lnTo>
                    <a:lnTo>
                      <a:pt x="1367" y="107"/>
                    </a:lnTo>
                    <a:lnTo>
                      <a:pt x="1296" y="36"/>
                    </a:lnTo>
                    <a:lnTo>
                      <a:pt x="1188" y="0"/>
                    </a:lnTo>
                    <a:close/>
                  </a:path>
                </a:pathLst>
              </a:custGeom>
              <a:solidFill>
                <a:srgbClr val="6C696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42" name="Google Shape;1242;p35"/>
          <p:cNvSpPr/>
          <p:nvPr/>
        </p:nvSpPr>
        <p:spPr>
          <a:xfrm>
            <a:off x="3831276" y="4265749"/>
            <a:ext cx="503375" cy="389438"/>
          </a:xfrm>
          <a:custGeom>
            <a:rect b="b" l="l" r="r" t="t"/>
            <a:pathLst>
              <a:path extrusionOk="0" h="7359" w="9512">
                <a:moveTo>
                  <a:pt x="4314" y="0"/>
                </a:moveTo>
                <a:lnTo>
                  <a:pt x="4073" y="9"/>
                </a:lnTo>
                <a:lnTo>
                  <a:pt x="3599" y="72"/>
                </a:lnTo>
                <a:lnTo>
                  <a:pt x="3153" y="197"/>
                </a:lnTo>
                <a:lnTo>
                  <a:pt x="2733" y="366"/>
                </a:lnTo>
                <a:lnTo>
                  <a:pt x="2340" y="590"/>
                </a:lnTo>
                <a:lnTo>
                  <a:pt x="1965" y="849"/>
                </a:lnTo>
                <a:lnTo>
                  <a:pt x="1465" y="1304"/>
                </a:lnTo>
                <a:lnTo>
                  <a:pt x="903" y="1992"/>
                </a:lnTo>
                <a:lnTo>
                  <a:pt x="465" y="2733"/>
                </a:lnTo>
                <a:lnTo>
                  <a:pt x="170" y="3474"/>
                </a:lnTo>
                <a:lnTo>
                  <a:pt x="19" y="4171"/>
                </a:lnTo>
                <a:lnTo>
                  <a:pt x="1" y="4474"/>
                </a:lnTo>
                <a:lnTo>
                  <a:pt x="10" y="4626"/>
                </a:lnTo>
                <a:lnTo>
                  <a:pt x="54" y="4912"/>
                </a:lnTo>
                <a:lnTo>
                  <a:pt x="152" y="5198"/>
                </a:lnTo>
                <a:lnTo>
                  <a:pt x="286" y="5465"/>
                </a:lnTo>
                <a:lnTo>
                  <a:pt x="572" y="5849"/>
                </a:lnTo>
                <a:lnTo>
                  <a:pt x="1081" y="6314"/>
                </a:lnTo>
                <a:lnTo>
                  <a:pt x="1733" y="6707"/>
                </a:lnTo>
                <a:lnTo>
                  <a:pt x="2492" y="7010"/>
                </a:lnTo>
                <a:lnTo>
                  <a:pt x="3340" y="7234"/>
                </a:lnTo>
                <a:lnTo>
                  <a:pt x="4269" y="7350"/>
                </a:lnTo>
                <a:lnTo>
                  <a:pt x="4760" y="7359"/>
                </a:lnTo>
                <a:lnTo>
                  <a:pt x="5252" y="7350"/>
                </a:lnTo>
                <a:lnTo>
                  <a:pt x="6180" y="7234"/>
                </a:lnTo>
                <a:lnTo>
                  <a:pt x="7029" y="7010"/>
                </a:lnTo>
                <a:lnTo>
                  <a:pt x="7788" y="6707"/>
                </a:lnTo>
                <a:lnTo>
                  <a:pt x="8431" y="6314"/>
                </a:lnTo>
                <a:lnTo>
                  <a:pt x="8949" y="5849"/>
                </a:lnTo>
                <a:lnTo>
                  <a:pt x="9225" y="5465"/>
                </a:lnTo>
                <a:lnTo>
                  <a:pt x="9368" y="5198"/>
                </a:lnTo>
                <a:lnTo>
                  <a:pt x="9466" y="4912"/>
                </a:lnTo>
                <a:lnTo>
                  <a:pt x="9511" y="4626"/>
                </a:lnTo>
                <a:lnTo>
                  <a:pt x="9511" y="4474"/>
                </a:lnTo>
                <a:lnTo>
                  <a:pt x="9511" y="4322"/>
                </a:lnTo>
                <a:lnTo>
                  <a:pt x="9449" y="4001"/>
                </a:lnTo>
                <a:lnTo>
                  <a:pt x="9270" y="3474"/>
                </a:lnTo>
                <a:lnTo>
                  <a:pt x="8841" y="2733"/>
                </a:lnTo>
                <a:lnTo>
                  <a:pt x="8252" y="1992"/>
                </a:lnTo>
                <a:lnTo>
                  <a:pt x="7520" y="1304"/>
                </a:lnTo>
                <a:lnTo>
                  <a:pt x="6904" y="849"/>
                </a:lnTo>
                <a:lnTo>
                  <a:pt x="6466" y="590"/>
                </a:lnTo>
                <a:lnTo>
                  <a:pt x="6002" y="366"/>
                </a:lnTo>
                <a:lnTo>
                  <a:pt x="5528" y="197"/>
                </a:lnTo>
                <a:lnTo>
                  <a:pt x="5046" y="72"/>
                </a:lnTo>
                <a:lnTo>
                  <a:pt x="4555" y="9"/>
                </a:lnTo>
                <a:lnTo>
                  <a:pt x="4314" y="0"/>
                </a:lnTo>
                <a:close/>
              </a:path>
            </a:pathLst>
          </a:custGeom>
          <a:solidFill>
            <a:srgbClr val="9179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35"/>
          <p:cNvSpPr/>
          <p:nvPr/>
        </p:nvSpPr>
        <p:spPr>
          <a:xfrm rot="10800000">
            <a:off x="571575" y="3637695"/>
            <a:ext cx="503322" cy="389438"/>
          </a:xfrm>
          <a:custGeom>
            <a:rect b="b" l="l" r="r" t="t"/>
            <a:pathLst>
              <a:path extrusionOk="0" h="7359" w="9511">
                <a:moveTo>
                  <a:pt x="4304" y="1"/>
                </a:moveTo>
                <a:lnTo>
                  <a:pt x="4063" y="9"/>
                </a:lnTo>
                <a:lnTo>
                  <a:pt x="3590" y="72"/>
                </a:lnTo>
                <a:lnTo>
                  <a:pt x="3143" y="197"/>
                </a:lnTo>
                <a:lnTo>
                  <a:pt x="2724" y="367"/>
                </a:lnTo>
                <a:lnTo>
                  <a:pt x="2331" y="590"/>
                </a:lnTo>
                <a:lnTo>
                  <a:pt x="1965" y="849"/>
                </a:lnTo>
                <a:lnTo>
                  <a:pt x="1456" y="1304"/>
                </a:lnTo>
                <a:lnTo>
                  <a:pt x="893" y="1992"/>
                </a:lnTo>
                <a:lnTo>
                  <a:pt x="464" y="2733"/>
                </a:lnTo>
                <a:lnTo>
                  <a:pt x="161" y="3474"/>
                </a:lnTo>
                <a:lnTo>
                  <a:pt x="9" y="4171"/>
                </a:lnTo>
                <a:lnTo>
                  <a:pt x="0" y="4474"/>
                </a:lnTo>
                <a:lnTo>
                  <a:pt x="0" y="4626"/>
                </a:lnTo>
                <a:lnTo>
                  <a:pt x="54" y="4912"/>
                </a:lnTo>
                <a:lnTo>
                  <a:pt x="143" y="5198"/>
                </a:lnTo>
                <a:lnTo>
                  <a:pt x="286" y="5466"/>
                </a:lnTo>
                <a:lnTo>
                  <a:pt x="563" y="5850"/>
                </a:lnTo>
                <a:lnTo>
                  <a:pt x="1081" y="6314"/>
                </a:lnTo>
                <a:lnTo>
                  <a:pt x="1724" y="6707"/>
                </a:lnTo>
                <a:lnTo>
                  <a:pt x="2483" y="7011"/>
                </a:lnTo>
                <a:lnTo>
                  <a:pt x="3331" y="7234"/>
                </a:lnTo>
                <a:lnTo>
                  <a:pt x="4260" y="7350"/>
                </a:lnTo>
                <a:lnTo>
                  <a:pt x="4751" y="7359"/>
                </a:lnTo>
                <a:lnTo>
                  <a:pt x="5242" y="7350"/>
                </a:lnTo>
                <a:lnTo>
                  <a:pt x="6171" y="7234"/>
                </a:lnTo>
                <a:lnTo>
                  <a:pt x="7028" y="7011"/>
                </a:lnTo>
                <a:lnTo>
                  <a:pt x="7787" y="6707"/>
                </a:lnTo>
                <a:lnTo>
                  <a:pt x="8430" y="6314"/>
                </a:lnTo>
                <a:lnTo>
                  <a:pt x="8939" y="5850"/>
                </a:lnTo>
                <a:lnTo>
                  <a:pt x="9225" y="5466"/>
                </a:lnTo>
                <a:lnTo>
                  <a:pt x="9359" y="5198"/>
                </a:lnTo>
                <a:lnTo>
                  <a:pt x="9457" y="4912"/>
                </a:lnTo>
                <a:lnTo>
                  <a:pt x="9502" y="4626"/>
                </a:lnTo>
                <a:lnTo>
                  <a:pt x="9511" y="4474"/>
                </a:lnTo>
                <a:lnTo>
                  <a:pt x="9502" y="4323"/>
                </a:lnTo>
                <a:lnTo>
                  <a:pt x="9448" y="4001"/>
                </a:lnTo>
                <a:lnTo>
                  <a:pt x="9261" y="3474"/>
                </a:lnTo>
                <a:lnTo>
                  <a:pt x="8841" y="2733"/>
                </a:lnTo>
                <a:lnTo>
                  <a:pt x="8251" y="1992"/>
                </a:lnTo>
                <a:lnTo>
                  <a:pt x="7519" y="1304"/>
                </a:lnTo>
                <a:lnTo>
                  <a:pt x="6894" y="849"/>
                </a:lnTo>
                <a:lnTo>
                  <a:pt x="6456" y="590"/>
                </a:lnTo>
                <a:lnTo>
                  <a:pt x="6001" y="367"/>
                </a:lnTo>
                <a:lnTo>
                  <a:pt x="5528" y="197"/>
                </a:lnTo>
                <a:lnTo>
                  <a:pt x="5046" y="72"/>
                </a:lnTo>
                <a:lnTo>
                  <a:pt x="4554" y="9"/>
                </a:lnTo>
                <a:lnTo>
                  <a:pt x="4304" y="1"/>
                </a:lnTo>
                <a:close/>
              </a:path>
            </a:pathLst>
          </a:custGeom>
          <a:solidFill>
            <a:srgbClr val="91796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35"/>
          <p:cNvSpPr/>
          <p:nvPr/>
        </p:nvSpPr>
        <p:spPr>
          <a:xfrm>
            <a:off x="896891" y="4191164"/>
            <a:ext cx="753897" cy="389444"/>
          </a:xfrm>
          <a:custGeom>
            <a:rect b="b" l="l" r="r" t="t"/>
            <a:pathLst>
              <a:path extrusionOk="0" h="5868" w="11359">
                <a:moveTo>
                  <a:pt x="6894" y="0"/>
                </a:moveTo>
                <a:lnTo>
                  <a:pt x="6805" y="18"/>
                </a:lnTo>
                <a:lnTo>
                  <a:pt x="6671" y="134"/>
                </a:lnTo>
                <a:lnTo>
                  <a:pt x="6564" y="340"/>
                </a:lnTo>
                <a:lnTo>
                  <a:pt x="6483" y="607"/>
                </a:lnTo>
                <a:lnTo>
                  <a:pt x="6403" y="1116"/>
                </a:lnTo>
                <a:lnTo>
                  <a:pt x="6385" y="1920"/>
                </a:lnTo>
                <a:lnTo>
                  <a:pt x="6439" y="3188"/>
                </a:lnTo>
                <a:lnTo>
                  <a:pt x="6573" y="4456"/>
                </a:lnTo>
                <a:lnTo>
                  <a:pt x="6590" y="4599"/>
                </a:lnTo>
                <a:lnTo>
                  <a:pt x="6555" y="4349"/>
                </a:lnTo>
                <a:lnTo>
                  <a:pt x="6260" y="3402"/>
                </a:lnTo>
                <a:lnTo>
                  <a:pt x="6072" y="3054"/>
                </a:lnTo>
                <a:lnTo>
                  <a:pt x="5849" y="2768"/>
                </a:lnTo>
                <a:lnTo>
                  <a:pt x="5644" y="2634"/>
                </a:lnTo>
                <a:lnTo>
                  <a:pt x="5483" y="2581"/>
                </a:lnTo>
                <a:lnTo>
                  <a:pt x="5403" y="2581"/>
                </a:lnTo>
                <a:lnTo>
                  <a:pt x="5304" y="2590"/>
                </a:lnTo>
                <a:lnTo>
                  <a:pt x="5162" y="2679"/>
                </a:lnTo>
                <a:lnTo>
                  <a:pt x="5099" y="2840"/>
                </a:lnTo>
                <a:lnTo>
                  <a:pt x="5081" y="3063"/>
                </a:lnTo>
                <a:lnTo>
                  <a:pt x="5144" y="3465"/>
                </a:lnTo>
                <a:lnTo>
                  <a:pt x="5340" y="4072"/>
                </a:lnTo>
                <a:lnTo>
                  <a:pt x="5456" y="4358"/>
                </a:lnTo>
                <a:lnTo>
                  <a:pt x="5456" y="4358"/>
                </a:lnTo>
                <a:lnTo>
                  <a:pt x="5349" y="4233"/>
                </a:lnTo>
                <a:lnTo>
                  <a:pt x="5108" y="4001"/>
                </a:lnTo>
                <a:lnTo>
                  <a:pt x="4849" y="3858"/>
                </a:lnTo>
                <a:lnTo>
                  <a:pt x="4653" y="3840"/>
                </a:lnTo>
                <a:lnTo>
                  <a:pt x="4519" y="3885"/>
                </a:lnTo>
                <a:lnTo>
                  <a:pt x="4447" y="3920"/>
                </a:lnTo>
                <a:lnTo>
                  <a:pt x="4331" y="4010"/>
                </a:lnTo>
                <a:lnTo>
                  <a:pt x="4161" y="4215"/>
                </a:lnTo>
                <a:lnTo>
                  <a:pt x="4045" y="4447"/>
                </a:lnTo>
                <a:lnTo>
                  <a:pt x="3992" y="4679"/>
                </a:lnTo>
                <a:lnTo>
                  <a:pt x="3974" y="5197"/>
                </a:lnTo>
                <a:lnTo>
                  <a:pt x="4001" y="5322"/>
                </a:lnTo>
                <a:lnTo>
                  <a:pt x="4001" y="5322"/>
                </a:lnTo>
                <a:lnTo>
                  <a:pt x="3938" y="5251"/>
                </a:lnTo>
                <a:lnTo>
                  <a:pt x="3331" y="4679"/>
                </a:lnTo>
                <a:lnTo>
                  <a:pt x="2688" y="4197"/>
                </a:lnTo>
                <a:lnTo>
                  <a:pt x="2259" y="3983"/>
                </a:lnTo>
                <a:lnTo>
                  <a:pt x="1965" y="3920"/>
                </a:lnTo>
                <a:lnTo>
                  <a:pt x="1795" y="3938"/>
                </a:lnTo>
                <a:lnTo>
                  <a:pt x="1643" y="4019"/>
                </a:lnTo>
                <a:lnTo>
                  <a:pt x="1527" y="4162"/>
                </a:lnTo>
                <a:lnTo>
                  <a:pt x="1474" y="4269"/>
                </a:lnTo>
                <a:lnTo>
                  <a:pt x="1438" y="4412"/>
                </a:lnTo>
                <a:lnTo>
                  <a:pt x="1456" y="4688"/>
                </a:lnTo>
                <a:lnTo>
                  <a:pt x="1590" y="4956"/>
                </a:lnTo>
                <a:lnTo>
                  <a:pt x="1822" y="5206"/>
                </a:lnTo>
                <a:lnTo>
                  <a:pt x="1965" y="5313"/>
                </a:lnTo>
                <a:lnTo>
                  <a:pt x="2161" y="5447"/>
                </a:lnTo>
                <a:lnTo>
                  <a:pt x="2375" y="5555"/>
                </a:lnTo>
                <a:lnTo>
                  <a:pt x="2161" y="5510"/>
                </a:lnTo>
                <a:lnTo>
                  <a:pt x="1090" y="5313"/>
                </a:lnTo>
                <a:lnTo>
                  <a:pt x="393" y="5242"/>
                </a:lnTo>
                <a:lnTo>
                  <a:pt x="161" y="5269"/>
                </a:lnTo>
                <a:lnTo>
                  <a:pt x="80" y="5287"/>
                </a:lnTo>
                <a:lnTo>
                  <a:pt x="0" y="5349"/>
                </a:lnTo>
                <a:lnTo>
                  <a:pt x="27" y="5474"/>
                </a:lnTo>
                <a:lnTo>
                  <a:pt x="384" y="5769"/>
                </a:lnTo>
                <a:lnTo>
                  <a:pt x="536" y="5867"/>
                </a:lnTo>
                <a:lnTo>
                  <a:pt x="11064" y="5867"/>
                </a:lnTo>
                <a:lnTo>
                  <a:pt x="11127" y="5831"/>
                </a:lnTo>
                <a:lnTo>
                  <a:pt x="11332" y="5617"/>
                </a:lnTo>
                <a:lnTo>
                  <a:pt x="11359" y="5483"/>
                </a:lnTo>
                <a:lnTo>
                  <a:pt x="11314" y="5385"/>
                </a:lnTo>
                <a:lnTo>
                  <a:pt x="11261" y="5340"/>
                </a:lnTo>
                <a:lnTo>
                  <a:pt x="11198" y="5305"/>
                </a:lnTo>
                <a:lnTo>
                  <a:pt x="11011" y="5287"/>
                </a:lnTo>
                <a:lnTo>
                  <a:pt x="10654" y="5349"/>
                </a:lnTo>
                <a:lnTo>
                  <a:pt x="9886" y="5653"/>
                </a:lnTo>
                <a:lnTo>
                  <a:pt x="9734" y="5733"/>
                </a:lnTo>
                <a:lnTo>
                  <a:pt x="9841" y="5653"/>
                </a:lnTo>
                <a:lnTo>
                  <a:pt x="10162" y="5242"/>
                </a:lnTo>
                <a:lnTo>
                  <a:pt x="10261" y="5055"/>
                </a:lnTo>
                <a:lnTo>
                  <a:pt x="10296" y="4849"/>
                </a:lnTo>
                <a:lnTo>
                  <a:pt x="10261" y="4662"/>
                </a:lnTo>
                <a:lnTo>
                  <a:pt x="10198" y="4572"/>
                </a:lnTo>
                <a:lnTo>
                  <a:pt x="10118" y="4492"/>
                </a:lnTo>
                <a:lnTo>
                  <a:pt x="9930" y="4456"/>
                </a:lnTo>
                <a:lnTo>
                  <a:pt x="9698" y="4519"/>
                </a:lnTo>
                <a:lnTo>
                  <a:pt x="9457" y="4653"/>
                </a:lnTo>
                <a:lnTo>
                  <a:pt x="8894" y="5117"/>
                </a:lnTo>
                <a:lnTo>
                  <a:pt x="8760" y="5260"/>
                </a:lnTo>
                <a:lnTo>
                  <a:pt x="8894" y="5046"/>
                </a:lnTo>
                <a:lnTo>
                  <a:pt x="9323" y="4287"/>
                </a:lnTo>
                <a:lnTo>
                  <a:pt x="9609" y="3608"/>
                </a:lnTo>
                <a:lnTo>
                  <a:pt x="9725" y="3188"/>
                </a:lnTo>
                <a:lnTo>
                  <a:pt x="9725" y="2840"/>
                </a:lnTo>
                <a:lnTo>
                  <a:pt x="9636" y="2652"/>
                </a:lnTo>
                <a:lnTo>
                  <a:pt x="9528" y="2572"/>
                </a:lnTo>
                <a:lnTo>
                  <a:pt x="9457" y="2545"/>
                </a:lnTo>
                <a:lnTo>
                  <a:pt x="9368" y="2518"/>
                </a:lnTo>
                <a:lnTo>
                  <a:pt x="9198" y="2527"/>
                </a:lnTo>
                <a:lnTo>
                  <a:pt x="8957" y="2608"/>
                </a:lnTo>
                <a:lnTo>
                  <a:pt x="8653" y="2849"/>
                </a:lnTo>
                <a:lnTo>
                  <a:pt x="8385" y="3170"/>
                </a:lnTo>
                <a:lnTo>
                  <a:pt x="8055" y="3733"/>
                </a:lnTo>
                <a:lnTo>
                  <a:pt x="7805" y="4313"/>
                </a:lnTo>
                <a:lnTo>
                  <a:pt x="7778" y="4376"/>
                </a:lnTo>
                <a:lnTo>
                  <a:pt x="7778" y="4376"/>
                </a:lnTo>
                <a:lnTo>
                  <a:pt x="7787" y="4233"/>
                </a:lnTo>
                <a:lnTo>
                  <a:pt x="7751" y="2974"/>
                </a:lnTo>
                <a:lnTo>
                  <a:pt x="7644" y="1724"/>
                </a:lnTo>
                <a:lnTo>
                  <a:pt x="7510" y="956"/>
                </a:lnTo>
                <a:lnTo>
                  <a:pt x="7376" y="482"/>
                </a:lnTo>
                <a:lnTo>
                  <a:pt x="7260" y="241"/>
                </a:lnTo>
                <a:lnTo>
                  <a:pt x="7126" y="72"/>
                </a:lnTo>
                <a:lnTo>
                  <a:pt x="6974" y="0"/>
                </a:lnTo>
                <a:close/>
              </a:path>
            </a:pathLst>
          </a:custGeom>
          <a:solidFill>
            <a:srgbClr val="00A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35"/>
          <p:cNvSpPr/>
          <p:nvPr/>
        </p:nvSpPr>
        <p:spPr>
          <a:xfrm flipH="1">
            <a:off x="7878516" y="1426475"/>
            <a:ext cx="748927" cy="389430"/>
          </a:xfrm>
          <a:custGeom>
            <a:rect b="b" l="l" r="r" t="t"/>
            <a:pathLst>
              <a:path extrusionOk="0" h="5868" w="11359">
                <a:moveTo>
                  <a:pt x="6894" y="0"/>
                </a:moveTo>
                <a:lnTo>
                  <a:pt x="6805" y="18"/>
                </a:lnTo>
                <a:lnTo>
                  <a:pt x="6671" y="134"/>
                </a:lnTo>
                <a:lnTo>
                  <a:pt x="6564" y="340"/>
                </a:lnTo>
                <a:lnTo>
                  <a:pt x="6483" y="607"/>
                </a:lnTo>
                <a:lnTo>
                  <a:pt x="6403" y="1116"/>
                </a:lnTo>
                <a:lnTo>
                  <a:pt x="6385" y="1920"/>
                </a:lnTo>
                <a:lnTo>
                  <a:pt x="6439" y="3188"/>
                </a:lnTo>
                <a:lnTo>
                  <a:pt x="6573" y="4456"/>
                </a:lnTo>
                <a:lnTo>
                  <a:pt x="6590" y="4599"/>
                </a:lnTo>
                <a:lnTo>
                  <a:pt x="6555" y="4349"/>
                </a:lnTo>
                <a:lnTo>
                  <a:pt x="6260" y="3402"/>
                </a:lnTo>
                <a:lnTo>
                  <a:pt x="6072" y="3054"/>
                </a:lnTo>
                <a:lnTo>
                  <a:pt x="5849" y="2768"/>
                </a:lnTo>
                <a:lnTo>
                  <a:pt x="5644" y="2634"/>
                </a:lnTo>
                <a:lnTo>
                  <a:pt x="5483" y="2581"/>
                </a:lnTo>
                <a:lnTo>
                  <a:pt x="5403" y="2581"/>
                </a:lnTo>
                <a:lnTo>
                  <a:pt x="5304" y="2590"/>
                </a:lnTo>
                <a:lnTo>
                  <a:pt x="5162" y="2679"/>
                </a:lnTo>
                <a:lnTo>
                  <a:pt x="5099" y="2840"/>
                </a:lnTo>
                <a:lnTo>
                  <a:pt x="5081" y="3063"/>
                </a:lnTo>
                <a:lnTo>
                  <a:pt x="5144" y="3465"/>
                </a:lnTo>
                <a:lnTo>
                  <a:pt x="5340" y="4072"/>
                </a:lnTo>
                <a:lnTo>
                  <a:pt x="5456" y="4358"/>
                </a:lnTo>
                <a:lnTo>
                  <a:pt x="5456" y="4358"/>
                </a:lnTo>
                <a:lnTo>
                  <a:pt x="5349" y="4233"/>
                </a:lnTo>
                <a:lnTo>
                  <a:pt x="5108" y="4001"/>
                </a:lnTo>
                <a:lnTo>
                  <a:pt x="4849" y="3858"/>
                </a:lnTo>
                <a:lnTo>
                  <a:pt x="4653" y="3840"/>
                </a:lnTo>
                <a:lnTo>
                  <a:pt x="4519" y="3885"/>
                </a:lnTo>
                <a:lnTo>
                  <a:pt x="4447" y="3920"/>
                </a:lnTo>
                <a:lnTo>
                  <a:pt x="4331" y="4010"/>
                </a:lnTo>
                <a:lnTo>
                  <a:pt x="4161" y="4215"/>
                </a:lnTo>
                <a:lnTo>
                  <a:pt x="4045" y="4447"/>
                </a:lnTo>
                <a:lnTo>
                  <a:pt x="3992" y="4679"/>
                </a:lnTo>
                <a:lnTo>
                  <a:pt x="3974" y="5197"/>
                </a:lnTo>
                <a:lnTo>
                  <a:pt x="4001" y="5322"/>
                </a:lnTo>
                <a:lnTo>
                  <a:pt x="4001" y="5322"/>
                </a:lnTo>
                <a:lnTo>
                  <a:pt x="3938" y="5251"/>
                </a:lnTo>
                <a:lnTo>
                  <a:pt x="3331" y="4679"/>
                </a:lnTo>
                <a:lnTo>
                  <a:pt x="2688" y="4197"/>
                </a:lnTo>
                <a:lnTo>
                  <a:pt x="2259" y="3983"/>
                </a:lnTo>
                <a:lnTo>
                  <a:pt x="1965" y="3920"/>
                </a:lnTo>
                <a:lnTo>
                  <a:pt x="1795" y="3938"/>
                </a:lnTo>
                <a:lnTo>
                  <a:pt x="1643" y="4019"/>
                </a:lnTo>
                <a:lnTo>
                  <a:pt x="1527" y="4162"/>
                </a:lnTo>
                <a:lnTo>
                  <a:pt x="1474" y="4269"/>
                </a:lnTo>
                <a:lnTo>
                  <a:pt x="1438" y="4412"/>
                </a:lnTo>
                <a:lnTo>
                  <a:pt x="1456" y="4688"/>
                </a:lnTo>
                <a:lnTo>
                  <a:pt x="1590" y="4956"/>
                </a:lnTo>
                <a:lnTo>
                  <a:pt x="1822" y="5206"/>
                </a:lnTo>
                <a:lnTo>
                  <a:pt x="1965" y="5313"/>
                </a:lnTo>
                <a:lnTo>
                  <a:pt x="2161" y="5447"/>
                </a:lnTo>
                <a:lnTo>
                  <a:pt x="2375" y="5555"/>
                </a:lnTo>
                <a:lnTo>
                  <a:pt x="2161" y="5510"/>
                </a:lnTo>
                <a:lnTo>
                  <a:pt x="1090" y="5313"/>
                </a:lnTo>
                <a:lnTo>
                  <a:pt x="393" y="5242"/>
                </a:lnTo>
                <a:lnTo>
                  <a:pt x="161" y="5269"/>
                </a:lnTo>
                <a:lnTo>
                  <a:pt x="80" y="5287"/>
                </a:lnTo>
                <a:lnTo>
                  <a:pt x="0" y="5349"/>
                </a:lnTo>
                <a:lnTo>
                  <a:pt x="27" y="5474"/>
                </a:lnTo>
                <a:lnTo>
                  <a:pt x="384" y="5769"/>
                </a:lnTo>
                <a:lnTo>
                  <a:pt x="536" y="5867"/>
                </a:lnTo>
                <a:lnTo>
                  <a:pt x="11064" y="5867"/>
                </a:lnTo>
                <a:lnTo>
                  <a:pt x="11127" y="5831"/>
                </a:lnTo>
                <a:lnTo>
                  <a:pt x="11332" y="5617"/>
                </a:lnTo>
                <a:lnTo>
                  <a:pt x="11359" y="5483"/>
                </a:lnTo>
                <a:lnTo>
                  <a:pt x="11314" y="5385"/>
                </a:lnTo>
                <a:lnTo>
                  <a:pt x="11261" y="5340"/>
                </a:lnTo>
                <a:lnTo>
                  <a:pt x="11198" y="5305"/>
                </a:lnTo>
                <a:lnTo>
                  <a:pt x="11011" y="5287"/>
                </a:lnTo>
                <a:lnTo>
                  <a:pt x="10654" y="5349"/>
                </a:lnTo>
                <a:lnTo>
                  <a:pt x="9886" y="5653"/>
                </a:lnTo>
                <a:lnTo>
                  <a:pt x="9734" y="5733"/>
                </a:lnTo>
                <a:lnTo>
                  <a:pt x="9841" y="5653"/>
                </a:lnTo>
                <a:lnTo>
                  <a:pt x="10162" y="5242"/>
                </a:lnTo>
                <a:lnTo>
                  <a:pt x="10261" y="5055"/>
                </a:lnTo>
                <a:lnTo>
                  <a:pt x="10296" y="4849"/>
                </a:lnTo>
                <a:lnTo>
                  <a:pt x="10261" y="4662"/>
                </a:lnTo>
                <a:lnTo>
                  <a:pt x="10198" y="4572"/>
                </a:lnTo>
                <a:lnTo>
                  <a:pt x="10118" y="4492"/>
                </a:lnTo>
                <a:lnTo>
                  <a:pt x="9930" y="4456"/>
                </a:lnTo>
                <a:lnTo>
                  <a:pt x="9698" y="4519"/>
                </a:lnTo>
                <a:lnTo>
                  <a:pt x="9457" y="4653"/>
                </a:lnTo>
                <a:lnTo>
                  <a:pt x="8894" y="5117"/>
                </a:lnTo>
                <a:lnTo>
                  <a:pt x="8760" y="5260"/>
                </a:lnTo>
                <a:lnTo>
                  <a:pt x="8894" y="5046"/>
                </a:lnTo>
                <a:lnTo>
                  <a:pt x="9323" y="4287"/>
                </a:lnTo>
                <a:lnTo>
                  <a:pt x="9609" y="3608"/>
                </a:lnTo>
                <a:lnTo>
                  <a:pt x="9725" y="3188"/>
                </a:lnTo>
                <a:lnTo>
                  <a:pt x="9725" y="2840"/>
                </a:lnTo>
                <a:lnTo>
                  <a:pt x="9636" y="2652"/>
                </a:lnTo>
                <a:lnTo>
                  <a:pt x="9528" y="2572"/>
                </a:lnTo>
                <a:lnTo>
                  <a:pt x="9457" y="2545"/>
                </a:lnTo>
                <a:lnTo>
                  <a:pt x="9368" y="2518"/>
                </a:lnTo>
                <a:lnTo>
                  <a:pt x="9198" y="2527"/>
                </a:lnTo>
                <a:lnTo>
                  <a:pt x="8957" y="2608"/>
                </a:lnTo>
                <a:lnTo>
                  <a:pt x="8653" y="2849"/>
                </a:lnTo>
                <a:lnTo>
                  <a:pt x="8385" y="3170"/>
                </a:lnTo>
                <a:lnTo>
                  <a:pt x="8055" y="3733"/>
                </a:lnTo>
                <a:lnTo>
                  <a:pt x="7805" y="4313"/>
                </a:lnTo>
                <a:lnTo>
                  <a:pt x="7778" y="4376"/>
                </a:lnTo>
                <a:lnTo>
                  <a:pt x="7778" y="4376"/>
                </a:lnTo>
                <a:lnTo>
                  <a:pt x="7787" y="4233"/>
                </a:lnTo>
                <a:lnTo>
                  <a:pt x="7751" y="2974"/>
                </a:lnTo>
                <a:lnTo>
                  <a:pt x="7644" y="1724"/>
                </a:lnTo>
                <a:lnTo>
                  <a:pt x="7510" y="956"/>
                </a:lnTo>
                <a:lnTo>
                  <a:pt x="7376" y="482"/>
                </a:lnTo>
                <a:lnTo>
                  <a:pt x="7260" y="241"/>
                </a:lnTo>
                <a:lnTo>
                  <a:pt x="7126" y="72"/>
                </a:lnTo>
                <a:lnTo>
                  <a:pt x="6974" y="0"/>
                </a:lnTo>
                <a:close/>
              </a:path>
            </a:pathLst>
          </a:custGeom>
          <a:solidFill>
            <a:srgbClr val="00A18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46" name="Google Shape;1246;p35"/>
          <p:cNvGrpSpPr/>
          <p:nvPr/>
        </p:nvGrpSpPr>
        <p:grpSpPr>
          <a:xfrm>
            <a:off x="1296326" y="1087127"/>
            <a:ext cx="3151172" cy="2464950"/>
            <a:chOff x="1296326" y="1087127"/>
            <a:chExt cx="3151172" cy="2464950"/>
          </a:xfrm>
        </p:grpSpPr>
        <p:sp>
          <p:nvSpPr>
            <p:cNvPr id="1247" name="Google Shape;1247;p35"/>
            <p:cNvSpPr/>
            <p:nvPr/>
          </p:nvSpPr>
          <p:spPr>
            <a:xfrm rot="507558">
              <a:off x="3173795" y="1691207"/>
              <a:ext cx="136641" cy="154581"/>
            </a:xfrm>
            <a:custGeom>
              <a:rect b="b" l="l" r="r" t="t"/>
              <a:pathLst>
                <a:path extrusionOk="0" fill="none" h="2921" w="2582">
                  <a:moveTo>
                    <a:pt x="2582" y="304"/>
                  </a:moveTo>
                  <a:lnTo>
                    <a:pt x="1" y="1"/>
                  </a:lnTo>
                  <a:lnTo>
                    <a:pt x="778" y="2921"/>
                  </a:lnTo>
                </a:path>
              </a:pathLst>
            </a:custGeom>
            <a:noFill/>
            <a:ln cap="flat" cmpd="sng" w="38100">
              <a:solidFill>
                <a:srgbClr val="00A1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2635525" y="2398996"/>
              <a:ext cx="136639" cy="154579"/>
            </a:xfrm>
            <a:custGeom>
              <a:rect b="b" l="l" r="r" t="t"/>
              <a:pathLst>
                <a:path extrusionOk="0" fill="none" h="2921" w="2582">
                  <a:moveTo>
                    <a:pt x="2581" y="295"/>
                  </a:moveTo>
                  <a:lnTo>
                    <a:pt x="0" y="0"/>
                  </a:lnTo>
                  <a:lnTo>
                    <a:pt x="777" y="2920"/>
                  </a:lnTo>
                </a:path>
              </a:pathLst>
            </a:custGeom>
            <a:noFill/>
            <a:ln cap="flat" cmpd="sng" w="38100">
              <a:solidFill>
                <a:srgbClr val="00A1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2486038" y="2682678"/>
              <a:ext cx="134258" cy="157913"/>
            </a:xfrm>
            <a:custGeom>
              <a:rect b="b" l="l" r="r" t="t"/>
              <a:pathLst>
                <a:path extrusionOk="0" fill="none" h="2984" w="2537">
                  <a:moveTo>
                    <a:pt x="2536" y="554"/>
                  </a:moveTo>
                  <a:lnTo>
                    <a:pt x="0" y="1"/>
                  </a:lnTo>
                  <a:lnTo>
                    <a:pt x="491" y="2983"/>
                  </a:lnTo>
                </a:path>
              </a:pathLst>
            </a:custGeom>
            <a:noFill/>
            <a:ln cap="flat" cmpd="sng" w="38100">
              <a:solidFill>
                <a:srgbClr val="00A1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2224193" y="2880227"/>
              <a:ext cx="139973" cy="158813"/>
            </a:xfrm>
            <a:custGeom>
              <a:rect b="b" l="l" r="r" t="t"/>
              <a:pathLst>
                <a:path extrusionOk="0" fill="none" h="3001" w="2645">
                  <a:moveTo>
                    <a:pt x="2644" y="1224"/>
                  </a:moveTo>
                  <a:lnTo>
                    <a:pt x="349" y="0"/>
                  </a:lnTo>
                  <a:lnTo>
                    <a:pt x="1" y="3001"/>
                  </a:lnTo>
                </a:path>
              </a:pathLst>
            </a:custGeom>
            <a:noFill/>
            <a:ln cap="flat" cmpd="sng" w="38100">
              <a:solidFill>
                <a:srgbClr val="00A1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1848043" y="2894886"/>
              <a:ext cx="167809" cy="129495"/>
            </a:xfrm>
            <a:custGeom>
              <a:rect b="b" l="l" r="r" t="t"/>
              <a:pathLst>
                <a:path extrusionOk="0" fill="none" h="2447" w="3171">
                  <a:moveTo>
                    <a:pt x="3171" y="2179"/>
                  </a:moveTo>
                  <a:lnTo>
                    <a:pt x="1760" y="0"/>
                  </a:lnTo>
                  <a:lnTo>
                    <a:pt x="1" y="2447"/>
                  </a:lnTo>
                </a:path>
              </a:pathLst>
            </a:custGeom>
            <a:noFill/>
            <a:ln cap="flat" cmpd="sng" w="38100">
              <a:solidFill>
                <a:srgbClr val="00A1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52" name="Google Shape;1252;p35"/>
            <p:cNvGrpSpPr/>
            <p:nvPr/>
          </p:nvGrpSpPr>
          <p:grpSpPr>
            <a:xfrm>
              <a:off x="1296326" y="1087127"/>
              <a:ext cx="3151172" cy="2464950"/>
              <a:chOff x="1296326" y="477527"/>
              <a:chExt cx="3151172" cy="2464950"/>
            </a:xfrm>
          </p:grpSpPr>
          <p:sp>
            <p:nvSpPr>
              <p:cNvPr id="1253" name="Google Shape;1253;p35"/>
              <p:cNvSpPr/>
              <p:nvPr/>
            </p:nvSpPr>
            <p:spPr>
              <a:xfrm>
                <a:off x="1296326" y="2415553"/>
                <a:ext cx="2329380" cy="526924"/>
              </a:xfrm>
              <a:custGeom>
                <a:rect b="b" l="l" r="r" t="t"/>
                <a:pathLst>
                  <a:path extrusionOk="0" h="9957" w="44017">
                    <a:moveTo>
                      <a:pt x="22013" y="0"/>
                    </a:moveTo>
                    <a:lnTo>
                      <a:pt x="20879" y="9"/>
                    </a:lnTo>
                    <a:lnTo>
                      <a:pt x="18655" y="54"/>
                    </a:lnTo>
                    <a:lnTo>
                      <a:pt x="16512" y="152"/>
                    </a:lnTo>
                    <a:lnTo>
                      <a:pt x="14440" y="304"/>
                    </a:lnTo>
                    <a:lnTo>
                      <a:pt x="12467" y="491"/>
                    </a:lnTo>
                    <a:lnTo>
                      <a:pt x="10592" y="723"/>
                    </a:lnTo>
                    <a:lnTo>
                      <a:pt x="8841" y="991"/>
                    </a:lnTo>
                    <a:lnTo>
                      <a:pt x="7207" y="1295"/>
                    </a:lnTo>
                    <a:lnTo>
                      <a:pt x="5716" y="1634"/>
                    </a:lnTo>
                    <a:lnTo>
                      <a:pt x="4367" y="2000"/>
                    </a:lnTo>
                    <a:lnTo>
                      <a:pt x="3180" y="2402"/>
                    </a:lnTo>
                    <a:lnTo>
                      <a:pt x="2162" y="2822"/>
                    </a:lnTo>
                    <a:lnTo>
                      <a:pt x="1331" y="3268"/>
                    </a:lnTo>
                    <a:lnTo>
                      <a:pt x="688" y="3733"/>
                    </a:lnTo>
                    <a:lnTo>
                      <a:pt x="340" y="4099"/>
                    </a:lnTo>
                    <a:lnTo>
                      <a:pt x="179" y="4349"/>
                    </a:lnTo>
                    <a:lnTo>
                      <a:pt x="63" y="4599"/>
                    </a:lnTo>
                    <a:lnTo>
                      <a:pt x="10" y="4849"/>
                    </a:lnTo>
                    <a:lnTo>
                      <a:pt x="1" y="4983"/>
                    </a:lnTo>
                    <a:lnTo>
                      <a:pt x="10" y="5108"/>
                    </a:lnTo>
                    <a:lnTo>
                      <a:pt x="63" y="5367"/>
                    </a:lnTo>
                    <a:lnTo>
                      <a:pt x="179" y="5617"/>
                    </a:lnTo>
                    <a:lnTo>
                      <a:pt x="340" y="5867"/>
                    </a:lnTo>
                    <a:lnTo>
                      <a:pt x="688" y="6224"/>
                    </a:lnTo>
                    <a:lnTo>
                      <a:pt x="1331" y="6698"/>
                    </a:lnTo>
                    <a:lnTo>
                      <a:pt x="2162" y="7144"/>
                    </a:lnTo>
                    <a:lnTo>
                      <a:pt x="3180" y="7564"/>
                    </a:lnTo>
                    <a:lnTo>
                      <a:pt x="4367" y="7966"/>
                    </a:lnTo>
                    <a:lnTo>
                      <a:pt x="5716" y="8332"/>
                    </a:lnTo>
                    <a:lnTo>
                      <a:pt x="7207" y="8671"/>
                    </a:lnTo>
                    <a:lnTo>
                      <a:pt x="8841" y="8975"/>
                    </a:lnTo>
                    <a:lnTo>
                      <a:pt x="10592" y="9243"/>
                    </a:lnTo>
                    <a:lnTo>
                      <a:pt x="12467" y="9475"/>
                    </a:lnTo>
                    <a:lnTo>
                      <a:pt x="14440" y="9662"/>
                    </a:lnTo>
                    <a:lnTo>
                      <a:pt x="16512" y="9805"/>
                    </a:lnTo>
                    <a:lnTo>
                      <a:pt x="18655" y="9903"/>
                    </a:lnTo>
                    <a:lnTo>
                      <a:pt x="20879" y="9957"/>
                    </a:lnTo>
                    <a:lnTo>
                      <a:pt x="23147" y="9957"/>
                    </a:lnTo>
                    <a:lnTo>
                      <a:pt x="25371" y="9903"/>
                    </a:lnTo>
                    <a:lnTo>
                      <a:pt x="27514" y="9805"/>
                    </a:lnTo>
                    <a:lnTo>
                      <a:pt x="29586" y="9662"/>
                    </a:lnTo>
                    <a:lnTo>
                      <a:pt x="31559" y="9475"/>
                    </a:lnTo>
                    <a:lnTo>
                      <a:pt x="33426" y="9243"/>
                    </a:lnTo>
                    <a:lnTo>
                      <a:pt x="35185" y="8975"/>
                    </a:lnTo>
                    <a:lnTo>
                      <a:pt x="36819" y="8671"/>
                    </a:lnTo>
                    <a:lnTo>
                      <a:pt x="38310" y="8332"/>
                    </a:lnTo>
                    <a:lnTo>
                      <a:pt x="39659" y="7966"/>
                    </a:lnTo>
                    <a:lnTo>
                      <a:pt x="40837" y="7564"/>
                    </a:lnTo>
                    <a:lnTo>
                      <a:pt x="41855" y="7144"/>
                    </a:lnTo>
                    <a:lnTo>
                      <a:pt x="42695" y="6698"/>
                    </a:lnTo>
                    <a:lnTo>
                      <a:pt x="43338" y="6224"/>
                    </a:lnTo>
                    <a:lnTo>
                      <a:pt x="43677" y="5867"/>
                    </a:lnTo>
                    <a:lnTo>
                      <a:pt x="43847" y="5617"/>
                    </a:lnTo>
                    <a:lnTo>
                      <a:pt x="43963" y="5367"/>
                    </a:lnTo>
                    <a:lnTo>
                      <a:pt x="44017" y="5108"/>
                    </a:lnTo>
                    <a:lnTo>
                      <a:pt x="44017" y="4983"/>
                    </a:lnTo>
                    <a:lnTo>
                      <a:pt x="44017" y="4849"/>
                    </a:lnTo>
                    <a:lnTo>
                      <a:pt x="43963" y="4599"/>
                    </a:lnTo>
                    <a:lnTo>
                      <a:pt x="43847" y="4349"/>
                    </a:lnTo>
                    <a:lnTo>
                      <a:pt x="43677" y="4099"/>
                    </a:lnTo>
                    <a:lnTo>
                      <a:pt x="43338" y="3733"/>
                    </a:lnTo>
                    <a:lnTo>
                      <a:pt x="42695" y="3268"/>
                    </a:lnTo>
                    <a:lnTo>
                      <a:pt x="41855" y="2822"/>
                    </a:lnTo>
                    <a:lnTo>
                      <a:pt x="40837" y="2402"/>
                    </a:lnTo>
                    <a:lnTo>
                      <a:pt x="39659" y="2000"/>
                    </a:lnTo>
                    <a:lnTo>
                      <a:pt x="38310" y="1634"/>
                    </a:lnTo>
                    <a:lnTo>
                      <a:pt x="36819" y="1295"/>
                    </a:lnTo>
                    <a:lnTo>
                      <a:pt x="35185" y="991"/>
                    </a:lnTo>
                    <a:lnTo>
                      <a:pt x="33426" y="723"/>
                    </a:lnTo>
                    <a:lnTo>
                      <a:pt x="31559" y="491"/>
                    </a:lnTo>
                    <a:lnTo>
                      <a:pt x="29586" y="304"/>
                    </a:lnTo>
                    <a:lnTo>
                      <a:pt x="27514" y="152"/>
                    </a:lnTo>
                    <a:lnTo>
                      <a:pt x="25371" y="54"/>
                    </a:lnTo>
                    <a:lnTo>
                      <a:pt x="23147" y="9"/>
                    </a:lnTo>
                    <a:lnTo>
                      <a:pt x="220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4" name="Google Shape;1254;p35"/>
              <p:cNvSpPr/>
              <p:nvPr/>
            </p:nvSpPr>
            <p:spPr>
              <a:xfrm>
                <a:off x="1489640" y="477527"/>
                <a:ext cx="2957858" cy="2211686"/>
              </a:xfrm>
              <a:custGeom>
                <a:rect b="b" l="l" r="r" t="t"/>
                <a:pathLst>
                  <a:path extrusionOk="0" h="41793" w="55893">
                    <a:moveTo>
                      <a:pt x="44418" y="0"/>
                    </a:moveTo>
                    <a:lnTo>
                      <a:pt x="43605" y="72"/>
                    </a:lnTo>
                    <a:lnTo>
                      <a:pt x="42873" y="233"/>
                    </a:lnTo>
                    <a:lnTo>
                      <a:pt x="42221" y="474"/>
                    </a:lnTo>
                    <a:lnTo>
                      <a:pt x="41632" y="786"/>
                    </a:lnTo>
                    <a:lnTo>
                      <a:pt x="41105" y="1152"/>
                    </a:lnTo>
                    <a:lnTo>
                      <a:pt x="40631" y="1581"/>
                    </a:lnTo>
                    <a:lnTo>
                      <a:pt x="40221" y="2045"/>
                    </a:lnTo>
                    <a:lnTo>
                      <a:pt x="39863" y="2554"/>
                    </a:lnTo>
                    <a:lnTo>
                      <a:pt x="39399" y="3349"/>
                    </a:lnTo>
                    <a:lnTo>
                      <a:pt x="38926" y="4456"/>
                    </a:lnTo>
                    <a:lnTo>
                      <a:pt x="38569" y="5528"/>
                    </a:lnTo>
                    <a:lnTo>
                      <a:pt x="38426" y="6028"/>
                    </a:lnTo>
                    <a:lnTo>
                      <a:pt x="38426" y="6109"/>
                    </a:lnTo>
                    <a:lnTo>
                      <a:pt x="38247" y="6787"/>
                    </a:lnTo>
                    <a:lnTo>
                      <a:pt x="37890" y="7528"/>
                    </a:lnTo>
                    <a:lnTo>
                      <a:pt x="37247" y="8529"/>
                    </a:lnTo>
                    <a:lnTo>
                      <a:pt x="36506" y="9457"/>
                    </a:lnTo>
                    <a:lnTo>
                      <a:pt x="35890" y="10145"/>
                    </a:lnTo>
                    <a:lnTo>
                      <a:pt x="35148" y="10904"/>
                    </a:lnTo>
                    <a:lnTo>
                      <a:pt x="34273" y="11725"/>
                    </a:lnTo>
                    <a:lnTo>
                      <a:pt x="33255" y="12618"/>
                    </a:lnTo>
                    <a:lnTo>
                      <a:pt x="32085" y="13574"/>
                    </a:lnTo>
                    <a:lnTo>
                      <a:pt x="31425" y="14083"/>
                    </a:lnTo>
                    <a:lnTo>
                      <a:pt x="31041" y="14387"/>
                    </a:lnTo>
                    <a:lnTo>
                      <a:pt x="30273" y="15101"/>
                    </a:lnTo>
                    <a:lnTo>
                      <a:pt x="29496" y="15914"/>
                    </a:lnTo>
                    <a:lnTo>
                      <a:pt x="28737" y="16824"/>
                    </a:lnTo>
                    <a:lnTo>
                      <a:pt x="27612" y="18280"/>
                    </a:lnTo>
                    <a:lnTo>
                      <a:pt x="26210" y="20325"/>
                    </a:lnTo>
                    <a:lnTo>
                      <a:pt x="24968" y="22316"/>
                    </a:lnTo>
                    <a:lnTo>
                      <a:pt x="23941" y="24067"/>
                    </a:lnTo>
                    <a:lnTo>
                      <a:pt x="22914" y="25960"/>
                    </a:lnTo>
                    <a:lnTo>
                      <a:pt x="22771" y="26246"/>
                    </a:lnTo>
                    <a:lnTo>
                      <a:pt x="22736" y="26353"/>
                    </a:lnTo>
                    <a:lnTo>
                      <a:pt x="22280" y="27442"/>
                    </a:lnTo>
                    <a:lnTo>
                      <a:pt x="21611" y="28755"/>
                    </a:lnTo>
                    <a:lnTo>
                      <a:pt x="21003" y="29764"/>
                    </a:lnTo>
                    <a:lnTo>
                      <a:pt x="20262" y="30836"/>
                    </a:lnTo>
                    <a:lnTo>
                      <a:pt x="19369" y="31925"/>
                    </a:lnTo>
                    <a:lnTo>
                      <a:pt x="18333" y="32979"/>
                    </a:lnTo>
                    <a:lnTo>
                      <a:pt x="17440" y="33720"/>
                    </a:lnTo>
                    <a:lnTo>
                      <a:pt x="16806" y="34184"/>
                    </a:lnTo>
                    <a:lnTo>
                      <a:pt x="16128" y="34604"/>
                    </a:lnTo>
                    <a:lnTo>
                      <a:pt x="15404" y="34997"/>
                    </a:lnTo>
                    <a:lnTo>
                      <a:pt x="14645" y="35336"/>
                    </a:lnTo>
                    <a:lnTo>
                      <a:pt x="13842" y="35622"/>
                    </a:lnTo>
                    <a:lnTo>
                      <a:pt x="12993" y="35854"/>
                    </a:lnTo>
                    <a:lnTo>
                      <a:pt x="12091" y="36024"/>
                    </a:lnTo>
                    <a:lnTo>
                      <a:pt x="11154" y="36122"/>
                    </a:lnTo>
                    <a:lnTo>
                      <a:pt x="10171" y="36140"/>
                    </a:lnTo>
                    <a:lnTo>
                      <a:pt x="9135" y="36086"/>
                    </a:lnTo>
                    <a:lnTo>
                      <a:pt x="8055" y="35943"/>
                    </a:lnTo>
                    <a:lnTo>
                      <a:pt x="6930" y="35711"/>
                    </a:lnTo>
                    <a:lnTo>
                      <a:pt x="5751" y="35372"/>
                    </a:lnTo>
                    <a:lnTo>
                      <a:pt x="5144" y="35158"/>
                    </a:lnTo>
                    <a:lnTo>
                      <a:pt x="4965" y="35068"/>
                    </a:lnTo>
                    <a:lnTo>
                      <a:pt x="3831" y="34533"/>
                    </a:lnTo>
                    <a:lnTo>
                      <a:pt x="2849" y="34122"/>
                    </a:lnTo>
                    <a:lnTo>
                      <a:pt x="1822" y="33773"/>
                    </a:lnTo>
                    <a:lnTo>
                      <a:pt x="1125" y="33613"/>
                    </a:lnTo>
                    <a:lnTo>
                      <a:pt x="723" y="33586"/>
                    </a:lnTo>
                    <a:lnTo>
                      <a:pt x="393" y="33622"/>
                    </a:lnTo>
                    <a:lnTo>
                      <a:pt x="143" y="33738"/>
                    </a:lnTo>
                    <a:lnTo>
                      <a:pt x="9" y="33952"/>
                    </a:lnTo>
                    <a:lnTo>
                      <a:pt x="0" y="34282"/>
                    </a:lnTo>
                    <a:lnTo>
                      <a:pt x="54" y="34497"/>
                    </a:lnTo>
                    <a:lnTo>
                      <a:pt x="134" y="34729"/>
                    </a:lnTo>
                    <a:lnTo>
                      <a:pt x="411" y="35318"/>
                    </a:lnTo>
                    <a:lnTo>
                      <a:pt x="857" y="36024"/>
                    </a:lnTo>
                    <a:lnTo>
                      <a:pt x="1482" y="36801"/>
                    </a:lnTo>
                    <a:lnTo>
                      <a:pt x="2304" y="37622"/>
                    </a:lnTo>
                    <a:lnTo>
                      <a:pt x="3331" y="38462"/>
                    </a:lnTo>
                    <a:lnTo>
                      <a:pt x="4260" y="39069"/>
                    </a:lnTo>
                    <a:lnTo>
                      <a:pt x="4947" y="39462"/>
                    </a:lnTo>
                    <a:lnTo>
                      <a:pt x="5688" y="39837"/>
                    </a:lnTo>
                    <a:lnTo>
                      <a:pt x="6501" y="40194"/>
                    </a:lnTo>
                    <a:lnTo>
                      <a:pt x="7367" y="40525"/>
                    </a:lnTo>
                    <a:lnTo>
                      <a:pt x="8305" y="40828"/>
                    </a:lnTo>
                    <a:lnTo>
                      <a:pt x="9314" y="41096"/>
                    </a:lnTo>
                    <a:lnTo>
                      <a:pt x="10395" y="41328"/>
                    </a:lnTo>
                    <a:lnTo>
                      <a:pt x="11538" y="41516"/>
                    </a:lnTo>
                    <a:lnTo>
                      <a:pt x="12761" y="41659"/>
                    </a:lnTo>
                    <a:lnTo>
                      <a:pt x="14056" y="41757"/>
                    </a:lnTo>
                    <a:lnTo>
                      <a:pt x="15431" y="41793"/>
                    </a:lnTo>
                    <a:lnTo>
                      <a:pt x="16887" y="41775"/>
                    </a:lnTo>
                    <a:lnTo>
                      <a:pt x="18414" y="41685"/>
                    </a:lnTo>
                    <a:lnTo>
                      <a:pt x="20030" y="41543"/>
                    </a:lnTo>
                    <a:lnTo>
                      <a:pt x="21736" y="41319"/>
                    </a:lnTo>
                    <a:lnTo>
                      <a:pt x="23522" y="41025"/>
                    </a:lnTo>
                    <a:lnTo>
                      <a:pt x="25397" y="40641"/>
                    </a:lnTo>
                    <a:lnTo>
                      <a:pt x="27361" y="40185"/>
                    </a:lnTo>
                    <a:lnTo>
                      <a:pt x="29424" y="39632"/>
                    </a:lnTo>
                    <a:lnTo>
                      <a:pt x="30487" y="39319"/>
                    </a:lnTo>
                    <a:lnTo>
                      <a:pt x="30764" y="39256"/>
                    </a:lnTo>
                    <a:lnTo>
                      <a:pt x="32630" y="38658"/>
                    </a:lnTo>
                    <a:lnTo>
                      <a:pt x="34425" y="37971"/>
                    </a:lnTo>
                    <a:lnTo>
                      <a:pt x="35988" y="37274"/>
                    </a:lnTo>
                    <a:lnTo>
                      <a:pt x="37095" y="36738"/>
                    </a:lnTo>
                    <a:lnTo>
                      <a:pt x="38247" y="36122"/>
                    </a:lnTo>
                    <a:lnTo>
                      <a:pt x="39408" y="35434"/>
                    </a:lnTo>
                    <a:lnTo>
                      <a:pt x="40569" y="34675"/>
                    </a:lnTo>
                    <a:lnTo>
                      <a:pt x="41712" y="33827"/>
                    </a:lnTo>
                    <a:lnTo>
                      <a:pt x="42819" y="32907"/>
                    </a:lnTo>
                    <a:lnTo>
                      <a:pt x="43882" y="31907"/>
                    </a:lnTo>
                    <a:lnTo>
                      <a:pt x="44382" y="31371"/>
                    </a:lnTo>
                    <a:lnTo>
                      <a:pt x="44864" y="30827"/>
                    </a:lnTo>
                    <a:lnTo>
                      <a:pt x="45659" y="29719"/>
                    </a:lnTo>
                    <a:lnTo>
                      <a:pt x="46293" y="28594"/>
                    </a:lnTo>
                    <a:lnTo>
                      <a:pt x="46766" y="27478"/>
                    </a:lnTo>
                    <a:lnTo>
                      <a:pt x="47106" y="26371"/>
                    </a:lnTo>
                    <a:lnTo>
                      <a:pt x="47320" y="25299"/>
                    </a:lnTo>
                    <a:lnTo>
                      <a:pt x="47436" y="24254"/>
                    </a:lnTo>
                    <a:lnTo>
                      <a:pt x="47454" y="23263"/>
                    </a:lnTo>
                    <a:lnTo>
                      <a:pt x="47409" y="22334"/>
                    </a:lnTo>
                    <a:lnTo>
                      <a:pt x="47311" y="21477"/>
                    </a:lnTo>
                    <a:lnTo>
                      <a:pt x="47106" y="20352"/>
                    </a:lnTo>
                    <a:lnTo>
                      <a:pt x="46632" y="18780"/>
                    </a:lnTo>
                    <a:lnTo>
                      <a:pt x="46543" y="18566"/>
                    </a:lnTo>
                    <a:lnTo>
                      <a:pt x="46489" y="18378"/>
                    </a:lnTo>
                    <a:lnTo>
                      <a:pt x="46266" y="17173"/>
                    </a:lnTo>
                    <a:lnTo>
                      <a:pt x="46141" y="16101"/>
                    </a:lnTo>
                    <a:lnTo>
                      <a:pt x="46097" y="14949"/>
                    </a:lnTo>
                    <a:lnTo>
                      <a:pt x="46168" y="14119"/>
                    </a:lnTo>
                    <a:lnTo>
                      <a:pt x="46275" y="13610"/>
                    </a:lnTo>
                    <a:lnTo>
                      <a:pt x="46436" y="13163"/>
                    </a:lnTo>
                    <a:lnTo>
                      <a:pt x="46668" y="12779"/>
                    </a:lnTo>
                    <a:lnTo>
                      <a:pt x="46963" y="12493"/>
                    </a:lnTo>
                    <a:lnTo>
                      <a:pt x="47347" y="12315"/>
                    </a:lnTo>
                    <a:lnTo>
                      <a:pt x="47579" y="12270"/>
                    </a:lnTo>
                    <a:lnTo>
                      <a:pt x="48079" y="12226"/>
                    </a:lnTo>
                    <a:lnTo>
                      <a:pt x="49338" y="12163"/>
                    </a:lnTo>
                    <a:lnTo>
                      <a:pt x="50776" y="12109"/>
                    </a:lnTo>
                    <a:lnTo>
                      <a:pt x="52249" y="12029"/>
                    </a:lnTo>
                    <a:lnTo>
                      <a:pt x="53633" y="11877"/>
                    </a:lnTo>
                    <a:lnTo>
                      <a:pt x="54526" y="11681"/>
                    </a:lnTo>
                    <a:lnTo>
                      <a:pt x="55027" y="11520"/>
                    </a:lnTo>
                    <a:lnTo>
                      <a:pt x="55428" y="11306"/>
                    </a:lnTo>
                    <a:lnTo>
                      <a:pt x="55723" y="11056"/>
                    </a:lnTo>
                    <a:lnTo>
                      <a:pt x="55875" y="10752"/>
                    </a:lnTo>
                    <a:lnTo>
                      <a:pt x="55893" y="10395"/>
                    </a:lnTo>
                    <a:lnTo>
                      <a:pt x="55830" y="10189"/>
                    </a:lnTo>
                    <a:lnTo>
                      <a:pt x="55652" y="9734"/>
                    </a:lnTo>
                    <a:lnTo>
                      <a:pt x="55116" y="8511"/>
                    </a:lnTo>
                    <a:lnTo>
                      <a:pt x="54348" y="7037"/>
                    </a:lnTo>
                    <a:lnTo>
                      <a:pt x="53616" y="5832"/>
                    </a:lnTo>
                    <a:lnTo>
                      <a:pt x="53053" y="5019"/>
                    </a:lnTo>
                    <a:lnTo>
                      <a:pt x="52428" y="4215"/>
                    </a:lnTo>
                    <a:lnTo>
                      <a:pt x="51749" y="3438"/>
                    </a:lnTo>
                    <a:lnTo>
                      <a:pt x="51008" y="2697"/>
                    </a:lnTo>
                    <a:lnTo>
                      <a:pt x="50195" y="2019"/>
                    </a:lnTo>
                    <a:lnTo>
                      <a:pt x="49329" y="1402"/>
                    </a:lnTo>
                    <a:lnTo>
                      <a:pt x="48400" y="884"/>
                    </a:lnTo>
                    <a:lnTo>
                      <a:pt x="47409" y="474"/>
                    </a:lnTo>
                    <a:lnTo>
                      <a:pt x="46347" y="179"/>
                    </a:lnTo>
                    <a:lnTo>
                      <a:pt x="45793" y="90"/>
                    </a:lnTo>
                    <a:lnTo>
                      <a:pt x="45311" y="36"/>
                    </a:lnTo>
                    <a:lnTo>
                      <a:pt x="44418" y="0"/>
                    </a:lnTo>
                    <a:close/>
                  </a:path>
                </a:pathLst>
              </a:custGeom>
              <a:solidFill>
                <a:srgbClr val="00A1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5" name="Google Shape;1255;p35"/>
              <p:cNvSpPr/>
              <p:nvPr/>
            </p:nvSpPr>
            <p:spPr>
              <a:xfrm>
                <a:off x="3762682" y="1154741"/>
                <a:ext cx="532164" cy="372874"/>
              </a:xfrm>
              <a:custGeom>
                <a:rect b="b" l="l" r="r" t="t"/>
                <a:pathLst>
                  <a:path extrusionOk="0" h="7046" w="10056">
                    <a:moveTo>
                      <a:pt x="2608" y="0"/>
                    </a:moveTo>
                    <a:lnTo>
                      <a:pt x="2402" y="45"/>
                    </a:lnTo>
                    <a:lnTo>
                      <a:pt x="2161" y="170"/>
                    </a:lnTo>
                    <a:lnTo>
                      <a:pt x="1884" y="366"/>
                    </a:lnTo>
                    <a:lnTo>
                      <a:pt x="1563" y="661"/>
                    </a:lnTo>
                    <a:lnTo>
                      <a:pt x="1009" y="1286"/>
                    </a:lnTo>
                    <a:lnTo>
                      <a:pt x="572" y="1893"/>
                    </a:lnTo>
                    <a:lnTo>
                      <a:pt x="366" y="2215"/>
                    </a:lnTo>
                    <a:lnTo>
                      <a:pt x="98" y="2840"/>
                    </a:lnTo>
                    <a:lnTo>
                      <a:pt x="0" y="3447"/>
                    </a:lnTo>
                    <a:lnTo>
                      <a:pt x="45" y="4019"/>
                    </a:lnTo>
                    <a:lnTo>
                      <a:pt x="206" y="4554"/>
                    </a:lnTo>
                    <a:lnTo>
                      <a:pt x="473" y="5054"/>
                    </a:lnTo>
                    <a:lnTo>
                      <a:pt x="822" y="5501"/>
                    </a:lnTo>
                    <a:lnTo>
                      <a:pt x="1224" y="5912"/>
                    </a:lnTo>
                    <a:lnTo>
                      <a:pt x="1661" y="6260"/>
                    </a:lnTo>
                    <a:lnTo>
                      <a:pt x="2117" y="6555"/>
                    </a:lnTo>
                    <a:lnTo>
                      <a:pt x="2563" y="6787"/>
                    </a:lnTo>
                    <a:lnTo>
                      <a:pt x="2974" y="6948"/>
                    </a:lnTo>
                    <a:lnTo>
                      <a:pt x="3349" y="7037"/>
                    </a:lnTo>
                    <a:lnTo>
                      <a:pt x="3644" y="7046"/>
                    </a:lnTo>
                    <a:lnTo>
                      <a:pt x="3840" y="6983"/>
                    </a:lnTo>
                    <a:lnTo>
                      <a:pt x="3929" y="6823"/>
                    </a:lnTo>
                    <a:lnTo>
                      <a:pt x="3920" y="6706"/>
                    </a:lnTo>
                    <a:lnTo>
                      <a:pt x="3903" y="6581"/>
                    </a:lnTo>
                    <a:lnTo>
                      <a:pt x="3920" y="6314"/>
                    </a:lnTo>
                    <a:lnTo>
                      <a:pt x="4001" y="6019"/>
                    </a:lnTo>
                    <a:lnTo>
                      <a:pt x="4144" y="5715"/>
                    </a:lnTo>
                    <a:lnTo>
                      <a:pt x="4429" y="5260"/>
                    </a:lnTo>
                    <a:lnTo>
                      <a:pt x="4956" y="4670"/>
                    </a:lnTo>
                    <a:lnTo>
                      <a:pt x="5564" y="4170"/>
                    </a:lnTo>
                    <a:lnTo>
                      <a:pt x="6046" y="3893"/>
                    </a:lnTo>
                    <a:lnTo>
                      <a:pt x="6358" y="3760"/>
                    </a:lnTo>
                    <a:lnTo>
                      <a:pt x="6671" y="3679"/>
                    </a:lnTo>
                    <a:lnTo>
                      <a:pt x="6957" y="3661"/>
                    </a:lnTo>
                    <a:lnTo>
                      <a:pt x="7225" y="3715"/>
                    </a:lnTo>
                    <a:lnTo>
                      <a:pt x="7457" y="3840"/>
                    </a:lnTo>
                    <a:lnTo>
                      <a:pt x="7564" y="3938"/>
                    </a:lnTo>
                    <a:lnTo>
                      <a:pt x="7751" y="4135"/>
                    </a:lnTo>
                    <a:lnTo>
                      <a:pt x="8135" y="4438"/>
                    </a:lnTo>
                    <a:lnTo>
                      <a:pt x="8502" y="4644"/>
                    </a:lnTo>
                    <a:lnTo>
                      <a:pt x="8841" y="4742"/>
                    </a:lnTo>
                    <a:lnTo>
                      <a:pt x="9153" y="4751"/>
                    </a:lnTo>
                    <a:lnTo>
                      <a:pt x="9430" y="4679"/>
                    </a:lnTo>
                    <a:lnTo>
                      <a:pt x="9671" y="4528"/>
                    </a:lnTo>
                    <a:lnTo>
                      <a:pt x="9868" y="4295"/>
                    </a:lnTo>
                    <a:lnTo>
                      <a:pt x="9939" y="4161"/>
                    </a:lnTo>
                    <a:lnTo>
                      <a:pt x="10002" y="4010"/>
                    </a:lnTo>
                    <a:lnTo>
                      <a:pt x="10055" y="3670"/>
                    </a:lnTo>
                    <a:lnTo>
                      <a:pt x="10020" y="3304"/>
                    </a:lnTo>
                    <a:lnTo>
                      <a:pt x="9886" y="2938"/>
                    </a:lnTo>
                    <a:lnTo>
                      <a:pt x="9653" y="2590"/>
                    </a:lnTo>
                    <a:lnTo>
                      <a:pt x="9314" y="2295"/>
                    </a:lnTo>
                    <a:lnTo>
                      <a:pt x="8868" y="2063"/>
                    </a:lnTo>
                    <a:lnTo>
                      <a:pt x="8296" y="1929"/>
                    </a:lnTo>
                    <a:lnTo>
                      <a:pt x="7966" y="1902"/>
                    </a:lnTo>
                    <a:lnTo>
                      <a:pt x="7626" y="1911"/>
                    </a:lnTo>
                    <a:lnTo>
                      <a:pt x="6885" y="2045"/>
                    </a:lnTo>
                    <a:lnTo>
                      <a:pt x="5760" y="2420"/>
                    </a:lnTo>
                    <a:lnTo>
                      <a:pt x="4715" y="2849"/>
                    </a:lnTo>
                    <a:lnTo>
                      <a:pt x="4108" y="3081"/>
                    </a:lnTo>
                    <a:lnTo>
                      <a:pt x="3617" y="3197"/>
                    </a:lnTo>
                    <a:lnTo>
                      <a:pt x="3349" y="3179"/>
                    </a:lnTo>
                    <a:lnTo>
                      <a:pt x="3215" y="3108"/>
                    </a:lnTo>
                    <a:lnTo>
                      <a:pt x="3170" y="3045"/>
                    </a:lnTo>
                    <a:lnTo>
                      <a:pt x="3144" y="2983"/>
                    </a:lnTo>
                    <a:lnTo>
                      <a:pt x="3126" y="2742"/>
                    </a:lnTo>
                    <a:lnTo>
                      <a:pt x="3152" y="2215"/>
                    </a:lnTo>
                    <a:lnTo>
                      <a:pt x="3295" y="1018"/>
                    </a:lnTo>
                    <a:lnTo>
                      <a:pt x="3340" y="768"/>
                    </a:lnTo>
                    <a:lnTo>
                      <a:pt x="3331" y="697"/>
                    </a:lnTo>
                    <a:lnTo>
                      <a:pt x="3188" y="330"/>
                    </a:lnTo>
                    <a:lnTo>
                      <a:pt x="3001" y="107"/>
                    </a:lnTo>
                    <a:lnTo>
                      <a:pt x="2786" y="9"/>
                    </a:lnTo>
                    <a:lnTo>
                      <a:pt x="2608" y="0"/>
                    </a:lnTo>
                    <a:close/>
                  </a:path>
                </a:pathLst>
              </a:custGeom>
              <a:solidFill>
                <a:srgbClr val="00A18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6" name="Google Shape;1256;p35"/>
              <p:cNvSpPr/>
              <p:nvPr/>
            </p:nvSpPr>
            <p:spPr>
              <a:xfrm>
                <a:off x="3882703" y="733659"/>
                <a:ext cx="133782" cy="133782"/>
              </a:xfrm>
              <a:custGeom>
                <a:rect b="b" l="l" r="r" t="t"/>
                <a:pathLst>
                  <a:path extrusionOk="0" h="2528" w="2528">
                    <a:moveTo>
                      <a:pt x="1260" y="0"/>
                    </a:moveTo>
                    <a:lnTo>
                      <a:pt x="1135" y="9"/>
                    </a:lnTo>
                    <a:lnTo>
                      <a:pt x="884" y="54"/>
                    </a:lnTo>
                    <a:lnTo>
                      <a:pt x="661" y="152"/>
                    </a:lnTo>
                    <a:lnTo>
                      <a:pt x="456" y="286"/>
                    </a:lnTo>
                    <a:lnTo>
                      <a:pt x="286" y="465"/>
                    </a:lnTo>
                    <a:lnTo>
                      <a:pt x="152" y="661"/>
                    </a:lnTo>
                    <a:lnTo>
                      <a:pt x="54" y="893"/>
                    </a:lnTo>
                    <a:lnTo>
                      <a:pt x="0" y="1135"/>
                    </a:lnTo>
                    <a:lnTo>
                      <a:pt x="0" y="1269"/>
                    </a:lnTo>
                    <a:lnTo>
                      <a:pt x="0" y="1394"/>
                    </a:lnTo>
                    <a:lnTo>
                      <a:pt x="54" y="1644"/>
                    </a:lnTo>
                    <a:lnTo>
                      <a:pt x="152" y="1867"/>
                    </a:lnTo>
                    <a:lnTo>
                      <a:pt x="286" y="2072"/>
                    </a:lnTo>
                    <a:lnTo>
                      <a:pt x="456" y="2242"/>
                    </a:lnTo>
                    <a:lnTo>
                      <a:pt x="661" y="2376"/>
                    </a:lnTo>
                    <a:lnTo>
                      <a:pt x="884" y="2474"/>
                    </a:lnTo>
                    <a:lnTo>
                      <a:pt x="1135" y="2528"/>
                    </a:lnTo>
                    <a:lnTo>
                      <a:pt x="1393" y="2528"/>
                    </a:lnTo>
                    <a:lnTo>
                      <a:pt x="1635" y="2474"/>
                    </a:lnTo>
                    <a:lnTo>
                      <a:pt x="1867" y="2376"/>
                    </a:lnTo>
                    <a:lnTo>
                      <a:pt x="2063" y="2242"/>
                    </a:lnTo>
                    <a:lnTo>
                      <a:pt x="2233" y="2072"/>
                    </a:lnTo>
                    <a:lnTo>
                      <a:pt x="2376" y="1867"/>
                    </a:lnTo>
                    <a:lnTo>
                      <a:pt x="2465" y="1644"/>
                    </a:lnTo>
                    <a:lnTo>
                      <a:pt x="2519" y="1394"/>
                    </a:lnTo>
                    <a:lnTo>
                      <a:pt x="2528" y="1269"/>
                    </a:lnTo>
                    <a:lnTo>
                      <a:pt x="2519" y="1135"/>
                    </a:lnTo>
                    <a:lnTo>
                      <a:pt x="2465" y="893"/>
                    </a:lnTo>
                    <a:lnTo>
                      <a:pt x="2376" y="661"/>
                    </a:lnTo>
                    <a:lnTo>
                      <a:pt x="2233" y="465"/>
                    </a:lnTo>
                    <a:lnTo>
                      <a:pt x="2063" y="286"/>
                    </a:lnTo>
                    <a:lnTo>
                      <a:pt x="1867" y="152"/>
                    </a:lnTo>
                    <a:lnTo>
                      <a:pt x="1635" y="54"/>
                    </a:lnTo>
                    <a:lnTo>
                      <a:pt x="1393" y="9"/>
                    </a:lnTo>
                    <a:lnTo>
                      <a:pt x="12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7" name="Google Shape;1257;p35"/>
              <p:cNvSpPr/>
              <p:nvPr/>
            </p:nvSpPr>
            <p:spPr>
              <a:xfrm>
                <a:off x="3911067" y="768639"/>
                <a:ext cx="37838" cy="37838"/>
              </a:xfrm>
              <a:custGeom>
                <a:rect b="b" l="l" r="r" t="t"/>
                <a:pathLst>
                  <a:path extrusionOk="0" h="715" w="715">
                    <a:moveTo>
                      <a:pt x="286" y="0"/>
                    </a:moveTo>
                    <a:lnTo>
                      <a:pt x="161" y="54"/>
                    </a:lnTo>
                    <a:lnTo>
                      <a:pt x="63" y="152"/>
                    </a:lnTo>
                    <a:lnTo>
                      <a:pt x="9" y="286"/>
                    </a:lnTo>
                    <a:lnTo>
                      <a:pt x="0" y="357"/>
                    </a:lnTo>
                    <a:lnTo>
                      <a:pt x="9" y="429"/>
                    </a:lnTo>
                    <a:lnTo>
                      <a:pt x="63" y="563"/>
                    </a:lnTo>
                    <a:lnTo>
                      <a:pt x="161" y="661"/>
                    </a:lnTo>
                    <a:lnTo>
                      <a:pt x="286" y="715"/>
                    </a:lnTo>
                    <a:lnTo>
                      <a:pt x="429" y="715"/>
                    </a:lnTo>
                    <a:lnTo>
                      <a:pt x="563" y="661"/>
                    </a:lnTo>
                    <a:lnTo>
                      <a:pt x="661" y="563"/>
                    </a:lnTo>
                    <a:lnTo>
                      <a:pt x="715" y="429"/>
                    </a:lnTo>
                    <a:lnTo>
                      <a:pt x="715" y="357"/>
                    </a:lnTo>
                    <a:lnTo>
                      <a:pt x="715" y="286"/>
                    </a:lnTo>
                    <a:lnTo>
                      <a:pt x="661" y="152"/>
                    </a:lnTo>
                    <a:lnTo>
                      <a:pt x="563" y="54"/>
                    </a:lnTo>
                    <a:lnTo>
                      <a:pt x="429" y="0"/>
                    </a:lnTo>
                    <a:close/>
                  </a:path>
                </a:pathLst>
              </a:custGeom>
              <a:solidFill>
                <a:srgbClr val="5A555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4017858" y="931684"/>
                <a:ext cx="72818" cy="74247"/>
              </a:xfrm>
              <a:custGeom>
                <a:rect b="b" l="l" r="r" t="t"/>
                <a:pathLst>
                  <a:path extrusionOk="0" h="1403" w="1376">
                    <a:moveTo>
                      <a:pt x="572" y="0"/>
                    </a:moveTo>
                    <a:lnTo>
                      <a:pt x="349" y="9"/>
                    </a:lnTo>
                    <a:lnTo>
                      <a:pt x="224" y="45"/>
                    </a:lnTo>
                    <a:lnTo>
                      <a:pt x="161" y="197"/>
                    </a:lnTo>
                    <a:lnTo>
                      <a:pt x="0" y="920"/>
                    </a:lnTo>
                    <a:lnTo>
                      <a:pt x="27" y="1232"/>
                    </a:lnTo>
                    <a:lnTo>
                      <a:pt x="108" y="1357"/>
                    </a:lnTo>
                    <a:lnTo>
                      <a:pt x="188" y="1393"/>
                    </a:lnTo>
                    <a:lnTo>
                      <a:pt x="268" y="1402"/>
                    </a:lnTo>
                    <a:lnTo>
                      <a:pt x="447" y="1349"/>
                    </a:lnTo>
                    <a:lnTo>
                      <a:pt x="750" y="1161"/>
                    </a:lnTo>
                    <a:lnTo>
                      <a:pt x="1277" y="634"/>
                    </a:lnTo>
                    <a:lnTo>
                      <a:pt x="1376" y="518"/>
                    </a:lnTo>
                    <a:lnTo>
                      <a:pt x="1313" y="429"/>
                    </a:lnTo>
                    <a:lnTo>
                      <a:pt x="884" y="8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4097237" y="977036"/>
                <a:ext cx="72818" cy="74247"/>
              </a:xfrm>
              <a:custGeom>
                <a:rect b="b" l="l" r="r" t="t"/>
                <a:pathLst>
                  <a:path extrusionOk="0" h="1403" w="1376">
                    <a:moveTo>
                      <a:pt x="572" y="0"/>
                    </a:moveTo>
                    <a:lnTo>
                      <a:pt x="340" y="9"/>
                    </a:lnTo>
                    <a:lnTo>
                      <a:pt x="224" y="45"/>
                    </a:lnTo>
                    <a:lnTo>
                      <a:pt x="161" y="206"/>
                    </a:lnTo>
                    <a:lnTo>
                      <a:pt x="1" y="929"/>
                    </a:lnTo>
                    <a:lnTo>
                      <a:pt x="27" y="1233"/>
                    </a:lnTo>
                    <a:lnTo>
                      <a:pt x="108" y="1367"/>
                    </a:lnTo>
                    <a:lnTo>
                      <a:pt x="179" y="1393"/>
                    </a:lnTo>
                    <a:lnTo>
                      <a:pt x="269" y="1402"/>
                    </a:lnTo>
                    <a:lnTo>
                      <a:pt x="447" y="1358"/>
                    </a:lnTo>
                    <a:lnTo>
                      <a:pt x="751" y="1170"/>
                    </a:lnTo>
                    <a:lnTo>
                      <a:pt x="1278" y="643"/>
                    </a:lnTo>
                    <a:lnTo>
                      <a:pt x="1376" y="518"/>
                    </a:lnTo>
                    <a:lnTo>
                      <a:pt x="1313" y="429"/>
                    </a:lnTo>
                    <a:lnTo>
                      <a:pt x="885" y="90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4176140" y="1014821"/>
                <a:ext cx="72871" cy="74247"/>
              </a:xfrm>
              <a:custGeom>
                <a:rect b="b" l="l" r="r" t="t"/>
                <a:pathLst>
                  <a:path extrusionOk="0" h="1403" w="1377">
                    <a:moveTo>
                      <a:pt x="572" y="1"/>
                    </a:moveTo>
                    <a:lnTo>
                      <a:pt x="340" y="10"/>
                    </a:lnTo>
                    <a:lnTo>
                      <a:pt x="215" y="45"/>
                    </a:lnTo>
                    <a:lnTo>
                      <a:pt x="162" y="197"/>
                    </a:lnTo>
                    <a:lnTo>
                      <a:pt x="1" y="921"/>
                    </a:lnTo>
                    <a:lnTo>
                      <a:pt x="19" y="1233"/>
                    </a:lnTo>
                    <a:lnTo>
                      <a:pt x="108" y="1367"/>
                    </a:lnTo>
                    <a:lnTo>
                      <a:pt x="180" y="1394"/>
                    </a:lnTo>
                    <a:lnTo>
                      <a:pt x="260" y="1403"/>
                    </a:lnTo>
                    <a:lnTo>
                      <a:pt x="447" y="1349"/>
                    </a:lnTo>
                    <a:lnTo>
                      <a:pt x="742" y="1162"/>
                    </a:lnTo>
                    <a:lnTo>
                      <a:pt x="1278" y="635"/>
                    </a:lnTo>
                    <a:lnTo>
                      <a:pt x="1376" y="519"/>
                    </a:lnTo>
                    <a:lnTo>
                      <a:pt x="1314" y="429"/>
                    </a:lnTo>
                    <a:lnTo>
                      <a:pt x="876" y="90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3196551" y="1235073"/>
                <a:ext cx="236764" cy="312863"/>
              </a:xfrm>
              <a:custGeom>
                <a:rect b="b" l="l" r="r" t="t"/>
                <a:pathLst>
                  <a:path extrusionOk="0" h="5912" w="4474">
                    <a:moveTo>
                      <a:pt x="2893" y="0"/>
                    </a:moveTo>
                    <a:lnTo>
                      <a:pt x="2465" y="63"/>
                    </a:lnTo>
                    <a:lnTo>
                      <a:pt x="2036" y="241"/>
                    </a:lnTo>
                    <a:lnTo>
                      <a:pt x="1607" y="518"/>
                    </a:lnTo>
                    <a:lnTo>
                      <a:pt x="1206" y="875"/>
                    </a:lnTo>
                    <a:lnTo>
                      <a:pt x="840" y="1322"/>
                    </a:lnTo>
                    <a:lnTo>
                      <a:pt x="527" y="1849"/>
                    </a:lnTo>
                    <a:lnTo>
                      <a:pt x="384" y="2134"/>
                    </a:lnTo>
                    <a:lnTo>
                      <a:pt x="268" y="2429"/>
                    </a:lnTo>
                    <a:lnTo>
                      <a:pt x="89" y="3010"/>
                    </a:lnTo>
                    <a:lnTo>
                      <a:pt x="9" y="3581"/>
                    </a:lnTo>
                    <a:lnTo>
                      <a:pt x="0" y="4126"/>
                    </a:lnTo>
                    <a:lnTo>
                      <a:pt x="80" y="4626"/>
                    </a:lnTo>
                    <a:lnTo>
                      <a:pt x="241" y="5063"/>
                    </a:lnTo>
                    <a:lnTo>
                      <a:pt x="482" y="5421"/>
                    </a:lnTo>
                    <a:lnTo>
                      <a:pt x="786" y="5697"/>
                    </a:lnTo>
                    <a:lnTo>
                      <a:pt x="973" y="5787"/>
                    </a:lnTo>
                    <a:lnTo>
                      <a:pt x="1170" y="5867"/>
                    </a:lnTo>
                    <a:lnTo>
                      <a:pt x="1581" y="5912"/>
                    </a:lnTo>
                    <a:lnTo>
                      <a:pt x="2009" y="5849"/>
                    </a:lnTo>
                    <a:lnTo>
                      <a:pt x="2438" y="5671"/>
                    </a:lnTo>
                    <a:lnTo>
                      <a:pt x="2867" y="5394"/>
                    </a:lnTo>
                    <a:lnTo>
                      <a:pt x="3268" y="5037"/>
                    </a:lnTo>
                    <a:lnTo>
                      <a:pt x="3635" y="4590"/>
                    </a:lnTo>
                    <a:lnTo>
                      <a:pt x="3947" y="4072"/>
                    </a:lnTo>
                    <a:lnTo>
                      <a:pt x="4090" y="3777"/>
                    </a:lnTo>
                    <a:lnTo>
                      <a:pt x="4206" y="3483"/>
                    </a:lnTo>
                    <a:lnTo>
                      <a:pt x="4385" y="2902"/>
                    </a:lnTo>
                    <a:lnTo>
                      <a:pt x="4465" y="2331"/>
                    </a:lnTo>
                    <a:lnTo>
                      <a:pt x="4474" y="1786"/>
                    </a:lnTo>
                    <a:lnTo>
                      <a:pt x="4394" y="1286"/>
                    </a:lnTo>
                    <a:lnTo>
                      <a:pt x="4233" y="857"/>
                    </a:lnTo>
                    <a:lnTo>
                      <a:pt x="3992" y="491"/>
                    </a:lnTo>
                    <a:lnTo>
                      <a:pt x="3688" y="214"/>
                    </a:lnTo>
                    <a:lnTo>
                      <a:pt x="3501" y="125"/>
                    </a:lnTo>
                    <a:lnTo>
                      <a:pt x="3304" y="45"/>
                    </a:ln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0080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2" name="Google Shape;1262;p35"/>
              <p:cNvSpPr/>
              <p:nvPr/>
            </p:nvSpPr>
            <p:spPr>
              <a:xfrm>
                <a:off x="3004666" y="1485066"/>
                <a:ext cx="125262" cy="127643"/>
              </a:xfrm>
              <a:custGeom>
                <a:rect b="b" l="l" r="r" t="t"/>
                <a:pathLst>
                  <a:path extrusionOk="0" h="2412" w="2367">
                    <a:moveTo>
                      <a:pt x="1108" y="0"/>
                    </a:moveTo>
                    <a:lnTo>
                      <a:pt x="885" y="45"/>
                    </a:lnTo>
                    <a:lnTo>
                      <a:pt x="670" y="134"/>
                    </a:lnTo>
                    <a:lnTo>
                      <a:pt x="474" y="259"/>
                    </a:lnTo>
                    <a:lnTo>
                      <a:pt x="304" y="420"/>
                    </a:lnTo>
                    <a:lnTo>
                      <a:pt x="161" y="616"/>
                    </a:lnTo>
                    <a:lnTo>
                      <a:pt x="108" y="732"/>
                    </a:lnTo>
                    <a:lnTo>
                      <a:pt x="63" y="848"/>
                    </a:lnTo>
                    <a:lnTo>
                      <a:pt x="9" y="1081"/>
                    </a:lnTo>
                    <a:lnTo>
                      <a:pt x="1" y="1313"/>
                    </a:lnTo>
                    <a:lnTo>
                      <a:pt x="36" y="1545"/>
                    </a:lnTo>
                    <a:lnTo>
                      <a:pt x="117" y="1759"/>
                    </a:lnTo>
                    <a:lnTo>
                      <a:pt x="242" y="1956"/>
                    </a:lnTo>
                    <a:lnTo>
                      <a:pt x="393" y="2125"/>
                    </a:lnTo>
                    <a:lnTo>
                      <a:pt x="581" y="2259"/>
                    </a:lnTo>
                    <a:lnTo>
                      <a:pt x="688" y="2313"/>
                    </a:lnTo>
                    <a:lnTo>
                      <a:pt x="804" y="2358"/>
                    </a:lnTo>
                    <a:lnTo>
                      <a:pt x="1036" y="2411"/>
                    </a:lnTo>
                    <a:lnTo>
                      <a:pt x="1260" y="2411"/>
                    </a:lnTo>
                    <a:lnTo>
                      <a:pt x="1492" y="2367"/>
                    </a:lnTo>
                    <a:lnTo>
                      <a:pt x="1697" y="2286"/>
                    </a:lnTo>
                    <a:lnTo>
                      <a:pt x="1894" y="2161"/>
                    </a:lnTo>
                    <a:lnTo>
                      <a:pt x="2063" y="1991"/>
                    </a:lnTo>
                    <a:lnTo>
                      <a:pt x="2206" y="1795"/>
                    </a:lnTo>
                    <a:lnTo>
                      <a:pt x="2260" y="1688"/>
                    </a:lnTo>
                    <a:lnTo>
                      <a:pt x="2304" y="1572"/>
                    </a:lnTo>
                    <a:lnTo>
                      <a:pt x="2358" y="1331"/>
                    </a:lnTo>
                    <a:lnTo>
                      <a:pt x="2367" y="1098"/>
                    </a:lnTo>
                    <a:lnTo>
                      <a:pt x="2331" y="866"/>
                    </a:lnTo>
                    <a:lnTo>
                      <a:pt x="2251" y="652"/>
                    </a:lnTo>
                    <a:lnTo>
                      <a:pt x="2135" y="455"/>
                    </a:lnTo>
                    <a:lnTo>
                      <a:pt x="1974" y="286"/>
                    </a:lnTo>
                    <a:lnTo>
                      <a:pt x="1787" y="152"/>
                    </a:lnTo>
                    <a:lnTo>
                      <a:pt x="1679" y="98"/>
                    </a:lnTo>
                    <a:lnTo>
                      <a:pt x="1563" y="54"/>
                    </a:lnTo>
                    <a:lnTo>
                      <a:pt x="1340" y="0"/>
                    </a:lnTo>
                    <a:close/>
                  </a:path>
                </a:pathLst>
              </a:custGeom>
              <a:solidFill>
                <a:srgbClr val="0080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3" name="Google Shape;1263;p35"/>
              <p:cNvSpPr/>
              <p:nvPr/>
            </p:nvSpPr>
            <p:spPr>
              <a:xfrm>
                <a:off x="3474377" y="1037524"/>
                <a:ext cx="72395" cy="73294"/>
              </a:xfrm>
              <a:custGeom>
                <a:rect b="b" l="l" r="r" t="t"/>
                <a:pathLst>
                  <a:path extrusionOk="0" h="1385" w="1368">
                    <a:moveTo>
                      <a:pt x="572" y="0"/>
                    </a:moveTo>
                    <a:lnTo>
                      <a:pt x="322" y="99"/>
                    </a:lnTo>
                    <a:lnTo>
                      <a:pt x="126" y="286"/>
                    </a:lnTo>
                    <a:lnTo>
                      <a:pt x="54" y="411"/>
                    </a:lnTo>
                    <a:lnTo>
                      <a:pt x="10" y="554"/>
                    </a:lnTo>
                    <a:lnTo>
                      <a:pt x="1" y="822"/>
                    </a:lnTo>
                    <a:lnTo>
                      <a:pt x="90" y="1072"/>
                    </a:lnTo>
                    <a:lnTo>
                      <a:pt x="269" y="1268"/>
                    </a:lnTo>
                    <a:lnTo>
                      <a:pt x="394" y="1340"/>
                    </a:lnTo>
                    <a:lnTo>
                      <a:pt x="528" y="1385"/>
                    </a:lnTo>
                    <a:lnTo>
                      <a:pt x="796" y="1385"/>
                    </a:lnTo>
                    <a:lnTo>
                      <a:pt x="1046" y="1286"/>
                    </a:lnTo>
                    <a:lnTo>
                      <a:pt x="1242" y="1099"/>
                    </a:lnTo>
                    <a:lnTo>
                      <a:pt x="1305" y="974"/>
                    </a:lnTo>
                    <a:lnTo>
                      <a:pt x="1358" y="840"/>
                    </a:lnTo>
                    <a:lnTo>
                      <a:pt x="1367" y="563"/>
                    </a:lnTo>
                    <a:lnTo>
                      <a:pt x="1269" y="313"/>
                    </a:lnTo>
                    <a:lnTo>
                      <a:pt x="1090" y="117"/>
                    </a:lnTo>
                    <a:lnTo>
                      <a:pt x="965" y="45"/>
                    </a:lnTo>
                    <a:lnTo>
                      <a:pt x="840" y="0"/>
                    </a:lnTo>
                    <a:close/>
                  </a:path>
                </a:pathLst>
              </a:custGeom>
              <a:solidFill>
                <a:srgbClr val="0080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4" name="Google Shape;1264;p35"/>
              <p:cNvSpPr/>
              <p:nvPr/>
            </p:nvSpPr>
            <p:spPr>
              <a:xfrm>
                <a:off x="2856280" y="2051677"/>
                <a:ext cx="80385" cy="81761"/>
              </a:xfrm>
              <a:custGeom>
                <a:rect b="b" l="l" r="r" t="t"/>
                <a:pathLst>
                  <a:path extrusionOk="0" h="1545" w="1519">
                    <a:moveTo>
                      <a:pt x="635" y="0"/>
                    </a:moveTo>
                    <a:lnTo>
                      <a:pt x="358" y="107"/>
                    </a:lnTo>
                    <a:lnTo>
                      <a:pt x="143" y="322"/>
                    </a:lnTo>
                    <a:lnTo>
                      <a:pt x="63" y="455"/>
                    </a:lnTo>
                    <a:lnTo>
                      <a:pt x="9" y="607"/>
                    </a:lnTo>
                    <a:lnTo>
                      <a:pt x="1" y="911"/>
                    </a:lnTo>
                    <a:lnTo>
                      <a:pt x="108" y="1197"/>
                    </a:lnTo>
                    <a:lnTo>
                      <a:pt x="304" y="1411"/>
                    </a:lnTo>
                    <a:lnTo>
                      <a:pt x="447" y="1482"/>
                    </a:lnTo>
                    <a:lnTo>
                      <a:pt x="590" y="1536"/>
                    </a:lnTo>
                    <a:lnTo>
                      <a:pt x="885" y="1545"/>
                    </a:lnTo>
                    <a:lnTo>
                      <a:pt x="1161" y="1429"/>
                    </a:lnTo>
                    <a:lnTo>
                      <a:pt x="1385" y="1223"/>
                    </a:lnTo>
                    <a:lnTo>
                      <a:pt x="1456" y="1081"/>
                    </a:lnTo>
                    <a:lnTo>
                      <a:pt x="1510" y="929"/>
                    </a:lnTo>
                    <a:lnTo>
                      <a:pt x="1519" y="625"/>
                    </a:lnTo>
                    <a:lnTo>
                      <a:pt x="1420" y="348"/>
                    </a:lnTo>
                    <a:lnTo>
                      <a:pt x="1215" y="125"/>
                    </a:lnTo>
                    <a:lnTo>
                      <a:pt x="1081" y="54"/>
                    </a:lnTo>
                    <a:lnTo>
                      <a:pt x="938" y="0"/>
                    </a:lnTo>
                    <a:close/>
                  </a:path>
                </a:pathLst>
              </a:custGeom>
              <a:solidFill>
                <a:srgbClr val="0080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5" name="Google Shape;1265;p35"/>
              <p:cNvSpPr/>
              <p:nvPr/>
            </p:nvSpPr>
            <p:spPr>
              <a:xfrm>
                <a:off x="2844956" y="1701031"/>
                <a:ext cx="271744" cy="242956"/>
              </a:xfrm>
              <a:custGeom>
                <a:rect b="b" l="l" r="r" t="t"/>
                <a:pathLst>
                  <a:path extrusionOk="0" h="4591" w="5135">
                    <a:moveTo>
                      <a:pt x="3688" y="0"/>
                    </a:moveTo>
                    <a:lnTo>
                      <a:pt x="3233" y="71"/>
                    </a:lnTo>
                    <a:lnTo>
                      <a:pt x="2742" y="232"/>
                    </a:lnTo>
                    <a:lnTo>
                      <a:pt x="2242" y="464"/>
                    </a:lnTo>
                    <a:lnTo>
                      <a:pt x="1742" y="777"/>
                    </a:lnTo>
                    <a:lnTo>
                      <a:pt x="1500" y="964"/>
                    </a:lnTo>
                    <a:lnTo>
                      <a:pt x="1268" y="1170"/>
                    </a:lnTo>
                    <a:lnTo>
                      <a:pt x="849" y="1590"/>
                    </a:lnTo>
                    <a:lnTo>
                      <a:pt x="509" y="2027"/>
                    </a:lnTo>
                    <a:lnTo>
                      <a:pt x="259" y="2465"/>
                    </a:lnTo>
                    <a:lnTo>
                      <a:pt x="81" y="2902"/>
                    </a:lnTo>
                    <a:lnTo>
                      <a:pt x="0" y="3313"/>
                    </a:lnTo>
                    <a:lnTo>
                      <a:pt x="18" y="3697"/>
                    </a:lnTo>
                    <a:lnTo>
                      <a:pt x="125" y="4027"/>
                    </a:lnTo>
                    <a:lnTo>
                      <a:pt x="232" y="4170"/>
                    </a:lnTo>
                    <a:lnTo>
                      <a:pt x="348" y="4304"/>
                    </a:lnTo>
                    <a:lnTo>
                      <a:pt x="652" y="4483"/>
                    </a:lnTo>
                    <a:lnTo>
                      <a:pt x="1018" y="4581"/>
                    </a:lnTo>
                    <a:lnTo>
                      <a:pt x="1438" y="4590"/>
                    </a:lnTo>
                    <a:lnTo>
                      <a:pt x="1902" y="4519"/>
                    </a:lnTo>
                    <a:lnTo>
                      <a:pt x="2393" y="4358"/>
                    </a:lnTo>
                    <a:lnTo>
                      <a:pt x="2894" y="4126"/>
                    </a:lnTo>
                    <a:lnTo>
                      <a:pt x="3385" y="3804"/>
                    </a:lnTo>
                    <a:lnTo>
                      <a:pt x="3635" y="3617"/>
                    </a:lnTo>
                    <a:lnTo>
                      <a:pt x="3867" y="3420"/>
                    </a:lnTo>
                    <a:lnTo>
                      <a:pt x="4278" y="3001"/>
                    </a:lnTo>
                    <a:lnTo>
                      <a:pt x="4617" y="2563"/>
                    </a:lnTo>
                    <a:lnTo>
                      <a:pt x="4876" y="2125"/>
                    </a:lnTo>
                    <a:lnTo>
                      <a:pt x="5055" y="1688"/>
                    </a:lnTo>
                    <a:lnTo>
                      <a:pt x="5135" y="1268"/>
                    </a:lnTo>
                    <a:lnTo>
                      <a:pt x="5117" y="893"/>
                    </a:lnTo>
                    <a:lnTo>
                      <a:pt x="5001" y="563"/>
                    </a:lnTo>
                    <a:lnTo>
                      <a:pt x="4903" y="420"/>
                    </a:lnTo>
                    <a:lnTo>
                      <a:pt x="4787" y="286"/>
                    </a:lnTo>
                    <a:lnTo>
                      <a:pt x="4483" y="98"/>
                    </a:lnTo>
                    <a:lnTo>
                      <a:pt x="4117" y="9"/>
                    </a:lnTo>
                    <a:lnTo>
                      <a:pt x="3688" y="0"/>
                    </a:lnTo>
                    <a:close/>
                  </a:path>
                </a:pathLst>
              </a:custGeom>
              <a:solidFill>
                <a:srgbClr val="0080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66" name="Google Shape;1266;p35"/>
            <p:cNvSpPr/>
            <p:nvPr/>
          </p:nvSpPr>
          <p:spPr>
            <a:xfrm>
              <a:off x="2951309" y="1896802"/>
              <a:ext cx="136587" cy="154579"/>
            </a:xfrm>
            <a:custGeom>
              <a:rect b="b" l="l" r="r" t="t"/>
              <a:pathLst>
                <a:path extrusionOk="0" fill="none" h="2921" w="2581">
                  <a:moveTo>
                    <a:pt x="2581" y="304"/>
                  </a:moveTo>
                  <a:lnTo>
                    <a:pt x="0" y="1"/>
                  </a:lnTo>
                  <a:lnTo>
                    <a:pt x="777" y="2921"/>
                  </a:lnTo>
                </a:path>
              </a:pathLst>
            </a:custGeom>
            <a:noFill/>
            <a:ln cap="flat" cmpd="sng" w="38100">
              <a:solidFill>
                <a:srgbClr val="00A1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2772177" y="2126950"/>
              <a:ext cx="136639" cy="154579"/>
            </a:xfrm>
            <a:custGeom>
              <a:rect b="b" l="l" r="r" t="t"/>
              <a:pathLst>
                <a:path extrusionOk="0" fill="none" h="2921" w="2582">
                  <a:moveTo>
                    <a:pt x="2581" y="304"/>
                  </a:moveTo>
                  <a:lnTo>
                    <a:pt x="1" y="0"/>
                  </a:lnTo>
                  <a:lnTo>
                    <a:pt x="778" y="2921"/>
                  </a:lnTo>
                </a:path>
              </a:pathLst>
            </a:custGeom>
            <a:noFill/>
            <a:ln cap="flat" cmpd="sng" w="38100">
              <a:solidFill>
                <a:srgbClr val="00A18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35"/>
          <p:cNvGrpSpPr/>
          <p:nvPr/>
        </p:nvGrpSpPr>
        <p:grpSpPr>
          <a:xfrm>
            <a:off x="1650795" y="3022138"/>
            <a:ext cx="1981113" cy="1633034"/>
            <a:chOff x="1650795" y="3022138"/>
            <a:chExt cx="1981113" cy="1633034"/>
          </a:xfrm>
        </p:grpSpPr>
        <p:grpSp>
          <p:nvGrpSpPr>
            <p:cNvPr id="1269" name="Google Shape;1269;p35"/>
            <p:cNvGrpSpPr/>
            <p:nvPr/>
          </p:nvGrpSpPr>
          <p:grpSpPr>
            <a:xfrm>
              <a:off x="1650795" y="3022138"/>
              <a:ext cx="1981113" cy="1633034"/>
              <a:chOff x="1650795" y="3022138"/>
              <a:chExt cx="1981113" cy="1633034"/>
            </a:xfrm>
          </p:grpSpPr>
          <p:sp>
            <p:nvSpPr>
              <p:cNvPr id="1270" name="Google Shape;1270;p35"/>
              <p:cNvSpPr/>
              <p:nvPr/>
            </p:nvSpPr>
            <p:spPr>
              <a:xfrm>
                <a:off x="1650795" y="3022156"/>
                <a:ext cx="1981113" cy="1620516"/>
              </a:xfrm>
              <a:custGeom>
                <a:rect b="b" l="l" r="r" t="t"/>
                <a:pathLst>
                  <a:path extrusionOk="0" h="30622" w="37436">
                    <a:moveTo>
                      <a:pt x="18718" y="1"/>
                    </a:moveTo>
                    <a:lnTo>
                      <a:pt x="17753" y="19"/>
                    </a:lnTo>
                    <a:lnTo>
                      <a:pt x="15860" y="171"/>
                    </a:lnTo>
                    <a:lnTo>
                      <a:pt x="14039" y="483"/>
                    </a:lnTo>
                    <a:lnTo>
                      <a:pt x="12279" y="930"/>
                    </a:lnTo>
                    <a:lnTo>
                      <a:pt x="10601" y="1510"/>
                    </a:lnTo>
                    <a:lnTo>
                      <a:pt x="9011" y="2216"/>
                    </a:lnTo>
                    <a:lnTo>
                      <a:pt x="7511" y="3037"/>
                    </a:lnTo>
                    <a:lnTo>
                      <a:pt x="6127" y="3975"/>
                    </a:lnTo>
                    <a:lnTo>
                      <a:pt x="4859" y="5011"/>
                    </a:lnTo>
                    <a:lnTo>
                      <a:pt x="3716" y="6145"/>
                    </a:lnTo>
                    <a:lnTo>
                      <a:pt x="2706" y="7368"/>
                    </a:lnTo>
                    <a:lnTo>
                      <a:pt x="2046" y="8341"/>
                    </a:lnTo>
                    <a:lnTo>
                      <a:pt x="1653" y="9011"/>
                    </a:lnTo>
                    <a:lnTo>
                      <a:pt x="1295" y="9699"/>
                    </a:lnTo>
                    <a:lnTo>
                      <a:pt x="983" y="10404"/>
                    </a:lnTo>
                    <a:lnTo>
                      <a:pt x="706" y="11119"/>
                    </a:lnTo>
                    <a:lnTo>
                      <a:pt x="474" y="11851"/>
                    </a:lnTo>
                    <a:lnTo>
                      <a:pt x="286" y="12601"/>
                    </a:lnTo>
                    <a:lnTo>
                      <a:pt x="152" y="13360"/>
                    </a:lnTo>
                    <a:lnTo>
                      <a:pt x="54" y="14137"/>
                    </a:lnTo>
                    <a:lnTo>
                      <a:pt x="1" y="14914"/>
                    </a:lnTo>
                    <a:lnTo>
                      <a:pt x="1" y="15316"/>
                    </a:lnTo>
                    <a:lnTo>
                      <a:pt x="1" y="15709"/>
                    </a:lnTo>
                    <a:lnTo>
                      <a:pt x="54" y="16486"/>
                    </a:lnTo>
                    <a:lnTo>
                      <a:pt x="152" y="17262"/>
                    </a:lnTo>
                    <a:lnTo>
                      <a:pt x="286" y="18022"/>
                    </a:lnTo>
                    <a:lnTo>
                      <a:pt x="474" y="18772"/>
                    </a:lnTo>
                    <a:lnTo>
                      <a:pt x="706" y="19504"/>
                    </a:lnTo>
                    <a:lnTo>
                      <a:pt x="983" y="20218"/>
                    </a:lnTo>
                    <a:lnTo>
                      <a:pt x="1295" y="20924"/>
                    </a:lnTo>
                    <a:lnTo>
                      <a:pt x="1653" y="21611"/>
                    </a:lnTo>
                    <a:lnTo>
                      <a:pt x="2046" y="22281"/>
                    </a:lnTo>
                    <a:lnTo>
                      <a:pt x="2706" y="23254"/>
                    </a:lnTo>
                    <a:lnTo>
                      <a:pt x="3716" y="24478"/>
                    </a:lnTo>
                    <a:lnTo>
                      <a:pt x="4859" y="25612"/>
                    </a:lnTo>
                    <a:lnTo>
                      <a:pt x="6127" y="26648"/>
                    </a:lnTo>
                    <a:lnTo>
                      <a:pt x="7511" y="27585"/>
                    </a:lnTo>
                    <a:lnTo>
                      <a:pt x="9011" y="28407"/>
                    </a:lnTo>
                    <a:lnTo>
                      <a:pt x="10601" y="29112"/>
                    </a:lnTo>
                    <a:lnTo>
                      <a:pt x="12279" y="29693"/>
                    </a:lnTo>
                    <a:lnTo>
                      <a:pt x="14039" y="30139"/>
                    </a:lnTo>
                    <a:lnTo>
                      <a:pt x="15860" y="30452"/>
                    </a:lnTo>
                    <a:lnTo>
                      <a:pt x="17753" y="30604"/>
                    </a:lnTo>
                    <a:lnTo>
                      <a:pt x="18718" y="30622"/>
                    </a:lnTo>
                    <a:lnTo>
                      <a:pt x="19682" y="30604"/>
                    </a:lnTo>
                    <a:lnTo>
                      <a:pt x="21567" y="30452"/>
                    </a:lnTo>
                    <a:lnTo>
                      <a:pt x="23397" y="30139"/>
                    </a:lnTo>
                    <a:lnTo>
                      <a:pt x="25156" y="29693"/>
                    </a:lnTo>
                    <a:lnTo>
                      <a:pt x="26835" y="29112"/>
                    </a:lnTo>
                    <a:lnTo>
                      <a:pt x="28425" y="28407"/>
                    </a:lnTo>
                    <a:lnTo>
                      <a:pt x="29916" y="27585"/>
                    </a:lnTo>
                    <a:lnTo>
                      <a:pt x="31300" y="26648"/>
                    </a:lnTo>
                    <a:lnTo>
                      <a:pt x="32577" y="25612"/>
                    </a:lnTo>
                    <a:lnTo>
                      <a:pt x="33720" y="24478"/>
                    </a:lnTo>
                    <a:lnTo>
                      <a:pt x="34729" y="23254"/>
                    </a:lnTo>
                    <a:lnTo>
                      <a:pt x="35381" y="22281"/>
                    </a:lnTo>
                    <a:lnTo>
                      <a:pt x="35783" y="21611"/>
                    </a:lnTo>
                    <a:lnTo>
                      <a:pt x="36131" y="20924"/>
                    </a:lnTo>
                    <a:lnTo>
                      <a:pt x="36453" y="20218"/>
                    </a:lnTo>
                    <a:lnTo>
                      <a:pt x="36721" y="19504"/>
                    </a:lnTo>
                    <a:lnTo>
                      <a:pt x="36953" y="18772"/>
                    </a:lnTo>
                    <a:lnTo>
                      <a:pt x="37140" y="18022"/>
                    </a:lnTo>
                    <a:lnTo>
                      <a:pt x="37283" y="17262"/>
                    </a:lnTo>
                    <a:lnTo>
                      <a:pt x="37381" y="16486"/>
                    </a:lnTo>
                    <a:lnTo>
                      <a:pt x="37426" y="15709"/>
                    </a:lnTo>
                    <a:lnTo>
                      <a:pt x="37435" y="15316"/>
                    </a:lnTo>
                    <a:lnTo>
                      <a:pt x="37426" y="14914"/>
                    </a:lnTo>
                    <a:lnTo>
                      <a:pt x="37381" y="14137"/>
                    </a:lnTo>
                    <a:lnTo>
                      <a:pt x="37283" y="13360"/>
                    </a:lnTo>
                    <a:lnTo>
                      <a:pt x="37140" y="12601"/>
                    </a:lnTo>
                    <a:lnTo>
                      <a:pt x="36953" y="11851"/>
                    </a:lnTo>
                    <a:lnTo>
                      <a:pt x="36721" y="11119"/>
                    </a:lnTo>
                    <a:lnTo>
                      <a:pt x="36453" y="10404"/>
                    </a:lnTo>
                    <a:lnTo>
                      <a:pt x="36131" y="9699"/>
                    </a:lnTo>
                    <a:lnTo>
                      <a:pt x="35783" y="9011"/>
                    </a:lnTo>
                    <a:lnTo>
                      <a:pt x="35381" y="8341"/>
                    </a:lnTo>
                    <a:lnTo>
                      <a:pt x="34729" y="7368"/>
                    </a:lnTo>
                    <a:lnTo>
                      <a:pt x="33720" y="6145"/>
                    </a:lnTo>
                    <a:lnTo>
                      <a:pt x="32577" y="5011"/>
                    </a:lnTo>
                    <a:lnTo>
                      <a:pt x="31300" y="3975"/>
                    </a:lnTo>
                    <a:lnTo>
                      <a:pt x="29916" y="3037"/>
                    </a:lnTo>
                    <a:lnTo>
                      <a:pt x="28425" y="2216"/>
                    </a:lnTo>
                    <a:lnTo>
                      <a:pt x="26835" y="1510"/>
                    </a:lnTo>
                    <a:lnTo>
                      <a:pt x="25156" y="930"/>
                    </a:lnTo>
                    <a:lnTo>
                      <a:pt x="23397" y="483"/>
                    </a:lnTo>
                    <a:lnTo>
                      <a:pt x="21567" y="171"/>
                    </a:lnTo>
                    <a:lnTo>
                      <a:pt x="19682" y="19"/>
                    </a:lnTo>
                    <a:lnTo>
                      <a:pt x="18718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1" name="Google Shape;1271;p35"/>
              <p:cNvSpPr/>
              <p:nvPr/>
            </p:nvSpPr>
            <p:spPr>
              <a:xfrm>
                <a:off x="1991542" y="3022156"/>
                <a:ext cx="1299133" cy="424895"/>
              </a:xfrm>
              <a:custGeom>
                <a:rect b="b" l="l" r="r" t="t"/>
                <a:pathLst>
                  <a:path extrusionOk="0" h="8029" w="24549">
                    <a:moveTo>
                      <a:pt x="12279" y="1"/>
                    </a:moveTo>
                    <a:lnTo>
                      <a:pt x="11395" y="19"/>
                    </a:lnTo>
                    <a:lnTo>
                      <a:pt x="9680" y="144"/>
                    </a:lnTo>
                    <a:lnTo>
                      <a:pt x="8010" y="394"/>
                    </a:lnTo>
                    <a:lnTo>
                      <a:pt x="6394" y="769"/>
                    </a:lnTo>
                    <a:lnTo>
                      <a:pt x="4840" y="1251"/>
                    </a:lnTo>
                    <a:lnTo>
                      <a:pt x="3358" y="1849"/>
                    </a:lnTo>
                    <a:lnTo>
                      <a:pt x="1947" y="2537"/>
                    </a:lnTo>
                    <a:lnTo>
                      <a:pt x="625" y="3323"/>
                    </a:lnTo>
                    <a:lnTo>
                      <a:pt x="0" y="3751"/>
                    </a:lnTo>
                    <a:lnTo>
                      <a:pt x="250" y="3993"/>
                    </a:lnTo>
                    <a:lnTo>
                      <a:pt x="786" y="4457"/>
                    </a:lnTo>
                    <a:lnTo>
                      <a:pt x="1661" y="5109"/>
                    </a:lnTo>
                    <a:lnTo>
                      <a:pt x="2965" y="5895"/>
                    </a:lnTo>
                    <a:lnTo>
                      <a:pt x="4412" y="6564"/>
                    </a:lnTo>
                    <a:lnTo>
                      <a:pt x="5992" y="7127"/>
                    </a:lnTo>
                    <a:lnTo>
                      <a:pt x="7671" y="7565"/>
                    </a:lnTo>
                    <a:lnTo>
                      <a:pt x="9457" y="7859"/>
                    </a:lnTo>
                    <a:lnTo>
                      <a:pt x="11314" y="8020"/>
                    </a:lnTo>
                    <a:lnTo>
                      <a:pt x="12279" y="8029"/>
                    </a:lnTo>
                    <a:lnTo>
                      <a:pt x="13234" y="8020"/>
                    </a:lnTo>
                    <a:lnTo>
                      <a:pt x="15101" y="7859"/>
                    </a:lnTo>
                    <a:lnTo>
                      <a:pt x="16878" y="7565"/>
                    </a:lnTo>
                    <a:lnTo>
                      <a:pt x="18566" y="7127"/>
                    </a:lnTo>
                    <a:lnTo>
                      <a:pt x="20137" y="6564"/>
                    </a:lnTo>
                    <a:lnTo>
                      <a:pt x="21584" y="5895"/>
                    </a:lnTo>
                    <a:lnTo>
                      <a:pt x="22897" y="5109"/>
                    </a:lnTo>
                    <a:lnTo>
                      <a:pt x="23772" y="4457"/>
                    </a:lnTo>
                    <a:lnTo>
                      <a:pt x="24299" y="3993"/>
                    </a:lnTo>
                    <a:lnTo>
                      <a:pt x="24549" y="3751"/>
                    </a:lnTo>
                    <a:lnTo>
                      <a:pt x="23924" y="3323"/>
                    </a:lnTo>
                    <a:lnTo>
                      <a:pt x="22602" y="2537"/>
                    </a:lnTo>
                    <a:lnTo>
                      <a:pt x="21200" y="1849"/>
                    </a:lnTo>
                    <a:lnTo>
                      <a:pt x="19718" y="1251"/>
                    </a:lnTo>
                    <a:lnTo>
                      <a:pt x="18164" y="769"/>
                    </a:lnTo>
                    <a:lnTo>
                      <a:pt x="16547" y="394"/>
                    </a:lnTo>
                    <a:lnTo>
                      <a:pt x="14877" y="144"/>
                    </a:lnTo>
                    <a:lnTo>
                      <a:pt x="13154" y="19"/>
                    </a:lnTo>
                    <a:lnTo>
                      <a:pt x="122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2" name="Google Shape;1272;p35"/>
              <p:cNvSpPr txBox="1"/>
              <p:nvPr/>
            </p:nvSpPr>
            <p:spPr>
              <a:xfrm>
                <a:off x="1990650" y="3022138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Thu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73" name="Google Shape;1273;p35"/>
              <p:cNvSpPr/>
              <p:nvPr/>
            </p:nvSpPr>
            <p:spPr>
              <a:xfrm>
                <a:off x="1991595" y="4230224"/>
                <a:ext cx="1299186" cy="424948"/>
              </a:xfrm>
              <a:custGeom>
                <a:rect b="b" l="l" r="r" t="t"/>
                <a:pathLst>
                  <a:path extrusionOk="0" h="8030" w="24550">
                    <a:moveTo>
                      <a:pt x="12279" y="1"/>
                    </a:moveTo>
                    <a:lnTo>
                      <a:pt x="11395" y="10"/>
                    </a:lnTo>
                    <a:lnTo>
                      <a:pt x="9681" y="144"/>
                    </a:lnTo>
                    <a:lnTo>
                      <a:pt x="8011" y="394"/>
                    </a:lnTo>
                    <a:lnTo>
                      <a:pt x="6394" y="769"/>
                    </a:lnTo>
                    <a:lnTo>
                      <a:pt x="4841" y="1251"/>
                    </a:lnTo>
                    <a:lnTo>
                      <a:pt x="3358" y="1841"/>
                    </a:lnTo>
                    <a:lnTo>
                      <a:pt x="1947" y="2537"/>
                    </a:lnTo>
                    <a:lnTo>
                      <a:pt x="626" y="3323"/>
                    </a:lnTo>
                    <a:lnTo>
                      <a:pt x="1" y="3752"/>
                    </a:lnTo>
                    <a:lnTo>
                      <a:pt x="251" y="3993"/>
                    </a:lnTo>
                    <a:lnTo>
                      <a:pt x="786" y="4457"/>
                    </a:lnTo>
                    <a:lnTo>
                      <a:pt x="1662" y="5109"/>
                    </a:lnTo>
                    <a:lnTo>
                      <a:pt x="2965" y="5886"/>
                    </a:lnTo>
                    <a:lnTo>
                      <a:pt x="4412" y="6565"/>
                    </a:lnTo>
                    <a:lnTo>
                      <a:pt x="5993" y="7127"/>
                    </a:lnTo>
                    <a:lnTo>
                      <a:pt x="7671" y="7556"/>
                    </a:lnTo>
                    <a:lnTo>
                      <a:pt x="9457" y="7859"/>
                    </a:lnTo>
                    <a:lnTo>
                      <a:pt x="11315" y="8011"/>
                    </a:lnTo>
                    <a:lnTo>
                      <a:pt x="12279" y="8029"/>
                    </a:lnTo>
                    <a:lnTo>
                      <a:pt x="13235" y="8011"/>
                    </a:lnTo>
                    <a:lnTo>
                      <a:pt x="15101" y="7859"/>
                    </a:lnTo>
                    <a:lnTo>
                      <a:pt x="16878" y="7556"/>
                    </a:lnTo>
                    <a:lnTo>
                      <a:pt x="18566" y="7127"/>
                    </a:lnTo>
                    <a:lnTo>
                      <a:pt x="20138" y="6565"/>
                    </a:lnTo>
                    <a:lnTo>
                      <a:pt x="21584" y="5886"/>
                    </a:lnTo>
                    <a:lnTo>
                      <a:pt x="22897" y="5109"/>
                    </a:lnTo>
                    <a:lnTo>
                      <a:pt x="23763" y="4457"/>
                    </a:lnTo>
                    <a:lnTo>
                      <a:pt x="24299" y="3993"/>
                    </a:lnTo>
                    <a:lnTo>
                      <a:pt x="24549" y="3752"/>
                    </a:lnTo>
                    <a:lnTo>
                      <a:pt x="23924" y="3323"/>
                    </a:lnTo>
                    <a:lnTo>
                      <a:pt x="22602" y="2537"/>
                    </a:lnTo>
                    <a:lnTo>
                      <a:pt x="21200" y="1841"/>
                    </a:lnTo>
                    <a:lnTo>
                      <a:pt x="19718" y="1251"/>
                    </a:lnTo>
                    <a:lnTo>
                      <a:pt x="18164" y="769"/>
                    </a:lnTo>
                    <a:lnTo>
                      <a:pt x="16548" y="394"/>
                    </a:lnTo>
                    <a:lnTo>
                      <a:pt x="14878" y="144"/>
                    </a:lnTo>
                    <a:lnTo>
                      <a:pt x="13154" y="10"/>
                    </a:lnTo>
                    <a:lnTo>
                      <a:pt x="122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4" name="Google Shape;1274;p35"/>
              <p:cNvSpPr txBox="1"/>
              <p:nvPr/>
            </p:nvSpPr>
            <p:spPr>
              <a:xfrm>
                <a:off x="1990413" y="4217310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11</a:t>
                </a: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:00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275" name="Google Shape;1275;p35"/>
            <p:cNvSpPr txBox="1"/>
            <p:nvPr/>
          </p:nvSpPr>
          <p:spPr>
            <a:xfrm>
              <a:off x="1960950" y="3508663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76" name="Google Shape;1276;p35"/>
          <p:cNvGrpSpPr/>
          <p:nvPr/>
        </p:nvGrpSpPr>
        <p:grpSpPr>
          <a:xfrm>
            <a:off x="714788" y="1202050"/>
            <a:ext cx="1981060" cy="1634859"/>
            <a:chOff x="714788" y="1202050"/>
            <a:chExt cx="1981060" cy="1634859"/>
          </a:xfrm>
        </p:grpSpPr>
        <p:grpSp>
          <p:nvGrpSpPr>
            <p:cNvPr id="1277" name="Google Shape;1277;p35"/>
            <p:cNvGrpSpPr/>
            <p:nvPr/>
          </p:nvGrpSpPr>
          <p:grpSpPr>
            <a:xfrm>
              <a:off x="714788" y="1202050"/>
              <a:ext cx="1981060" cy="1634859"/>
              <a:chOff x="714788" y="1202050"/>
              <a:chExt cx="1981060" cy="1634859"/>
            </a:xfrm>
          </p:grpSpPr>
          <p:grpSp>
            <p:nvGrpSpPr>
              <p:cNvPr id="1278" name="Google Shape;1278;p35"/>
              <p:cNvGrpSpPr/>
              <p:nvPr/>
            </p:nvGrpSpPr>
            <p:grpSpPr>
              <a:xfrm>
                <a:off x="714788" y="1202050"/>
                <a:ext cx="1981060" cy="1623728"/>
                <a:chOff x="714788" y="1202050"/>
                <a:chExt cx="1981060" cy="1623728"/>
              </a:xfrm>
            </p:grpSpPr>
            <p:grpSp>
              <p:nvGrpSpPr>
                <p:cNvPr id="1279" name="Google Shape;1279;p35"/>
                <p:cNvGrpSpPr/>
                <p:nvPr/>
              </p:nvGrpSpPr>
              <p:grpSpPr>
                <a:xfrm>
                  <a:off x="714788" y="1205262"/>
                  <a:ext cx="1981060" cy="1620516"/>
                  <a:chOff x="1334163" y="352266"/>
                  <a:chExt cx="1981060" cy="1620516"/>
                </a:xfrm>
              </p:grpSpPr>
              <p:sp>
                <p:nvSpPr>
                  <p:cNvPr id="1280" name="Google Shape;1280;p35"/>
                  <p:cNvSpPr/>
                  <p:nvPr/>
                </p:nvSpPr>
                <p:spPr>
                  <a:xfrm>
                    <a:off x="1334163" y="352266"/>
                    <a:ext cx="1981060" cy="1620516"/>
                  </a:xfrm>
                  <a:custGeom>
                    <a:rect b="b" l="l" r="r" t="t"/>
                    <a:pathLst>
                      <a:path extrusionOk="0" h="30622" w="37435">
                        <a:moveTo>
                          <a:pt x="18717" y="1"/>
                        </a:moveTo>
                        <a:lnTo>
                          <a:pt x="17753" y="19"/>
                        </a:lnTo>
                        <a:lnTo>
                          <a:pt x="15860" y="171"/>
                        </a:lnTo>
                        <a:lnTo>
                          <a:pt x="14038" y="474"/>
                        </a:lnTo>
                        <a:lnTo>
                          <a:pt x="12279" y="921"/>
                        </a:lnTo>
                        <a:lnTo>
                          <a:pt x="10600" y="1510"/>
                        </a:lnTo>
                        <a:lnTo>
                          <a:pt x="9010" y="2216"/>
                        </a:lnTo>
                        <a:lnTo>
                          <a:pt x="7510" y="3037"/>
                        </a:lnTo>
                        <a:lnTo>
                          <a:pt x="6126" y="3975"/>
                        </a:lnTo>
                        <a:lnTo>
                          <a:pt x="4858" y="5011"/>
                        </a:lnTo>
                        <a:lnTo>
                          <a:pt x="3715" y="6145"/>
                        </a:lnTo>
                        <a:lnTo>
                          <a:pt x="2706" y="7368"/>
                        </a:lnTo>
                        <a:lnTo>
                          <a:pt x="2045" y="8342"/>
                        </a:lnTo>
                        <a:lnTo>
                          <a:pt x="1652" y="9011"/>
                        </a:lnTo>
                        <a:lnTo>
                          <a:pt x="1295" y="9699"/>
                        </a:lnTo>
                        <a:lnTo>
                          <a:pt x="982" y="10395"/>
                        </a:lnTo>
                        <a:lnTo>
                          <a:pt x="706" y="11119"/>
                        </a:lnTo>
                        <a:lnTo>
                          <a:pt x="473" y="11851"/>
                        </a:lnTo>
                        <a:lnTo>
                          <a:pt x="286" y="12601"/>
                        </a:lnTo>
                        <a:lnTo>
                          <a:pt x="152" y="13360"/>
                        </a:lnTo>
                        <a:lnTo>
                          <a:pt x="54" y="14128"/>
                        </a:lnTo>
                        <a:lnTo>
                          <a:pt x="0" y="14914"/>
                        </a:lnTo>
                        <a:lnTo>
                          <a:pt x="0" y="15307"/>
                        </a:lnTo>
                        <a:lnTo>
                          <a:pt x="0" y="15709"/>
                        </a:lnTo>
                        <a:lnTo>
                          <a:pt x="54" y="16486"/>
                        </a:lnTo>
                        <a:lnTo>
                          <a:pt x="152" y="17263"/>
                        </a:lnTo>
                        <a:lnTo>
                          <a:pt x="286" y="18022"/>
                        </a:lnTo>
                        <a:lnTo>
                          <a:pt x="473" y="18763"/>
                        </a:lnTo>
                        <a:lnTo>
                          <a:pt x="706" y="19504"/>
                        </a:lnTo>
                        <a:lnTo>
                          <a:pt x="982" y="20218"/>
                        </a:lnTo>
                        <a:lnTo>
                          <a:pt x="1295" y="20924"/>
                        </a:lnTo>
                        <a:lnTo>
                          <a:pt x="1652" y="21611"/>
                        </a:lnTo>
                        <a:lnTo>
                          <a:pt x="2045" y="22281"/>
                        </a:lnTo>
                        <a:lnTo>
                          <a:pt x="2706" y="23255"/>
                        </a:lnTo>
                        <a:lnTo>
                          <a:pt x="3715" y="24469"/>
                        </a:lnTo>
                        <a:lnTo>
                          <a:pt x="4858" y="25603"/>
                        </a:lnTo>
                        <a:lnTo>
                          <a:pt x="6126" y="26648"/>
                        </a:lnTo>
                        <a:lnTo>
                          <a:pt x="7510" y="27577"/>
                        </a:lnTo>
                        <a:lnTo>
                          <a:pt x="9010" y="28407"/>
                        </a:lnTo>
                        <a:lnTo>
                          <a:pt x="10600" y="29113"/>
                        </a:lnTo>
                        <a:lnTo>
                          <a:pt x="12279" y="29693"/>
                        </a:lnTo>
                        <a:lnTo>
                          <a:pt x="14038" y="30140"/>
                        </a:lnTo>
                        <a:lnTo>
                          <a:pt x="15860" y="30443"/>
                        </a:lnTo>
                        <a:lnTo>
                          <a:pt x="17753" y="30604"/>
                        </a:lnTo>
                        <a:lnTo>
                          <a:pt x="18717" y="30622"/>
                        </a:lnTo>
                        <a:lnTo>
                          <a:pt x="19682" y="30604"/>
                        </a:lnTo>
                        <a:lnTo>
                          <a:pt x="21566" y="30443"/>
                        </a:lnTo>
                        <a:lnTo>
                          <a:pt x="23397" y="30140"/>
                        </a:lnTo>
                        <a:lnTo>
                          <a:pt x="25156" y="29693"/>
                        </a:lnTo>
                        <a:lnTo>
                          <a:pt x="26835" y="29113"/>
                        </a:lnTo>
                        <a:lnTo>
                          <a:pt x="28424" y="28407"/>
                        </a:lnTo>
                        <a:lnTo>
                          <a:pt x="29915" y="27577"/>
                        </a:lnTo>
                        <a:lnTo>
                          <a:pt x="31300" y="26648"/>
                        </a:lnTo>
                        <a:lnTo>
                          <a:pt x="32577" y="25603"/>
                        </a:lnTo>
                        <a:lnTo>
                          <a:pt x="33720" y="24469"/>
                        </a:lnTo>
                        <a:lnTo>
                          <a:pt x="34729" y="23255"/>
                        </a:lnTo>
                        <a:lnTo>
                          <a:pt x="35381" y="22281"/>
                        </a:lnTo>
                        <a:lnTo>
                          <a:pt x="35782" y="21611"/>
                        </a:lnTo>
                        <a:lnTo>
                          <a:pt x="36131" y="20924"/>
                        </a:lnTo>
                        <a:lnTo>
                          <a:pt x="36452" y="20218"/>
                        </a:lnTo>
                        <a:lnTo>
                          <a:pt x="36720" y="19504"/>
                        </a:lnTo>
                        <a:lnTo>
                          <a:pt x="36952" y="18763"/>
                        </a:lnTo>
                        <a:lnTo>
                          <a:pt x="37140" y="18022"/>
                        </a:lnTo>
                        <a:lnTo>
                          <a:pt x="37283" y="17263"/>
                        </a:lnTo>
                        <a:lnTo>
                          <a:pt x="37381" y="16486"/>
                        </a:lnTo>
                        <a:lnTo>
                          <a:pt x="37426" y="15709"/>
                        </a:lnTo>
                        <a:lnTo>
                          <a:pt x="37435" y="15307"/>
                        </a:lnTo>
                        <a:lnTo>
                          <a:pt x="37426" y="14914"/>
                        </a:lnTo>
                        <a:lnTo>
                          <a:pt x="37381" y="14128"/>
                        </a:lnTo>
                        <a:lnTo>
                          <a:pt x="37283" y="13360"/>
                        </a:lnTo>
                        <a:lnTo>
                          <a:pt x="37140" y="12601"/>
                        </a:lnTo>
                        <a:lnTo>
                          <a:pt x="36952" y="11851"/>
                        </a:lnTo>
                        <a:lnTo>
                          <a:pt x="36720" y="11119"/>
                        </a:lnTo>
                        <a:lnTo>
                          <a:pt x="36452" y="10395"/>
                        </a:lnTo>
                        <a:lnTo>
                          <a:pt x="36131" y="9699"/>
                        </a:lnTo>
                        <a:lnTo>
                          <a:pt x="35782" y="9011"/>
                        </a:lnTo>
                        <a:lnTo>
                          <a:pt x="35381" y="8342"/>
                        </a:lnTo>
                        <a:lnTo>
                          <a:pt x="34729" y="7368"/>
                        </a:lnTo>
                        <a:lnTo>
                          <a:pt x="33720" y="6145"/>
                        </a:lnTo>
                        <a:lnTo>
                          <a:pt x="32577" y="5011"/>
                        </a:lnTo>
                        <a:lnTo>
                          <a:pt x="31300" y="3975"/>
                        </a:lnTo>
                        <a:lnTo>
                          <a:pt x="29915" y="3037"/>
                        </a:lnTo>
                        <a:lnTo>
                          <a:pt x="28424" y="2216"/>
                        </a:lnTo>
                        <a:lnTo>
                          <a:pt x="26835" y="1510"/>
                        </a:lnTo>
                        <a:lnTo>
                          <a:pt x="25156" y="921"/>
                        </a:lnTo>
                        <a:lnTo>
                          <a:pt x="23397" y="474"/>
                        </a:lnTo>
                        <a:lnTo>
                          <a:pt x="21566" y="171"/>
                        </a:lnTo>
                        <a:lnTo>
                          <a:pt x="19682" y="19"/>
                        </a:lnTo>
                        <a:lnTo>
                          <a:pt x="18717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cap="flat" cmpd="sng" w="28575">
                    <a:solidFill>
                      <a:schemeClr val="dk2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281" name="Google Shape;1281;p35"/>
                  <p:cNvSpPr/>
                  <p:nvPr/>
                </p:nvSpPr>
                <p:spPr>
                  <a:xfrm>
                    <a:off x="1674858" y="352266"/>
                    <a:ext cx="1299186" cy="424948"/>
                  </a:xfrm>
                  <a:custGeom>
                    <a:rect b="b" l="l" r="r" t="t"/>
                    <a:pathLst>
                      <a:path extrusionOk="0" h="8030" w="24550">
                        <a:moveTo>
                          <a:pt x="12279" y="1"/>
                        </a:moveTo>
                        <a:lnTo>
                          <a:pt x="11395" y="10"/>
                        </a:lnTo>
                        <a:lnTo>
                          <a:pt x="9681" y="144"/>
                        </a:lnTo>
                        <a:lnTo>
                          <a:pt x="8011" y="394"/>
                        </a:lnTo>
                        <a:lnTo>
                          <a:pt x="6394" y="769"/>
                        </a:lnTo>
                        <a:lnTo>
                          <a:pt x="4841" y="1251"/>
                        </a:lnTo>
                        <a:lnTo>
                          <a:pt x="3358" y="1841"/>
                        </a:lnTo>
                        <a:lnTo>
                          <a:pt x="1947" y="2537"/>
                        </a:lnTo>
                        <a:lnTo>
                          <a:pt x="626" y="3323"/>
                        </a:lnTo>
                        <a:lnTo>
                          <a:pt x="1" y="3752"/>
                        </a:lnTo>
                        <a:lnTo>
                          <a:pt x="251" y="3993"/>
                        </a:lnTo>
                        <a:lnTo>
                          <a:pt x="786" y="4457"/>
                        </a:lnTo>
                        <a:lnTo>
                          <a:pt x="1662" y="5109"/>
                        </a:lnTo>
                        <a:lnTo>
                          <a:pt x="2965" y="5886"/>
                        </a:lnTo>
                        <a:lnTo>
                          <a:pt x="4412" y="6565"/>
                        </a:lnTo>
                        <a:lnTo>
                          <a:pt x="5993" y="7127"/>
                        </a:lnTo>
                        <a:lnTo>
                          <a:pt x="7671" y="7556"/>
                        </a:lnTo>
                        <a:lnTo>
                          <a:pt x="9457" y="7859"/>
                        </a:lnTo>
                        <a:lnTo>
                          <a:pt x="11315" y="8011"/>
                        </a:lnTo>
                        <a:lnTo>
                          <a:pt x="12279" y="8029"/>
                        </a:lnTo>
                        <a:lnTo>
                          <a:pt x="13235" y="8011"/>
                        </a:lnTo>
                        <a:lnTo>
                          <a:pt x="15101" y="7859"/>
                        </a:lnTo>
                        <a:lnTo>
                          <a:pt x="16878" y="7556"/>
                        </a:lnTo>
                        <a:lnTo>
                          <a:pt x="18566" y="7127"/>
                        </a:lnTo>
                        <a:lnTo>
                          <a:pt x="20138" y="6565"/>
                        </a:lnTo>
                        <a:lnTo>
                          <a:pt x="21584" y="5886"/>
                        </a:lnTo>
                        <a:lnTo>
                          <a:pt x="22897" y="5109"/>
                        </a:lnTo>
                        <a:lnTo>
                          <a:pt x="23763" y="4457"/>
                        </a:lnTo>
                        <a:lnTo>
                          <a:pt x="24299" y="3993"/>
                        </a:lnTo>
                        <a:lnTo>
                          <a:pt x="24549" y="3752"/>
                        </a:lnTo>
                        <a:lnTo>
                          <a:pt x="23924" y="3323"/>
                        </a:lnTo>
                        <a:lnTo>
                          <a:pt x="22602" y="2537"/>
                        </a:lnTo>
                        <a:lnTo>
                          <a:pt x="21200" y="1841"/>
                        </a:lnTo>
                        <a:lnTo>
                          <a:pt x="19718" y="1251"/>
                        </a:lnTo>
                        <a:lnTo>
                          <a:pt x="18164" y="769"/>
                        </a:lnTo>
                        <a:lnTo>
                          <a:pt x="16548" y="394"/>
                        </a:lnTo>
                        <a:lnTo>
                          <a:pt x="14878" y="144"/>
                        </a:lnTo>
                        <a:lnTo>
                          <a:pt x="13154" y="10"/>
                        </a:lnTo>
                        <a:lnTo>
                          <a:pt x="12279" y="1"/>
                        </a:ln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282" name="Google Shape;1282;p35"/>
                <p:cNvSpPr txBox="1"/>
                <p:nvPr/>
              </p:nvSpPr>
              <p:spPr>
                <a:xfrm>
                  <a:off x="1054550" y="1202050"/>
                  <a:ext cx="1301400" cy="43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100"/>
                    <a:buFont typeface="Arial"/>
                    <a:buNone/>
                  </a:pPr>
                  <a:r>
                    <a:rPr b="1" lang="en" sz="1800">
                      <a:solidFill>
                        <a:schemeClr val="lt1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Mon</a:t>
                  </a:r>
                  <a:endParaRPr b="1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</p:grpSp>
          <p:sp>
            <p:nvSpPr>
              <p:cNvPr id="1283" name="Google Shape;1283;p35"/>
              <p:cNvSpPr/>
              <p:nvPr/>
            </p:nvSpPr>
            <p:spPr>
              <a:xfrm>
                <a:off x="1055733" y="2411962"/>
                <a:ext cx="1299186" cy="424948"/>
              </a:xfrm>
              <a:custGeom>
                <a:rect b="b" l="l" r="r" t="t"/>
                <a:pathLst>
                  <a:path extrusionOk="0" h="8030" w="24550">
                    <a:moveTo>
                      <a:pt x="12279" y="1"/>
                    </a:moveTo>
                    <a:lnTo>
                      <a:pt x="11395" y="10"/>
                    </a:lnTo>
                    <a:lnTo>
                      <a:pt x="9681" y="144"/>
                    </a:lnTo>
                    <a:lnTo>
                      <a:pt x="8011" y="394"/>
                    </a:lnTo>
                    <a:lnTo>
                      <a:pt x="6394" y="769"/>
                    </a:lnTo>
                    <a:lnTo>
                      <a:pt x="4841" y="1251"/>
                    </a:lnTo>
                    <a:lnTo>
                      <a:pt x="3358" y="1841"/>
                    </a:lnTo>
                    <a:lnTo>
                      <a:pt x="1947" y="2537"/>
                    </a:lnTo>
                    <a:lnTo>
                      <a:pt x="626" y="3323"/>
                    </a:lnTo>
                    <a:lnTo>
                      <a:pt x="1" y="3752"/>
                    </a:lnTo>
                    <a:lnTo>
                      <a:pt x="251" y="3993"/>
                    </a:lnTo>
                    <a:lnTo>
                      <a:pt x="786" y="4457"/>
                    </a:lnTo>
                    <a:lnTo>
                      <a:pt x="1662" y="5109"/>
                    </a:lnTo>
                    <a:lnTo>
                      <a:pt x="2965" y="5886"/>
                    </a:lnTo>
                    <a:lnTo>
                      <a:pt x="4412" y="6565"/>
                    </a:lnTo>
                    <a:lnTo>
                      <a:pt x="5993" y="7127"/>
                    </a:lnTo>
                    <a:lnTo>
                      <a:pt x="7671" y="7556"/>
                    </a:lnTo>
                    <a:lnTo>
                      <a:pt x="9457" y="7859"/>
                    </a:lnTo>
                    <a:lnTo>
                      <a:pt x="11315" y="8011"/>
                    </a:lnTo>
                    <a:lnTo>
                      <a:pt x="12279" y="8029"/>
                    </a:lnTo>
                    <a:lnTo>
                      <a:pt x="13235" y="8011"/>
                    </a:lnTo>
                    <a:lnTo>
                      <a:pt x="15101" y="7859"/>
                    </a:lnTo>
                    <a:lnTo>
                      <a:pt x="16878" y="7556"/>
                    </a:lnTo>
                    <a:lnTo>
                      <a:pt x="18566" y="7127"/>
                    </a:lnTo>
                    <a:lnTo>
                      <a:pt x="20138" y="6565"/>
                    </a:lnTo>
                    <a:lnTo>
                      <a:pt x="21584" y="5886"/>
                    </a:lnTo>
                    <a:lnTo>
                      <a:pt x="22897" y="5109"/>
                    </a:lnTo>
                    <a:lnTo>
                      <a:pt x="23763" y="4457"/>
                    </a:lnTo>
                    <a:lnTo>
                      <a:pt x="24299" y="3993"/>
                    </a:lnTo>
                    <a:lnTo>
                      <a:pt x="24549" y="3752"/>
                    </a:lnTo>
                    <a:lnTo>
                      <a:pt x="23924" y="3323"/>
                    </a:lnTo>
                    <a:lnTo>
                      <a:pt x="22602" y="2537"/>
                    </a:lnTo>
                    <a:lnTo>
                      <a:pt x="21200" y="1841"/>
                    </a:lnTo>
                    <a:lnTo>
                      <a:pt x="19718" y="1251"/>
                    </a:lnTo>
                    <a:lnTo>
                      <a:pt x="18164" y="769"/>
                    </a:lnTo>
                    <a:lnTo>
                      <a:pt x="16548" y="394"/>
                    </a:lnTo>
                    <a:lnTo>
                      <a:pt x="14878" y="144"/>
                    </a:lnTo>
                    <a:lnTo>
                      <a:pt x="13154" y="10"/>
                    </a:lnTo>
                    <a:lnTo>
                      <a:pt x="1227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4" name="Google Shape;1284;p35"/>
              <p:cNvSpPr txBox="1"/>
              <p:nvPr/>
            </p:nvSpPr>
            <p:spPr>
              <a:xfrm>
                <a:off x="1054550" y="2399048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09:00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285" name="Google Shape;1285;p35"/>
            <p:cNvSpPr txBox="1"/>
            <p:nvPr/>
          </p:nvSpPr>
          <p:spPr>
            <a:xfrm>
              <a:off x="1024925" y="1689475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 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86" name="Google Shape;1286;p35"/>
          <p:cNvGrpSpPr/>
          <p:nvPr/>
        </p:nvGrpSpPr>
        <p:grpSpPr>
          <a:xfrm>
            <a:off x="6427034" y="3022138"/>
            <a:ext cx="1980584" cy="1633034"/>
            <a:chOff x="6427034" y="3022138"/>
            <a:chExt cx="1980584" cy="1633034"/>
          </a:xfrm>
        </p:grpSpPr>
        <p:grpSp>
          <p:nvGrpSpPr>
            <p:cNvPr id="1287" name="Google Shape;1287;p35"/>
            <p:cNvGrpSpPr/>
            <p:nvPr/>
          </p:nvGrpSpPr>
          <p:grpSpPr>
            <a:xfrm>
              <a:off x="6427034" y="3022138"/>
              <a:ext cx="1980584" cy="1633034"/>
              <a:chOff x="6427034" y="3022138"/>
              <a:chExt cx="1980584" cy="1633034"/>
            </a:xfrm>
          </p:grpSpPr>
          <p:sp>
            <p:nvSpPr>
              <p:cNvPr id="1288" name="Google Shape;1288;p35"/>
              <p:cNvSpPr/>
              <p:nvPr/>
            </p:nvSpPr>
            <p:spPr>
              <a:xfrm>
                <a:off x="6427034" y="3022394"/>
                <a:ext cx="1980584" cy="1620040"/>
              </a:xfrm>
              <a:custGeom>
                <a:rect b="b" l="l" r="r" t="t"/>
                <a:pathLst>
                  <a:path extrusionOk="0" h="30613" w="37426">
                    <a:moveTo>
                      <a:pt x="18718" y="1"/>
                    </a:moveTo>
                    <a:lnTo>
                      <a:pt x="17744" y="10"/>
                    </a:lnTo>
                    <a:lnTo>
                      <a:pt x="15860" y="171"/>
                    </a:lnTo>
                    <a:lnTo>
                      <a:pt x="14029" y="474"/>
                    </a:lnTo>
                    <a:lnTo>
                      <a:pt x="12279" y="921"/>
                    </a:lnTo>
                    <a:lnTo>
                      <a:pt x="10600" y="1501"/>
                    </a:lnTo>
                    <a:lnTo>
                      <a:pt x="9002" y="2207"/>
                    </a:lnTo>
                    <a:lnTo>
                      <a:pt x="7510" y="3037"/>
                    </a:lnTo>
                    <a:lnTo>
                      <a:pt x="6126" y="3975"/>
                    </a:lnTo>
                    <a:lnTo>
                      <a:pt x="4858" y="5011"/>
                    </a:lnTo>
                    <a:lnTo>
                      <a:pt x="3706" y="6145"/>
                    </a:lnTo>
                    <a:lnTo>
                      <a:pt x="2697" y="7368"/>
                    </a:lnTo>
                    <a:lnTo>
                      <a:pt x="2045" y="8341"/>
                    </a:lnTo>
                    <a:lnTo>
                      <a:pt x="1652" y="9011"/>
                    </a:lnTo>
                    <a:lnTo>
                      <a:pt x="1295" y="9690"/>
                    </a:lnTo>
                    <a:lnTo>
                      <a:pt x="983" y="10395"/>
                    </a:lnTo>
                    <a:lnTo>
                      <a:pt x="706" y="11119"/>
                    </a:lnTo>
                    <a:lnTo>
                      <a:pt x="474" y="11851"/>
                    </a:lnTo>
                    <a:lnTo>
                      <a:pt x="286" y="12601"/>
                    </a:lnTo>
                    <a:lnTo>
                      <a:pt x="143" y="13360"/>
                    </a:lnTo>
                    <a:lnTo>
                      <a:pt x="54" y="14128"/>
                    </a:lnTo>
                    <a:lnTo>
                      <a:pt x="0" y="14914"/>
                    </a:lnTo>
                    <a:lnTo>
                      <a:pt x="0" y="15307"/>
                    </a:lnTo>
                    <a:lnTo>
                      <a:pt x="0" y="15700"/>
                    </a:lnTo>
                    <a:lnTo>
                      <a:pt x="54" y="16486"/>
                    </a:lnTo>
                    <a:lnTo>
                      <a:pt x="143" y="17254"/>
                    </a:lnTo>
                    <a:lnTo>
                      <a:pt x="286" y="18021"/>
                    </a:lnTo>
                    <a:lnTo>
                      <a:pt x="474" y="18763"/>
                    </a:lnTo>
                    <a:lnTo>
                      <a:pt x="706" y="19495"/>
                    </a:lnTo>
                    <a:lnTo>
                      <a:pt x="983" y="20218"/>
                    </a:lnTo>
                    <a:lnTo>
                      <a:pt x="1295" y="20924"/>
                    </a:lnTo>
                    <a:lnTo>
                      <a:pt x="1652" y="21611"/>
                    </a:lnTo>
                    <a:lnTo>
                      <a:pt x="2045" y="22281"/>
                    </a:lnTo>
                    <a:lnTo>
                      <a:pt x="2697" y="23245"/>
                    </a:lnTo>
                    <a:lnTo>
                      <a:pt x="3706" y="24469"/>
                    </a:lnTo>
                    <a:lnTo>
                      <a:pt x="4858" y="25603"/>
                    </a:lnTo>
                    <a:lnTo>
                      <a:pt x="6126" y="26639"/>
                    </a:lnTo>
                    <a:lnTo>
                      <a:pt x="7510" y="27577"/>
                    </a:lnTo>
                    <a:lnTo>
                      <a:pt x="9002" y="28407"/>
                    </a:lnTo>
                    <a:lnTo>
                      <a:pt x="10600" y="29112"/>
                    </a:lnTo>
                    <a:lnTo>
                      <a:pt x="12279" y="29693"/>
                    </a:lnTo>
                    <a:lnTo>
                      <a:pt x="14029" y="30139"/>
                    </a:lnTo>
                    <a:lnTo>
                      <a:pt x="15860" y="30443"/>
                    </a:lnTo>
                    <a:lnTo>
                      <a:pt x="17744" y="30604"/>
                    </a:lnTo>
                    <a:lnTo>
                      <a:pt x="18718" y="30613"/>
                    </a:lnTo>
                    <a:lnTo>
                      <a:pt x="19682" y="30604"/>
                    </a:lnTo>
                    <a:lnTo>
                      <a:pt x="21566" y="30443"/>
                    </a:lnTo>
                    <a:lnTo>
                      <a:pt x="23397" y="30139"/>
                    </a:lnTo>
                    <a:lnTo>
                      <a:pt x="25156" y="29693"/>
                    </a:lnTo>
                    <a:lnTo>
                      <a:pt x="26835" y="29112"/>
                    </a:lnTo>
                    <a:lnTo>
                      <a:pt x="28424" y="28407"/>
                    </a:lnTo>
                    <a:lnTo>
                      <a:pt x="29916" y="27577"/>
                    </a:lnTo>
                    <a:lnTo>
                      <a:pt x="31300" y="26639"/>
                    </a:lnTo>
                    <a:lnTo>
                      <a:pt x="32568" y="25603"/>
                    </a:lnTo>
                    <a:lnTo>
                      <a:pt x="33720" y="24469"/>
                    </a:lnTo>
                    <a:lnTo>
                      <a:pt x="34729" y="23245"/>
                    </a:lnTo>
                    <a:lnTo>
                      <a:pt x="35381" y="22281"/>
                    </a:lnTo>
                    <a:lnTo>
                      <a:pt x="35774" y="21611"/>
                    </a:lnTo>
                    <a:lnTo>
                      <a:pt x="36131" y="20924"/>
                    </a:lnTo>
                    <a:lnTo>
                      <a:pt x="36444" y="20218"/>
                    </a:lnTo>
                    <a:lnTo>
                      <a:pt x="36720" y="19495"/>
                    </a:lnTo>
                    <a:lnTo>
                      <a:pt x="36953" y="18763"/>
                    </a:lnTo>
                    <a:lnTo>
                      <a:pt x="37140" y="18021"/>
                    </a:lnTo>
                    <a:lnTo>
                      <a:pt x="37283" y="17254"/>
                    </a:lnTo>
                    <a:lnTo>
                      <a:pt x="37372" y="16486"/>
                    </a:lnTo>
                    <a:lnTo>
                      <a:pt x="37426" y="15700"/>
                    </a:lnTo>
                    <a:lnTo>
                      <a:pt x="37426" y="15307"/>
                    </a:lnTo>
                    <a:lnTo>
                      <a:pt x="37426" y="14914"/>
                    </a:lnTo>
                    <a:lnTo>
                      <a:pt x="37372" y="14128"/>
                    </a:lnTo>
                    <a:lnTo>
                      <a:pt x="37283" y="13360"/>
                    </a:lnTo>
                    <a:lnTo>
                      <a:pt x="37140" y="12601"/>
                    </a:lnTo>
                    <a:lnTo>
                      <a:pt x="36953" y="11851"/>
                    </a:lnTo>
                    <a:lnTo>
                      <a:pt x="36720" y="11119"/>
                    </a:lnTo>
                    <a:lnTo>
                      <a:pt x="36444" y="10395"/>
                    </a:lnTo>
                    <a:lnTo>
                      <a:pt x="36131" y="9690"/>
                    </a:lnTo>
                    <a:lnTo>
                      <a:pt x="35774" y="9011"/>
                    </a:lnTo>
                    <a:lnTo>
                      <a:pt x="35381" y="8341"/>
                    </a:lnTo>
                    <a:lnTo>
                      <a:pt x="34729" y="7368"/>
                    </a:lnTo>
                    <a:lnTo>
                      <a:pt x="33720" y="6145"/>
                    </a:lnTo>
                    <a:lnTo>
                      <a:pt x="32568" y="5011"/>
                    </a:lnTo>
                    <a:lnTo>
                      <a:pt x="31300" y="3975"/>
                    </a:lnTo>
                    <a:lnTo>
                      <a:pt x="29916" y="3037"/>
                    </a:lnTo>
                    <a:lnTo>
                      <a:pt x="28424" y="2207"/>
                    </a:lnTo>
                    <a:lnTo>
                      <a:pt x="26835" y="1501"/>
                    </a:lnTo>
                    <a:lnTo>
                      <a:pt x="25156" y="921"/>
                    </a:lnTo>
                    <a:lnTo>
                      <a:pt x="23397" y="474"/>
                    </a:lnTo>
                    <a:lnTo>
                      <a:pt x="21566" y="171"/>
                    </a:lnTo>
                    <a:lnTo>
                      <a:pt x="19682" y="10"/>
                    </a:lnTo>
                    <a:lnTo>
                      <a:pt x="18718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chemeClr val="accent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9" name="Google Shape;1289;p35"/>
              <p:cNvSpPr/>
              <p:nvPr/>
            </p:nvSpPr>
            <p:spPr>
              <a:xfrm>
                <a:off x="6767728" y="3022394"/>
                <a:ext cx="1299186" cy="424895"/>
              </a:xfrm>
              <a:custGeom>
                <a:rect b="b" l="l" r="r" t="t"/>
                <a:pathLst>
                  <a:path extrusionOk="0" h="8029" w="24550">
                    <a:moveTo>
                      <a:pt x="12280" y="1"/>
                    </a:moveTo>
                    <a:lnTo>
                      <a:pt x="11395" y="10"/>
                    </a:lnTo>
                    <a:lnTo>
                      <a:pt x="9681" y="144"/>
                    </a:lnTo>
                    <a:lnTo>
                      <a:pt x="8011" y="394"/>
                    </a:lnTo>
                    <a:lnTo>
                      <a:pt x="6395" y="769"/>
                    </a:lnTo>
                    <a:lnTo>
                      <a:pt x="4841" y="1251"/>
                    </a:lnTo>
                    <a:lnTo>
                      <a:pt x="3359" y="1840"/>
                    </a:lnTo>
                    <a:lnTo>
                      <a:pt x="1948" y="2537"/>
                    </a:lnTo>
                    <a:lnTo>
                      <a:pt x="626" y="3323"/>
                    </a:lnTo>
                    <a:lnTo>
                      <a:pt x="1" y="3751"/>
                    </a:lnTo>
                    <a:lnTo>
                      <a:pt x="251" y="3993"/>
                    </a:lnTo>
                    <a:lnTo>
                      <a:pt x="787" y="4448"/>
                    </a:lnTo>
                    <a:lnTo>
                      <a:pt x="1662" y="5109"/>
                    </a:lnTo>
                    <a:lnTo>
                      <a:pt x="2966" y="5886"/>
                    </a:lnTo>
                    <a:lnTo>
                      <a:pt x="4412" y="6564"/>
                    </a:lnTo>
                    <a:lnTo>
                      <a:pt x="5993" y="7127"/>
                    </a:lnTo>
                    <a:lnTo>
                      <a:pt x="7672" y="7556"/>
                    </a:lnTo>
                    <a:lnTo>
                      <a:pt x="9458" y="7859"/>
                    </a:lnTo>
                    <a:lnTo>
                      <a:pt x="11315" y="8011"/>
                    </a:lnTo>
                    <a:lnTo>
                      <a:pt x="12280" y="8029"/>
                    </a:lnTo>
                    <a:lnTo>
                      <a:pt x="13235" y="8011"/>
                    </a:lnTo>
                    <a:lnTo>
                      <a:pt x="15093" y="7859"/>
                    </a:lnTo>
                    <a:lnTo>
                      <a:pt x="16878" y="7556"/>
                    </a:lnTo>
                    <a:lnTo>
                      <a:pt x="18566" y="7127"/>
                    </a:lnTo>
                    <a:lnTo>
                      <a:pt x="20138" y="6564"/>
                    </a:lnTo>
                    <a:lnTo>
                      <a:pt x="21585" y="5886"/>
                    </a:lnTo>
                    <a:lnTo>
                      <a:pt x="22888" y="5109"/>
                    </a:lnTo>
                    <a:lnTo>
                      <a:pt x="23764" y="4448"/>
                    </a:lnTo>
                    <a:lnTo>
                      <a:pt x="24299" y="3993"/>
                    </a:lnTo>
                    <a:lnTo>
                      <a:pt x="24549" y="3751"/>
                    </a:lnTo>
                    <a:lnTo>
                      <a:pt x="23924" y="3323"/>
                    </a:lnTo>
                    <a:lnTo>
                      <a:pt x="22603" y="2537"/>
                    </a:lnTo>
                    <a:lnTo>
                      <a:pt x="21192" y="1840"/>
                    </a:lnTo>
                    <a:lnTo>
                      <a:pt x="19709" y="1251"/>
                    </a:lnTo>
                    <a:lnTo>
                      <a:pt x="18155" y="769"/>
                    </a:lnTo>
                    <a:lnTo>
                      <a:pt x="16548" y="394"/>
                    </a:lnTo>
                    <a:lnTo>
                      <a:pt x="14869" y="144"/>
                    </a:lnTo>
                    <a:lnTo>
                      <a:pt x="13155" y="10"/>
                    </a:lnTo>
                    <a:lnTo>
                      <a:pt x="1228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35"/>
              <p:cNvSpPr txBox="1"/>
              <p:nvPr/>
            </p:nvSpPr>
            <p:spPr>
              <a:xfrm>
                <a:off x="6773300" y="3022138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Fri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91" name="Google Shape;1291;p35"/>
              <p:cNvSpPr/>
              <p:nvPr/>
            </p:nvSpPr>
            <p:spPr>
              <a:xfrm>
                <a:off x="6774483" y="4230224"/>
                <a:ext cx="1299186" cy="424948"/>
              </a:xfrm>
              <a:custGeom>
                <a:rect b="b" l="l" r="r" t="t"/>
                <a:pathLst>
                  <a:path extrusionOk="0" h="8030" w="24550">
                    <a:moveTo>
                      <a:pt x="12279" y="1"/>
                    </a:moveTo>
                    <a:lnTo>
                      <a:pt x="11395" y="10"/>
                    </a:lnTo>
                    <a:lnTo>
                      <a:pt x="9681" y="144"/>
                    </a:lnTo>
                    <a:lnTo>
                      <a:pt x="8011" y="394"/>
                    </a:lnTo>
                    <a:lnTo>
                      <a:pt x="6394" y="769"/>
                    </a:lnTo>
                    <a:lnTo>
                      <a:pt x="4841" y="1251"/>
                    </a:lnTo>
                    <a:lnTo>
                      <a:pt x="3358" y="1841"/>
                    </a:lnTo>
                    <a:lnTo>
                      <a:pt x="1947" y="2537"/>
                    </a:lnTo>
                    <a:lnTo>
                      <a:pt x="626" y="3323"/>
                    </a:lnTo>
                    <a:lnTo>
                      <a:pt x="1" y="3752"/>
                    </a:lnTo>
                    <a:lnTo>
                      <a:pt x="251" y="3993"/>
                    </a:lnTo>
                    <a:lnTo>
                      <a:pt x="786" y="4457"/>
                    </a:lnTo>
                    <a:lnTo>
                      <a:pt x="1662" y="5109"/>
                    </a:lnTo>
                    <a:lnTo>
                      <a:pt x="2965" y="5886"/>
                    </a:lnTo>
                    <a:lnTo>
                      <a:pt x="4412" y="6565"/>
                    </a:lnTo>
                    <a:lnTo>
                      <a:pt x="5993" y="7127"/>
                    </a:lnTo>
                    <a:lnTo>
                      <a:pt x="7671" y="7556"/>
                    </a:lnTo>
                    <a:lnTo>
                      <a:pt x="9457" y="7859"/>
                    </a:lnTo>
                    <a:lnTo>
                      <a:pt x="11315" y="8011"/>
                    </a:lnTo>
                    <a:lnTo>
                      <a:pt x="12279" y="8029"/>
                    </a:lnTo>
                    <a:lnTo>
                      <a:pt x="13235" y="8011"/>
                    </a:lnTo>
                    <a:lnTo>
                      <a:pt x="15101" y="7859"/>
                    </a:lnTo>
                    <a:lnTo>
                      <a:pt x="16878" y="7556"/>
                    </a:lnTo>
                    <a:lnTo>
                      <a:pt x="18566" y="7127"/>
                    </a:lnTo>
                    <a:lnTo>
                      <a:pt x="20138" y="6565"/>
                    </a:lnTo>
                    <a:lnTo>
                      <a:pt x="21584" y="5886"/>
                    </a:lnTo>
                    <a:lnTo>
                      <a:pt x="22897" y="5109"/>
                    </a:lnTo>
                    <a:lnTo>
                      <a:pt x="23763" y="4457"/>
                    </a:lnTo>
                    <a:lnTo>
                      <a:pt x="24299" y="3993"/>
                    </a:lnTo>
                    <a:lnTo>
                      <a:pt x="24549" y="3752"/>
                    </a:lnTo>
                    <a:lnTo>
                      <a:pt x="23924" y="3323"/>
                    </a:lnTo>
                    <a:lnTo>
                      <a:pt x="22602" y="2537"/>
                    </a:lnTo>
                    <a:lnTo>
                      <a:pt x="21200" y="1841"/>
                    </a:lnTo>
                    <a:lnTo>
                      <a:pt x="19718" y="1251"/>
                    </a:lnTo>
                    <a:lnTo>
                      <a:pt x="18164" y="769"/>
                    </a:lnTo>
                    <a:lnTo>
                      <a:pt x="16548" y="394"/>
                    </a:lnTo>
                    <a:lnTo>
                      <a:pt x="14878" y="144"/>
                    </a:lnTo>
                    <a:lnTo>
                      <a:pt x="13154" y="10"/>
                    </a:lnTo>
                    <a:lnTo>
                      <a:pt x="1227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35"/>
              <p:cNvSpPr txBox="1"/>
              <p:nvPr/>
            </p:nvSpPr>
            <p:spPr>
              <a:xfrm>
                <a:off x="6773300" y="4217310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09:30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293" name="Google Shape;1293;p35"/>
            <p:cNvSpPr txBox="1"/>
            <p:nvPr/>
          </p:nvSpPr>
          <p:spPr>
            <a:xfrm>
              <a:off x="6736925" y="3508675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294" name="Google Shape;1294;p35"/>
          <p:cNvGrpSpPr/>
          <p:nvPr/>
        </p:nvGrpSpPr>
        <p:grpSpPr>
          <a:xfrm>
            <a:off x="5799737" y="1202050"/>
            <a:ext cx="1981113" cy="1634859"/>
            <a:chOff x="5799737" y="1202050"/>
            <a:chExt cx="1981113" cy="1634859"/>
          </a:xfrm>
        </p:grpSpPr>
        <p:grpSp>
          <p:nvGrpSpPr>
            <p:cNvPr id="1295" name="Google Shape;1295;p35"/>
            <p:cNvGrpSpPr/>
            <p:nvPr/>
          </p:nvGrpSpPr>
          <p:grpSpPr>
            <a:xfrm>
              <a:off x="5799737" y="1202050"/>
              <a:ext cx="1981113" cy="1634859"/>
              <a:chOff x="5799737" y="1202050"/>
              <a:chExt cx="1981113" cy="1634859"/>
            </a:xfrm>
          </p:grpSpPr>
          <p:sp>
            <p:nvSpPr>
              <p:cNvPr id="1296" name="Google Shape;1296;p35"/>
              <p:cNvSpPr/>
              <p:nvPr/>
            </p:nvSpPr>
            <p:spPr>
              <a:xfrm>
                <a:off x="5799737" y="1205262"/>
                <a:ext cx="1981113" cy="1620516"/>
              </a:xfrm>
              <a:custGeom>
                <a:rect b="b" l="l" r="r" t="t"/>
                <a:pathLst>
                  <a:path extrusionOk="0" h="30622" w="37436">
                    <a:moveTo>
                      <a:pt x="18718" y="1"/>
                    </a:moveTo>
                    <a:lnTo>
                      <a:pt x="17843" y="18"/>
                    </a:lnTo>
                    <a:lnTo>
                      <a:pt x="16119" y="143"/>
                    </a:lnTo>
                    <a:lnTo>
                      <a:pt x="14449" y="393"/>
                    </a:lnTo>
                    <a:lnTo>
                      <a:pt x="12833" y="768"/>
                    </a:lnTo>
                    <a:lnTo>
                      <a:pt x="11279" y="1251"/>
                    </a:lnTo>
                    <a:lnTo>
                      <a:pt x="9797" y="1849"/>
                    </a:lnTo>
                    <a:lnTo>
                      <a:pt x="8395" y="2537"/>
                    </a:lnTo>
                    <a:lnTo>
                      <a:pt x="7064" y="3322"/>
                    </a:lnTo>
                    <a:lnTo>
                      <a:pt x="6448" y="3751"/>
                    </a:lnTo>
                    <a:lnTo>
                      <a:pt x="6082" y="4019"/>
                    </a:lnTo>
                    <a:lnTo>
                      <a:pt x="5377" y="4582"/>
                    </a:lnTo>
                    <a:lnTo>
                      <a:pt x="4707" y="5162"/>
                    </a:lnTo>
                    <a:lnTo>
                      <a:pt x="4073" y="5778"/>
                    </a:lnTo>
                    <a:lnTo>
                      <a:pt x="3483" y="6421"/>
                    </a:lnTo>
                    <a:lnTo>
                      <a:pt x="2930" y="7082"/>
                    </a:lnTo>
                    <a:lnTo>
                      <a:pt x="2421" y="7778"/>
                    </a:lnTo>
                    <a:lnTo>
                      <a:pt x="1956" y="8493"/>
                    </a:lnTo>
                    <a:lnTo>
                      <a:pt x="1537" y="9225"/>
                    </a:lnTo>
                    <a:lnTo>
                      <a:pt x="1171" y="9984"/>
                    </a:lnTo>
                    <a:lnTo>
                      <a:pt x="840" y="10761"/>
                    </a:lnTo>
                    <a:lnTo>
                      <a:pt x="572" y="11547"/>
                    </a:lnTo>
                    <a:lnTo>
                      <a:pt x="349" y="12360"/>
                    </a:lnTo>
                    <a:lnTo>
                      <a:pt x="179" y="13190"/>
                    </a:lnTo>
                    <a:lnTo>
                      <a:pt x="63" y="14029"/>
                    </a:lnTo>
                    <a:lnTo>
                      <a:pt x="10" y="14878"/>
                    </a:lnTo>
                    <a:lnTo>
                      <a:pt x="1" y="15315"/>
                    </a:lnTo>
                    <a:lnTo>
                      <a:pt x="10" y="15708"/>
                    </a:lnTo>
                    <a:lnTo>
                      <a:pt x="54" y="16485"/>
                    </a:lnTo>
                    <a:lnTo>
                      <a:pt x="153" y="17262"/>
                    </a:lnTo>
                    <a:lnTo>
                      <a:pt x="295" y="18021"/>
                    </a:lnTo>
                    <a:lnTo>
                      <a:pt x="483" y="18771"/>
                    </a:lnTo>
                    <a:lnTo>
                      <a:pt x="715" y="19503"/>
                    </a:lnTo>
                    <a:lnTo>
                      <a:pt x="983" y="20218"/>
                    </a:lnTo>
                    <a:lnTo>
                      <a:pt x="1296" y="20923"/>
                    </a:lnTo>
                    <a:lnTo>
                      <a:pt x="1653" y="21611"/>
                    </a:lnTo>
                    <a:lnTo>
                      <a:pt x="2046" y="22281"/>
                    </a:lnTo>
                    <a:lnTo>
                      <a:pt x="2707" y="23254"/>
                    </a:lnTo>
                    <a:lnTo>
                      <a:pt x="3716" y="24477"/>
                    </a:lnTo>
                    <a:lnTo>
                      <a:pt x="4859" y="25612"/>
                    </a:lnTo>
                    <a:lnTo>
                      <a:pt x="6127" y="26647"/>
                    </a:lnTo>
                    <a:lnTo>
                      <a:pt x="7520" y="27585"/>
                    </a:lnTo>
                    <a:lnTo>
                      <a:pt x="9011" y="28407"/>
                    </a:lnTo>
                    <a:lnTo>
                      <a:pt x="10601" y="29112"/>
                    </a:lnTo>
                    <a:lnTo>
                      <a:pt x="12279" y="29693"/>
                    </a:lnTo>
                    <a:lnTo>
                      <a:pt x="14039" y="30139"/>
                    </a:lnTo>
                    <a:lnTo>
                      <a:pt x="15869" y="30452"/>
                    </a:lnTo>
                    <a:lnTo>
                      <a:pt x="17754" y="30603"/>
                    </a:lnTo>
                    <a:lnTo>
                      <a:pt x="18718" y="30621"/>
                    </a:lnTo>
                    <a:lnTo>
                      <a:pt x="19682" y="30603"/>
                    </a:lnTo>
                    <a:lnTo>
                      <a:pt x="21567" y="30452"/>
                    </a:lnTo>
                    <a:lnTo>
                      <a:pt x="23397" y="30139"/>
                    </a:lnTo>
                    <a:lnTo>
                      <a:pt x="25156" y="29693"/>
                    </a:lnTo>
                    <a:lnTo>
                      <a:pt x="26835" y="29112"/>
                    </a:lnTo>
                    <a:lnTo>
                      <a:pt x="28425" y="28407"/>
                    </a:lnTo>
                    <a:lnTo>
                      <a:pt x="29916" y="27585"/>
                    </a:lnTo>
                    <a:lnTo>
                      <a:pt x="31309" y="26647"/>
                    </a:lnTo>
                    <a:lnTo>
                      <a:pt x="32577" y="25612"/>
                    </a:lnTo>
                    <a:lnTo>
                      <a:pt x="33720" y="24477"/>
                    </a:lnTo>
                    <a:lnTo>
                      <a:pt x="34729" y="23254"/>
                    </a:lnTo>
                    <a:lnTo>
                      <a:pt x="35390" y="22281"/>
                    </a:lnTo>
                    <a:lnTo>
                      <a:pt x="35783" y="21611"/>
                    </a:lnTo>
                    <a:lnTo>
                      <a:pt x="36140" y="20923"/>
                    </a:lnTo>
                    <a:lnTo>
                      <a:pt x="36453" y="20218"/>
                    </a:lnTo>
                    <a:lnTo>
                      <a:pt x="36721" y="19503"/>
                    </a:lnTo>
                    <a:lnTo>
                      <a:pt x="36953" y="18771"/>
                    </a:lnTo>
                    <a:lnTo>
                      <a:pt x="37140" y="18021"/>
                    </a:lnTo>
                    <a:lnTo>
                      <a:pt x="37283" y="17262"/>
                    </a:lnTo>
                    <a:lnTo>
                      <a:pt x="37382" y="16485"/>
                    </a:lnTo>
                    <a:lnTo>
                      <a:pt x="37426" y="15708"/>
                    </a:lnTo>
                    <a:lnTo>
                      <a:pt x="37435" y="15315"/>
                    </a:lnTo>
                    <a:lnTo>
                      <a:pt x="37426" y="14878"/>
                    </a:lnTo>
                    <a:lnTo>
                      <a:pt x="37373" y="14029"/>
                    </a:lnTo>
                    <a:lnTo>
                      <a:pt x="37257" y="13190"/>
                    </a:lnTo>
                    <a:lnTo>
                      <a:pt x="37087" y="12360"/>
                    </a:lnTo>
                    <a:lnTo>
                      <a:pt x="36864" y="11547"/>
                    </a:lnTo>
                    <a:lnTo>
                      <a:pt x="36596" y="10761"/>
                    </a:lnTo>
                    <a:lnTo>
                      <a:pt x="36265" y="9984"/>
                    </a:lnTo>
                    <a:lnTo>
                      <a:pt x="35899" y="9225"/>
                    </a:lnTo>
                    <a:lnTo>
                      <a:pt x="35480" y="8493"/>
                    </a:lnTo>
                    <a:lnTo>
                      <a:pt x="35015" y="7778"/>
                    </a:lnTo>
                    <a:lnTo>
                      <a:pt x="34506" y="7082"/>
                    </a:lnTo>
                    <a:lnTo>
                      <a:pt x="33952" y="6421"/>
                    </a:lnTo>
                    <a:lnTo>
                      <a:pt x="33363" y="5778"/>
                    </a:lnTo>
                    <a:lnTo>
                      <a:pt x="32729" y="5162"/>
                    </a:lnTo>
                    <a:lnTo>
                      <a:pt x="32068" y="4582"/>
                    </a:lnTo>
                    <a:lnTo>
                      <a:pt x="31363" y="4019"/>
                    </a:lnTo>
                    <a:lnTo>
                      <a:pt x="30988" y="3751"/>
                    </a:lnTo>
                    <a:lnTo>
                      <a:pt x="30372" y="3322"/>
                    </a:lnTo>
                    <a:lnTo>
                      <a:pt x="29041" y="2537"/>
                    </a:lnTo>
                    <a:lnTo>
                      <a:pt x="27639" y="1849"/>
                    </a:lnTo>
                    <a:lnTo>
                      <a:pt x="26157" y="1251"/>
                    </a:lnTo>
                    <a:lnTo>
                      <a:pt x="24603" y="768"/>
                    </a:lnTo>
                    <a:lnTo>
                      <a:pt x="22986" y="393"/>
                    </a:lnTo>
                    <a:lnTo>
                      <a:pt x="21317" y="143"/>
                    </a:lnTo>
                    <a:lnTo>
                      <a:pt x="19593" y="18"/>
                    </a:lnTo>
                    <a:lnTo>
                      <a:pt x="18718" y="1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35"/>
              <p:cNvSpPr/>
              <p:nvPr/>
            </p:nvSpPr>
            <p:spPr>
              <a:xfrm>
                <a:off x="6140961" y="1205262"/>
                <a:ext cx="1298657" cy="424895"/>
              </a:xfrm>
              <a:custGeom>
                <a:rect b="b" l="l" r="r" t="t"/>
                <a:pathLst>
                  <a:path extrusionOk="0" h="8029" w="24540">
                    <a:moveTo>
                      <a:pt x="12270" y="1"/>
                    </a:moveTo>
                    <a:lnTo>
                      <a:pt x="11395" y="18"/>
                    </a:lnTo>
                    <a:lnTo>
                      <a:pt x="9671" y="143"/>
                    </a:lnTo>
                    <a:lnTo>
                      <a:pt x="8001" y="393"/>
                    </a:lnTo>
                    <a:lnTo>
                      <a:pt x="6385" y="768"/>
                    </a:lnTo>
                    <a:lnTo>
                      <a:pt x="4831" y="1251"/>
                    </a:lnTo>
                    <a:lnTo>
                      <a:pt x="3349" y="1849"/>
                    </a:lnTo>
                    <a:lnTo>
                      <a:pt x="1947" y="2537"/>
                    </a:lnTo>
                    <a:lnTo>
                      <a:pt x="616" y="3322"/>
                    </a:lnTo>
                    <a:lnTo>
                      <a:pt x="0" y="3751"/>
                    </a:lnTo>
                    <a:lnTo>
                      <a:pt x="241" y="3992"/>
                    </a:lnTo>
                    <a:lnTo>
                      <a:pt x="777" y="4457"/>
                    </a:lnTo>
                    <a:lnTo>
                      <a:pt x="1652" y="5108"/>
                    </a:lnTo>
                    <a:lnTo>
                      <a:pt x="2956" y="5894"/>
                    </a:lnTo>
                    <a:lnTo>
                      <a:pt x="4412" y="6564"/>
                    </a:lnTo>
                    <a:lnTo>
                      <a:pt x="5983" y="7127"/>
                    </a:lnTo>
                    <a:lnTo>
                      <a:pt x="7671" y="7564"/>
                    </a:lnTo>
                    <a:lnTo>
                      <a:pt x="9448" y="7859"/>
                    </a:lnTo>
                    <a:lnTo>
                      <a:pt x="11314" y="8020"/>
                    </a:lnTo>
                    <a:lnTo>
                      <a:pt x="12270" y="8029"/>
                    </a:lnTo>
                    <a:lnTo>
                      <a:pt x="13225" y="8020"/>
                    </a:lnTo>
                    <a:lnTo>
                      <a:pt x="15092" y="7859"/>
                    </a:lnTo>
                    <a:lnTo>
                      <a:pt x="16869" y="7564"/>
                    </a:lnTo>
                    <a:lnTo>
                      <a:pt x="18557" y="7127"/>
                    </a:lnTo>
                    <a:lnTo>
                      <a:pt x="20128" y="6564"/>
                    </a:lnTo>
                    <a:lnTo>
                      <a:pt x="21584" y="5894"/>
                    </a:lnTo>
                    <a:lnTo>
                      <a:pt x="22888" y="5108"/>
                    </a:lnTo>
                    <a:lnTo>
                      <a:pt x="23763" y="4457"/>
                    </a:lnTo>
                    <a:lnTo>
                      <a:pt x="24299" y="3992"/>
                    </a:lnTo>
                    <a:lnTo>
                      <a:pt x="24540" y="3751"/>
                    </a:lnTo>
                    <a:lnTo>
                      <a:pt x="23924" y="3322"/>
                    </a:lnTo>
                    <a:lnTo>
                      <a:pt x="22593" y="2537"/>
                    </a:lnTo>
                    <a:lnTo>
                      <a:pt x="21191" y="1849"/>
                    </a:lnTo>
                    <a:lnTo>
                      <a:pt x="19709" y="1251"/>
                    </a:lnTo>
                    <a:lnTo>
                      <a:pt x="18155" y="768"/>
                    </a:lnTo>
                    <a:lnTo>
                      <a:pt x="16538" y="393"/>
                    </a:lnTo>
                    <a:lnTo>
                      <a:pt x="14869" y="143"/>
                    </a:lnTo>
                    <a:lnTo>
                      <a:pt x="13145" y="18"/>
                    </a:lnTo>
                    <a:lnTo>
                      <a:pt x="1227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8" name="Google Shape;1298;p35"/>
              <p:cNvSpPr txBox="1"/>
              <p:nvPr/>
            </p:nvSpPr>
            <p:spPr>
              <a:xfrm>
                <a:off x="6139588" y="1202050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Wed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99" name="Google Shape;1299;p35"/>
              <p:cNvSpPr/>
              <p:nvPr/>
            </p:nvSpPr>
            <p:spPr>
              <a:xfrm>
                <a:off x="6140783" y="2411962"/>
                <a:ext cx="1299186" cy="424948"/>
              </a:xfrm>
              <a:custGeom>
                <a:rect b="b" l="l" r="r" t="t"/>
                <a:pathLst>
                  <a:path extrusionOk="0" h="8030" w="24550">
                    <a:moveTo>
                      <a:pt x="12279" y="1"/>
                    </a:moveTo>
                    <a:lnTo>
                      <a:pt x="11395" y="10"/>
                    </a:lnTo>
                    <a:lnTo>
                      <a:pt x="9681" y="144"/>
                    </a:lnTo>
                    <a:lnTo>
                      <a:pt x="8011" y="394"/>
                    </a:lnTo>
                    <a:lnTo>
                      <a:pt x="6394" y="769"/>
                    </a:lnTo>
                    <a:lnTo>
                      <a:pt x="4841" y="1251"/>
                    </a:lnTo>
                    <a:lnTo>
                      <a:pt x="3358" y="1841"/>
                    </a:lnTo>
                    <a:lnTo>
                      <a:pt x="1947" y="2537"/>
                    </a:lnTo>
                    <a:lnTo>
                      <a:pt x="626" y="3323"/>
                    </a:lnTo>
                    <a:lnTo>
                      <a:pt x="1" y="3752"/>
                    </a:lnTo>
                    <a:lnTo>
                      <a:pt x="251" y="3993"/>
                    </a:lnTo>
                    <a:lnTo>
                      <a:pt x="786" y="4457"/>
                    </a:lnTo>
                    <a:lnTo>
                      <a:pt x="1662" y="5109"/>
                    </a:lnTo>
                    <a:lnTo>
                      <a:pt x="2965" y="5886"/>
                    </a:lnTo>
                    <a:lnTo>
                      <a:pt x="4412" y="6565"/>
                    </a:lnTo>
                    <a:lnTo>
                      <a:pt x="5993" y="7127"/>
                    </a:lnTo>
                    <a:lnTo>
                      <a:pt x="7671" y="7556"/>
                    </a:lnTo>
                    <a:lnTo>
                      <a:pt x="9457" y="7859"/>
                    </a:lnTo>
                    <a:lnTo>
                      <a:pt x="11315" y="8011"/>
                    </a:lnTo>
                    <a:lnTo>
                      <a:pt x="12279" y="8029"/>
                    </a:lnTo>
                    <a:lnTo>
                      <a:pt x="13235" y="8011"/>
                    </a:lnTo>
                    <a:lnTo>
                      <a:pt x="15101" y="7859"/>
                    </a:lnTo>
                    <a:lnTo>
                      <a:pt x="16878" y="7556"/>
                    </a:lnTo>
                    <a:lnTo>
                      <a:pt x="18566" y="7127"/>
                    </a:lnTo>
                    <a:lnTo>
                      <a:pt x="20138" y="6565"/>
                    </a:lnTo>
                    <a:lnTo>
                      <a:pt x="21584" y="5886"/>
                    </a:lnTo>
                    <a:lnTo>
                      <a:pt x="22897" y="5109"/>
                    </a:lnTo>
                    <a:lnTo>
                      <a:pt x="23763" y="4457"/>
                    </a:lnTo>
                    <a:lnTo>
                      <a:pt x="24299" y="3993"/>
                    </a:lnTo>
                    <a:lnTo>
                      <a:pt x="24549" y="3752"/>
                    </a:lnTo>
                    <a:lnTo>
                      <a:pt x="23924" y="3323"/>
                    </a:lnTo>
                    <a:lnTo>
                      <a:pt x="22602" y="2537"/>
                    </a:lnTo>
                    <a:lnTo>
                      <a:pt x="21200" y="1841"/>
                    </a:lnTo>
                    <a:lnTo>
                      <a:pt x="19718" y="1251"/>
                    </a:lnTo>
                    <a:lnTo>
                      <a:pt x="18164" y="769"/>
                    </a:lnTo>
                    <a:lnTo>
                      <a:pt x="16548" y="394"/>
                    </a:lnTo>
                    <a:lnTo>
                      <a:pt x="14878" y="144"/>
                    </a:lnTo>
                    <a:lnTo>
                      <a:pt x="13154" y="10"/>
                    </a:lnTo>
                    <a:lnTo>
                      <a:pt x="1227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0" name="Google Shape;1300;p35"/>
              <p:cNvSpPr txBox="1"/>
              <p:nvPr/>
            </p:nvSpPr>
            <p:spPr>
              <a:xfrm>
                <a:off x="6139600" y="2399048"/>
                <a:ext cx="1301400" cy="43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12</a:t>
                </a: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:00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1301" name="Google Shape;1301;p35"/>
            <p:cNvSpPr txBox="1"/>
            <p:nvPr/>
          </p:nvSpPr>
          <p:spPr>
            <a:xfrm>
              <a:off x="6109888" y="1689463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sp>
        <p:nvSpPr>
          <p:cNvPr id="101" name="Google Shape;101;p18"/>
          <p:cNvSpPr/>
          <p:nvPr/>
        </p:nvSpPr>
        <p:spPr>
          <a:xfrm>
            <a:off x="2466363" y="983101"/>
            <a:ext cx="84634" cy="84666"/>
          </a:xfrm>
          <a:custGeom>
            <a:rect b="b" l="l" r="r" t="t"/>
            <a:pathLst>
              <a:path extrusionOk="0" fill="none" h="2617" w="2616">
                <a:moveTo>
                  <a:pt x="0" y="2617"/>
                </a:moveTo>
                <a:lnTo>
                  <a:pt x="34" y="2080"/>
                </a:lnTo>
                <a:lnTo>
                  <a:pt x="436" y="1141"/>
                </a:lnTo>
                <a:lnTo>
                  <a:pt x="1141" y="437"/>
                </a:lnTo>
                <a:lnTo>
                  <a:pt x="2079" y="34"/>
                </a:lnTo>
                <a:lnTo>
                  <a:pt x="2616" y="1"/>
                </a:lnTo>
                <a:lnTo>
                  <a:pt x="2616" y="1"/>
                </a:lnTo>
              </a:path>
            </a:pathLst>
          </a:custGeom>
          <a:noFill/>
          <a:ln cap="rnd" cmpd="sng" w="24300">
            <a:solidFill>
              <a:srgbClr val="FFFFFF"/>
            </a:solidFill>
            <a:prstDash val="solid"/>
            <a:miter lim="33533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8"/>
          <p:cNvSpPr/>
          <p:nvPr/>
        </p:nvSpPr>
        <p:spPr>
          <a:xfrm>
            <a:off x="6215759" y="1014580"/>
            <a:ext cx="84666" cy="84666"/>
          </a:xfrm>
          <a:custGeom>
            <a:rect b="b" l="l" r="r" t="t"/>
            <a:pathLst>
              <a:path extrusionOk="0" fill="none" h="2617" w="2617">
                <a:moveTo>
                  <a:pt x="1" y="2616"/>
                </a:moveTo>
                <a:lnTo>
                  <a:pt x="34" y="2079"/>
                </a:lnTo>
                <a:lnTo>
                  <a:pt x="437" y="1141"/>
                </a:lnTo>
                <a:lnTo>
                  <a:pt x="1141" y="436"/>
                </a:lnTo>
                <a:lnTo>
                  <a:pt x="2080" y="34"/>
                </a:lnTo>
                <a:lnTo>
                  <a:pt x="2616" y="0"/>
                </a:lnTo>
                <a:lnTo>
                  <a:pt x="2616" y="0"/>
                </a:lnTo>
              </a:path>
            </a:pathLst>
          </a:custGeom>
          <a:noFill/>
          <a:ln cap="rnd" cmpd="sng" w="24300">
            <a:solidFill>
              <a:srgbClr val="FFFFFF"/>
            </a:solidFill>
            <a:prstDash val="solid"/>
            <a:miter lim="33533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" name="Google Shape;103;p18"/>
          <p:cNvGrpSpPr/>
          <p:nvPr/>
        </p:nvGrpSpPr>
        <p:grpSpPr>
          <a:xfrm>
            <a:off x="1378055" y="2932700"/>
            <a:ext cx="1642920" cy="1797702"/>
            <a:chOff x="1454555" y="2841550"/>
            <a:chExt cx="1642920" cy="1797702"/>
          </a:xfrm>
        </p:grpSpPr>
        <p:grpSp>
          <p:nvGrpSpPr>
            <p:cNvPr id="104" name="Google Shape;104;p18"/>
            <p:cNvGrpSpPr/>
            <p:nvPr/>
          </p:nvGrpSpPr>
          <p:grpSpPr>
            <a:xfrm>
              <a:off x="1454555" y="2841550"/>
              <a:ext cx="1636034" cy="1797702"/>
              <a:chOff x="1454555" y="2841550"/>
              <a:chExt cx="1636034" cy="1797702"/>
            </a:xfrm>
          </p:grpSpPr>
          <p:sp>
            <p:nvSpPr>
              <p:cNvPr id="105" name="Google Shape;105;p18"/>
              <p:cNvSpPr/>
              <p:nvPr/>
            </p:nvSpPr>
            <p:spPr>
              <a:xfrm>
                <a:off x="1513146" y="3030329"/>
                <a:ext cx="1577443" cy="1608922"/>
              </a:xfrm>
              <a:custGeom>
                <a:rect b="b" l="l" r="r" t="t"/>
                <a:pathLst>
                  <a:path extrusionOk="0" h="49731" w="48758">
                    <a:moveTo>
                      <a:pt x="3588" y="0"/>
                    </a:moveTo>
                    <a:lnTo>
                      <a:pt x="2817" y="168"/>
                    </a:lnTo>
                    <a:lnTo>
                      <a:pt x="1744" y="638"/>
                    </a:lnTo>
                    <a:lnTo>
                      <a:pt x="671" y="1744"/>
                    </a:lnTo>
                    <a:lnTo>
                      <a:pt x="168" y="2784"/>
                    </a:lnTo>
                    <a:lnTo>
                      <a:pt x="0" y="3555"/>
                    </a:lnTo>
                    <a:lnTo>
                      <a:pt x="0" y="3957"/>
                    </a:lnTo>
                    <a:lnTo>
                      <a:pt x="0" y="45773"/>
                    </a:lnTo>
                    <a:lnTo>
                      <a:pt x="0" y="46176"/>
                    </a:lnTo>
                    <a:lnTo>
                      <a:pt x="168" y="46947"/>
                    </a:lnTo>
                    <a:lnTo>
                      <a:pt x="671" y="47987"/>
                    </a:lnTo>
                    <a:lnTo>
                      <a:pt x="1744" y="49060"/>
                    </a:lnTo>
                    <a:lnTo>
                      <a:pt x="2817" y="49563"/>
                    </a:lnTo>
                    <a:lnTo>
                      <a:pt x="3588" y="49730"/>
                    </a:lnTo>
                    <a:lnTo>
                      <a:pt x="45169" y="49730"/>
                    </a:lnTo>
                    <a:lnTo>
                      <a:pt x="45974" y="49563"/>
                    </a:lnTo>
                    <a:lnTo>
                      <a:pt x="47014" y="49060"/>
                    </a:lnTo>
                    <a:lnTo>
                      <a:pt x="48087" y="47987"/>
                    </a:lnTo>
                    <a:lnTo>
                      <a:pt x="48690" y="46578"/>
                    </a:lnTo>
                    <a:lnTo>
                      <a:pt x="48758" y="45773"/>
                    </a:lnTo>
                    <a:lnTo>
                      <a:pt x="48758" y="3957"/>
                    </a:lnTo>
                    <a:lnTo>
                      <a:pt x="48724" y="3555"/>
                    </a:lnTo>
                    <a:lnTo>
                      <a:pt x="48590" y="2784"/>
                    </a:lnTo>
                    <a:lnTo>
                      <a:pt x="48087" y="1744"/>
                    </a:lnTo>
                    <a:lnTo>
                      <a:pt x="47014" y="638"/>
                    </a:lnTo>
                    <a:lnTo>
                      <a:pt x="45941" y="168"/>
                    </a:lnTo>
                    <a:lnTo>
                      <a:pt x="45169" y="0"/>
                    </a:lnTo>
                    <a:close/>
                  </a:path>
                </a:pathLst>
              </a:custGeom>
              <a:solidFill>
                <a:srgbClr val="44912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8"/>
              <p:cNvSpPr/>
              <p:nvPr/>
            </p:nvSpPr>
            <p:spPr>
              <a:xfrm>
                <a:off x="1454555" y="2973906"/>
                <a:ext cx="1599152" cy="1599152"/>
              </a:xfrm>
              <a:custGeom>
                <a:rect b="b" l="l" r="r" t="t"/>
                <a:pathLst>
                  <a:path extrusionOk="0" h="49429" w="49429">
                    <a:moveTo>
                      <a:pt x="3991" y="1"/>
                    </a:moveTo>
                    <a:lnTo>
                      <a:pt x="3588" y="34"/>
                    </a:lnTo>
                    <a:lnTo>
                      <a:pt x="2817" y="168"/>
                    </a:lnTo>
                    <a:lnTo>
                      <a:pt x="1744" y="671"/>
                    </a:lnTo>
                    <a:lnTo>
                      <a:pt x="671" y="1744"/>
                    </a:lnTo>
                    <a:lnTo>
                      <a:pt x="168" y="2817"/>
                    </a:lnTo>
                    <a:lnTo>
                      <a:pt x="34" y="3589"/>
                    </a:lnTo>
                    <a:lnTo>
                      <a:pt x="0" y="3991"/>
                    </a:lnTo>
                    <a:lnTo>
                      <a:pt x="0" y="45438"/>
                    </a:lnTo>
                    <a:lnTo>
                      <a:pt x="34" y="45841"/>
                    </a:lnTo>
                    <a:lnTo>
                      <a:pt x="168" y="46612"/>
                    </a:lnTo>
                    <a:lnTo>
                      <a:pt x="671" y="47685"/>
                    </a:lnTo>
                    <a:lnTo>
                      <a:pt x="1744" y="48758"/>
                    </a:lnTo>
                    <a:lnTo>
                      <a:pt x="2817" y="49261"/>
                    </a:lnTo>
                    <a:lnTo>
                      <a:pt x="3588" y="49429"/>
                    </a:lnTo>
                    <a:lnTo>
                      <a:pt x="39503" y="49429"/>
                    </a:lnTo>
                    <a:lnTo>
                      <a:pt x="49428" y="40241"/>
                    </a:lnTo>
                    <a:lnTo>
                      <a:pt x="49428" y="3991"/>
                    </a:lnTo>
                    <a:lnTo>
                      <a:pt x="49428" y="3589"/>
                    </a:lnTo>
                    <a:lnTo>
                      <a:pt x="49261" y="2817"/>
                    </a:lnTo>
                    <a:lnTo>
                      <a:pt x="48758" y="1744"/>
                    </a:lnTo>
                    <a:lnTo>
                      <a:pt x="47685" y="671"/>
                    </a:lnTo>
                    <a:lnTo>
                      <a:pt x="46612" y="168"/>
                    </a:lnTo>
                    <a:lnTo>
                      <a:pt x="45840" y="34"/>
                    </a:lnTo>
                    <a:lnTo>
                      <a:pt x="4543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8"/>
              <p:cNvSpPr/>
              <p:nvPr/>
            </p:nvSpPr>
            <p:spPr>
              <a:xfrm>
                <a:off x="2709778" y="4277955"/>
                <a:ext cx="343939" cy="295120"/>
              </a:xfrm>
              <a:custGeom>
                <a:rect b="b" l="l" r="r" t="t"/>
                <a:pathLst>
                  <a:path extrusionOk="0" h="9122" w="10631">
                    <a:moveTo>
                      <a:pt x="10630" y="1"/>
                    </a:moveTo>
                    <a:lnTo>
                      <a:pt x="2482" y="336"/>
                    </a:lnTo>
                    <a:lnTo>
                      <a:pt x="1945" y="370"/>
                    </a:lnTo>
                    <a:lnTo>
                      <a:pt x="1006" y="839"/>
                    </a:lnTo>
                    <a:lnTo>
                      <a:pt x="336" y="1644"/>
                    </a:lnTo>
                    <a:lnTo>
                      <a:pt x="0" y="2650"/>
                    </a:lnTo>
                    <a:lnTo>
                      <a:pt x="34" y="3220"/>
                    </a:lnTo>
                    <a:lnTo>
                      <a:pt x="705" y="9122"/>
                    </a:lnTo>
                    <a:lnTo>
                      <a:pt x="10630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rgbClr val="44912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" name="Google Shape;108;p18"/>
              <p:cNvSpPr/>
              <p:nvPr/>
            </p:nvSpPr>
            <p:spPr>
              <a:xfrm>
                <a:off x="2804151" y="3016223"/>
                <a:ext cx="149760" cy="292952"/>
              </a:xfrm>
              <a:custGeom>
                <a:rect b="b" l="l" r="r" t="t"/>
                <a:pathLst>
                  <a:path extrusionOk="0" h="9055" w="4629">
                    <a:moveTo>
                      <a:pt x="3689" y="0"/>
                    </a:moveTo>
                    <a:lnTo>
                      <a:pt x="3689" y="6741"/>
                    </a:lnTo>
                    <a:lnTo>
                      <a:pt x="3656" y="7042"/>
                    </a:lnTo>
                    <a:lnTo>
                      <a:pt x="3455" y="7512"/>
                    </a:lnTo>
                    <a:lnTo>
                      <a:pt x="3119" y="7881"/>
                    </a:lnTo>
                    <a:lnTo>
                      <a:pt x="2616" y="8082"/>
                    </a:lnTo>
                    <a:lnTo>
                      <a:pt x="2080" y="8082"/>
                    </a:lnTo>
                    <a:lnTo>
                      <a:pt x="1577" y="7881"/>
                    </a:lnTo>
                    <a:lnTo>
                      <a:pt x="1241" y="7512"/>
                    </a:lnTo>
                    <a:lnTo>
                      <a:pt x="1040" y="7042"/>
                    </a:lnTo>
                    <a:lnTo>
                      <a:pt x="1007" y="6741"/>
                    </a:lnTo>
                    <a:lnTo>
                      <a:pt x="1007" y="2012"/>
                    </a:lnTo>
                    <a:lnTo>
                      <a:pt x="973" y="1811"/>
                    </a:lnTo>
                    <a:lnTo>
                      <a:pt x="705" y="1543"/>
                    </a:lnTo>
                    <a:lnTo>
                      <a:pt x="504" y="1509"/>
                    </a:lnTo>
                    <a:lnTo>
                      <a:pt x="303" y="1543"/>
                    </a:lnTo>
                    <a:lnTo>
                      <a:pt x="34" y="1811"/>
                    </a:lnTo>
                    <a:lnTo>
                      <a:pt x="1" y="2012"/>
                    </a:lnTo>
                    <a:lnTo>
                      <a:pt x="1" y="6741"/>
                    </a:lnTo>
                    <a:lnTo>
                      <a:pt x="34" y="7244"/>
                    </a:lnTo>
                    <a:lnTo>
                      <a:pt x="403" y="8048"/>
                    </a:lnTo>
                    <a:lnTo>
                      <a:pt x="1007" y="8686"/>
                    </a:lnTo>
                    <a:lnTo>
                      <a:pt x="1845" y="9021"/>
                    </a:lnTo>
                    <a:lnTo>
                      <a:pt x="2315" y="9054"/>
                    </a:lnTo>
                    <a:lnTo>
                      <a:pt x="2784" y="9021"/>
                    </a:lnTo>
                    <a:lnTo>
                      <a:pt x="3622" y="8652"/>
                    </a:lnTo>
                    <a:lnTo>
                      <a:pt x="4226" y="8048"/>
                    </a:lnTo>
                    <a:lnTo>
                      <a:pt x="4595" y="7210"/>
                    </a:lnTo>
                    <a:lnTo>
                      <a:pt x="4628" y="6741"/>
                    </a:lnTo>
                    <a:lnTo>
                      <a:pt x="4628" y="0"/>
                    </a:lnTo>
                    <a:close/>
                  </a:path>
                </a:pathLst>
              </a:custGeom>
              <a:solidFill>
                <a:srgbClr val="000000">
                  <a:alpha val="647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8"/>
              <p:cNvSpPr/>
              <p:nvPr/>
            </p:nvSpPr>
            <p:spPr>
              <a:xfrm>
                <a:off x="2770537" y="2841550"/>
                <a:ext cx="168168" cy="424238"/>
              </a:xfrm>
              <a:custGeom>
                <a:rect b="b" l="l" r="r" t="t"/>
                <a:pathLst>
                  <a:path extrusionOk="0" fill="none" h="13113" w="5198">
                    <a:moveTo>
                      <a:pt x="0" y="4092"/>
                    </a:moveTo>
                    <a:lnTo>
                      <a:pt x="0" y="2583"/>
                    </a:lnTo>
                    <a:lnTo>
                      <a:pt x="34" y="2080"/>
                    </a:lnTo>
                    <a:lnTo>
                      <a:pt x="436" y="1141"/>
                    </a:lnTo>
                    <a:lnTo>
                      <a:pt x="1140" y="437"/>
                    </a:lnTo>
                    <a:lnTo>
                      <a:pt x="2079" y="34"/>
                    </a:lnTo>
                    <a:lnTo>
                      <a:pt x="2582" y="1"/>
                    </a:lnTo>
                    <a:lnTo>
                      <a:pt x="2582" y="1"/>
                    </a:lnTo>
                    <a:lnTo>
                      <a:pt x="3119" y="34"/>
                    </a:lnTo>
                    <a:lnTo>
                      <a:pt x="4058" y="437"/>
                    </a:lnTo>
                    <a:lnTo>
                      <a:pt x="4762" y="1141"/>
                    </a:lnTo>
                    <a:lnTo>
                      <a:pt x="5164" y="2080"/>
                    </a:lnTo>
                    <a:lnTo>
                      <a:pt x="5198" y="2583"/>
                    </a:lnTo>
                    <a:lnTo>
                      <a:pt x="5198" y="11268"/>
                    </a:lnTo>
                    <a:lnTo>
                      <a:pt x="5164" y="11637"/>
                    </a:lnTo>
                    <a:lnTo>
                      <a:pt x="4896" y="12307"/>
                    </a:lnTo>
                    <a:lnTo>
                      <a:pt x="4393" y="12810"/>
                    </a:lnTo>
                    <a:lnTo>
                      <a:pt x="3722" y="13079"/>
                    </a:lnTo>
                    <a:lnTo>
                      <a:pt x="3354" y="13112"/>
                    </a:lnTo>
                    <a:lnTo>
                      <a:pt x="3354" y="13112"/>
                    </a:lnTo>
                    <a:lnTo>
                      <a:pt x="2985" y="13079"/>
                    </a:lnTo>
                    <a:lnTo>
                      <a:pt x="2314" y="12810"/>
                    </a:lnTo>
                    <a:lnTo>
                      <a:pt x="1811" y="12307"/>
                    </a:lnTo>
                    <a:lnTo>
                      <a:pt x="1543" y="11637"/>
                    </a:lnTo>
                    <a:lnTo>
                      <a:pt x="1509" y="11268"/>
                    </a:lnTo>
                    <a:lnTo>
                      <a:pt x="1509" y="7713"/>
                    </a:lnTo>
                  </a:path>
                </a:pathLst>
              </a:custGeom>
              <a:solidFill>
                <a:schemeClr val="accent6"/>
              </a:solidFill>
              <a:ln cap="flat" cmpd="sng" w="24300">
                <a:solidFill>
                  <a:schemeClr val="accent6"/>
                </a:solidFill>
                <a:prstDash val="solid"/>
                <a:miter lim="33533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0" name="Google Shape;110;p18"/>
            <p:cNvGrpSpPr/>
            <p:nvPr/>
          </p:nvGrpSpPr>
          <p:grpSpPr>
            <a:xfrm>
              <a:off x="1506275" y="3128487"/>
              <a:ext cx="1591200" cy="1196263"/>
              <a:chOff x="1520950" y="2976087"/>
              <a:chExt cx="1591200" cy="1196263"/>
            </a:xfrm>
          </p:grpSpPr>
          <p:sp>
            <p:nvSpPr>
              <p:cNvPr id="111" name="Google Shape;111;p18"/>
              <p:cNvSpPr txBox="1"/>
              <p:nvPr/>
            </p:nvSpPr>
            <p:spPr>
              <a:xfrm>
                <a:off x="1520950" y="2976087"/>
                <a:ext cx="1591200" cy="2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Thursday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12" name="Google Shape;112;p18"/>
              <p:cNvSpPr txBox="1"/>
              <p:nvPr/>
            </p:nvSpPr>
            <p:spPr>
              <a:xfrm>
                <a:off x="1520950" y="3324534"/>
                <a:ext cx="1591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Neptune is the farthest planet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13" name="Google Shape;113;p18"/>
              <p:cNvSpPr txBox="1"/>
              <p:nvPr/>
            </p:nvSpPr>
            <p:spPr>
              <a:xfrm>
                <a:off x="1540000" y="3816550"/>
                <a:ext cx="1553100" cy="35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7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07:00 - 13:00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14" name="Google Shape;114;p18"/>
          <p:cNvGrpSpPr/>
          <p:nvPr/>
        </p:nvGrpSpPr>
        <p:grpSpPr>
          <a:xfrm>
            <a:off x="3752354" y="3080268"/>
            <a:ext cx="1639269" cy="1638234"/>
            <a:chOff x="3753464" y="3080218"/>
            <a:chExt cx="1639269" cy="1638234"/>
          </a:xfrm>
        </p:grpSpPr>
        <p:grpSp>
          <p:nvGrpSpPr>
            <p:cNvPr id="115" name="Google Shape;115;p18"/>
            <p:cNvGrpSpPr/>
            <p:nvPr/>
          </p:nvGrpSpPr>
          <p:grpSpPr>
            <a:xfrm>
              <a:off x="3753464" y="3080218"/>
              <a:ext cx="1639269" cy="1638234"/>
              <a:chOff x="3803351" y="3080218"/>
              <a:chExt cx="1639269" cy="1638234"/>
            </a:xfrm>
          </p:grpSpPr>
          <p:sp>
            <p:nvSpPr>
              <p:cNvPr id="116" name="Google Shape;116;p18"/>
              <p:cNvSpPr/>
              <p:nvPr/>
            </p:nvSpPr>
            <p:spPr>
              <a:xfrm>
                <a:off x="3843469" y="3120368"/>
                <a:ext cx="1599152" cy="1598084"/>
              </a:xfrm>
              <a:custGeom>
                <a:rect b="b" l="l" r="r" t="t"/>
                <a:pathLst>
                  <a:path extrusionOk="0" h="49396" w="49429">
                    <a:moveTo>
                      <a:pt x="4293" y="1"/>
                    </a:moveTo>
                    <a:lnTo>
                      <a:pt x="3824" y="34"/>
                    </a:lnTo>
                    <a:lnTo>
                      <a:pt x="3019" y="202"/>
                    </a:lnTo>
                    <a:lnTo>
                      <a:pt x="2247" y="537"/>
                    </a:lnTo>
                    <a:lnTo>
                      <a:pt x="1543" y="973"/>
                    </a:lnTo>
                    <a:lnTo>
                      <a:pt x="973" y="1577"/>
                    </a:lnTo>
                    <a:lnTo>
                      <a:pt x="504" y="2247"/>
                    </a:lnTo>
                    <a:lnTo>
                      <a:pt x="202" y="3019"/>
                    </a:lnTo>
                    <a:lnTo>
                      <a:pt x="1" y="3857"/>
                    </a:lnTo>
                    <a:lnTo>
                      <a:pt x="1" y="4293"/>
                    </a:lnTo>
                    <a:lnTo>
                      <a:pt x="1" y="11368"/>
                    </a:lnTo>
                    <a:lnTo>
                      <a:pt x="1" y="45103"/>
                    </a:lnTo>
                    <a:lnTo>
                      <a:pt x="1" y="45539"/>
                    </a:lnTo>
                    <a:lnTo>
                      <a:pt x="202" y="46377"/>
                    </a:lnTo>
                    <a:lnTo>
                      <a:pt x="504" y="47149"/>
                    </a:lnTo>
                    <a:lnTo>
                      <a:pt x="973" y="47819"/>
                    </a:lnTo>
                    <a:lnTo>
                      <a:pt x="1543" y="48423"/>
                    </a:lnTo>
                    <a:lnTo>
                      <a:pt x="2247" y="48859"/>
                    </a:lnTo>
                    <a:lnTo>
                      <a:pt x="3019" y="49194"/>
                    </a:lnTo>
                    <a:lnTo>
                      <a:pt x="3824" y="49362"/>
                    </a:lnTo>
                    <a:lnTo>
                      <a:pt x="4293" y="49395"/>
                    </a:lnTo>
                    <a:lnTo>
                      <a:pt x="39503" y="49395"/>
                    </a:lnTo>
                    <a:lnTo>
                      <a:pt x="49429" y="40241"/>
                    </a:lnTo>
                    <a:lnTo>
                      <a:pt x="49429" y="11368"/>
                    </a:lnTo>
                    <a:lnTo>
                      <a:pt x="49429" y="4293"/>
                    </a:lnTo>
                    <a:lnTo>
                      <a:pt x="49395" y="3857"/>
                    </a:lnTo>
                    <a:lnTo>
                      <a:pt x="49228" y="3019"/>
                    </a:lnTo>
                    <a:lnTo>
                      <a:pt x="48892" y="2247"/>
                    </a:lnTo>
                    <a:lnTo>
                      <a:pt x="48456" y="1577"/>
                    </a:lnTo>
                    <a:lnTo>
                      <a:pt x="47853" y="973"/>
                    </a:lnTo>
                    <a:lnTo>
                      <a:pt x="47182" y="537"/>
                    </a:lnTo>
                    <a:lnTo>
                      <a:pt x="46411" y="202"/>
                    </a:lnTo>
                    <a:lnTo>
                      <a:pt x="45573" y="34"/>
                    </a:lnTo>
                    <a:lnTo>
                      <a:pt x="45137" y="1"/>
                    </a:lnTo>
                    <a:close/>
                  </a:path>
                </a:pathLst>
              </a:custGeom>
              <a:solidFill>
                <a:srgbClr val="3A2EA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8"/>
              <p:cNvSpPr/>
              <p:nvPr/>
            </p:nvSpPr>
            <p:spPr>
              <a:xfrm>
                <a:off x="3803351" y="3080218"/>
                <a:ext cx="1598052" cy="1599184"/>
              </a:xfrm>
              <a:custGeom>
                <a:rect b="b" l="l" r="r" t="t"/>
                <a:pathLst>
                  <a:path extrusionOk="0" h="49430" w="49395">
                    <a:moveTo>
                      <a:pt x="3823" y="1"/>
                    </a:moveTo>
                    <a:lnTo>
                      <a:pt x="2984" y="169"/>
                    </a:lnTo>
                    <a:lnTo>
                      <a:pt x="2213" y="504"/>
                    </a:lnTo>
                    <a:lnTo>
                      <a:pt x="1543" y="973"/>
                    </a:lnTo>
                    <a:lnTo>
                      <a:pt x="972" y="1543"/>
                    </a:lnTo>
                    <a:lnTo>
                      <a:pt x="503" y="2248"/>
                    </a:lnTo>
                    <a:lnTo>
                      <a:pt x="168" y="2985"/>
                    </a:lnTo>
                    <a:lnTo>
                      <a:pt x="0" y="3824"/>
                    </a:lnTo>
                    <a:lnTo>
                      <a:pt x="0" y="4260"/>
                    </a:lnTo>
                    <a:lnTo>
                      <a:pt x="0" y="45137"/>
                    </a:lnTo>
                    <a:lnTo>
                      <a:pt x="0" y="45573"/>
                    </a:lnTo>
                    <a:lnTo>
                      <a:pt x="168" y="46411"/>
                    </a:lnTo>
                    <a:lnTo>
                      <a:pt x="503" y="47182"/>
                    </a:lnTo>
                    <a:lnTo>
                      <a:pt x="972" y="47853"/>
                    </a:lnTo>
                    <a:lnTo>
                      <a:pt x="1543" y="48423"/>
                    </a:lnTo>
                    <a:lnTo>
                      <a:pt x="2213" y="48893"/>
                    </a:lnTo>
                    <a:lnTo>
                      <a:pt x="2984" y="49228"/>
                    </a:lnTo>
                    <a:lnTo>
                      <a:pt x="3823" y="49396"/>
                    </a:lnTo>
                    <a:lnTo>
                      <a:pt x="4259" y="49429"/>
                    </a:lnTo>
                    <a:lnTo>
                      <a:pt x="39469" y="49429"/>
                    </a:lnTo>
                    <a:lnTo>
                      <a:pt x="49395" y="40241"/>
                    </a:lnTo>
                    <a:lnTo>
                      <a:pt x="49395" y="4260"/>
                    </a:lnTo>
                    <a:lnTo>
                      <a:pt x="49395" y="3824"/>
                    </a:lnTo>
                    <a:lnTo>
                      <a:pt x="49227" y="2985"/>
                    </a:lnTo>
                    <a:lnTo>
                      <a:pt x="48892" y="2248"/>
                    </a:lnTo>
                    <a:lnTo>
                      <a:pt x="48422" y="1543"/>
                    </a:lnTo>
                    <a:lnTo>
                      <a:pt x="47852" y="973"/>
                    </a:lnTo>
                    <a:lnTo>
                      <a:pt x="47148" y="504"/>
                    </a:lnTo>
                    <a:lnTo>
                      <a:pt x="46410" y="169"/>
                    </a:lnTo>
                    <a:lnTo>
                      <a:pt x="4557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8"/>
              <p:cNvSpPr/>
              <p:nvPr/>
            </p:nvSpPr>
            <p:spPr>
              <a:xfrm>
                <a:off x="5055307" y="4382100"/>
                <a:ext cx="345039" cy="295152"/>
              </a:xfrm>
              <a:custGeom>
                <a:rect b="b" l="l" r="r" t="t"/>
                <a:pathLst>
                  <a:path extrusionOk="0" h="9123" w="10665">
                    <a:moveTo>
                      <a:pt x="10664" y="1"/>
                    </a:moveTo>
                    <a:lnTo>
                      <a:pt x="2046" y="370"/>
                    </a:lnTo>
                    <a:lnTo>
                      <a:pt x="1577" y="403"/>
                    </a:lnTo>
                    <a:lnTo>
                      <a:pt x="805" y="806"/>
                    </a:lnTo>
                    <a:lnTo>
                      <a:pt x="269" y="1443"/>
                    </a:lnTo>
                    <a:lnTo>
                      <a:pt x="1" y="2248"/>
                    </a:lnTo>
                    <a:lnTo>
                      <a:pt x="34" y="2684"/>
                    </a:lnTo>
                    <a:lnTo>
                      <a:pt x="738" y="9122"/>
                    </a:lnTo>
                    <a:lnTo>
                      <a:pt x="10664" y="1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rgbClr val="3A2EA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18"/>
              <p:cNvSpPr/>
              <p:nvPr/>
            </p:nvSpPr>
            <p:spPr>
              <a:xfrm>
                <a:off x="5119301" y="3194132"/>
                <a:ext cx="157363" cy="157363"/>
              </a:xfrm>
              <a:custGeom>
                <a:rect b="b" l="l" r="r" t="t"/>
                <a:pathLst>
                  <a:path extrusionOk="0" h="4864" w="4864">
                    <a:moveTo>
                      <a:pt x="2449" y="1"/>
                    </a:moveTo>
                    <a:lnTo>
                      <a:pt x="1946" y="34"/>
                    </a:lnTo>
                    <a:lnTo>
                      <a:pt x="1074" y="403"/>
                    </a:lnTo>
                    <a:lnTo>
                      <a:pt x="403" y="1040"/>
                    </a:lnTo>
                    <a:lnTo>
                      <a:pt x="35" y="1912"/>
                    </a:lnTo>
                    <a:lnTo>
                      <a:pt x="1" y="2415"/>
                    </a:lnTo>
                    <a:lnTo>
                      <a:pt x="35" y="2918"/>
                    </a:lnTo>
                    <a:lnTo>
                      <a:pt x="403" y="3790"/>
                    </a:lnTo>
                    <a:lnTo>
                      <a:pt x="1074" y="4461"/>
                    </a:lnTo>
                    <a:lnTo>
                      <a:pt x="1946" y="4830"/>
                    </a:lnTo>
                    <a:lnTo>
                      <a:pt x="2449" y="4863"/>
                    </a:lnTo>
                    <a:lnTo>
                      <a:pt x="2952" y="4830"/>
                    </a:lnTo>
                    <a:lnTo>
                      <a:pt x="3824" y="4461"/>
                    </a:lnTo>
                    <a:lnTo>
                      <a:pt x="4461" y="3790"/>
                    </a:lnTo>
                    <a:lnTo>
                      <a:pt x="4830" y="2918"/>
                    </a:lnTo>
                    <a:lnTo>
                      <a:pt x="4863" y="2415"/>
                    </a:lnTo>
                    <a:lnTo>
                      <a:pt x="4830" y="1912"/>
                    </a:lnTo>
                    <a:lnTo>
                      <a:pt x="4461" y="1040"/>
                    </a:lnTo>
                    <a:lnTo>
                      <a:pt x="3824" y="403"/>
                    </a:lnTo>
                    <a:lnTo>
                      <a:pt x="2952" y="34"/>
                    </a:lnTo>
                    <a:lnTo>
                      <a:pt x="2449" y="1"/>
                    </a:lnTo>
                    <a:close/>
                  </a:path>
                </a:pathLst>
              </a:custGeom>
              <a:solidFill>
                <a:srgbClr val="000000">
                  <a:alpha val="647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8"/>
              <p:cNvSpPr/>
              <p:nvPr/>
            </p:nvSpPr>
            <p:spPr>
              <a:xfrm>
                <a:off x="5107395" y="3169188"/>
                <a:ext cx="157330" cy="157330"/>
              </a:xfrm>
              <a:custGeom>
                <a:rect b="b" l="l" r="r" t="t"/>
                <a:pathLst>
                  <a:path extrusionOk="0" h="4863" w="4863">
                    <a:moveTo>
                      <a:pt x="2415" y="1"/>
                    </a:moveTo>
                    <a:lnTo>
                      <a:pt x="1945" y="34"/>
                    </a:lnTo>
                    <a:lnTo>
                      <a:pt x="1073" y="403"/>
                    </a:lnTo>
                    <a:lnTo>
                      <a:pt x="403" y="1074"/>
                    </a:lnTo>
                    <a:lnTo>
                      <a:pt x="34" y="1946"/>
                    </a:lnTo>
                    <a:lnTo>
                      <a:pt x="0" y="2449"/>
                    </a:lnTo>
                    <a:lnTo>
                      <a:pt x="34" y="2952"/>
                    </a:lnTo>
                    <a:lnTo>
                      <a:pt x="403" y="3823"/>
                    </a:lnTo>
                    <a:lnTo>
                      <a:pt x="1073" y="4461"/>
                    </a:lnTo>
                    <a:lnTo>
                      <a:pt x="1945" y="4829"/>
                    </a:lnTo>
                    <a:lnTo>
                      <a:pt x="2415" y="4863"/>
                    </a:lnTo>
                    <a:lnTo>
                      <a:pt x="2918" y="4829"/>
                    </a:lnTo>
                    <a:lnTo>
                      <a:pt x="3789" y="4461"/>
                    </a:lnTo>
                    <a:lnTo>
                      <a:pt x="4460" y="3823"/>
                    </a:lnTo>
                    <a:lnTo>
                      <a:pt x="4829" y="2952"/>
                    </a:lnTo>
                    <a:lnTo>
                      <a:pt x="4862" y="2449"/>
                    </a:lnTo>
                    <a:lnTo>
                      <a:pt x="4829" y="1946"/>
                    </a:lnTo>
                    <a:lnTo>
                      <a:pt x="4460" y="1040"/>
                    </a:lnTo>
                    <a:lnTo>
                      <a:pt x="3789" y="370"/>
                    </a:lnTo>
                    <a:lnTo>
                      <a:pt x="2918" y="34"/>
                    </a:lnTo>
                    <a:lnTo>
                      <a:pt x="2415" y="1"/>
                    </a:lnTo>
                    <a:close/>
                  </a:path>
                </a:pathLst>
              </a:custGeom>
              <a:solidFill>
                <a:srgbClr val="C8E6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18"/>
              <p:cNvSpPr/>
              <p:nvPr/>
            </p:nvSpPr>
            <p:spPr>
              <a:xfrm>
                <a:off x="5106295" y="3164853"/>
                <a:ext cx="111778" cy="112846"/>
              </a:xfrm>
              <a:custGeom>
                <a:rect b="b" l="l" r="r" t="t"/>
                <a:pathLst>
                  <a:path extrusionOk="0" h="3488" w="3455">
                    <a:moveTo>
                      <a:pt x="1375" y="1"/>
                    </a:moveTo>
                    <a:lnTo>
                      <a:pt x="772" y="269"/>
                    </a:lnTo>
                    <a:lnTo>
                      <a:pt x="504" y="537"/>
                    </a:lnTo>
                    <a:lnTo>
                      <a:pt x="269" y="772"/>
                    </a:lnTo>
                    <a:lnTo>
                      <a:pt x="1" y="1409"/>
                    </a:lnTo>
                    <a:lnTo>
                      <a:pt x="1" y="2080"/>
                    </a:lnTo>
                    <a:lnTo>
                      <a:pt x="269" y="2717"/>
                    </a:lnTo>
                    <a:lnTo>
                      <a:pt x="504" y="2985"/>
                    </a:lnTo>
                    <a:lnTo>
                      <a:pt x="772" y="3220"/>
                    </a:lnTo>
                    <a:lnTo>
                      <a:pt x="1409" y="3488"/>
                    </a:lnTo>
                    <a:lnTo>
                      <a:pt x="2080" y="3488"/>
                    </a:lnTo>
                    <a:lnTo>
                      <a:pt x="2717" y="3220"/>
                    </a:lnTo>
                    <a:lnTo>
                      <a:pt x="2985" y="2985"/>
                    </a:lnTo>
                    <a:lnTo>
                      <a:pt x="3186" y="2717"/>
                    </a:lnTo>
                    <a:lnTo>
                      <a:pt x="3455" y="2080"/>
                    </a:lnTo>
                    <a:lnTo>
                      <a:pt x="3455" y="1409"/>
                    </a:lnTo>
                    <a:lnTo>
                      <a:pt x="3186" y="772"/>
                    </a:lnTo>
                    <a:lnTo>
                      <a:pt x="2985" y="537"/>
                    </a:lnTo>
                    <a:lnTo>
                      <a:pt x="2683" y="269"/>
                    </a:lnTo>
                    <a:lnTo>
                      <a:pt x="2046" y="1"/>
                    </a:lnTo>
                    <a:close/>
                  </a:path>
                </a:pathLst>
              </a:custGeom>
              <a:solidFill>
                <a:srgbClr val="A5C8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18"/>
              <p:cNvSpPr/>
              <p:nvPr/>
            </p:nvSpPr>
            <p:spPr>
              <a:xfrm>
                <a:off x="5090022" y="3148579"/>
                <a:ext cx="111778" cy="112846"/>
              </a:xfrm>
              <a:custGeom>
                <a:rect b="b" l="l" r="r" t="t"/>
                <a:pathLst>
                  <a:path extrusionOk="0" h="3488" w="3455">
                    <a:moveTo>
                      <a:pt x="1375" y="1"/>
                    </a:moveTo>
                    <a:lnTo>
                      <a:pt x="772" y="269"/>
                    </a:lnTo>
                    <a:lnTo>
                      <a:pt x="504" y="537"/>
                    </a:lnTo>
                    <a:lnTo>
                      <a:pt x="269" y="772"/>
                    </a:lnTo>
                    <a:lnTo>
                      <a:pt x="1" y="1409"/>
                    </a:lnTo>
                    <a:lnTo>
                      <a:pt x="1" y="2080"/>
                    </a:lnTo>
                    <a:lnTo>
                      <a:pt x="269" y="2717"/>
                    </a:lnTo>
                    <a:lnTo>
                      <a:pt x="504" y="2985"/>
                    </a:lnTo>
                    <a:lnTo>
                      <a:pt x="772" y="3220"/>
                    </a:lnTo>
                    <a:lnTo>
                      <a:pt x="1409" y="3488"/>
                    </a:lnTo>
                    <a:lnTo>
                      <a:pt x="2080" y="3488"/>
                    </a:lnTo>
                    <a:lnTo>
                      <a:pt x="2717" y="3220"/>
                    </a:lnTo>
                    <a:lnTo>
                      <a:pt x="2985" y="2985"/>
                    </a:lnTo>
                    <a:lnTo>
                      <a:pt x="3186" y="2717"/>
                    </a:lnTo>
                    <a:lnTo>
                      <a:pt x="3455" y="2080"/>
                    </a:lnTo>
                    <a:lnTo>
                      <a:pt x="3455" y="1409"/>
                    </a:lnTo>
                    <a:lnTo>
                      <a:pt x="3186" y="772"/>
                    </a:lnTo>
                    <a:lnTo>
                      <a:pt x="2985" y="537"/>
                    </a:lnTo>
                    <a:lnTo>
                      <a:pt x="2683" y="269"/>
                    </a:lnTo>
                    <a:lnTo>
                      <a:pt x="2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3" name="Google Shape;123;p18"/>
            <p:cNvGrpSpPr/>
            <p:nvPr/>
          </p:nvGrpSpPr>
          <p:grpSpPr>
            <a:xfrm>
              <a:off x="3776401" y="3232637"/>
              <a:ext cx="1591200" cy="1196263"/>
              <a:chOff x="3761725" y="3080237"/>
              <a:chExt cx="1591200" cy="1196263"/>
            </a:xfrm>
          </p:grpSpPr>
          <p:sp>
            <p:nvSpPr>
              <p:cNvPr id="124" name="Google Shape;124;p18"/>
              <p:cNvSpPr txBox="1"/>
              <p:nvPr/>
            </p:nvSpPr>
            <p:spPr>
              <a:xfrm>
                <a:off x="3761725" y="3080237"/>
                <a:ext cx="1591200" cy="2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Friday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25" name="Google Shape;125;p18"/>
              <p:cNvSpPr txBox="1"/>
              <p:nvPr/>
            </p:nvSpPr>
            <p:spPr>
              <a:xfrm>
                <a:off x="3761725" y="3428684"/>
                <a:ext cx="1591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smallest planet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26" name="Google Shape;126;p18"/>
              <p:cNvSpPr txBox="1"/>
              <p:nvPr/>
            </p:nvSpPr>
            <p:spPr>
              <a:xfrm>
                <a:off x="3780775" y="3920700"/>
                <a:ext cx="1553100" cy="35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7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10:00 - 14:00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27" name="Google Shape;127;p18"/>
          <p:cNvGrpSpPr/>
          <p:nvPr/>
        </p:nvGrpSpPr>
        <p:grpSpPr>
          <a:xfrm>
            <a:off x="1373330" y="1064463"/>
            <a:ext cx="1643637" cy="1786863"/>
            <a:chOff x="1453455" y="983101"/>
            <a:chExt cx="1643637" cy="1786863"/>
          </a:xfrm>
        </p:grpSpPr>
        <p:grpSp>
          <p:nvGrpSpPr>
            <p:cNvPr id="128" name="Google Shape;128;p18"/>
            <p:cNvGrpSpPr/>
            <p:nvPr/>
          </p:nvGrpSpPr>
          <p:grpSpPr>
            <a:xfrm>
              <a:off x="1453455" y="983101"/>
              <a:ext cx="1643637" cy="1786863"/>
              <a:chOff x="1453455" y="983101"/>
              <a:chExt cx="1643637" cy="1786863"/>
            </a:xfrm>
          </p:grpSpPr>
          <p:sp>
            <p:nvSpPr>
              <p:cNvPr id="129" name="Google Shape;129;p18"/>
              <p:cNvSpPr/>
              <p:nvPr/>
            </p:nvSpPr>
            <p:spPr>
              <a:xfrm>
                <a:off x="1484934" y="1156706"/>
                <a:ext cx="1612157" cy="1613257"/>
              </a:xfrm>
              <a:custGeom>
                <a:rect b="b" l="l" r="r" t="t"/>
                <a:pathLst>
                  <a:path extrusionOk="0" h="49865" w="49831">
                    <a:moveTo>
                      <a:pt x="4427" y="0"/>
                    </a:moveTo>
                    <a:lnTo>
                      <a:pt x="3991" y="34"/>
                    </a:lnTo>
                    <a:lnTo>
                      <a:pt x="3119" y="201"/>
                    </a:lnTo>
                    <a:lnTo>
                      <a:pt x="2314" y="537"/>
                    </a:lnTo>
                    <a:lnTo>
                      <a:pt x="1610" y="1006"/>
                    </a:lnTo>
                    <a:lnTo>
                      <a:pt x="1006" y="1610"/>
                    </a:lnTo>
                    <a:lnTo>
                      <a:pt x="537" y="2314"/>
                    </a:lnTo>
                    <a:lnTo>
                      <a:pt x="201" y="3119"/>
                    </a:lnTo>
                    <a:lnTo>
                      <a:pt x="0" y="3991"/>
                    </a:lnTo>
                    <a:lnTo>
                      <a:pt x="0" y="4460"/>
                    </a:lnTo>
                    <a:lnTo>
                      <a:pt x="0" y="45404"/>
                    </a:lnTo>
                    <a:lnTo>
                      <a:pt x="0" y="45840"/>
                    </a:lnTo>
                    <a:lnTo>
                      <a:pt x="168" y="46712"/>
                    </a:lnTo>
                    <a:lnTo>
                      <a:pt x="503" y="47517"/>
                    </a:lnTo>
                    <a:lnTo>
                      <a:pt x="1006" y="48221"/>
                    </a:lnTo>
                    <a:lnTo>
                      <a:pt x="1610" y="48825"/>
                    </a:lnTo>
                    <a:lnTo>
                      <a:pt x="2314" y="49328"/>
                    </a:lnTo>
                    <a:lnTo>
                      <a:pt x="3119" y="49663"/>
                    </a:lnTo>
                    <a:lnTo>
                      <a:pt x="3991" y="49831"/>
                    </a:lnTo>
                    <a:lnTo>
                      <a:pt x="4427" y="49864"/>
                    </a:lnTo>
                    <a:lnTo>
                      <a:pt x="45371" y="49864"/>
                    </a:lnTo>
                    <a:lnTo>
                      <a:pt x="45840" y="49831"/>
                    </a:lnTo>
                    <a:lnTo>
                      <a:pt x="46712" y="49663"/>
                    </a:lnTo>
                    <a:lnTo>
                      <a:pt x="47483" y="49328"/>
                    </a:lnTo>
                    <a:lnTo>
                      <a:pt x="48221" y="48858"/>
                    </a:lnTo>
                    <a:lnTo>
                      <a:pt x="48825" y="48255"/>
                    </a:lnTo>
                    <a:lnTo>
                      <a:pt x="49294" y="47551"/>
                    </a:lnTo>
                    <a:lnTo>
                      <a:pt x="49630" y="46746"/>
                    </a:lnTo>
                    <a:lnTo>
                      <a:pt x="49831" y="45874"/>
                    </a:lnTo>
                    <a:lnTo>
                      <a:pt x="49831" y="45404"/>
                    </a:lnTo>
                    <a:lnTo>
                      <a:pt x="49831" y="4460"/>
                    </a:lnTo>
                    <a:lnTo>
                      <a:pt x="49831" y="3991"/>
                    </a:lnTo>
                    <a:lnTo>
                      <a:pt x="49630" y="3152"/>
                    </a:lnTo>
                    <a:lnTo>
                      <a:pt x="49294" y="2348"/>
                    </a:lnTo>
                    <a:lnTo>
                      <a:pt x="48825" y="1643"/>
                    </a:lnTo>
                    <a:lnTo>
                      <a:pt x="48221" y="1040"/>
                    </a:lnTo>
                    <a:lnTo>
                      <a:pt x="47517" y="537"/>
                    </a:lnTo>
                    <a:lnTo>
                      <a:pt x="46712" y="201"/>
                    </a:lnTo>
                    <a:lnTo>
                      <a:pt x="45840" y="34"/>
                    </a:lnTo>
                    <a:lnTo>
                      <a:pt x="45371" y="0"/>
                    </a:lnTo>
                    <a:close/>
                  </a:path>
                </a:pathLst>
              </a:custGeom>
              <a:solidFill>
                <a:srgbClr val="1D84A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8"/>
              <p:cNvSpPr/>
              <p:nvPr/>
            </p:nvSpPr>
            <p:spPr>
              <a:xfrm>
                <a:off x="1453455" y="1116556"/>
                <a:ext cx="1598084" cy="1596984"/>
              </a:xfrm>
              <a:custGeom>
                <a:rect b="b" l="l" r="r" t="t"/>
                <a:pathLst>
                  <a:path extrusionOk="0" h="49362" w="49396">
                    <a:moveTo>
                      <a:pt x="3991" y="1"/>
                    </a:moveTo>
                    <a:lnTo>
                      <a:pt x="3119" y="168"/>
                    </a:lnTo>
                    <a:lnTo>
                      <a:pt x="2348" y="504"/>
                    </a:lnTo>
                    <a:lnTo>
                      <a:pt x="1610" y="1007"/>
                    </a:lnTo>
                    <a:lnTo>
                      <a:pt x="1007" y="1610"/>
                    </a:lnTo>
                    <a:lnTo>
                      <a:pt x="537" y="2314"/>
                    </a:lnTo>
                    <a:lnTo>
                      <a:pt x="202" y="3119"/>
                    </a:lnTo>
                    <a:lnTo>
                      <a:pt x="1" y="3991"/>
                    </a:lnTo>
                    <a:lnTo>
                      <a:pt x="1" y="4427"/>
                    </a:lnTo>
                    <a:lnTo>
                      <a:pt x="1" y="44935"/>
                    </a:lnTo>
                    <a:lnTo>
                      <a:pt x="1" y="45371"/>
                    </a:lnTo>
                    <a:lnTo>
                      <a:pt x="202" y="46243"/>
                    </a:lnTo>
                    <a:lnTo>
                      <a:pt x="537" y="47048"/>
                    </a:lnTo>
                    <a:lnTo>
                      <a:pt x="1007" y="47752"/>
                    </a:lnTo>
                    <a:lnTo>
                      <a:pt x="1610" y="48356"/>
                    </a:lnTo>
                    <a:lnTo>
                      <a:pt x="2314" y="48825"/>
                    </a:lnTo>
                    <a:lnTo>
                      <a:pt x="3119" y="49160"/>
                    </a:lnTo>
                    <a:lnTo>
                      <a:pt x="3991" y="49362"/>
                    </a:lnTo>
                    <a:lnTo>
                      <a:pt x="39436" y="49362"/>
                    </a:lnTo>
                    <a:lnTo>
                      <a:pt x="49395" y="40241"/>
                    </a:lnTo>
                    <a:lnTo>
                      <a:pt x="49395" y="4427"/>
                    </a:lnTo>
                    <a:lnTo>
                      <a:pt x="49362" y="3991"/>
                    </a:lnTo>
                    <a:lnTo>
                      <a:pt x="49194" y="3119"/>
                    </a:lnTo>
                    <a:lnTo>
                      <a:pt x="48859" y="2314"/>
                    </a:lnTo>
                    <a:lnTo>
                      <a:pt x="48389" y="1610"/>
                    </a:lnTo>
                    <a:lnTo>
                      <a:pt x="47786" y="1007"/>
                    </a:lnTo>
                    <a:lnTo>
                      <a:pt x="47082" y="537"/>
                    </a:lnTo>
                    <a:lnTo>
                      <a:pt x="46277" y="202"/>
                    </a:lnTo>
                    <a:lnTo>
                      <a:pt x="4540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8"/>
              <p:cNvSpPr/>
              <p:nvPr/>
            </p:nvSpPr>
            <p:spPr>
              <a:xfrm>
                <a:off x="2704343" y="2418438"/>
                <a:ext cx="347207" cy="295120"/>
              </a:xfrm>
              <a:custGeom>
                <a:rect b="b" l="l" r="r" t="t"/>
                <a:pathLst>
                  <a:path extrusionOk="0" h="9122" w="10732">
                    <a:moveTo>
                      <a:pt x="10731" y="1"/>
                    </a:moveTo>
                    <a:lnTo>
                      <a:pt x="1778" y="369"/>
                    </a:lnTo>
                    <a:lnTo>
                      <a:pt x="1409" y="403"/>
                    </a:lnTo>
                    <a:lnTo>
                      <a:pt x="738" y="738"/>
                    </a:lnTo>
                    <a:lnTo>
                      <a:pt x="235" y="1308"/>
                    </a:lnTo>
                    <a:lnTo>
                      <a:pt x="1" y="2046"/>
                    </a:lnTo>
                    <a:lnTo>
                      <a:pt x="34" y="2415"/>
                    </a:lnTo>
                    <a:lnTo>
                      <a:pt x="772" y="9122"/>
                    </a:lnTo>
                    <a:lnTo>
                      <a:pt x="10731" y="1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9525">
                <a:solidFill>
                  <a:srgbClr val="1D84A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8"/>
              <p:cNvSpPr/>
              <p:nvPr/>
            </p:nvSpPr>
            <p:spPr>
              <a:xfrm>
                <a:off x="2696740" y="1156706"/>
                <a:ext cx="149760" cy="292952"/>
              </a:xfrm>
              <a:custGeom>
                <a:rect b="b" l="l" r="r" t="t"/>
                <a:pathLst>
                  <a:path extrusionOk="0" h="9055" w="4629">
                    <a:moveTo>
                      <a:pt x="3690" y="0"/>
                    </a:moveTo>
                    <a:lnTo>
                      <a:pt x="3690" y="6774"/>
                    </a:lnTo>
                    <a:lnTo>
                      <a:pt x="3690" y="7042"/>
                    </a:lnTo>
                    <a:lnTo>
                      <a:pt x="3488" y="7512"/>
                    </a:lnTo>
                    <a:lnTo>
                      <a:pt x="3120" y="7881"/>
                    </a:lnTo>
                    <a:lnTo>
                      <a:pt x="2650" y="8082"/>
                    </a:lnTo>
                    <a:lnTo>
                      <a:pt x="2348" y="8115"/>
                    </a:lnTo>
                    <a:lnTo>
                      <a:pt x="2080" y="8082"/>
                    </a:lnTo>
                    <a:lnTo>
                      <a:pt x="1611" y="7881"/>
                    </a:lnTo>
                    <a:lnTo>
                      <a:pt x="1242" y="7512"/>
                    </a:lnTo>
                    <a:lnTo>
                      <a:pt x="1040" y="7042"/>
                    </a:lnTo>
                    <a:lnTo>
                      <a:pt x="1007" y="6774"/>
                    </a:lnTo>
                    <a:lnTo>
                      <a:pt x="1007" y="2012"/>
                    </a:lnTo>
                    <a:lnTo>
                      <a:pt x="973" y="1845"/>
                    </a:lnTo>
                    <a:lnTo>
                      <a:pt x="739" y="1543"/>
                    </a:lnTo>
                    <a:lnTo>
                      <a:pt x="504" y="1509"/>
                    </a:lnTo>
                    <a:lnTo>
                      <a:pt x="336" y="1543"/>
                    </a:lnTo>
                    <a:lnTo>
                      <a:pt x="34" y="1811"/>
                    </a:lnTo>
                    <a:lnTo>
                      <a:pt x="1" y="2012"/>
                    </a:lnTo>
                    <a:lnTo>
                      <a:pt x="1" y="6774"/>
                    </a:lnTo>
                    <a:lnTo>
                      <a:pt x="34" y="7243"/>
                    </a:lnTo>
                    <a:lnTo>
                      <a:pt x="403" y="8082"/>
                    </a:lnTo>
                    <a:lnTo>
                      <a:pt x="1040" y="8685"/>
                    </a:lnTo>
                    <a:lnTo>
                      <a:pt x="1845" y="9021"/>
                    </a:lnTo>
                    <a:lnTo>
                      <a:pt x="2315" y="9054"/>
                    </a:lnTo>
                    <a:lnTo>
                      <a:pt x="2784" y="9021"/>
                    </a:lnTo>
                    <a:lnTo>
                      <a:pt x="3623" y="8685"/>
                    </a:lnTo>
                    <a:lnTo>
                      <a:pt x="4260" y="8048"/>
                    </a:lnTo>
                    <a:lnTo>
                      <a:pt x="4595" y="7210"/>
                    </a:lnTo>
                    <a:lnTo>
                      <a:pt x="4629" y="6774"/>
                    </a:lnTo>
                    <a:lnTo>
                      <a:pt x="4629" y="0"/>
                    </a:lnTo>
                    <a:close/>
                  </a:path>
                </a:pathLst>
              </a:custGeom>
              <a:solidFill>
                <a:srgbClr val="000000">
                  <a:alpha val="647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18"/>
              <p:cNvSpPr/>
              <p:nvPr/>
            </p:nvSpPr>
            <p:spPr>
              <a:xfrm>
                <a:off x="2663126" y="983101"/>
                <a:ext cx="168201" cy="425338"/>
              </a:xfrm>
              <a:custGeom>
                <a:rect b="b" l="l" r="r" t="t"/>
                <a:pathLst>
                  <a:path extrusionOk="0" fill="none" h="13147" w="5199">
                    <a:moveTo>
                      <a:pt x="0" y="4126"/>
                    </a:moveTo>
                    <a:lnTo>
                      <a:pt x="0" y="2617"/>
                    </a:lnTo>
                    <a:lnTo>
                      <a:pt x="34" y="2080"/>
                    </a:lnTo>
                    <a:lnTo>
                      <a:pt x="436" y="1141"/>
                    </a:lnTo>
                    <a:lnTo>
                      <a:pt x="1141" y="437"/>
                    </a:lnTo>
                    <a:lnTo>
                      <a:pt x="2079" y="34"/>
                    </a:lnTo>
                    <a:lnTo>
                      <a:pt x="2616" y="1"/>
                    </a:lnTo>
                    <a:lnTo>
                      <a:pt x="2616" y="1"/>
                    </a:lnTo>
                    <a:lnTo>
                      <a:pt x="3119" y="34"/>
                    </a:lnTo>
                    <a:lnTo>
                      <a:pt x="4058" y="437"/>
                    </a:lnTo>
                    <a:lnTo>
                      <a:pt x="4762" y="1141"/>
                    </a:lnTo>
                    <a:lnTo>
                      <a:pt x="5165" y="2080"/>
                    </a:lnTo>
                    <a:lnTo>
                      <a:pt x="5198" y="2617"/>
                    </a:lnTo>
                    <a:lnTo>
                      <a:pt x="5198" y="11302"/>
                    </a:lnTo>
                    <a:lnTo>
                      <a:pt x="5165" y="11671"/>
                    </a:lnTo>
                    <a:lnTo>
                      <a:pt x="4896" y="12308"/>
                    </a:lnTo>
                    <a:lnTo>
                      <a:pt x="4393" y="12811"/>
                    </a:lnTo>
                    <a:lnTo>
                      <a:pt x="3723" y="13112"/>
                    </a:lnTo>
                    <a:lnTo>
                      <a:pt x="3354" y="13146"/>
                    </a:lnTo>
                    <a:lnTo>
                      <a:pt x="3354" y="13146"/>
                    </a:lnTo>
                    <a:lnTo>
                      <a:pt x="2985" y="13112"/>
                    </a:lnTo>
                    <a:lnTo>
                      <a:pt x="2314" y="12811"/>
                    </a:lnTo>
                    <a:lnTo>
                      <a:pt x="1811" y="12308"/>
                    </a:lnTo>
                    <a:lnTo>
                      <a:pt x="1543" y="11671"/>
                    </a:lnTo>
                    <a:lnTo>
                      <a:pt x="1509" y="11302"/>
                    </a:lnTo>
                    <a:lnTo>
                      <a:pt x="1509" y="7714"/>
                    </a:lnTo>
                  </a:path>
                </a:pathLst>
              </a:custGeom>
              <a:solidFill>
                <a:schemeClr val="accent6"/>
              </a:solidFill>
              <a:ln cap="flat" cmpd="sng" w="24300">
                <a:solidFill>
                  <a:schemeClr val="accent6"/>
                </a:solidFill>
                <a:prstDash val="solid"/>
                <a:miter lim="335333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4" name="Google Shape;134;p18"/>
            <p:cNvGrpSpPr/>
            <p:nvPr/>
          </p:nvGrpSpPr>
          <p:grpSpPr>
            <a:xfrm>
              <a:off x="1487525" y="1268951"/>
              <a:ext cx="1591200" cy="1196262"/>
              <a:chOff x="1325725" y="1564201"/>
              <a:chExt cx="1591200" cy="1196262"/>
            </a:xfrm>
          </p:grpSpPr>
          <p:sp>
            <p:nvSpPr>
              <p:cNvPr id="135" name="Google Shape;135;p18"/>
              <p:cNvSpPr txBox="1"/>
              <p:nvPr/>
            </p:nvSpPr>
            <p:spPr>
              <a:xfrm>
                <a:off x="1325725" y="1564201"/>
                <a:ext cx="1591200" cy="2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Monday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36" name="Google Shape;136;p18"/>
              <p:cNvSpPr txBox="1"/>
              <p:nvPr/>
            </p:nvSpPr>
            <p:spPr>
              <a:xfrm>
                <a:off x="1325725" y="1912658"/>
                <a:ext cx="1591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very cold 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37" name="Google Shape;137;p18"/>
              <p:cNvSpPr txBox="1"/>
              <p:nvPr/>
            </p:nvSpPr>
            <p:spPr>
              <a:xfrm>
                <a:off x="1344775" y="2404663"/>
                <a:ext cx="1553100" cy="35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7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08:00 - 15:00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38" name="Google Shape;138;p18"/>
          <p:cNvGrpSpPr/>
          <p:nvPr/>
        </p:nvGrpSpPr>
        <p:grpSpPr>
          <a:xfrm>
            <a:off x="3735196" y="1126838"/>
            <a:ext cx="1605875" cy="1828046"/>
            <a:chOff x="3769062" y="1117638"/>
            <a:chExt cx="1605875" cy="1828046"/>
          </a:xfrm>
        </p:grpSpPr>
        <p:grpSp>
          <p:nvGrpSpPr>
            <p:cNvPr id="139" name="Google Shape;139;p18"/>
            <p:cNvGrpSpPr/>
            <p:nvPr/>
          </p:nvGrpSpPr>
          <p:grpSpPr>
            <a:xfrm>
              <a:off x="3782175" y="1117638"/>
              <a:ext cx="1577444" cy="1828046"/>
              <a:chOff x="3815288" y="1148025"/>
              <a:chExt cx="1577444" cy="1828046"/>
            </a:xfrm>
          </p:grpSpPr>
          <p:sp>
            <p:nvSpPr>
              <p:cNvPr id="140" name="Google Shape;140;p18"/>
              <p:cNvSpPr/>
              <p:nvPr/>
            </p:nvSpPr>
            <p:spPr>
              <a:xfrm>
                <a:off x="3858236" y="1188143"/>
                <a:ext cx="1534495" cy="1787929"/>
              </a:xfrm>
              <a:custGeom>
                <a:rect b="b" l="l" r="r" t="t"/>
                <a:pathLst>
                  <a:path extrusionOk="0" h="55264" w="43125">
                    <a:moveTo>
                      <a:pt x="4896" y="1"/>
                    </a:moveTo>
                    <a:lnTo>
                      <a:pt x="4393" y="34"/>
                    </a:lnTo>
                    <a:lnTo>
                      <a:pt x="3454" y="202"/>
                    </a:lnTo>
                    <a:lnTo>
                      <a:pt x="2549" y="571"/>
                    </a:lnTo>
                    <a:lnTo>
                      <a:pt x="1778" y="1107"/>
                    </a:lnTo>
                    <a:lnTo>
                      <a:pt x="1107" y="1778"/>
                    </a:lnTo>
                    <a:lnTo>
                      <a:pt x="604" y="2549"/>
                    </a:lnTo>
                    <a:lnTo>
                      <a:pt x="235" y="3421"/>
                    </a:lnTo>
                    <a:lnTo>
                      <a:pt x="34" y="4394"/>
                    </a:lnTo>
                    <a:lnTo>
                      <a:pt x="0" y="4897"/>
                    </a:lnTo>
                    <a:lnTo>
                      <a:pt x="0" y="11369"/>
                    </a:lnTo>
                    <a:lnTo>
                      <a:pt x="0" y="46109"/>
                    </a:lnTo>
                    <a:lnTo>
                      <a:pt x="9926" y="55264"/>
                    </a:lnTo>
                    <a:lnTo>
                      <a:pt x="38228" y="55264"/>
                    </a:lnTo>
                    <a:lnTo>
                      <a:pt x="38731" y="55230"/>
                    </a:lnTo>
                    <a:lnTo>
                      <a:pt x="39704" y="55029"/>
                    </a:lnTo>
                    <a:lnTo>
                      <a:pt x="40576" y="54660"/>
                    </a:lnTo>
                    <a:lnTo>
                      <a:pt x="41380" y="54124"/>
                    </a:lnTo>
                    <a:lnTo>
                      <a:pt x="42018" y="53486"/>
                    </a:lnTo>
                    <a:lnTo>
                      <a:pt x="42554" y="52682"/>
                    </a:lnTo>
                    <a:lnTo>
                      <a:pt x="42923" y="51810"/>
                    </a:lnTo>
                    <a:lnTo>
                      <a:pt x="43124" y="50837"/>
                    </a:lnTo>
                    <a:lnTo>
                      <a:pt x="43124" y="50334"/>
                    </a:lnTo>
                    <a:lnTo>
                      <a:pt x="43124" y="11369"/>
                    </a:lnTo>
                    <a:lnTo>
                      <a:pt x="43124" y="4897"/>
                    </a:lnTo>
                    <a:lnTo>
                      <a:pt x="43124" y="4394"/>
                    </a:lnTo>
                    <a:lnTo>
                      <a:pt x="42957" y="3455"/>
                    </a:lnTo>
                    <a:lnTo>
                      <a:pt x="42588" y="2583"/>
                    </a:lnTo>
                    <a:lnTo>
                      <a:pt x="42051" y="1778"/>
                    </a:lnTo>
                    <a:lnTo>
                      <a:pt x="41380" y="1107"/>
                    </a:lnTo>
                    <a:lnTo>
                      <a:pt x="40609" y="604"/>
                    </a:lnTo>
                    <a:lnTo>
                      <a:pt x="39704" y="202"/>
                    </a:lnTo>
                    <a:lnTo>
                      <a:pt x="38731" y="34"/>
                    </a:lnTo>
                    <a:lnTo>
                      <a:pt x="38228" y="1"/>
                    </a:lnTo>
                    <a:close/>
                  </a:path>
                </a:pathLst>
              </a:custGeom>
              <a:solidFill>
                <a:srgbClr val="BF65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>
                <a:off x="3815288" y="1148025"/>
                <a:ext cx="1534460" cy="1787896"/>
              </a:xfrm>
              <a:custGeom>
                <a:rect b="b" l="l" r="r" t="t"/>
                <a:pathLst>
                  <a:path extrusionOk="0" h="55263" w="43124">
                    <a:moveTo>
                      <a:pt x="4393" y="0"/>
                    </a:moveTo>
                    <a:lnTo>
                      <a:pt x="3420" y="201"/>
                    </a:lnTo>
                    <a:lnTo>
                      <a:pt x="2549" y="570"/>
                    </a:lnTo>
                    <a:lnTo>
                      <a:pt x="1777" y="1107"/>
                    </a:lnTo>
                    <a:lnTo>
                      <a:pt x="1107" y="1744"/>
                    </a:lnTo>
                    <a:lnTo>
                      <a:pt x="570" y="2549"/>
                    </a:lnTo>
                    <a:lnTo>
                      <a:pt x="201" y="3420"/>
                    </a:lnTo>
                    <a:lnTo>
                      <a:pt x="34" y="4393"/>
                    </a:lnTo>
                    <a:lnTo>
                      <a:pt x="0" y="4896"/>
                    </a:lnTo>
                    <a:lnTo>
                      <a:pt x="0" y="46108"/>
                    </a:lnTo>
                    <a:lnTo>
                      <a:pt x="9926" y="55263"/>
                    </a:lnTo>
                    <a:lnTo>
                      <a:pt x="38731" y="55263"/>
                    </a:lnTo>
                    <a:lnTo>
                      <a:pt x="39704" y="55062"/>
                    </a:lnTo>
                    <a:lnTo>
                      <a:pt x="40575" y="54693"/>
                    </a:lnTo>
                    <a:lnTo>
                      <a:pt x="41347" y="54156"/>
                    </a:lnTo>
                    <a:lnTo>
                      <a:pt x="42017" y="53486"/>
                    </a:lnTo>
                    <a:lnTo>
                      <a:pt x="42554" y="52714"/>
                    </a:lnTo>
                    <a:lnTo>
                      <a:pt x="42923" y="51843"/>
                    </a:lnTo>
                    <a:lnTo>
                      <a:pt x="43124" y="50870"/>
                    </a:lnTo>
                    <a:lnTo>
                      <a:pt x="43124" y="50367"/>
                    </a:lnTo>
                    <a:lnTo>
                      <a:pt x="43124" y="4896"/>
                    </a:lnTo>
                    <a:lnTo>
                      <a:pt x="43124" y="4393"/>
                    </a:lnTo>
                    <a:lnTo>
                      <a:pt x="42923" y="3420"/>
                    </a:lnTo>
                    <a:lnTo>
                      <a:pt x="42554" y="2549"/>
                    </a:lnTo>
                    <a:lnTo>
                      <a:pt x="42017" y="1744"/>
                    </a:lnTo>
                    <a:lnTo>
                      <a:pt x="41347" y="1107"/>
                    </a:lnTo>
                    <a:lnTo>
                      <a:pt x="40575" y="570"/>
                    </a:lnTo>
                    <a:lnTo>
                      <a:pt x="39704" y="201"/>
                    </a:lnTo>
                    <a:lnTo>
                      <a:pt x="3873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4993481" y="1248912"/>
                <a:ext cx="157330" cy="157330"/>
              </a:xfrm>
              <a:custGeom>
                <a:rect b="b" l="l" r="r" t="t"/>
                <a:pathLst>
                  <a:path extrusionOk="0" h="4863" w="4863">
                    <a:moveTo>
                      <a:pt x="2448" y="1"/>
                    </a:moveTo>
                    <a:lnTo>
                      <a:pt x="1945" y="34"/>
                    </a:lnTo>
                    <a:lnTo>
                      <a:pt x="1073" y="403"/>
                    </a:lnTo>
                    <a:lnTo>
                      <a:pt x="403" y="1074"/>
                    </a:lnTo>
                    <a:lnTo>
                      <a:pt x="34" y="1946"/>
                    </a:lnTo>
                    <a:lnTo>
                      <a:pt x="0" y="2449"/>
                    </a:lnTo>
                    <a:lnTo>
                      <a:pt x="34" y="2952"/>
                    </a:lnTo>
                    <a:lnTo>
                      <a:pt x="403" y="3823"/>
                    </a:lnTo>
                    <a:lnTo>
                      <a:pt x="1073" y="4461"/>
                    </a:lnTo>
                    <a:lnTo>
                      <a:pt x="1945" y="4829"/>
                    </a:lnTo>
                    <a:lnTo>
                      <a:pt x="2448" y="4863"/>
                    </a:lnTo>
                    <a:lnTo>
                      <a:pt x="2918" y="4829"/>
                    </a:lnTo>
                    <a:lnTo>
                      <a:pt x="3789" y="4461"/>
                    </a:lnTo>
                    <a:lnTo>
                      <a:pt x="4460" y="3823"/>
                    </a:lnTo>
                    <a:lnTo>
                      <a:pt x="4829" y="2952"/>
                    </a:lnTo>
                    <a:lnTo>
                      <a:pt x="4862" y="2449"/>
                    </a:lnTo>
                    <a:lnTo>
                      <a:pt x="4829" y="1946"/>
                    </a:lnTo>
                    <a:lnTo>
                      <a:pt x="4460" y="1074"/>
                    </a:lnTo>
                    <a:lnTo>
                      <a:pt x="3789" y="403"/>
                    </a:lnTo>
                    <a:lnTo>
                      <a:pt x="2918" y="34"/>
                    </a:lnTo>
                    <a:lnTo>
                      <a:pt x="2448" y="1"/>
                    </a:lnTo>
                    <a:close/>
                  </a:path>
                </a:pathLst>
              </a:custGeom>
              <a:solidFill>
                <a:srgbClr val="000000">
                  <a:alpha val="647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18"/>
              <p:cNvSpPr/>
              <p:nvPr/>
            </p:nvSpPr>
            <p:spPr>
              <a:xfrm>
                <a:off x="4979375" y="1223968"/>
                <a:ext cx="158430" cy="157330"/>
              </a:xfrm>
              <a:custGeom>
                <a:rect b="b" l="l" r="r" t="t"/>
                <a:pathLst>
                  <a:path extrusionOk="0" h="4863" w="4897">
                    <a:moveTo>
                      <a:pt x="2448" y="0"/>
                    </a:moveTo>
                    <a:lnTo>
                      <a:pt x="1945" y="34"/>
                    </a:lnTo>
                    <a:lnTo>
                      <a:pt x="1073" y="403"/>
                    </a:lnTo>
                    <a:lnTo>
                      <a:pt x="436" y="1040"/>
                    </a:lnTo>
                    <a:lnTo>
                      <a:pt x="67" y="1912"/>
                    </a:lnTo>
                    <a:lnTo>
                      <a:pt x="0" y="2415"/>
                    </a:lnTo>
                    <a:lnTo>
                      <a:pt x="67" y="2918"/>
                    </a:lnTo>
                    <a:lnTo>
                      <a:pt x="436" y="3790"/>
                    </a:lnTo>
                    <a:lnTo>
                      <a:pt x="1073" y="4427"/>
                    </a:lnTo>
                    <a:lnTo>
                      <a:pt x="1945" y="4796"/>
                    </a:lnTo>
                    <a:lnTo>
                      <a:pt x="2448" y="4863"/>
                    </a:lnTo>
                    <a:lnTo>
                      <a:pt x="2951" y="4796"/>
                    </a:lnTo>
                    <a:lnTo>
                      <a:pt x="3823" y="4427"/>
                    </a:lnTo>
                    <a:lnTo>
                      <a:pt x="4460" y="3790"/>
                    </a:lnTo>
                    <a:lnTo>
                      <a:pt x="4829" y="2918"/>
                    </a:lnTo>
                    <a:lnTo>
                      <a:pt x="4896" y="2415"/>
                    </a:lnTo>
                    <a:lnTo>
                      <a:pt x="4829" y="1912"/>
                    </a:lnTo>
                    <a:lnTo>
                      <a:pt x="4460" y="1040"/>
                    </a:lnTo>
                    <a:lnTo>
                      <a:pt x="3823" y="403"/>
                    </a:lnTo>
                    <a:lnTo>
                      <a:pt x="2951" y="34"/>
                    </a:lnTo>
                    <a:lnTo>
                      <a:pt x="2448" y="0"/>
                    </a:lnTo>
                    <a:close/>
                  </a:path>
                </a:pathLst>
              </a:custGeom>
              <a:solidFill>
                <a:srgbClr val="C8E6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>
                <a:off x="4979375" y="1219633"/>
                <a:ext cx="110678" cy="111778"/>
              </a:xfrm>
              <a:custGeom>
                <a:rect b="b" l="l" r="r" t="t"/>
                <a:pathLst>
                  <a:path extrusionOk="0" h="3455" w="3421">
                    <a:moveTo>
                      <a:pt x="1375" y="0"/>
                    </a:moveTo>
                    <a:lnTo>
                      <a:pt x="738" y="268"/>
                    </a:lnTo>
                    <a:lnTo>
                      <a:pt x="470" y="503"/>
                    </a:lnTo>
                    <a:lnTo>
                      <a:pt x="235" y="771"/>
                    </a:lnTo>
                    <a:lnTo>
                      <a:pt x="0" y="1409"/>
                    </a:lnTo>
                    <a:lnTo>
                      <a:pt x="0" y="2079"/>
                    </a:lnTo>
                    <a:lnTo>
                      <a:pt x="235" y="2716"/>
                    </a:lnTo>
                    <a:lnTo>
                      <a:pt x="470" y="2985"/>
                    </a:lnTo>
                    <a:lnTo>
                      <a:pt x="738" y="3186"/>
                    </a:lnTo>
                    <a:lnTo>
                      <a:pt x="1375" y="3454"/>
                    </a:lnTo>
                    <a:lnTo>
                      <a:pt x="2046" y="3454"/>
                    </a:lnTo>
                    <a:lnTo>
                      <a:pt x="2683" y="3186"/>
                    </a:lnTo>
                    <a:lnTo>
                      <a:pt x="2951" y="2985"/>
                    </a:lnTo>
                    <a:lnTo>
                      <a:pt x="3186" y="2716"/>
                    </a:lnTo>
                    <a:lnTo>
                      <a:pt x="3421" y="2079"/>
                    </a:lnTo>
                    <a:lnTo>
                      <a:pt x="3421" y="1409"/>
                    </a:lnTo>
                    <a:lnTo>
                      <a:pt x="3186" y="771"/>
                    </a:lnTo>
                    <a:lnTo>
                      <a:pt x="2951" y="503"/>
                    </a:lnTo>
                    <a:lnTo>
                      <a:pt x="2683" y="268"/>
                    </a:lnTo>
                    <a:lnTo>
                      <a:pt x="2046" y="0"/>
                    </a:lnTo>
                    <a:close/>
                  </a:path>
                </a:pathLst>
              </a:custGeom>
              <a:solidFill>
                <a:srgbClr val="A5C8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4963102" y="1203359"/>
                <a:ext cx="110678" cy="111778"/>
              </a:xfrm>
              <a:custGeom>
                <a:rect b="b" l="l" r="r" t="t"/>
                <a:pathLst>
                  <a:path extrusionOk="0" h="3455" w="3421">
                    <a:moveTo>
                      <a:pt x="1375" y="0"/>
                    </a:moveTo>
                    <a:lnTo>
                      <a:pt x="738" y="268"/>
                    </a:lnTo>
                    <a:lnTo>
                      <a:pt x="470" y="503"/>
                    </a:lnTo>
                    <a:lnTo>
                      <a:pt x="235" y="771"/>
                    </a:lnTo>
                    <a:lnTo>
                      <a:pt x="0" y="1409"/>
                    </a:lnTo>
                    <a:lnTo>
                      <a:pt x="0" y="2079"/>
                    </a:lnTo>
                    <a:lnTo>
                      <a:pt x="235" y="2716"/>
                    </a:lnTo>
                    <a:lnTo>
                      <a:pt x="470" y="2985"/>
                    </a:lnTo>
                    <a:lnTo>
                      <a:pt x="738" y="3186"/>
                    </a:lnTo>
                    <a:lnTo>
                      <a:pt x="1375" y="3454"/>
                    </a:lnTo>
                    <a:lnTo>
                      <a:pt x="2046" y="3454"/>
                    </a:lnTo>
                    <a:lnTo>
                      <a:pt x="2683" y="3186"/>
                    </a:lnTo>
                    <a:lnTo>
                      <a:pt x="2951" y="2985"/>
                    </a:lnTo>
                    <a:lnTo>
                      <a:pt x="3186" y="2716"/>
                    </a:lnTo>
                    <a:lnTo>
                      <a:pt x="3421" y="2079"/>
                    </a:lnTo>
                    <a:lnTo>
                      <a:pt x="3421" y="1409"/>
                    </a:lnTo>
                    <a:lnTo>
                      <a:pt x="3186" y="771"/>
                    </a:lnTo>
                    <a:lnTo>
                      <a:pt x="2951" y="503"/>
                    </a:lnTo>
                    <a:lnTo>
                      <a:pt x="2683" y="268"/>
                    </a:lnTo>
                    <a:lnTo>
                      <a:pt x="2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3815288" y="2640825"/>
                <a:ext cx="377068" cy="295120"/>
              </a:xfrm>
              <a:custGeom>
                <a:rect b="b" l="l" r="r" t="t"/>
                <a:pathLst>
                  <a:path extrusionOk="0" h="9122" w="10597">
                    <a:moveTo>
                      <a:pt x="0" y="1"/>
                    </a:moveTo>
                    <a:lnTo>
                      <a:pt x="9926" y="9122"/>
                    </a:lnTo>
                    <a:lnTo>
                      <a:pt x="10563" y="3488"/>
                    </a:lnTo>
                    <a:lnTo>
                      <a:pt x="10597" y="2851"/>
                    </a:lnTo>
                    <a:lnTo>
                      <a:pt x="10228" y="1745"/>
                    </a:lnTo>
                    <a:lnTo>
                      <a:pt x="9490" y="906"/>
                    </a:lnTo>
                    <a:lnTo>
                      <a:pt x="8450" y="403"/>
                    </a:lnTo>
                    <a:lnTo>
                      <a:pt x="7847" y="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BF651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7" name="Google Shape;147;p18"/>
            <p:cNvGrpSpPr/>
            <p:nvPr/>
          </p:nvGrpSpPr>
          <p:grpSpPr>
            <a:xfrm>
              <a:off x="3769062" y="1270038"/>
              <a:ext cx="1605875" cy="1272462"/>
              <a:chOff x="3762826" y="1148026"/>
              <a:chExt cx="1605875" cy="1272462"/>
            </a:xfrm>
          </p:grpSpPr>
          <p:sp>
            <p:nvSpPr>
              <p:cNvPr id="148" name="Google Shape;148;p18"/>
              <p:cNvSpPr txBox="1"/>
              <p:nvPr/>
            </p:nvSpPr>
            <p:spPr>
              <a:xfrm>
                <a:off x="3777501" y="1148026"/>
                <a:ext cx="1591200" cy="2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Tuesday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49" name="Google Shape;149;p18"/>
              <p:cNvSpPr txBox="1"/>
              <p:nvPr/>
            </p:nvSpPr>
            <p:spPr>
              <a:xfrm>
                <a:off x="3762826" y="1572683"/>
                <a:ext cx="1591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0" name="Google Shape;150;p18"/>
              <p:cNvSpPr txBox="1"/>
              <p:nvPr/>
            </p:nvSpPr>
            <p:spPr>
              <a:xfrm>
                <a:off x="3781876" y="2064688"/>
                <a:ext cx="1553100" cy="35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7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09:00 - 14:00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51" name="Google Shape;151;p18"/>
          <p:cNvGrpSpPr/>
          <p:nvPr/>
        </p:nvGrpSpPr>
        <p:grpSpPr>
          <a:xfrm>
            <a:off x="6059300" y="1055261"/>
            <a:ext cx="1711360" cy="1805269"/>
            <a:chOff x="6139425" y="973899"/>
            <a:chExt cx="1711360" cy="1805269"/>
          </a:xfrm>
        </p:grpSpPr>
        <p:sp>
          <p:nvSpPr>
            <p:cNvPr id="152" name="Google Shape;152;p18"/>
            <p:cNvSpPr/>
            <p:nvPr/>
          </p:nvSpPr>
          <p:spPr>
            <a:xfrm>
              <a:off x="6199985" y="1232103"/>
              <a:ext cx="1650799" cy="1547064"/>
            </a:xfrm>
            <a:custGeom>
              <a:rect b="b" l="l" r="r" t="t"/>
              <a:pathLst>
                <a:path extrusionOk="0" h="47819" w="46613">
                  <a:moveTo>
                    <a:pt x="1" y="0"/>
                  </a:moveTo>
                  <a:lnTo>
                    <a:pt x="1" y="44164"/>
                  </a:lnTo>
                  <a:lnTo>
                    <a:pt x="34" y="44902"/>
                  </a:lnTo>
                  <a:lnTo>
                    <a:pt x="605" y="46209"/>
                  </a:lnTo>
                  <a:lnTo>
                    <a:pt x="1577" y="47215"/>
                  </a:lnTo>
                  <a:lnTo>
                    <a:pt x="2885" y="47752"/>
                  </a:lnTo>
                  <a:lnTo>
                    <a:pt x="3656" y="47819"/>
                  </a:lnTo>
                  <a:lnTo>
                    <a:pt x="42957" y="47819"/>
                  </a:lnTo>
                  <a:lnTo>
                    <a:pt x="43695" y="47752"/>
                  </a:lnTo>
                  <a:lnTo>
                    <a:pt x="45003" y="47215"/>
                  </a:lnTo>
                  <a:lnTo>
                    <a:pt x="46009" y="46209"/>
                  </a:lnTo>
                  <a:lnTo>
                    <a:pt x="46545" y="44902"/>
                  </a:lnTo>
                  <a:lnTo>
                    <a:pt x="46612" y="44164"/>
                  </a:lnTo>
                  <a:lnTo>
                    <a:pt x="46612" y="3622"/>
                  </a:lnTo>
                  <a:lnTo>
                    <a:pt x="46545" y="2884"/>
                  </a:lnTo>
                  <a:lnTo>
                    <a:pt x="46009" y="1576"/>
                  </a:lnTo>
                  <a:lnTo>
                    <a:pt x="45003" y="604"/>
                  </a:lnTo>
                  <a:lnTo>
                    <a:pt x="43695" y="34"/>
                  </a:lnTo>
                  <a:lnTo>
                    <a:pt x="42957" y="0"/>
                  </a:lnTo>
                  <a:close/>
                </a:path>
              </a:pathLst>
            </a:custGeom>
            <a:solidFill>
              <a:srgbClr val="9128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6139425" y="1107350"/>
              <a:ext cx="1636527" cy="1596984"/>
            </a:xfrm>
            <a:custGeom>
              <a:rect b="b" l="l" r="r" t="t"/>
              <a:pathLst>
                <a:path extrusionOk="0" h="49362" w="46210">
                  <a:moveTo>
                    <a:pt x="3622" y="0"/>
                  </a:moveTo>
                  <a:lnTo>
                    <a:pt x="2885" y="34"/>
                  </a:lnTo>
                  <a:lnTo>
                    <a:pt x="1577" y="604"/>
                  </a:lnTo>
                  <a:lnTo>
                    <a:pt x="604" y="1576"/>
                  </a:lnTo>
                  <a:lnTo>
                    <a:pt x="34" y="2884"/>
                  </a:lnTo>
                  <a:lnTo>
                    <a:pt x="1" y="3622"/>
                  </a:lnTo>
                  <a:lnTo>
                    <a:pt x="1" y="45706"/>
                  </a:lnTo>
                  <a:lnTo>
                    <a:pt x="34" y="46444"/>
                  </a:lnTo>
                  <a:lnTo>
                    <a:pt x="604" y="47752"/>
                  </a:lnTo>
                  <a:lnTo>
                    <a:pt x="1577" y="48758"/>
                  </a:lnTo>
                  <a:lnTo>
                    <a:pt x="2885" y="49294"/>
                  </a:lnTo>
                  <a:lnTo>
                    <a:pt x="3622" y="49361"/>
                  </a:lnTo>
                  <a:lnTo>
                    <a:pt x="42588" y="49361"/>
                  </a:lnTo>
                  <a:lnTo>
                    <a:pt x="43326" y="49294"/>
                  </a:lnTo>
                  <a:lnTo>
                    <a:pt x="44634" y="48758"/>
                  </a:lnTo>
                  <a:lnTo>
                    <a:pt x="45606" y="47752"/>
                  </a:lnTo>
                  <a:lnTo>
                    <a:pt x="46176" y="46444"/>
                  </a:lnTo>
                  <a:lnTo>
                    <a:pt x="46210" y="45706"/>
                  </a:lnTo>
                  <a:lnTo>
                    <a:pt x="46210" y="3622"/>
                  </a:lnTo>
                  <a:lnTo>
                    <a:pt x="46176" y="2884"/>
                  </a:lnTo>
                  <a:lnTo>
                    <a:pt x="45606" y="1576"/>
                  </a:lnTo>
                  <a:lnTo>
                    <a:pt x="44634" y="604"/>
                  </a:lnTo>
                  <a:lnTo>
                    <a:pt x="43326" y="34"/>
                  </a:lnTo>
                  <a:lnTo>
                    <a:pt x="425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7509909" y="1148572"/>
              <a:ext cx="155575" cy="292952"/>
            </a:xfrm>
            <a:custGeom>
              <a:rect b="b" l="l" r="r" t="t"/>
              <a:pathLst>
                <a:path extrusionOk="0" h="9055" w="4595">
                  <a:moveTo>
                    <a:pt x="3689" y="0"/>
                  </a:moveTo>
                  <a:lnTo>
                    <a:pt x="3689" y="6774"/>
                  </a:lnTo>
                  <a:lnTo>
                    <a:pt x="3656" y="7042"/>
                  </a:lnTo>
                  <a:lnTo>
                    <a:pt x="3455" y="7512"/>
                  </a:lnTo>
                  <a:lnTo>
                    <a:pt x="3086" y="7881"/>
                  </a:lnTo>
                  <a:lnTo>
                    <a:pt x="2616" y="8082"/>
                  </a:lnTo>
                  <a:lnTo>
                    <a:pt x="2348" y="8115"/>
                  </a:lnTo>
                  <a:lnTo>
                    <a:pt x="2046" y="8082"/>
                  </a:lnTo>
                  <a:lnTo>
                    <a:pt x="1577" y="7881"/>
                  </a:lnTo>
                  <a:lnTo>
                    <a:pt x="1208" y="7512"/>
                  </a:lnTo>
                  <a:lnTo>
                    <a:pt x="1007" y="7042"/>
                  </a:lnTo>
                  <a:lnTo>
                    <a:pt x="1007" y="6774"/>
                  </a:lnTo>
                  <a:lnTo>
                    <a:pt x="1007" y="2012"/>
                  </a:lnTo>
                  <a:lnTo>
                    <a:pt x="973" y="1845"/>
                  </a:lnTo>
                  <a:lnTo>
                    <a:pt x="705" y="1543"/>
                  </a:lnTo>
                  <a:lnTo>
                    <a:pt x="504" y="1509"/>
                  </a:lnTo>
                  <a:lnTo>
                    <a:pt x="303" y="1543"/>
                  </a:lnTo>
                  <a:lnTo>
                    <a:pt x="1" y="1811"/>
                  </a:lnTo>
                  <a:lnTo>
                    <a:pt x="1" y="2012"/>
                  </a:lnTo>
                  <a:lnTo>
                    <a:pt x="1" y="6774"/>
                  </a:lnTo>
                  <a:lnTo>
                    <a:pt x="1" y="7243"/>
                  </a:lnTo>
                  <a:lnTo>
                    <a:pt x="370" y="8082"/>
                  </a:lnTo>
                  <a:lnTo>
                    <a:pt x="1007" y="8685"/>
                  </a:lnTo>
                  <a:lnTo>
                    <a:pt x="1812" y="9021"/>
                  </a:lnTo>
                  <a:lnTo>
                    <a:pt x="2281" y="9054"/>
                  </a:lnTo>
                  <a:lnTo>
                    <a:pt x="2784" y="9021"/>
                  </a:lnTo>
                  <a:lnTo>
                    <a:pt x="3589" y="8685"/>
                  </a:lnTo>
                  <a:lnTo>
                    <a:pt x="4226" y="8048"/>
                  </a:lnTo>
                  <a:lnTo>
                    <a:pt x="4561" y="7210"/>
                  </a:lnTo>
                  <a:lnTo>
                    <a:pt x="4595" y="6774"/>
                  </a:lnTo>
                  <a:lnTo>
                    <a:pt x="4595" y="0"/>
                  </a:lnTo>
                  <a:close/>
                </a:path>
              </a:pathLst>
            </a:custGeom>
            <a:solidFill>
              <a:srgbClr val="000000">
                <a:alpha val="6470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7473580" y="973899"/>
              <a:ext cx="176025" cy="424206"/>
            </a:xfrm>
            <a:custGeom>
              <a:rect b="b" l="l" r="r" t="t"/>
              <a:pathLst>
                <a:path extrusionOk="0" fill="none" h="13112" w="5199">
                  <a:moveTo>
                    <a:pt x="1" y="4125"/>
                  </a:moveTo>
                  <a:lnTo>
                    <a:pt x="1" y="2616"/>
                  </a:lnTo>
                  <a:lnTo>
                    <a:pt x="34" y="2079"/>
                  </a:lnTo>
                  <a:lnTo>
                    <a:pt x="437" y="1141"/>
                  </a:lnTo>
                  <a:lnTo>
                    <a:pt x="1141" y="436"/>
                  </a:lnTo>
                  <a:lnTo>
                    <a:pt x="2080" y="34"/>
                  </a:lnTo>
                  <a:lnTo>
                    <a:pt x="2616" y="0"/>
                  </a:lnTo>
                  <a:lnTo>
                    <a:pt x="2616" y="0"/>
                  </a:lnTo>
                  <a:lnTo>
                    <a:pt x="3119" y="34"/>
                  </a:lnTo>
                  <a:lnTo>
                    <a:pt x="4058" y="436"/>
                  </a:lnTo>
                  <a:lnTo>
                    <a:pt x="4762" y="1141"/>
                  </a:lnTo>
                  <a:lnTo>
                    <a:pt x="5165" y="2079"/>
                  </a:lnTo>
                  <a:lnTo>
                    <a:pt x="5198" y="2616"/>
                  </a:lnTo>
                  <a:lnTo>
                    <a:pt x="5198" y="11268"/>
                  </a:lnTo>
                  <a:lnTo>
                    <a:pt x="5165" y="11636"/>
                  </a:lnTo>
                  <a:lnTo>
                    <a:pt x="4897" y="12307"/>
                  </a:lnTo>
                  <a:lnTo>
                    <a:pt x="4394" y="12810"/>
                  </a:lnTo>
                  <a:lnTo>
                    <a:pt x="3723" y="13078"/>
                  </a:lnTo>
                  <a:lnTo>
                    <a:pt x="3354" y="13112"/>
                  </a:lnTo>
                  <a:lnTo>
                    <a:pt x="3354" y="13112"/>
                  </a:lnTo>
                  <a:lnTo>
                    <a:pt x="2985" y="13078"/>
                  </a:lnTo>
                  <a:lnTo>
                    <a:pt x="2315" y="12810"/>
                  </a:lnTo>
                  <a:lnTo>
                    <a:pt x="1812" y="12307"/>
                  </a:lnTo>
                  <a:lnTo>
                    <a:pt x="1543" y="11636"/>
                  </a:lnTo>
                  <a:lnTo>
                    <a:pt x="1510" y="11268"/>
                  </a:lnTo>
                  <a:lnTo>
                    <a:pt x="1510" y="7713"/>
                  </a:lnTo>
                </a:path>
              </a:pathLst>
            </a:custGeom>
            <a:solidFill>
              <a:schemeClr val="accent6"/>
            </a:solidFill>
            <a:ln cap="flat" cmpd="sng" w="24300">
              <a:solidFill>
                <a:schemeClr val="accent6"/>
              </a:solidFill>
              <a:prstDash val="solid"/>
              <a:miter lim="335333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6" name="Google Shape;156;p18"/>
            <p:cNvGrpSpPr/>
            <p:nvPr/>
          </p:nvGrpSpPr>
          <p:grpSpPr>
            <a:xfrm>
              <a:off x="6139425" y="1261176"/>
              <a:ext cx="1591202" cy="1196262"/>
              <a:chOff x="6094725" y="1319076"/>
              <a:chExt cx="1591202" cy="1196262"/>
            </a:xfrm>
          </p:grpSpPr>
          <p:sp>
            <p:nvSpPr>
              <p:cNvPr id="157" name="Google Shape;157;p18"/>
              <p:cNvSpPr txBox="1"/>
              <p:nvPr/>
            </p:nvSpPr>
            <p:spPr>
              <a:xfrm>
                <a:off x="6094727" y="1319076"/>
                <a:ext cx="1591200" cy="2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Wednesday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58" name="Google Shape;158;p18"/>
              <p:cNvSpPr txBox="1"/>
              <p:nvPr/>
            </p:nvSpPr>
            <p:spPr>
              <a:xfrm>
                <a:off x="6094725" y="1667538"/>
                <a:ext cx="1591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planet where we live on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t/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59" name="Google Shape;159;p18"/>
              <p:cNvSpPr txBox="1"/>
              <p:nvPr/>
            </p:nvSpPr>
            <p:spPr>
              <a:xfrm>
                <a:off x="6113777" y="2159538"/>
                <a:ext cx="1553100" cy="35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7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10:00 - 15:00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160" name="Google Shape;160;p18"/>
          <p:cNvGrpSpPr/>
          <p:nvPr/>
        </p:nvGrpSpPr>
        <p:grpSpPr>
          <a:xfrm>
            <a:off x="6123002" y="3080275"/>
            <a:ext cx="1591200" cy="1650135"/>
            <a:chOff x="6199502" y="3080225"/>
            <a:chExt cx="1591200" cy="1650135"/>
          </a:xfrm>
        </p:grpSpPr>
        <p:grpSp>
          <p:nvGrpSpPr>
            <p:cNvPr id="161" name="Google Shape;161;p18"/>
            <p:cNvGrpSpPr/>
            <p:nvPr/>
          </p:nvGrpSpPr>
          <p:grpSpPr>
            <a:xfrm>
              <a:off x="6206400" y="3080225"/>
              <a:ext cx="1577397" cy="1650135"/>
              <a:chOff x="6206400" y="3080225"/>
              <a:chExt cx="1577397" cy="1650135"/>
            </a:xfrm>
          </p:grpSpPr>
          <p:sp>
            <p:nvSpPr>
              <p:cNvPr id="162" name="Google Shape;162;p18"/>
              <p:cNvSpPr/>
              <p:nvPr/>
            </p:nvSpPr>
            <p:spPr>
              <a:xfrm>
                <a:off x="6250859" y="3121775"/>
                <a:ext cx="1532937" cy="1608584"/>
              </a:xfrm>
              <a:custGeom>
                <a:rect b="b" l="l" r="r" t="t"/>
                <a:pathLst>
                  <a:path extrusionOk="0" h="49362" w="43930">
                    <a:moveTo>
                      <a:pt x="3824" y="0"/>
                    </a:moveTo>
                    <a:lnTo>
                      <a:pt x="2985" y="168"/>
                    </a:lnTo>
                    <a:lnTo>
                      <a:pt x="2248" y="503"/>
                    </a:lnTo>
                    <a:lnTo>
                      <a:pt x="1543" y="973"/>
                    </a:lnTo>
                    <a:lnTo>
                      <a:pt x="973" y="1543"/>
                    </a:lnTo>
                    <a:lnTo>
                      <a:pt x="504" y="2213"/>
                    </a:lnTo>
                    <a:lnTo>
                      <a:pt x="169" y="2985"/>
                    </a:lnTo>
                    <a:lnTo>
                      <a:pt x="1" y="3823"/>
                    </a:lnTo>
                    <a:lnTo>
                      <a:pt x="1" y="4259"/>
                    </a:lnTo>
                    <a:lnTo>
                      <a:pt x="1" y="11334"/>
                    </a:lnTo>
                    <a:lnTo>
                      <a:pt x="1" y="45102"/>
                    </a:lnTo>
                    <a:lnTo>
                      <a:pt x="1" y="45538"/>
                    </a:lnTo>
                    <a:lnTo>
                      <a:pt x="169" y="46343"/>
                    </a:lnTo>
                    <a:lnTo>
                      <a:pt x="504" y="47114"/>
                    </a:lnTo>
                    <a:lnTo>
                      <a:pt x="973" y="47819"/>
                    </a:lnTo>
                    <a:lnTo>
                      <a:pt x="1543" y="48389"/>
                    </a:lnTo>
                    <a:lnTo>
                      <a:pt x="2248" y="48858"/>
                    </a:lnTo>
                    <a:lnTo>
                      <a:pt x="2985" y="49160"/>
                    </a:lnTo>
                    <a:lnTo>
                      <a:pt x="3824" y="49361"/>
                    </a:lnTo>
                    <a:lnTo>
                      <a:pt x="40073" y="49361"/>
                    </a:lnTo>
                    <a:lnTo>
                      <a:pt x="40912" y="49160"/>
                    </a:lnTo>
                    <a:lnTo>
                      <a:pt x="41683" y="48858"/>
                    </a:lnTo>
                    <a:lnTo>
                      <a:pt x="42354" y="48389"/>
                    </a:lnTo>
                    <a:lnTo>
                      <a:pt x="42957" y="47819"/>
                    </a:lnTo>
                    <a:lnTo>
                      <a:pt x="43393" y="47114"/>
                    </a:lnTo>
                    <a:lnTo>
                      <a:pt x="43728" y="46343"/>
                    </a:lnTo>
                    <a:lnTo>
                      <a:pt x="43896" y="45538"/>
                    </a:lnTo>
                    <a:lnTo>
                      <a:pt x="43930" y="45102"/>
                    </a:lnTo>
                    <a:lnTo>
                      <a:pt x="43930" y="11334"/>
                    </a:lnTo>
                    <a:lnTo>
                      <a:pt x="43930" y="4259"/>
                    </a:lnTo>
                    <a:lnTo>
                      <a:pt x="43896" y="3823"/>
                    </a:lnTo>
                    <a:lnTo>
                      <a:pt x="43728" y="2985"/>
                    </a:lnTo>
                    <a:lnTo>
                      <a:pt x="43393" y="2213"/>
                    </a:lnTo>
                    <a:lnTo>
                      <a:pt x="42957" y="1543"/>
                    </a:lnTo>
                    <a:lnTo>
                      <a:pt x="42354" y="973"/>
                    </a:lnTo>
                    <a:lnTo>
                      <a:pt x="41683" y="503"/>
                    </a:lnTo>
                    <a:lnTo>
                      <a:pt x="40912" y="168"/>
                    </a:lnTo>
                    <a:lnTo>
                      <a:pt x="40073" y="0"/>
                    </a:lnTo>
                    <a:close/>
                  </a:path>
                </a:pathLst>
              </a:custGeom>
              <a:solidFill>
                <a:srgbClr val="B3312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6206400" y="3080225"/>
                <a:ext cx="1532937" cy="1610768"/>
              </a:xfrm>
              <a:custGeom>
                <a:rect b="b" l="l" r="r" t="t"/>
                <a:pathLst>
                  <a:path extrusionOk="0" h="49429" w="43930">
                    <a:moveTo>
                      <a:pt x="3857" y="1"/>
                    </a:moveTo>
                    <a:lnTo>
                      <a:pt x="3019" y="202"/>
                    </a:lnTo>
                    <a:lnTo>
                      <a:pt x="2247" y="504"/>
                    </a:lnTo>
                    <a:lnTo>
                      <a:pt x="1577" y="973"/>
                    </a:lnTo>
                    <a:lnTo>
                      <a:pt x="973" y="1543"/>
                    </a:lnTo>
                    <a:lnTo>
                      <a:pt x="537" y="2248"/>
                    </a:lnTo>
                    <a:lnTo>
                      <a:pt x="202" y="3019"/>
                    </a:lnTo>
                    <a:lnTo>
                      <a:pt x="34" y="3824"/>
                    </a:lnTo>
                    <a:lnTo>
                      <a:pt x="1" y="4293"/>
                    </a:lnTo>
                    <a:lnTo>
                      <a:pt x="1" y="45137"/>
                    </a:lnTo>
                    <a:lnTo>
                      <a:pt x="34" y="45573"/>
                    </a:lnTo>
                    <a:lnTo>
                      <a:pt x="202" y="46411"/>
                    </a:lnTo>
                    <a:lnTo>
                      <a:pt x="537" y="47182"/>
                    </a:lnTo>
                    <a:lnTo>
                      <a:pt x="973" y="47853"/>
                    </a:lnTo>
                    <a:lnTo>
                      <a:pt x="1577" y="48457"/>
                    </a:lnTo>
                    <a:lnTo>
                      <a:pt x="2247" y="48892"/>
                    </a:lnTo>
                    <a:lnTo>
                      <a:pt x="3019" y="49228"/>
                    </a:lnTo>
                    <a:lnTo>
                      <a:pt x="3857" y="49395"/>
                    </a:lnTo>
                    <a:lnTo>
                      <a:pt x="4293" y="49429"/>
                    </a:lnTo>
                    <a:lnTo>
                      <a:pt x="39671" y="49429"/>
                    </a:lnTo>
                    <a:lnTo>
                      <a:pt x="40107" y="49395"/>
                    </a:lnTo>
                    <a:lnTo>
                      <a:pt x="40945" y="49228"/>
                    </a:lnTo>
                    <a:lnTo>
                      <a:pt x="41683" y="48892"/>
                    </a:lnTo>
                    <a:lnTo>
                      <a:pt x="42387" y="48457"/>
                    </a:lnTo>
                    <a:lnTo>
                      <a:pt x="42957" y="47853"/>
                    </a:lnTo>
                    <a:lnTo>
                      <a:pt x="43426" y="47182"/>
                    </a:lnTo>
                    <a:lnTo>
                      <a:pt x="43762" y="46411"/>
                    </a:lnTo>
                    <a:lnTo>
                      <a:pt x="43929" y="45573"/>
                    </a:lnTo>
                    <a:lnTo>
                      <a:pt x="43929" y="45137"/>
                    </a:lnTo>
                    <a:lnTo>
                      <a:pt x="43929" y="4293"/>
                    </a:lnTo>
                    <a:lnTo>
                      <a:pt x="43929" y="3824"/>
                    </a:lnTo>
                    <a:lnTo>
                      <a:pt x="43762" y="3019"/>
                    </a:lnTo>
                    <a:lnTo>
                      <a:pt x="43426" y="2248"/>
                    </a:lnTo>
                    <a:lnTo>
                      <a:pt x="42957" y="1543"/>
                    </a:lnTo>
                    <a:lnTo>
                      <a:pt x="42387" y="973"/>
                    </a:lnTo>
                    <a:lnTo>
                      <a:pt x="41683" y="504"/>
                    </a:lnTo>
                    <a:lnTo>
                      <a:pt x="40945" y="202"/>
                    </a:lnTo>
                    <a:lnTo>
                      <a:pt x="4010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7479233" y="3194132"/>
                <a:ext cx="157363" cy="157363"/>
              </a:xfrm>
              <a:custGeom>
                <a:rect b="b" l="l" r="r" t="t"/>
                <a:pathLst>
                  <a:path extrusionOk="0" h="4864" w="4864">
                    <a:moveTo>
                      <a:pt x="2415" y="1"/>
                    </a:moveTo>
                    <a:lnTo>
                      <a:pt x="1912" y="34"/>
                    </a:lnTo>
                    <a:lnTo>
                      <a:pt x="1041" y="403"/>
                    </a:lnTo>
                    <a:lnTo>
                      <a:pt x="403" y="1040"/>
                    </a:lnTo>
                    <a:lnTo>
                      <a:pt x="35" y="1912"/>
                    </a:lnTo>
                    <a:lnTo>
                      <a:pt x="1" y="2415"/>
                    </a:lnTo>
                    <a:lnTo>
                      <a:pt x="35" y="2918"/>
                    </a:lnTo>
                    <a:lnTo>
                      <a:pt x="403" y="3790"/>
                    </a:lnTo>
                    <a:lnTo>
                      <a:pt x="1041" y="4461"/>
                    </a:lnTo>
                    <a:lnTo>
                      <a:pt x="1912" y="4830"/>
                    </a:lnTo>
                    <a:lnTo>
                      <a:pt x="2415" y="4863"/>
                    </a:lnTo>
                    <a:lnTo>
                      <a:pt x="2918" y="4830"/>
                    </a:lnTo>
                    <a:lnTo>
                      <a:pt x="3790" y="4461"/>
                    </a:lnTo>
                    <a:lnTo>
                      <a:pt x="4461" y="3790"/>
                    </a:lnTo>
                    <a:lnTo>
                      <a:pt x="4830" y="2918"/>
                    </a:lnTo>
                    <a:lnTo>
                      <a:pt x="4863" y="2415"/>
                    </a:lnTo>
                    <a:lnTo>
                      <a:pt x="4830" y="1912"/>
                    </a:lnTo>
                    <a:lnTo>
                      <a:pt x="4461" y="1040"/>
                    </a:lnTo>
                    <a:lnTo>
                      <a:pt x="3790" y="403"/>
                    </a:lnTo>
                    <a:lnTo>
                      <a:pt x="2918" y="34"/>
                    </a:lnTo>
                    <a:lnTo>
                      <a:pt x="2415" y="1"/>
                    </a:lnTo>
                    <a:close/>
                  </a:path>
                </a:pathLst>
              </a:custGeom>
              <a:solidFill>
                <a:srgbClr val="000000">
                  <a:alpha val="64709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7467327" y="3169188"/>
                <a:ext cx="157330" cy="157330"/>
              </a:xfrm>
              <a:custGeom>
                <a:rect b="b" l="l" r="r" t="t"/>
                <a:pathLst>
                  <a:path extrusionOk="0" h="4863" w="4863">
                    <a:moveTo>
                      <a:pt x="2415" y="1"/>
                    </a:moveTo>
                    <a:lnTo>
                      <a:pt x="1912" y="34"/>
                    </a:lnTo>
                    <a:lnTo>
                      <a:pt x="1040" y="403"/>
                    </a:lnTo>
                    <a:lnTo>
                      <a:pt x="403" y="1074"/>
                    </a:lnTo>
                    <a:lnTo>
                      <a:pt x="34" y="1946"/>
                    </a:lnTo>
                    <a:lnTo>
                      <a:pt x="0" y="2449"/>
                    </a:lnTo>
                    <a:lnTo>
                      <a:pt x="34" y="2952"/>
                    </a:lnTo>
                    <a:lnTo>
                      <a:pt x="403" y="3823"/>
                    </a:lnTo>
                    <a:lnTo>
                      <a:pt x="1040" y="4461"/>
                    </a:lnTo>
                    <a:lnTo>
                      <a:pt x="1912" y="4829"/>
                    </a:lnTo>
                    <a:lnTo>
                      <a:pt x="2415" y="4863"/>
                    </a:lnTo>
                    <a:lnTo>
                      <a:pt x="2918" y="4829"/>
                    </a:lnTo>
                    <a:lnTo>
                      <a:pt x="3789" y="4461"/>
                    </a:lnTo>
                    <a:lnTo>
                      <a:pt x="4427" y="3823"/>
                    </a:lnTo>
                    <a:lnTo>
                      <a:pt x="4795" y="2952"/>
                    </a:lnTo>
                    <a:lnTo>
                      <a:pt x="4862" y="2449"/>
                    </a:lnTo>
                    <a:lnTo>
                      <a:pt x="4795" y="1946"/>
                    </a:lnTo>
                    <a:lnTo>
                      <a:pt x="4427" y="1040"/>
                    </a:lnTo>
                    <a:lnTo>
                      <a:pt x="3789" y="370"/>
                    </a:lnTo>
                    <a:lnTo>
                      <a:pt x="2918" y="34"/>
                    </a:lnTo>
                    <a:lnTo>
                      <a:pt x="2415" y="1"/>
                    </a:lnTo>
                    <a:close/>
                  </a:path>
                </a:pathLst>
              </a:custGeom>
              <a:solidFill>
                <a:srgbClr val="C8E6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>
                <a:off x="7465160" y="3164853"/>
                <a:ext cx="110678" cy="112846"/>
              </a:xfrm>
              <a:custGeom>
                <a:rect b="b" l="l" r="r" t="t"/>
                <a:pathLst>
                  <a:path extrusionOk="0" h="3488" w="3421">
                    <a:moveTo>
                      <a:pt x="1375" y="1"/>
                    </a:moveTo>
                    <a:lnTo>
                      <a:pt x="738" y="269"/>
                    </a:lnTo>
                    <a:lnTo>
                      <a:pt x="470" y="537"/>
                    </a:lnTo>
                    <a:lnTo>
                      <a:pt x="235" y="772"/>
                    </a:lnTo>
                    <a:lnTo>
                      <a:pt x="0" y="1409"/>
                    </a:lnTo>
                    <a:lnTo>
                      <a:pt x="0" y="2080"/>
                    </a:lnTo>
                    <a:lnTo>
                      <a:pt x="235" y="2717"/>
                    </a:lnTo>
                    <a:lnTo>
                      <a:pt x="470" y="2985"/>
                    </a:lnTo>
                    <a:lnTo>
                      <a:pt x="738" y="3220"/>
                    </a:lnTo>
                    <a:lnTo>
                      <a:pt x="1375" y="3488"/>
                    </a:lnTo>
                    <a:lnTo>
                      <a:pt x="2046" y="3488"/>
                    </a:lnTo>
                    <a:lnTo>
                      <a:pt x="2683" y="3220"/>
                    </a:lnTo>
                    <a:lnTo>
                      <a:pt x="2951" y="2985"/>
                    </a:lnTo>
                    <a:lnTo>
                      <a:pt x="3186" y="2717"/>
                    </a:lnTo>
                    <a:lnTo>
                      <a:pt x="3420" y="2080"/>
                    </a:lnTo>
                    <a:lnTo>
                      <a:pt x="3420" y="1409"/>
                    </a:lnTo>
                    <a:lnTo>
                      <a:pt x="3186" y="772"/>
                    </a:lnTo>
                    <a:lnTo>
                      <a:pt x="2951" y="537"/>
                    </a:lnTo>
                    <a:lnTo>
                      <a:pt x="2683" y="269"/>
                    </a:lnTo>
                    <a:lnTo>
                      <a:pt x="2046" y="1"/>
                    </a:lnTo>
                    <a:close/>
                  </a:path>
                </a:pathLst>
              </a:custGeom>
              <a:solidFill>
                <a:srgbClr val="A5C8C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7448886" y="3148579"/>
                <a:ext cx="110678" cy="112846"/>
              </a:xfrm>
              <a:custGeom>
                <a:rect b="b" l="l" r="r" t="t"/>
                <a:pathLst>
                  <a:path extrusionOk="0" h="3488" w="3421">
                    <a:moveTo>
                      <a:pt x="1375" y="1"/>
                    </a:moveTo>
                    <a:lnTo>
                      <a:pt x="738" y="269"/>
                    </a:lnTo>
                    <a:lnTo>
                      <a:pt x="470" y="537"/>
                    </a:lnTo>
                    <a:lnTo>
                      <a:pt x="235" y="772"/>
                    </a:lnTo>
                    <a:lnTo>
                      <a:pt x="0" y="1409"/>
                    </a:lnTo>
                    <a:lnTo>
                      <a:pt x="0" y="2080"/>
                    </a:lnTo>
                    <a:lnTo>
                      <a:pt x="235" y="2717"/>
                    </a:lnTo>
                    <a:lnTo>
                      <a:pt x="470" y="2985"/>
                    </a:lnTo>
                    <a:lnTo>
                      <a:pt x="738" y="3220"/>
                    </a:lnTo>
                    <a:lnTo>
                      <a:pt x="1375" y="3488"/>
                    </a:lnTo>
                    <a:lnTo>
                      <a:pt x="2046" y="3488"/>
                    </a:lnTo>
                    <a:lnTo>
                      <a:pt x="2683" y="3220"/>
                    </a:lnTo>
                    <a:lnTo>
                      <a:pt x="2951" y="2985"/>
                    </a:lnTo>
                    <a:lnTo>
                      <a:pt x="3186" y="2717"/>
                    </a:lnTo>
                    <a:lnTo>
                      <a:pt x="3420" y="2080"/>
                    </a:lnTo>
                    <a:lnTo>
                      <a:pt x="3420" y="1409"/>
                    </a:lnTo>
                    <a:lnTo>
                      <a:pt x="3186" y="772"/>
                    </a:lnTo>
                    <a:lnTo>
                      <a:pt x="2951" y="537"/>
                    </a:lnTo>
                    <a:lnTo>
                      <a:pt x="2683" y="269"/>
                    </a:lnTo>
                    <a:lnTo>
                      <a:pt x="2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8" name="Google Shape;168;p18"/>
            <p:cNvGrpSpPr/>
            <p:nvPr/>
          </p:nvGrpSpPr>
          <p:grpSpPr>
            <a:xfrm>
              <a:off x="6199502" y="3232637"/>
              <a:ext cx="1591200" cy="1196263"/>
              <a:chOff x="6214177" y="3080237"/>
              <a:chExt cx="1591200" cy="1196263"/>
            </a:xfrm>
          </p:grpSpPr>
          <p:sp>
            <p:nvSpPr>
              <p:cNvPr id="169" name="Google Shape;169;p18"/>
              <p:cNvSpPr txBox="1"/>
              <p:nvPr/>
            </p:nvSpPr>
            <p:spPr>
              <a:xfrm>
                <a:off x="6214177" y="3080237"/>
                <a:ext cx="1591200" cy="29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Weekend</a:t>
                </a:r>
                <a:endParaRPr b="1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70" name="Google Shape;170;p18"/>
              <p:cNvSpPr txBox="1"/>
              <p:nvPr/>
            </p:nvSpPr>
            <p:spPr>
              <a:xfrm>
                <a:off x="6214177" y="3428684"/>
                <a:ext cx="1591200" cy="57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Venus is the second planet from the Sun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71" name="Google Shape;171;p18"/>
              <p:cNvSpPr txBox="1"/>
              <p:nvPr/>
            </p:nvSpPr>
            <p:spPr>
              <a:xfrm>
                <a:off x="6233227" y="3920700"/>
                <a:ext cx="1553100" cy="355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7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10:00 - 16:00</a:t>
                </a:r>
                <a:endParaRPr>
                  <a:solidFill>
                    <a:schemeClr val="lt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36"/>
          <p:cNvSpPr/>
          <p:nvPr/>
        </p:nvSpPr>
        <p:spPr>
          <a:xfrm rot="5400000">
            <a:off x="5000625" y="-1906125"/>
            <a:ext cx="391200" cy="68148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3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aphicFrame>
        <p:nvGraphicFramePr>
          <p:cNvPr id="1308" name="Google Shape;1308;p36"/>
          <p:cNvGraphicFramePr/>
          <p:nvPr/>
        </p:nvGraphicFramePr>
        <p:xfrm>
          <a:off x="457200" y="1185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1331350"/>
                <a:gridCol w="1379650"/>
                <a:gridCol w="1379650"/>
                <a:gridCol w="1379650"/>
                <a:gridCol w="1379650"/>
                <a:gridCol w="1379650"/>
              </a:tblGrid>
              <a:tr h="63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10:00 - 11:00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11:00 - 12:00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12:00 - 13:00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13:00 - 14:00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09" name="Google Shape;1309;p36"/>
          <p:cNvSpPr/>
          <p:nvPr/>
        </p:nvSpPr>
        <p:spPr>
          <a:xfrm>
            <a:off x="1788550" y="1966888"/>
            <a:ext cx="6815100" cy="3657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36"/>
          <p:cNvSpPr/>
          <p:nvPr/>
        </p:nvSpPr>
        <p:spPr>
          <a:xfrm>
            <a:off x="1802019" y="1981438"/>
            <a:ext cx="1980000" cy="336600"/>
          </a:xfrm>
          <a:prstGeom prst="roundRect">
            <a:avLst>
              <a:gd fmla="val 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Task 1</a:t>
            </a:r>
            <a:endParaRPr/>
          </a:p>
        </p:txBody>
      </p:sp>
      <p:sp>
        <p:nvSpPr>
          <p:cNvPr id="1311" name="Google Shape;1311;p36"/>
          <p:cNvSpPr/>
          <p:nvPr/>
        </p:nvSpPr>
        <p:spPr>
          <a:xfrm>
            <a:off x="1788550" y="2636563"/>
            <a:ext cx="6815100" cy="3657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36"/>
          <p:cNvSpPr/>
          <p:nvPr/>
        </p:nvSpPr>
        <p:spPr>
          <a:xfrm>
            <a:off x="1801852" y="2651213"/>
            <a:ext cx="6041400" cy="3366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Task 2</a:t>
            </a:r>
            <a:endParaRPr/>
          </a:p>
        </p:txBody>
      </p:sp>
      <p:sp>
        <p:nvSpPr>
          <p:cNvPr id="1313" name="Google Shape;1313;p36"/>
          <p:cNvSpPr/>
          <p:nvPr/>
        </p:nvSpPr>
        <p:spPr>
          <a:xfrm>
            <a:off x="1788550" y="3291577"/>
            <a:ext cx="6815100" cy="3657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36"/>
          <p:cNvSpPr/>
          <p:nvPr/>
        </p:nvSpPr>
        <p:spPr>
          <a:xfrm>
            <a:off x="1802017" y="3306225"/>
            <a:ext cx="4654500" cy="3366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Task 3</a:t>
            </a:r>
            <a:endParaRPr/>
          </a:p>
        </p:txBody>
      </p:sp>
      <p:sp>
        <p:nvSpPr>
          <p:cNvPr id="1315" name="Google Shape;1315;p36"/>
          <p:cNvSpPr/>
          <p:nvPr/>
        </p:nvSpPr>
        <p:spPr>
          <a:xfrm>
            <a:off x="1788550" y="3953875"/>
            <a:ext cx="6815100" cy="365700"/>
          </a:xfrm>
          <a:prstGeom prst="roundRect">
            <a:avLst>
              <a:gd fmla="val 0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6" name="Google Shape;1316;p36"/>
          <p:cNvSpPr/>
          <p:nvPr/>
        </p:nvSpPr>
        <p:spPr>
          <a:xfrm>
            <a:off x="1802015" y="3968500"/>
            <a:ext cx="3351000" cy="3366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Task 4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0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1" name="Google Shape;1321;p37"/>
          <p:cNvGrpSpPr/>
          <p:nvPr/>
        </p:nvGrpSpPr>
        <p:grpSpPr>
          <a:xfrm rot="1778937">
            <a:off x="6463924" y="948470"/>
            <a:ext cx="791443" cy="563978"/>
            <a:chOff x="14090415" y="3745062"/>
            <a:chExt cx="791418" cy="563960"/>
          </a:xfrm>
        </p:grpSpPr>
        <p:sp>
          <p:nvSpPr>
            <p:cNvPr id="1322" name="Google Shape;1322;p37"/>
            <p:cNvSpPr/>
            <p:nvPr/>
          </p:nvSpPr>
          <p:spPr>
            <a:xfrm>
              <a:off x="14090415" y="3745062"/>
              <a:ext cx="725448" cy="563960"/>
            </a:xfrm>
            <a:custGeom>
              <a:rect b="b" l="l" r="r" t="t"/>
              <a:pathLst>
                <a:path extrusionOk="0" h="10386" w="13360">
                  <a:moveTo>
                    <a:pt x="0" y="0"/>
                  </a:moveTo>
                  <a:lnTo>
                    <a:pt x="18" y="90"/>
                  </a:lnTo>
                  <a:lnTo>
                    <a:pt x="179" y="751"/>
                  </a:lnTo>
                  <a:lnTo>
                    <a:pt x="411" y="1358"/>
                  </a:lnTo>
                  <a:lnTo>
                    <a:pt x="581" y="1697"/>
                  </a:lnTo>
                  <a:lnTo>
                    <a:pt x="920" y="2367"/>
                  </a:lnTo>
                  <a:lnTo>
                    <a:pt x="1438" y="3260"/>
                  </a:lnTo>
                  <a:lnTo>
                    <a:pt x="1885" y="3876"/>
                  </a:lnTo>
                  <a:lnTo>
                    <a:pt x="2179" y="4206"/>
                  </a:lnTo>
                  <a:lnTo>
                    <a:pt x="2465" y="4528"/>
                  </a:lnTo>
                  <a:lnTo>
                    <a:pt x="2795" y="5073"/>
                  </a:lnTo>
                  <a:lnTo>
                    <a:pt x="2992" y="5591"/>
                  </a:lnTo>
                  <a:lnTo>
                    <a:pt x="3233" y="6207"/>
                  </a:lnTo>
                  <a:lnTo>
                    <a:pt x="3421" y="6591"/>
                  </a:lnTo>
                  <a:lnTo>
                    <a:pt x="3528" y="6787"/>
                  </a:lnTo>
                  <a:lnTo>
                    <a:pt x="3778" y="7136"/>
                  </a:lnTo>
                  <a:lnTo>
                    <a:pt x="4063" y="7421"/>
                  </a:lnTo>
                  <a:lnTo>
                    <a:pt x="4376" y="7662"/>
                  </a:lnTo>
                  <a:lnTo>
                    <a:pt x="4876" y="7948"/>
                  </a:lnTo>
                  <a:lnTo>
                    <a:pt x="5599" y="8234"/>
                  </a:lnTo>
                  <a:lnTo>
                    <a:pt x="5974" y="8350"/>
                  </a:lnTo>
                  <a:lnTo>
                    <a:pt x="6144" y="8412"/>
                  </a:lnTo>
                  <a:lnTo>
                    <a:pt x="6448" y="8573"/>
                  </a:lnTo>
                  <a:lnTo>
                    <a:pt x="6805" y="8895"/>
                  </a:lnTo>
                  <a:lnTo>
                    <a:pt x="7243" y="9404"/>
                  </a:lnTo>
                  <a:lnTo>
                    <a:pt x="7653" y="9814"/>
                  </a:lnTo>
                  <a:lnTo>
                    <a:pt x="8011" y="10082"/>
                  </a:lnTo>
                  <a:lnTo>
                    <a:pt x="8216" y="10216"/>
                  </a:lnTo>
                  <a:lnTo>
                    <a:pt x="8332" y="10270"/>
                  </a:lnTo>
                  <a:lnTo>
                    <a:pt x="8618" y="10350"/>
                  </a:lnTo>
                  <a:lnTo>
                    <a:pt x="9118" y="10386"/>
                  </a:lnTo>
                  <a:lnTo>
                    <a:pt x="9930" y="10306"/>
                  </a:lnTo>
                  <a:lnTo>
                    <a:pt x="10797" y="10127"/>
                  </a:lnTo>
                  <a:lnTo>
                    <a:pt x="12065" y="9770"/>
                  </a:lnTo>
                  <a:lnTo>
                    <a:pt x="13235" y="9359"/>
                  </a:lnTo>
                  <a:lnTo>
                    <a:pt x="13360" y="9305"/>
                  </a:lnTo>
                  <a:lnTo>
                    <a:pt x="13306" y="8832"/>
                  </a:lnTo>
                  <a:lnTo>
                    <a:pt x="12904" y="6412"/>
                  </a:lnTo>
                  <a:lnTo>
                    <a:pt x="12627" y="5216"/>
                  </a:lnTo>
                  <a:lnTo>
                    <a:pt x="12422" y="4582"/>
                  </a:lnTo>
                  <a:lnTo>
                    <a:pt x="12315" y="4349"/>
                  </a:lnTo>
                  <a:lnTo>
                    <a:pt x="12199" y="4144"/>
                  </a:lnTo>
                  <a:lnTo>
                    <a:pt x="11966" y="3849"/>
                  </a:lnTo>
                  <a:lnTo>
                    <a:pt x="11725" y="3671"/>
                  </a:lnTo>
                  <a:lnTo>
                    <a:pt x="11475" y="3564"/>
                  </a:lnTo>
                  <a:lnTo>
                    <a:pt x="11082" y="3510"/>
                  </a:lnTo>
                  <a:lnTo>
                    <a:pt x="10573" y="3492"/>
                  </a:lnTo>
                  <a:lnTo>
                    <a:pt x="10314" y="3430"/>
                  </a:lnTo>
                  <a:lnTo>
                    <a:pt x="10198" y="3385"/>
                  </a:lnTo>
                  <a:lnTo>
                    <a:pt x="9975" y="3233"/>
                  </a:lnTo>
                  <a:lnTo>
                    <a:pt x="9680" y="2903"/>
                  </a:lnTo>
                  <a:lnTo>
                    <a:pt x="9332" y="2358"/>
                  </a:lnTo>
                  <a:lnTo>
                    <a:pt x="8966" y="1795"/>
                  </a:lnTo>
                  <a:lnTo>
                    <a:pt x="8770" y="1563"/>
                  </a:lnTo>
                  <a:lnTo>
                    <a:pt x="8662" y="1465"/>
                  </a:lnTo>
                  <a:lnTo>
                    <a:pt x="8403" y="1313"/>
                  </a:lnTo>
                  <a:lnTo>
                    <a:pt x="7948" y="1197"/>
                  </a:lnTo>
                  <a:lnTo>
                    <a:pt x="7225" y="1126"/>
                  </a:lnTo>
                  <a:lnTo>
                    <a:pt x="6430" y="1036"/>
                  </a:lnTo>
                  <a:lnTo>
                    <a:pt x="6028" y="929"/>
                  </a:lnTo>
                  <a:lnTo>
                    <a:pt x="5215" y="643"/>
                  </a:lnTo>
                  <a:lnTo>
                    <a:pt x="4135" y="304"/>
                  </a:lnTo>
                  <a:lnTo>
                    <a:pt x="3697" y="224"/>
                  </a:lnTo>
                  <a:lnTo>
                    <a:pt x="3242" y="188"/>
                  </a:lnTo>
                  <a:lnTo>
                    <a:pt x="2786" y="224"/>
                  </a:lnTo>
                  <a:lnTo>
                    <a:pt x="2554" y="268"/>
                  </a:lnTo>
                  <a:lnTo>
                    <a:pt x="2322" y="313"/>
                  </a:lnTo>
                  <a:lnTo>
                    <a:pt x="1858" y="349"/>
                  </a:lnTo>
                  <a:lnTo>
                    <a:pt x="1197" y="313"/>
                  </a:lnTo>
                  <a:lnTo>
                    <a:pt x="17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7"/>
            <p:cNvSpPr/>
            <p:nvPr/>
          </p:nvSpPr>
          <p:spPr>
            <a:xfrm>
              <a:off x="14282415" y="3838184"/>
              <a:ext cx="599418" cy="455360"/>
            </a:xfrm>
            <a:custGeom>
              <a:rect b="b" l="l" r="r" t="t"/>
              <a:pathLst>
                <a:path extrusionOk="0" h="8386" w="11039">
                  <a:moveTo>
                    <a:pt x="1769" y="0"/>
                  </a:moveTo>
                  <a:lnTo>
                    <a:pt x="1724" y="9"/>
                  </a:lnTo>
                  <a:lnTo>
                    <a:pt x="1688" y="27"/>
                  </a:lnTo>
                  <a:lnTo>
                    <a:pt x="1653" y="107"/>
                  </a:lnTo>
                  <a:lnTo>
                    <a:pt x="1662" y="152"/>
                  </a:lnTo>
                  <a:lnTo>
                    <a:pt x="2215" y="1697"/>
                  </a:lnTo>
                  <a:lnTo>
                    <a:pt x="242" y="241"/>
                  </a:lnTo>
                  <a:lnTo>
                    <a:pt x="206" y="223"/>
                  </a:lnTo>
                  <a:lnTo>
                    <a:pt x="117" y="232"/>
                  </a:lnTo>
                  <a:lnTo>
                    <a:pt x="90" y="268"/>
                  </a:lnTo>
                  <a:lnTo>
                    <a:pt x="72" y="304"/>
                  </a:lnTo>
                  <a:lnTo>
                    <a:pt x="81" y="393"/>
                  </a:lnTo>
                  <a:lnTo>
                    <a:pt x="117" y="420"/>
                  </a:lnTo>
                  <a:lnTo>
                    <a:pt x="2992" y="2554"/>
                  </a:lnTo>
                  <a:lnTo>
                    <a:pt x="99" y="2840"/>
                  </a:lnTo>
                  <a:lnTo>
                    <a:pt x="54" y="2849"/>
                  </a:lnTo>
                  <a:lnTo>
                    <a:pt x="1" y="2920"/>
                  </a:lnTo>
                  <a:lnTo>
                    <a:pt x="1" y="2965"/>
                  </a:lnTo>
                  <a:lnTo>
                    <a:pt x="10" y="3009"/>
                  </a:lnTo>
                  <a:lnTo>
                    <a:pt x="72" y="3063"/>
                  </a:lnTo>
                  <a:lnTo>
                    <a:pt x="117" y="3063"/>
                  </a:lnTo>
                  <a:lnTo>
                    <a:pt x="3260" y="2742"/>
                  </a:lnTo>
                  <a:lnTo>
                    <a:pt x="5305" y="4251"/>
                  </a:lnTo>
                  <a:lnTo>
                    <a:pt x="2001" y="5153"/>
                  </a:lnTo>
                  <a:lnTo>
                    <a:pt x="1956" y="5170"/>
                  </a:lnTo>
                  <a:lnTo>
                    <a:pt x="1912" y="5242"/>
                  </a:lnTo>
                  <a:lnTo>
                    <a:pt x="1921" y="5287"/>
                  </a:lnTo>
                  <a:lnTo>
                    <a:pt x="1938" y="5331"/>
                  </a:lnTo>
                  <a:lnTo>
                    <a:pt x="2010" y="5376"/>
                  </a:lnTo>
                  <a:lnTo>
                    <a:pt x="2054" y="5367"/>
                  </a:lnTo>
                  <a:lnTo>
                    <a:pt x="5528" y="4420"/>
                  </a:lnTo>
                  <a:lnTo>
                    <a:pt x="8029" y="6269"/>
                  </a:lnTo>
                  <a:lnTo>
                    <a:pt x="4885" y="7251"/>
                  </a:lnTo>
                  <a:lnTo>
                    <a:pt x="4841" y="7278"/>
                  </a:lnTo>
                  <a:lnTo>
                    <a:pt x="4805" y="7349"/>
                  </a:lnTo>
                  <a:lnTo>
                    <a:pt x="4814" y="7394"/>
                  </a:lnTo>
                  <a:lnTo>
                    <a:pt x="4832" y="7439"/>
                  </a:lnTo>
                  <a:lnTo>
                    <a:pt x="4903" y="7474"/>
                  </a:lnTo>
                  <a:lnTo>
                    <a:pt x="4948" y="7465"/>
                  </a:lnTo>
                  <a:lnTo>
                    <a:pt x="8252" y="6430"/>
                  </a:lnTo>
                  <a:lnTo>
                    <a:pt x="10859" y="8358"/>
                  </a:lnTo>
                  <a:lnTo>
                    <a:pt x="10922" y="8385"/>
                  </a:lnTo>
                  <a:lnTo>
                    <a:pt x="10976" y="8367"/>
                  </a:lnTo>
                  <a:lnTo>
                    <a:pt x="11002" y="8350"/>
                  </a:lnTo>
                  <a:lnTo>
                    <a:pt x="11020" y="8332"/>
                  </a:lnTo>
                  <a:lnTo>
                    <a:pt x="11038" y="8296"/>
                  </a:lnTo>
                  <a:lnTo>
                    <a:pt x="11020" y="8207"/>
                  </a:lnTo>
                  <a:lnTo>
                    <a:pt x="10993" y="8180"/>
                  </a:lnTo>
                  <a:lnTo>
                    <a:pt x="9020" y="6724"/>
                  </a:lnTo>
                  <a:lnTo>
                    <a:pt x="8100" y="2581"/>
                  </a:lnTo>
                  <a:lnTo>
                    <a:pt x="8082" y="2536"/>
                  </a:lnTo>
                  <a:lnTo>
                    <a:pt x="8011" y="2491"/>
                  </a:lnTo>
                  <a:lnTo>
                    <a:pt x="7966" y="2491"/>
                  </a:lnTo>
                  <a:lnTo>
                    <a:pt x="7930" y="2509"/>
                  </a:lnTo>
                  <a:lnTo>
                    <a:pt x="7886" y="2581"/>
                  </a:lnTo>
                  <a:lnTo>
                    <a:pt x="7886" y="2625"/>
                  </a:lnTo>
                  <a:lnTo>
                    <a:pt x="8752" y="6528"/>
                  </a:lnTo>
                  <a:lnTo>
                    <a:pt x="8752" y="6528"/>
                  </a:lnTo>
                  <a:lnTo>
                    <a:pt x="6528" y="4885"/>
                  </a:lnTo>
                  <a:lnTo>
                    <a:pt x="4903" y="482"/>
                  </a:lnTo>
                  <a:lnTo>
                    <a:pt x="4885" y="447"/>
                  </a:lnTo>
                  <a:lnTo>
                    <a:pt x="4805" y="411"/>
                  </a:lnTo>
                  <a:lnTo>
                    <a:pt x="4760" y="420"/>
                  </a:lnTo>
                  <a:lnTo>
                    <a:pt x="4716" y="438"/>
                  </a:lnTo>
                  <a:lnTo>
                    <a:pt x="4689" y="518"/>
                  </a:lnTo>
                  <a:lnTo>
                    <a:pt x="4698" y="563"/>
                  </a:lnTo>
                  <a:lnTo>
                    <a:pt x="6207" y="4644"/>
                  </a:lnTo>
                  <a:lnTo>
                    <a:pt x="2537" y="1938"/>
                  </a:lnTo>
                  <a:lnTo>
                    <a:pt x="1867" y="71"/>
                  </a:lnTo>
                  <a:lnTo>
                    <a:pt x="1849" y="36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4" name="Google Shape;1324;p37"/>
          <p:cNvGrpSpPr/>
          <p:nvPr/>
        </p:nvGrpSpPr>
        <p:grpSpPr>
          <a:xfrm>
            <a:off x="5452854" y="1063215"/>
            <a:ext cx="465513" cy="506292"/>
            <a:chOff x="12589704" y="911865"/>
            <a:chExt cx="465513" cy="506292"/>
          </a:xfrm>
        </p:grpSpPr>
        <p:sp>
          <p:nvSpPr>
            <p:cNvPr id="1325" name="Google Shape;1325;p37"/>
            <p:cNvSpPr/>
            <p:nvPr/>
          </p:nvSpPr>
          <p:spPr>
            <a:xfrm>
              <a:off x="12610066" y="911865"/>
              <a:ext cx="445151" cy="484465"/>
            </a:xfrm>
            <a:custGeom>
              <a:rect b="b" l="l" r="r" t="t"/>
              <a:pathLst>
                <a:path extrusionOk="0" h="8922" w="8198">
                  <a:moveTo>
                    <a:pt x="8144" y="1"/>
                  </a:moveTo>
                  <a:lnTo>
                    <a:pt x="8001" y="10"/>
                  </a:lnTo>
                  <a:lnTo>
                    <a:pt x="7064" y="108"/>
                  </a:lnTo>
                  <a:lnTo>
                    <a:pt x="6171" y="278"/>
                  </a:lnTo>
                  <a:lnTo>
                    <a:pt x="5135" y="546"/>
                  </a:lnTo>
                  <a:lnTo>
                    <a:pt x="4019" y="956"/>
                  </a:lnTo>
                  <a:lnTo>
                    <a:pt x="3188" y="1385"/>
                  </a:lnTo>
                  <a:lnTo>
                    <a:pt x="2643" y="1715"/>
                  </a:lnTo>
                  <a:lnTo>
                    <a:pt x="2125" y="2099"/>
                  </a:lnTo>
                  <a:lnTo>
                    <a:pt x="1643" y="2546"/>
                  </a:lnTo>
                  <a:lnTo>
                    <a:pt x="1411" y="2787"/>
                  </a:lnTo>
                  <a:lnTo>
                    <a:pt x="1197" y="3037"/>
                  </a:lnTo>
                  <a:lnTo>
                    <a:pt x="840" y="3537"/>
                  </a:lnTo>
                  <a:lnTo>
                    <a:pt x="554" y="4046"/>
                  </a:lnTo>
                  <a:lnTo>
                    <a:pt x="339" y="4555"/>
                  </a:lnTo>
                  <a:lnTo>
                    <a:pt x="179" y="5055"/>
                  </a:lnTo>
                  <a:lnTo>
                    <a:pt x="72" y="5537"/>
                  </a:lnTo>
                  <a:lnTo>
                    <a:pt x="0" y="6234"/>
                  </a:lnTo>
                  <a:lnTo>
                    <a:pt x="18" y="7073"/>
                  </a:lnTo>
                  <a:lnTo>
                    <a:pt x="125" y="7761"/>
                  </a:lnTo>
                  <a:lnTo>
                    <a:pt x="313" y="8457"/>
                  </a:lnTo>
                  <a:lnTo>
                    <a:pt x="357" y="8556"/>
                  </a:lnTo>
                  <a:lnTo>
                    <a:pt x="456" y="8600"/>
                  </a:lnTo>
                  <a:lnTo>
                    <a:pt x="1143" y="8806"/>
                  </a:lnTo>
                  <a:lnTo>
                    <a:pt x="1822" y="8913"/>
                  </a:lnTo>
                  <a:lnTo>
                    <a:pt x="2643" y="8922"/>
                  </a:lnTo>
                  <a:lnTo>
                    <a:pt x="3331" y="8815"/>
                  </a:lnTo>
                  <a:lnTo>
                    <a:pt x="3813" y="8681"/>
                  </a:lnTo>
                  <a:lnTo>
                    <a:pt x="4304" y="8484"/>
                  </a:lnTo>
                  <a:lnTo>
                    <a:pt x="4813" y="8216"/>
                  </a:lnTo>
                  <a:lnTo>
                    <a:pt x="5313" y="7868"/>
                  </a:lnTo>
                  <a:lnTo>
                    <a:pt x="5822" y="7431"/>
                  </a:lnTo>
                  <a:lnTo>
                    <a:pt x="6064" y="7172"/>
                  </a:lnTo>
                  <a:lnTo>
                    <a:pt x="6305" y="6904"/>
                  </a:lnTo>
                  <a:lnTo>
                    <a:pt x="6733" y="6332"/>
                  </a:lnTo>
                  <a:lnTo>
                    <a:pt x="7091" y="5752"/>
                  </a:lnTo>
                  <a:lnTo>
                    <a:pt x="7385" y="5153"/>
                  </a:lnTo>
                  <a:lnTo>
                    <a:pt x="7617" y="4546"/>
                  </a:lnTo>
                  <a:lnTo>
                    <a:pt x="7805" y="3948"/>
                  </a:lnTo>
                  <a:lnTo>
                    <a:pt x="8010" y="3073"/>
                  </a:lnTo>
                  <a:lnTo>
                    <a:pt x="8153" y="1992"/>
                  </a:lnTo>
                  <a:lnTo>
                    <a:pt x="8198" y="1081"/>
                  </a:lnTo>
                  <a:lnTo>
                    <a:pt x="8162" y="135"/>
                  </a:lnTo>
                  <a:lnTo>
                    <a:pt x="8144" y="1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7"/>
            <p:cNvSpPr/>
            <p:nvPr/>
          </p:nvSpPr>
          <p:spPr>
            <a:xfrm>
              <a:off x="12589704" y="972027"/>
              <a:ext cx="425766" cy="446129"/>
            </a:xfrm>
            <a:custGeom>
              <a:rect b="b" l="l" r="r" t="t"/>
              <a:pathLst>
                <a:path extrusionOk="0" h="8216" w="7841">
                  <a:moveTo>
                    <a:pt x="7233" y="0"/>
                  </a:moveTo>
                  <a:lnTo>
                    <a:pt x="7198" y="27"/>
                  </a:lnTo>
                  <a:lnTo>
                    <a:pt x="5885" y="1500"/>
                  </a:lnTo>
                  <a:lnTo>
                    <a:pt x="6072" y="179"/>
                  </a:lnTo>
                  <a:lnTo>
                    <a:pt x="6072" y="143"/>
                  </a:lnTo>
                  <a:lnTo>
                    <a:pt x="6028" y="89"/>
                  </a:lnTo>
                  <a:lnTo>
                    <a:pt x="5992" y="81"/>
                  </a:lnTo>
                  <a:lnTo>
                    <a:pt x="5956" y="81"/>
                  </a:lnTo>
                  <a:lnTo>
                    <a:pt x="5903" y="125"/>
                  </a:lnTo>
                  <a:lnTo>
                    <a:pt x="5894" y="161"/>
                  </a:lnTo>
                  <a:lnTo>
                    <a:pt x="5671" y="1741"/>
                  </a:lnTo>
                  <a:lnTo>
                    <a:pt x="3215" y="4483"/>
                  </a:lnTo>
                  <a:lnTo>
                    <a:pt x="3742" y="1009"/>
                  </a:lnTo>
                  <a:lnTo>
                    <a:pt x="3742" y="974"/>
                  </a:lnTo>
                  <a:lnTo>
                    <a:pt x="3697" y="920"/>
                  </a:lnTo>
                  <a:lnTo>
                    <a:pt x="3661" y="902"/>
                  </a:lnTo>
                  <a:lnTo>
                    <a:pt x="3626" y="902"/>
                  </a:lnTo>
                  <a:lnTo>
                    <a:pt x="3572" y="947"/>
                  </a:lnTo>
                  <a:lnTo>
                    <a:pt x="3563" y="982"/>
                  </a:lnTo>
                  <a:lnTo>
                    <a:pt x="3001" y="4724"/>
                  </a:lnTo>
                  <a:lnTo>
                    <a:pt x="1518" y="6385"/>
                  </a:lnTo>
                  <a:lnTo>
                    <a:pt x="1518" y="6385"/>
                  </a:lnTo>
                  <a:lnTo>
                    <a:pt x="1554" y="3170"/>
                  </a:lnTo>
                  <a:lnTo>
                    <a:pt x="1554" y="3135"/>
                  </a:lnTo>
                  <a:lnTo>
                    <a:pt x="1500" y="3081"/>
                  </a:lnTo>
                  <a:lnTo>
                    <a:pt x="1465" y="3072"/>
                  </a:lnTo>
                  <a:lnTo>
                    <a:pt x="1429" y="3081"/>
                  </a:lnTo>
                  <a:lnTo>
                    <a:pt x="1384" y="3126"/>
                  </a:lnTo>
                  <a:lnTo>
                    <a:pt x="1375" y="3161"/>
                  </a:lnTo>
                  <a:lnTo>
                    <a:pt x="1331" y="6590"/>
                  </a:lnTo>
                  <a:lnTo>
                    <a:pt x="18" y="8064"/>
                  </a:lnTo>
                  <a:lnTo>
                    <a:pt x="0" y="8091"/>
                  </a:lnTo>
                  <a:lnTo>
                    <a:pt x="0" y="8162"/>
                  </a:lnTo>
                  <a:lnTo>
                    <a:pt x="27" y="8189"/>
                  </a:lnTo>
                  <a:lnTo>
                    <a:pt x="45" y="8207"/>
                  </a:lnTo>
                  <a:lnTo>
                    <a:pt x="63" y="8207"/>
                  </a:lnTo>
                  <a:lnTo>
                    <a:pt x="107" y="8216"/>
                  </a:lnTo>
                  <a:lnTo>
                    <a:pt x="152" y="8180"/>
                  </a:lnTo>
                  <a:lnTo>
                    <a:pt x="1893" y="6233"/>
                  </a:lnTo>
                  <a:lnTo>
                    <a:pt x="4679" y="6510"/>
                  </a:lnTo>
                  <a:lnTo>
                    <a:pt x="4715" y="6501"/>
                  </a:lnTo>
                  <a:lnTo>
                    <a:pt x="4769" y="6456"/>
                  </a:lnTo>
                  <a:lnTo>
                    <a:pt x="4769" y="6430"/>
                  </a:lnTo>
                  <a:lnTo>
                    <a:pt x="4769" y="6385"/>
                  </a:lnTo>
                  <a:lnTo>
                    <a:pt x="4724" y="6340"/>
                  </a:lnTo>
                  <a:lnTo>
                    <a:pt x="4688" y="6331"/>
                  </a:lnTo>
                  <a:lnTo>
                    <a:pt x="2045" y="6064"/>
                  </a:lnTo>
                  <a:lnTo>
                    <a:pt x="3715" y="4197"/>
                  </a:lnTo>
                  <a:lnTo>
                    <a:pt x="6617" y="4367"/>
                  </a:lnTo>
                  <a:lnTo>
                    <a:pt x="6653" y="4367"/>
                  </a:lnTo>
                  <a:lnTo>
                    <a:pt x="6706" y="4322"/>
                  </a:lnTo>
                  <a:lnTo>
                    <a:pt x="6706" y="4287"/>
                  </a:lnTo>
                  <a:lnTo>
                    <a:pt x="6706" y="4251"/>
                  </a:lnTo>
                  <a:lnTo>
                    <a:pt x="6662" y="4197"/>
                  </a:lnTo>
                  <a:lnTo>
                    <a:pt x="6626" y="4188"/>
                  </a:lnTo>
                  <a:lnTo>
                    <a:pt x="3867" y="4028"/>
                  </a:lnTo>
                  <a:lnTo>
                    <a:pt x="5233" y="2501"/>
                  </a:lnTo>
                  <a:lnTo>
                    <a:pt x="7760" y="2233"/>
                  </a:lnTo>
                  <a:lnTo>
                    <a:pt x="7796" y="2224"/>
                  </a:lnTo>
                  <a:lnTo>
                    <a:pt x="7841" y="2170"/>
                  </a:lnTo>
                  <a:lnTo>
                    <a:pt x="7841" y="2134"/>
                  </a:lnTo>
                  <a:lnTo>
                    <a:pt x="7832" y="2099"/>
                  </a:lnTo>
                  <a:lnTo>
                    <a:pt x="7778" y="2054"/>
                  </a:lnTo>
                  <a:lnTo>
                    <a:pt x="7742" y="2054"/>
                  </a:lnTo>
                  <a:lnTo>
                    <a:pt x="5412" y="2295"/>
                  </a:lnTo>
                  <a:lnTo>
                    <a:pt x="5412" y="2295"/>
                  </a:lnTo>
                  <a:lnTo>
                    <a:pt x="7332" y="143"/>
                  </a:lnTo>
                  <a:lnTo>
                    <a:pt x="7358" y="116"/>
                  </a:lnTo>
                  <a:lnTo>
                    <a:pt x="7349" y="45"/>
                  </a:lnTo>
                  <a:lnTo>
                    <a:pt x="7332" y="18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7" name="Google Shape;1327;p37"/>
          <p:cNvGrpSpPr/>
          <p:nvPr/>
        </p:nvGrpSpPr>
        <p:grpSpPr>
          <a:xfrm rot="5267620">
            <a:off x="2051606" y="811998"/>
            <a:ext cx="738616" cy="618773"/>
            <a:chOff x="14212587" y="4154311"/>
            <a:chExt cx="738585" cy="618748"/>
          </a:xfrm>
        </p:grpSpPr>
        <p:sp>
          <p:nvSpPr>
            <p:cNvPr id="1328" name="Google Shape;1328;p37"/>
            <p:cNvSpPr/>
            <p:nvPr/>
          </p:nvSpPr>
          <p:spPr>
            <a:xfrm>
              <a:off x="14212587" y="4186781"/>
              <a:ext cx="687167" cy="586277"/>
            </a:xfrm>
            <a:custGeom>
              <a:rect b="b" l="l" r="r" t="t"/>
              <a:pathLst>
                <a:path extrusionOk="0" h="10797" w="12655">
                  <a:moveTo>
                    <a:pt x="8413" y="1"/>
                  </a:moveTo>
                  <a:lnTo>
                    <a:pt x="7743" y="27"/>
                  </a:lnTo>
                  <a:lnTo>
                    <a:pt x="7484" y="72"/>
                  </a:lnTo>
                  <a:lnTo>
                    <a:pt x="7261" y="126"/>
                  </a:lnTo>
                  <a:lnTo>
                    <a:pt x="6921" y="277"/>
                  </a:lnTo>
                  <a:lnTo>
                    <a:pt x="6680" y="456"/>
                  </a:lnTo>
                  <a:lnTo>
                    <a:pt x="6511" y="670"/>
                  </a:lnTo>
                  <a:lnTo>
                    <a:pt x="6350" y="1028"/>
                  </a:lnTo>
                  <a:lnTo>
                    <a:pt x="6198" y="1519"/>
                  </a:lnTo>
                  <a:lnTo>
                    <a:pt x="6073" y="1751"/>
                  </a:lnTo>
                  <a:lnTo>
                    <a:pt x="5993" y="1849"/>
                  </a:lnTo>
                  <a:lnTo>
                    <a:pt x="5787" y="2028"/>
                  </a:lnTo>
                  <a:lnTo>
                    <a:pt x="5394" y="2224"/>
                  </a:lnTo>
                  <a:lnTo>
                    <a:pt x="4769" y="2412"/>
                  </a:lnTo>
                  <a:lnTo>
                    <a:pt x="4135" y="2608"/>
                  </a:lnTo>
                  <a:lnTo>
                    <a:pt x="3858" y="2742"/>
                  </a:lnTo>
                  <a:lnTo>
                    <a:pt x="3733" y="2823"/>
                  </a:lnTo>
                  <a:lnTo>
                    <a:pt x="3519" y="3028"/>
                  </a:lnTo>
                  <a:lnTo>
                    <a:pt x="3278" y="3439"/>
                  </a:lnTo>
                  <a:lnTo>
                    <a:pt x="3028" y="4117"/>
                  </a:lnTo>
                  <a:lnTo>
                    <a:pt x="2724" y="4850"/>
                  </a:lnTo>
                  <a:lnTo>
                    <a:pt x="2519" y="5216"/>
                  </a:lnTo>
                  <a:lnTo>
                    <a:pt x="2019" y="5921"/>
                  </a:lnTo>
                  <a:lnTo>
                    <a:pt x="1412" y="6868"/>
                  </a:lnTo>
                  <a:lnTo>
                    <a:pt x="1206" y="7279"/>
                  </a:lnTo>
                  <a:lnTo>
                    <a:pt x="1054" y="7698"/>
                  </a:lnTo>
                  <a:lnTo>
                    <a:pt x="965" y="8145"/>
                  </a:lnTo>
                  <a:lnTo>
                    <a:pt x="947" y="8386"/>
                  </a:lnTo>
                  <a:lnTo>
                    <a:pt x="929" y="8618"/>
                  </a:lnTo>
                  <a:lnTo>
                    <a:pt x="840" y="9073"/>
                  </a:lnTo>
                  <a:lnTo>
                    <a:pt x="626" y="9708"/>
                  </a:lnTo>
                  <a:lnTo>
                    <a:pt x="117" y="10627"/>
                  </a:lnTo>
                  <a:lnTo>
                    <a:pt x="1" y="10770"/>
                  </a:lnTo>
                  <a:lnTo>
                    <a:pt x="99" y="10779"/>
                  </a:lnTo>
                  <a:lnTo>
                    <a:pt x="769" y="10797"/>
                  </a:lnTo>
                  <a:lnTo>
                    <a:pt x="1421" y="10743"/>
                  </a:lnTo>
                  <a:lnTo>
                    <a:pt x="1796" y="10672"/>
                  </a:lnTo>
                  <a:lnTo>
                    <a:pt x="2528" y="10520"/>
                  </a:lnTo>
                  <a:lnTo>
                    <a:pt x="3528" y="10261"/>
                  </a:lnTo>
                  <a:lnTo>
                    <a:pt x="4242" y="9993"/>
                  </a:lnTo>
                  <a:lnTo>
                    <a:pt x="4644" y="9797"/>
                  </a:lnTo>
                  <a:lnTo>
                    <a:pt x="5028" y="9609"/>
                  </a:lnTo>
                  <a:lnTo>
                    <a:pt x="5635" y="9440"/>
                  </a:lnTo>
                  <a:lnTo>
                    <a:pt x="6198" y="9386"/>
                  </a:lnTo>
                  <a:lnTo>
                    <a:pt x="6850" y="9324"/>
                  </a:lnTo>
                  <a:lnTo>
                    <a:pt x="7270" y="9243"/>
                  </a:lnTo>
                  <a:lnTo>
                    <a:pt x="7493" y="9190"/>
                  </a:lnTo>
                  <a:lnTo>
                    <a:pt x="7895" y="9038"/>
                  </a:lnTo>
                  <a:lnTo>
                    <a:pt x="8243" y="8841"/>
                  </a:lnTo>
                  <a:lnTo>
                    <a:pt x="8556" y="8609"/>
                  </a:lnTo>
                  <a:lnTo>
                    <a:pt x="8966" y="8198"/>
                  </a:lnTo>
                  <a:lnTo>
                    <a:pt x="9431" y="7582"/>
                  </a:lnTo>
                  <a:lnTo>
                    <a:pt x="9645" y="7252"/>
                  </a:lnTo>
                  <a:lnTo>
                    <a:pt x="9752" y="7100"/>
                  </a:lnTo>
                  <a:lnTo>
                    <a:pt x="9993" y="6859"/>
                  </a:lnTo>
                  <a:lnTo>
                    <a:pt x="10395" y="6591"/>
                  </a:lnTo>
                  <a:lnTo>
                    <a:pt x="11011" y="6305"/>
                  </a:lnTo>
                  <a:lnTo>
                    <a:pt x="11511" y="6019"/>
                  </a:lnTo>
                  <a:lnTo>
                    <a:pt x="11860" y="5760"/>
                  </a:lnTo>
                  <a:lnTo>
                    <a:pt x="12047" y="5591"/>
                  </a:lnTo>
                  <a:lnTo>
                    <a:pt x="12128" y="5493"/>
                  </a:lnTo>
                  <a:lnTo>
                    <a:pt x="12279" y="5243"/>
                  </a:lnTo>
                  <a:lnTo>
                    <a:pt x="12449" y="4760"/>
                  </a:lnTo>
                  <a:lnTo>
                    <a:pt x="12592" y="3966"/>
                  </a:lnTo>
                  <a:lnTo>
                    <a:pt x="12654" y="3081"/>
                  </a:lnTo>
                  <a:lnTo>
                    <a:pt x="12646" y="1760"/>
                  </a:lnTo>
                  <a:lnTo>
                    <a:pt x="12565" y="519"/>
                  </a:lnTo>
                  <a:lnTo>
                    <a:pt x="12547" y="385"/>
                  </a:lnTo>
                  <a:lnTo>
                    <a:pt x="12074" y="313"/>
                  </a:lnTo>
                  <a:lnTo>
                    <a:pt x="9636" y="54"/>
                  </a:lnTo>
                  <a:lnTo>
                    <a:pt x="8413" y="1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7"/>
            <p:cNvSpPr/>
            <p:nvPr/>
          </p:nvSpPr>
          <p:spPr>
            <a:xfrm>
              <a:off x="14367773" y="4154311"/>
              <a:ext cx="583399" cy="500483"/>
            </a:xfrm>
            <a:custGeom>
              <a:rect b="b" l="l" r="r" t="t"/>
              <a:pathLst>
                <a:path extrusionOk="0" h="9217" w="10744">
                  <a:moveTo>
                    <a:pt x="10609" y="0"/>
                  </a:moveTo>
                  <a:lnTo>
                    <a:pt x="10564" y="18"/>
                  </a:lnTo>
                  <a:lnTo>
                    <a:pt x="8644" y="1527"/>
                  </a:lnTo>
                  <a:lnTo>
                    <a:pt x="4403" y="1304"/>
                  </a:lnTo>
                  <a:lnTo>
                    <a:pt x="4358" y="1313"/>
                  </a:lnTo>
                  <a:lnTo>
                    <a:pt x="4296" y="1367"/>
                  </a:lnTo>
                  <a:lnTo>
                    <a:pt x="4287" y="1411"/>
                  </a:lnTo>
                  <a:lnTo>
                    <a:pt x="4287" y="1456"/>
                  </a:lnTo>
                  <a:lnTo>
                    <a:pt x="4340" y="1518"/>
                  </a:lnTo>
                  <a:lnTo>
                    <a:pt x="4385" y="1527"/>
                  </a:lnTo>
                  <a:lnTo>
                    <a:pt x="8377" y="1733"/>
                  </a:lnTo>
                  <a:lnTo>
                    <a:pt x="6198" y="3438"/>
                  </a:lnTo>
                  <a:lnTo>
                    <a:pt x="1527" y="3831"/>
                  </a:lnTo>
                  <a:lnTo>
                    <a:pt x="1483" y="3840"/>
                  </a:lnTo>
                  <a:lnTo>
                    <a:pt x="1429" y="3903"/>
                  </a:lnTo>
                  <a:lnTo>
                    <a:pt x="1420" y="3947"/>
                  </a:lnTo>
                  <a:lnTo>
                    <a:pt x="1429" y="3992"/>
                  </a:lnTo>
                  <a:lnTo>
                    <a:pt x="1501" y="4046"/>
                  </a:lnTo>
                  <a:lnTo>
                    <a:pt x="1545" y="4046"/>
                  </a:lnTo>
                  <a:lnTo>
                    <a:pt x="5885" y="3688"/>
                  </a:lnTo>
                  <a:lnTo>
                    <a:pt x="2295" y="6492"/>
                  </a:lnTo>
                  <a:lnTo>
                    <a:pt x="313" y="6644"/>
                  </a:lnTo>
                  <a:lnTo>
                    <a:pt x="268" y="6653"/>
                  </a:lnTo>
                  <a:lnTo>
                    <a:pt x="215" y="6716"/>
                  </a:lnTo>
                  <a:lnTo>
                    <a:pt x="215" y="6760"/>
                  </a:lnTo>
                  <a:lnTo>
                    <a:pt x="224" y="6805"/>
                  </a:lnTo>
                  <a:lnTo>
                    <a:pt x="286" y="6859"/>
                  </a:lnTo>
                  <a:lnTo>
                    <a:pt x="331" y="6867"/>
                  </a:lnTo>
                  <a:lnTo>
                    <a:pt x="1974" y="6742"/>
                  </a:lnTo>
                  <a:lnTo>
                    <a:pt x="45" y="8252"/>
                  </a:lnTo>
                  <a:lnTo>
                    <a:pt x="18" y="8287"/>
                  </a:lnTo>
                  <a:lnTo>
                    <a:pt x="0" y="8368"/>
                  </a:lnTo>
                  <a:lnTo>
                    <a:pt x="27" y="8403"/>
                  </a:lnTo>
                  <a:lnTo>
                    <a:pt x="63" y="8439"/>
                  </a:lnTo>
                  <a:lnTo>
                    <a:pt x="143" y="8448"/>
                  </a:lnTo>
                  <a:lnTo>
                    <a:pt x="179" y="8430"/>
                  </a:lnTo>
                  <a:lnTo>
                    <a:pt x="3001" y="6216"/>
                  </a:lnTo>
                  <a:lnTo>
                    <a:pt x="2510" y="9091"/>
                  </a:lnTo>
                  <a:lnTo>
                    <a:pt x="2510" y="9136"/>
                  </a:lnTo>
                  <a:lnTo>
                    <a:pt x="2554" y="9207"/>
                  </a:lnTo>
                  <a:lnTo>
                    <a:pt x="2599" y="9216"/>
                  </a:lnTo>
                  <a:lnTo>
                    <a:pt x="2644" y="9216"/>
                  </a:lnTo>
                  <a:lnTo>
                    <a:pt x="2715" y="9171"/>
                  </a:lnTo>
                  <a:lnTo>
                    <a:pt x="2724" y="9127"/>
                  </a:lnTo>
                  <a:lnTo>
                    <a:pt x="3260" y="6019"/>
                  </a:lnTo>
                  <a:lnTo>
                    <a:pt x="5260" y="4447"/>
                  </a:lnTo>
                  <a:lnTo>
                    <a:pt x="5260" y="4447"/>
                  </a:lnTo>
                  <a:lnTo>
                    <a:pt x="5242" y="7877"/>
                  </a:lnTo>
                  <a:lnTo>
                    <a:pt x="5251" y="7921"/>
                  </a:lnTo>
                  <a:lnTo>
                    <a:pt x="5314" y="7984"/>
                  </a:lnTo>
                  <a:lnTo>
                    <a:pt x="5358" y="7993"/>
                  </a:lnTo>
                  <a:lnTo>
                    <a:pt x="5403" y="7984"/>
                  </a:lnTo>
                  <a:lnTo>
                    <a:pt x="5465" y="7921"/>
                  </a:lnTo>
                  <a:lnTo>
                    <a:pt x="5465" y="7877"/>
                  </a:lnTo>
                  <a:lnTo>
                    <a:pt x="5483" y="4278"/>
                  </a:lnTo>
                  <a:lnTo>
                    <a:pt x="7930" y="2358"/>
                  </a:lnTo>
                  <a:lnTo>
                    <a:pt x="8046" y="5662"/>
                  </a:lnTo>
                  <a:lnTo>
                    <a:pt x="8046" y="5707"/>
                  </a:lnTo>
                  <a:lnTo>
                    <a:pt x="8109" y="5760"/>
                  </a:lnTo>
                  <a:lnTo>
                    <a:pt x="8153" y="5769"/>
                  </a:lnTo>
                  <a:lnTo>
                    <a:pt x="8198" y="5760"/>
                  </a:lnTo>
                  <a:lnTo>
                    <a:pt x="8260" y="5698"/>
                  </a:lnTo>
                  <a:lnTo>
                    <a:pt x="8260" y="5653"/>
                  </a:lnTo>
                  <a:lnTo>
                    <a:pt x="8153" y="2188"/>
                  </a:lnTo>
                  <a:lnTo>
                    <a:pt x="10707" y="197"/>
                  </a:lnTo>
                  <a:lnTo>
                    <a:pt x="10743" y="143"/>
                  </a:lnTo>
                  <a:lnTo>
                    <a:pt x="10743" y="81"/>
                  </a:lnTo>
                  <a:lnTo>
                    <a:pt x="10734" y="63"/>
                  </a:lnTo>
                  <a:lnTo>
                    <a:pt x="10725" y="36"/>
                  </a:lnTo>
                  <a:lnTo>
                    <a:pt x="10689" y="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FFAA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0" name="Google Shape;1330;p37"/>
          <p:cNvGrpSpPr/>
          <p:nvPr/>
        </p:nvGrpSpPr>
        <p:grpSpPr>
          <a:xfrm rot="10800000">
            <a:off x="7942637" y="3120379"/>
            <a:ext cx="799636" cy="1100362"/>
            <a:chOff x="15702655" y="3034237"/>
            <a:chExt cx="556733" cy="766162"/>
          </a:xfrm>
        </p:grpSpPr>
        <p:sp>
          <p:nvSpPr>
            <p:cNvPr id="1331" name="Google Shape;1331;p37"/>
            <p:cNvSpPr/>
            <p:nvPr/>
          </p:nvSpPr>
          <p:spPr>
            <a:xfrm>
              <a:off x="15727849" y="3483233"/>
              <a:ext cx="480609" cy="317166"/>
            </a:xfrm>
            <a:custGeom>
              <a:rect b="b" l="l" r="r" t="t"/>
              <a:pathLst>
                <a:path extrusionOk="0" h="5841" w="8851">
                  <a:moveTo>
                    <a:pt x="5645" y="0"/>
                  </a:moveTo>
                  <a:lnTo>
                    <a:pt x="5180" y="45"/>
                  </a:lnTo>
                  <a:lnTo>
                    <a:pt x="4698" y="143"/>
                  </a:lnTo>
                  <a:lnTo>
                    <a:pt x="4207" y="304"/>
                  </a:lnTo>
                  <a:lnTo>
                    <a:pt x="3948" y="411"/>
                  </a:lnTo>
                  <a:lnTo>
                    <a:pt x="3698" y="527"/>
                  </a:lnTo>
                  <a:lnTo>
                    <a:pt x="3225" y="804"/>
                  </a:lnTo>
                  <a:lnTo>
                    <a:pt x="2778" y="1117"/>
                  </a:lnTo>
                  <a:lnTo>
                    <a:pt x="2376" y="1465"/>
                  </a:lnTo>
                  <a:lnTo>
                    <a:pt x="1823" y="2027"/>
                  </a:lnTo>
                  <a:lnTo>
                    <a:pt x="1206" y="2813"/>
                  </a:lnTo>
                  <a:lnTo>
                    <a:pt x="724" y="3581"/>
                  </a:lnTo>
                  <a:lnTo>
                    <a:pt x="367" y="4251"/>
                  </a:lnTo>
                  <a:lnTo>
                    <a:pt x="45" y="4983"/>
                  </a:lnTo>
                  <a:lnTo>
                    <a:pt x="1" y="5090"/>
                  </a:lnTo>
                  <a:lnTo>
                    <a:pt x="108" y="5135"/>
                  </a:lnTo>
                  <a:lnTo>
                    <a:pt x="858" y="5403"/>
                  </a:lnTo>
                  <a:lnTo>
                    <a:pt x="1590" y="5608"/>
                  </a:lnTo>
                  <a:lnTo>
                    <a:pt x="2492" y="5769"/>
                  </a:lnTo>
                  <a:lnTo>
                    <a:pt x="3510" y="5840"/>
                  </a:lnTo>
                  <a:lnTo>
                    <a:pt x="4323" y="5796"/>
                  </a:lnTo>
                  <a:lnTo>
                    <a:pt x="4877" y="5707"/>
                  </a:lnTo>
                  <a:lnTo>
                    <a:pt x="5439" y="5573"/>
                  </a:lnTo>
                  <a:lnTo>
                    <a:pt x="5993" y="5376"/>
                  </a:lnTo>
                  <a:lnTo>
                    <a:pt x="6270" y="5251"/>
                  </a:lnTo>
                  <a:lnTo>
                    <a:pt x="6546" y="5117"/>
                  </a:lnTo>
                  <a:lnTo>
                    <a:pt x="7020" y="4831"/>
                  </a:lnTo>
                  <a:lnTo>
                    <a:pt x="7431" y="4510"/>
                  </a:lnTo>
                  <a:lnTo>
                    <a:pt x="7770" y="4180"/>
                  </a:lnTo>
                  <a:lnTo>
                    <a:pt x="8056" y="3831"/>
                  </a:lnTo>
                  <a:lnTo>
                    <a:pt x="8288" y="3483"/>
                  </a:lnTo>
                  <a:lnTo>
                    <a:pt x="8547" y="2956"/>
                  </a:lnTo>
                  <a:lnTo>
                    <a:pt x="8752" y="2295"/>
                  </a:lnTo>
                  <a:lnTo>
                    <a:pt x="8841" y="1724"/>
                  </a:lnTo>
                  <a:lnTo>
                    <a:pt x="8850" y="1125"/>
                  </a:lnTo>
                  <a:lnTo>
                    <a:pt x="8841" y="1036"/>
                  </a:lnTo>
                  <a:lnTo>
                    <a:pt x="8770" y="974"/>
                  </a:lnTo>
                  <a:lnTo>
                    <a:pt x="8261" y="643"/>
                  </a:lnTo>
                  <a:lnTo>
                    <a:pt x="7734" y="384"/>
                  </a:lnTo>
                  <a:lnTo>
                    <a:pt x="7073" y="152"/>
                  </a:lnTo>
                  <a:lnTo>
                    <a:pt x="6296" y="9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7"/>
            <p:cNvSpPr/>
            <p:nvPr/>
          </p:nvSpPr>
          <p:spPr>
            <a:xfrm>
              <a:off x="15792845" y="3507939"/>
              <a:ext cx="457315" cy="267753"/>
            </a:xfrm>
            <a:custGeom>
              <a:rect b="b" l="l" r="r" t="t"/>
              <a:pathLst>
                <a:path extrusionOk="0" h="4931" w="8422">
                  <a:moveTo>
                    <a:pt x="4019" y="1"/>
                  </a:moveTo>
                  <a:lnTo>
                    <a:pt x="3965" y="28"/>
                  </a:lnTo>
                  <a:lnTo>
                    <a:pt x="3956" y="54"/>
                  </a:lnTo>
                  <a:lnTo>
                    <a:pt x="3947" y="81"/>
                  </a:lnTo>
                  <a:lnTo>
                    <a:pt x="3974" y="135"/>
                  </a:lnTo>
                  <a:lnTo>
                    <a:pt x="4001" y="153"/>
                  </a:lnTo>
                  <a:lnTo>
                    <a:pt x="6600" y="938"/>
                  </a:lnTo>
                  <a:lnTo>
                    <a:pt x="4885" y="1697"/>
                  </a:lnTo>
                  <a:lnTo>
                    <a:pt x="1742" y="1197"/>
                  </a:lnTo>
                  <a:lnTo>
                    <a:pt x="1715" y="1197"/>
                  </a:lnTo>
                  <a:lnTo>
                    <a:pt x="1661" y="1224"/>
                  </a:lnTo>
                  <a:lnTo>
                    <a:pt x="1652" y="1260"/>
                  </a:lnTo>
                  <a:lnTo>
                    <a:pt x="1652" y="1287"/>
                  </a:lnTo>
                  <a:lnTo>
                    <a:pt x="1688" y="1331"/>
                  </a:lnTo>
                  <a:lnTo>
                    <a:pt x="1715" y="1340"/>
                  </a:lnTo>
                  <a:lnTo>
                    <a:pt x="4635" y="1814"/>
                  </a:lnTo>
                  <a:lnTo>
                    <a:pt x="1813" y="3073"/>
                  </a:lnTo>
                  <a:lnTo>
                    <a:pt x="492" y="2849"/>
                  </a:lnTo>
                  <a:lnTo>
                    <a:pt x="456" y="2849"/>
                  </a:lnTo>
                  <a:lnTo>
                    <a:pt x="411" y="2885"/>
                  </a:lnTo>
                  <a:lnTo>
                    <a:pt x="402" y="2912"/>
                  </a:lnTo>
                  <a:lnTo>
                    <a:pt x="402" y="2948"/>
                  </a:lnTo>
                  <a:lnTo>
                    <a:pt x="438" y="2992"/>
                  </a:lnTo>
                  <a:lnTo>
                    <a:pt x="465" y="3001"/>
                  </a:lnTo>
                  <a:lnTo>
                    <a:pt x="1563" y="3189"/>
                  </a:lnTo>
                  <a:lnTo>
                    <a:pt x="45" y="3867"/>
                  </a:lnTo>
                  <a:lnTo>
                    <a:pt x="18" y="3885"/>
                  </a:lnTo>
                  <a:lnTo>
                    <a:pt x="0" y="3939"/>
                  </a:lnTo>
                  <a:lnTo>
                    <a:pt x="9" y="3966"/>
                  </a:lnTo>
                  <a:lnTo>
                    <a:pt x="27" y="3992"/>
                  </a:lnTo>
                  <a:lnTo>
                    <a:pt x="81" y="4010"/>
                  </a:lnTo>
                  <a:lnTo>
                    <a:pt x="108" y="4001"/>
                  </a:lnTo>
                  <a:lnTo>
                    <a:pt x="2331" y="3010"/>
                  </a:lnTo>
                  <a:lnTo>
                    <a:pt x="1536" y="4823"/>
                  </a:lnTo>
                  <a:lnTo>
                    <a:pt x="1527" y="4850"/>
                  </a:lnTo>
                  <a:lnTo>
                    <a:pt x="1545" y="4903"/>
                  </a:lnTo>
                  <a:lnTo>
                    <a:pt x="1572" y="4921"/>
                  </a:lnTo>
                  <a:lnTo>
                    <a:pt x="1599" y="4930"/>
                  </a:lnTo>
                  <a:lnTo>
                    <a:pt x="1652" y="4903"/>
                  </a:lnTo>
                  <a:lnTo>
                    <a:pt x="1670" y="4876"/>
                  </a:lnTo>
                  <a:lnTo>
                    <a:pt x="2528" y="2921"/>
                  </a:lnTo>
                  <a:lnTo>
                    <a:pt x="4099" y="2215"/>
                  </a:lnTo>
                  <a:lnTo>
                    <a:pt x="3537" y="4466"/>
                  </a:lnTo>
                  <a:lnTo>
                    <a:pt x="3528" y="4501"/>
                  </a:lnTo>
                  <a:lnTo>
                    <a:pt x="3564" y="4546"/>
                  </a:lnTo>
                  <a:lnTo>
                    <a:pt x="3590" y="4564"/>
                  </a:lnTo>
                  <a:lnTo>
                    <a:pt x="3617" y="4564"/>
                  </a:lnTo>
                  <a:lnTo>
                    <a:pt x="3671" y="4537"/>
                  </a:lnTo>
                  <a:lnTo>
                    <a:pt x="3680" y="4510"/>
                  </a:lnTo>
                  <a:lnTo>
                    <a:pt x="4278" y="2135"/>
                  </a:lnTo>
                  <a:lnTo>
                    <a:pt x="6207" y="1278"/>
                  </a:lnTo>
                  <a:lnTo>
                    <a:pt x="5733" y="3466"/>
                  </a:lnTo>
                  <a:lnTo>
                    <a:pt x="5733" y="3492"/>
                  </a:lnTo>
                  <a:lnTo>
                    <a:pt x="5769" y="3546"/>
                  </a:lnTo>
                  <a:lnTo>
                    <a:pt x="5796" y="3555"/>
                  </a:lnTo>
                  <a:lnTo>
                    <a:pt x="5823" y="3555"/>
                  </a:lnTo>
                  <a:lnTo>
                    <a:pt x="5876" y="3528"/>
                  </a:lnTo>
                  <a:lnTo>
                    <a:pt x="5885" y="3501"/>
                  </a:lnTo>
                  <a:lnTo>
                    <a:pt x="6376" y="1197"/>
                  </a:lnTo>
                  <a:lnTo>
                    <a:pt x="8377" y="304"/>
                  </a:lnTo>
                  <a:lnTo>
                    <a:pt x="8412" y="278"/>
                  </a:lnTo>
                  <a:lnTo>
                    <a:pt x="8421" y="233"/>
                  </a:lnTo>
                  <a:lnTo>
                    <a:pt x="8421" y="215"/>
                  </a:lnTo>
                  <a:lnTo>
                    <a:pt x="8421" y="206"/>
                  </a:lnTo>
                  <a:lnTo>
                    <a:pt x="8404" y="179"/>
                  </a:lnTo>
                  <a:lnTo>
                    <a:pt x="8350" y="153"/>
                  </a:lnTo>
                  <a:lnTo>
                    <a:pt x="8323" y="161"/>
                  </a:lnTo>
                  <a:lnTo>
                    <a:pt x="6805" y="840"/>
                  </a:lnTo>
                  <a:lnTo>
                    <a:pt x="4046" y="1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7"/>
            <p:cNvSpPr/>
            <p:nvPr/>
          </p:nvSpPr>
          <p:spPr>
            <a:xfrm>
              <a:off x="15702655" y="3280048"/>
              <a:ext cx="501461" cy="308478"/>
            </a:xfrm>
            <a:custGeom>
              <a:rect b="b" l="l" r="r" t="t"/>
              <a:pathLst>
                <a:path extrusionOk="0" h="5681" w="9235">
                  <a:moveTo>
                    <a:pt x="4198" y="1"/>
                  </a:moveTo>
                  <a:lnTo>
                    <a:pt x="3412" y="36"/>
                  </a:lnTo>
                  <a:lnTo>
                    <a:pt x="2429" y="197"/>
                  </a:lnTo>
                  <a:lnTo>
                    <a:pt x="1554" y="429"/>
                  </a:lnTo>
                  <a:lnTo>
                    <a:pt x="831" y="679"/>
                  </a:lnTo>
                  <a:lnTo>
                    <a:pt x="99" y="983"/>
                  </a:lnTo>
                  <a:lnTo>
                    <a:pt x="0" y="1037"/>
                  </a:lnTo>
                  <a:lnTo>
                    <a:pt x="45" y="1144"/>
                  </a:lnTo>
                  <a:lnTo>
                    <a:pt x="411" y="1849"/>
                  </a:lnTo>
                  <a:lnTo>
                    <a:pt x="813" y="2501"/>
                  </a:lnTo>
                  <a:lnTo>
                    <a:pt x="1358" y="3233"/>
                  </a:lnTo>
                  <a:lnTo>
                    <a:pt x="2054" y="3974"/>
                  </a:lnTo>
                  <a:lnTo>
                    <a:pt x="2679" y="4492"/>
                  </a:lnTo>
                  <a:lnTo>
                    <a:pt x="3144" y="4814"/>
                  </a:lnTo>
                  <a:lnTo>
                    <a:pt x="3653" y="5091"/>
                  </a:lnTo>
                  <a:lnTo>
                    <a:pt x="4189" y="5332"/>
                  </a:lnTo>
                  <a:lnTo>
                    <a:pt x="4483" y="5430"/>
                  </a:lnTo>
                  <a:lnTo>
                    <a:pt x="4769" y="5519"/>
                  </a:lnTo>
                  <a:lnTo>
                    <a:pt x="5314" y="5627"/>
                  </a:lnTo>
                  <a:lnTo>
                    <a:pt x="5832" y="5680"/>
                  </a:lnTo>
                  <a:lnTo>
                    <a:pt x="6305" y="5662"/>
                  </a:lnTo>
                  <a:lnTo>
                    <a:pt x="6752" y="5609"/>
                  </a:lnTo>
                  <a:lnTo>
                    <a:pt x="7162" y="5502"/>
                  </a:lnTo>
                  <a:lnTo>
                    <a:pt x="7707" y="5296"/>
                  </a:lnTo>
                  <a:lnTo>
                    <a:pt x="8305" y="4957"/>
                  </a:lnTo>
                  <a:lnTo>
                    <a:pt x="8761" y="4600"/>
                  </a:lnTo>
                  <a:lnTo>
                    <a:pt x="9180" y="4162"/>
                  </a:lnTo>
                  <a:lnTo>
                    <a:pt x="9234" y="4091"/>
                  </a:lnTo>
                  <a:lnTo>
                    <a:pt x="9225" y="4001"/>
                  </a:lnTo>
                  <a:lnTo>
                    <a:pt x="9073" y="3412"/>
                  </a:lnTo>
                  <a:lnTo>
                    <a:pt x="8868" y="2867"/>
                  </a:lnTo>
                  <a:lnTo>
                    <a:pt x="8538" y="2242"/>
                  </a:lnTo>
                  <a:lnTo>
                    <a:pt x="8064" y="1608"/>
                  </a:lnTo>
                  <a:lnTo>
                    <a:pt x="7600" y="1153"/>
                  </a:lnTo>
                  <a:lnTo>
                    <a:pt x="7225" y="867"/>
                  </a:lnTo>
                  <a:lnTo>
                    <a:pt x="6805" y="617"/>
                  </a:lnTo>
                  <a:lnTo>
                    <a:pt x="6332" y="394"/>
                  </a:lnTo>
                  <a:lnTo>
                    <a:pt x="6073" y="304"/>
                  </a:lnTo>
                  <a:lnTo>
                    <a:pt x="5814" y="215"/>
                  </a:lnTo>
                  <a:lnTo>
                    <a:pt x="5278" y="90"/>
                  </a:lnTo>
                  <a:lnTo>
                    <a:pt x="4733" y="27"/>
                  </a:lnTo>
                  <a:lnTo>
                    <a:pt x="4198" y="1"/>
                  </a:lnTo>
                  <a:close/>
                </a:path>
              </a:pathLst>
            </a:custGeom>
            <a:solidFill>
              <a:srgbClr val="006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7"/>
            <p:cNvSpPr/>
            <p:nvPr/>
          </p:nvSpPr>
          <p:spPr>
            <a:xfrm>
              <a:off x="15774926" y="3306708"/>
              <a:ext cx="474256" cy="246902"/>
            </a:xfrm>
            <a:custGeom>
              <a:rect b="b" l="l" r="r" t="t"/>
              <a:pathLst>
                <a:path extrusionOk="0" h="4547" w="8734">
                  <a:moveTo>
                    <a:pt x="3081" y="1"/>
                  </a:moveTo>
                  <a:lnTo>
                    <a:pt x="3054" y="19"/>
                  </a:lnTo>
                  <a:lnTo>
                    <a:pt x="3036" y="37"/>
                  </a:lnTo>
                  <a:lnTo>
                    <a:pt x="3027" y="99"/>
                  </a:lnTo>
                  <a:lnTo>
                    <a:pt x="3045" y="126"/>
                  </a:lnTo>
                  <a:lnTo>
                    <a:pt x="4858" y="2457"/>
                  </a:lnTo>
                  <a:lnTo>
                    <a:pt x="4858" y="2457"/>
                  </a:lnTo>
                  <a:lnTo>
                    <a:pt x="1929" y="1456"/>
                  </a:lnTo>
                  <a:lnTo>
                    <a:pt x="1116" y="394"/>
                  </a:lnTo>
                  <a:lnTo>
                    <a:pt x="1089" y="367"/>
                  </a:lnTo>
                  <a:lnTo>
                    <a:pt x="1036" y="358"/>
                  </a:lnTo>
                  <a:lnTo>
                    <a:pt x="1009" y="376"/>
                  </a:lnTo>
                  <a:lnTo>
                    <a:pt x="982" y="394"/>
                  </a:lnTo>
                  <a:lnTo>
                    <a:pt x="982" y="456"/>
                  </a:lnTo>
                  <a:lnTo>
                    <a:pt x="991" y="483"/>
                  </a:lnTo>
                  <a:lnTo>
                    <a:pt x="1679" y="1367"/>
                  </a:lnTo>
                  <a:lnTo>
                    <a:pt x="98" y="831"/>
                  </a:lnTo>
                  <a:lnTo>
                    <a:pt x="71" y="822"/>
                  </a:lnTo>
                  <a:lnTo>
                    <a:pt x="18" y="849"/>
                  </a:lnTo>
                  <a:lnTo>
                    <a:pt x="0" y="876"/>
                  </a:lnTo>
                  <a:lnTo>
                    <a:pt x="0" y="912"/>
                  </a:lnTo>
                  <a:lnTo>
                    <a:pt x="27" y="965"/>
                  </a:lnTo>
                  <a:lnTo>
                    <a:pt x="54" y="974"/>
                  </a:lnTo>
                  <a:lnTo>
                    <a:pt x="2349" y="1760"/>
                  </a:lnTo>
                  <a:lnTo>
                    <a:pt x="536" y="2546"/>
                  </a:lnTo>
                  <a:lnTo>
                    <a:pt x="509" y="2555"/>
                  </a:lnTo>
                  <a:lnTo>
                    <a:pt x="491" y="2608"/>
                  </a:lnTo>
                  <a:lnTo>
                    <a:pt x="500" y="2644"/>
                  </a:lnTo>
                  <a:lnTo>
                    <a:pt x="518" y="2662"/>
                  </a:lnTo>
                  <a:lnTo>
                    <a:pt x="572" y="2689"/>
                  </a:lnTo>
                  <a:lnTo>
                    <a:pt x="598" y="2680"/>
                  </a:lnTo>
                  <a:lnTo>
                    <a:pt x="2563" y="1831"/>
                  </a:lnTo>
                  <a:lnTo>
                    <a:pt x="4197" y="2385"/>
                  </a:lnTo>
                  <a:lnTo>
                    <a:pt x="2241" y="3644"/>
                  </a:lnTo>
                  <a:lnTo>
                    <a:pt x="2215" y="3671"/>
                  </a:lnTo>
                  <a:lnTo>
                    <a:pt x="2206" y="3725"/>
                  </a:lnTo>
                  <a:lnTo>
                    <a:pt x="2224" y="3751"/>
                  </a:lnTo>
                  <a:lnTo>
                    <a:pt x="2241" y="3778"/>
                  </a:lnTo>
                  <a:lnTo>
                    <a:pt x="2295" y="3787"/>
                  </a:lnTo>
                  <a:lnTo>
                    <a:pt x="2322" y="3769"/>
                  </a:lnTo>
                  <a:lnTo>
                    <a:pt x="4376" y="2448"/>
                  </a:lnTo>
                  <a:lnTo>
                    <a:pt x="6376" y="3126"/>
                  </a:lnTo>
                  <a:lnTo>
                    <a:pt x="4536" y="4412"/>
                  </a:lnTo>
                  <a:lnTo>
                    <a:pt x="4519" y="4430"/>
                  </a:lnTo>
                  <a:lnTo>
                    <a:pt x="4510" y="4493"/>
                  </a:lnTo>
                  <a:lnTo>
                    <a:pt x="4519" y="4519"/>
                  </a:lnTo>
                  <a:lnTo>
                    <a:pt x="4545" y="4537"/>
                  </a:lnTo>
                  <a:lnTo>
                    <a:pt x="4599" y="4546"/>
                  </a:lnTo>
                  <a:lnTo>
                    <a:pt x="4626" y="4537"/>
                  </a:lnTo>
                  <a:lnTo>
                    <a:pt x="6546" y="3189"/>
                  </a:lnTo>
                  <a:lnTo>
                    <a:pt x="8626" y="3894"/>
                  </a:lnTo>
                  <a:lnTo>
                    <a:pt x="8671" y="3903"/>
                  </a:lnTo>
                  <a:lnTo>
                    <a:pt x="8707" y="3876"/>
                  </a:lnTo>
                  <a:lnTo>
                    <a:pt x="8716" y="3867"/>
                  </a:lnTo>
                  <a:lnTo>
                    <a:pt x="8725" y="3850"/>
                  </a:lnTo>
                  <a:lnTo>
                    <a:pt x="8734" y="3814"/>
                  </a:lnTo>
                  <a:lnTo>
                    <a:pt x="8707" y="3769"/>
                  </a:lnTo>
                  <a:lnTo>
                    <a:pt x="8680" y="3751"/>
                  </a:lnTo>
                  <a:lnTo>
                    <a:pt x="7108" y="3216"/>
                  </a:lnTo>
                  <a:lnTo>
                    <a:pt x="5662" y="724"/>
                  </a:lnTo>
                  <a:lnTo>
                    <a:pt x="5644" y="706"/>
                  </a:lnTo>
                  <a:lnTo>
                    <a:pt x="5581" y="688"/>
                  </a:lnTo>
                  <a:lnTo>
                    <a:pt x="5554" y="697"/>
                  </a:lnTo>
                  <a:lnTo>
                    <a:pt x="5537" y="715"/>
                  </a:lnTo>
                  <a:lnTo>
                    <a:pt x="5519" y="778"/>
                  </a:lnTo>
                  <a:lnTo>
                    <a:pt x="5528" y="805"/>
                  </a:lnTo>
                  <a:lnTo>
                    <a:pt x="6894" y="3144"/>
                  </a:lnTo>
                  <a:lnTo>
                    <a:pt x="5117" y="2537"/>
                  </a:lnTo>
                  <a:lnTo>
                    <a:pt x="3161" y="28"/>
                  </a:lnTo>
                  <a:lnTo>
                    <a:pt x="3134" y="10"/>
                  </a:lnTo>
                  <a:lnTo>
                    <a:pt x="3081" y="1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7"/>
            <p:cNvSpPr/>
            <p:nvPr/>
          </p:nvSpPr>
          <p:spPr>
            <a:xfrm>
              <a:off x="15918438" y="3034237"/>
              <a:ext cx="340950" cy="445640"/>
            </a:xfrm>
            <a:custGeom>
              <a:rect b="b" l="l" r="r" t="t"/>
              <a:pathLst>
                <a:path extrusionOk="0" h="8207" w="6279">
                  <a:moveTo>
                    <a:pt x="286" y="0"/>
                  </a:moveTo>
                  <a:lnTo>
                    <a:pt x="250" y="107"/>
                  </a:lnTo>
                  <a:lnTo>
                    <a:pt x="99" y="893"/>
                  </a:lnTo>
                  <a:lnTo>
                    <a:pt x="18" y="1652"/>
                  </a:lnTo>
                  <a:lnTo>
                    <a:pt x="0" y="2563"/>
                  </a:lnTo>
                  <a:lnTo>
                    <a:pt x="90" y="3581"/>
                  </a:lnTo>
                  <a:lnTo>
                    <a:pt x="259" y="4376"/>
                  </a:lnTo>
                  <a:lnTo>
                    <a:pt x="429" y="4912"/>
                  </a:lnTo>
                  <a:lnTo>
                    <a:pt x="652" y="5439"/>
                  </a:lnTo>
                  <a:lnTo>
                    <a:pt x="929" y="5965"/>
                  </a:lnTo>
                  <a:lnTo>
                    <a:pt x="1099" y="6215"/>
                  </a:lnTo>
                  <a:lnTo>
                    <a:pt x="1268" y="6465"/>
                  </a:lnTo>
                  <a:lnTo>
                    <a:pt x="1634" y="6894"/>
                  </a:lnTo>
                  <a:lnTo>
                    <a:pt x="2010" y="7242"/>
                  </a:lnTo>
                  <a:lnTo>
                    <a:pt x="2394" y="7528"/>
                  </a:lnTo>
                  <a:lnTo>
                    <a:pt x="2778" y="7760"/>
                  </a:lnTo>
                  <a:lnTo>
                    <a:pt x="3162" y="7930"/>
                  </a:lnTo>
                  <a:lnTo>
                    <a:pt x="3715" y="8109"/>
                  </a:lnTo>
                  <a:lnTo>
                    <a:pt x="4403" y="8207"/>
                  </a:lnTo>
                  <a:lnTo>
                    <a:pt x="4983" y="8207"/>
                  </a:lnTo>
                  <a:lnTo>
                    <a:pt x="5582" y="8118"/>
                  </a:lnTo>
                  <a:lnTo>
                    <a:pt x="5662" y="8100"/>
                  </a:lnTo>
                  <a:lnTo>
                    <a:pt x="5707" y="8019"/>
                  </a:lnTo>
                  <a:lnTo>
                    <a:pt x="5957" y="7466"/>
                  </a:lnTo>
                  <a:lnTo>
                    <a:pt x="6135" y="6903"/>
                  </a:lnTo>
                  <a:lnTo>
                    <a:pt x="6260" y="6215"/>
                  </a:lnTo>
                  <a:lnTo>
                    <a:pt x="6278" y="5421"/>
                  </a:lnTo>
                  <a:lnTo>
                    <a:pt x="6189" y="4778"/>
                  </a:lnTo>
                  <a:lnTo>
                    <a:pt x="6073" y="4322"/>
                  </a:lnTo>
                  <a:lnTo>
                    <a:pt x="5903" y="3867"/>
                  </a:lnTo>
                  <a:lnTo>
                    <a:pt x="5662" y="3402"/>
                  </a:lnTo>
                  <a:lnTo>
                    <a:pt x="5519" y="3170"/>
                  </a:lnTo>
                  <a:lnTo>
                    <a:pt x="5367" y="2938"/>
                  </a:lnTo>
                  <a:lnTo>
                    <a:pt x="5019" y="2510"/>
                  </a:lnTo>
                  <a:lnTo>
                    <a:pt x="4635" y="2126"/>
                  </a:lnTo>
                  <a:lnTo>
                    <a:pt x="4224" y="1777"/>
                  </a:lnTo>
                  <a:lnTo>
                    <a:pt x="3590" y="1322"/>
                  </a:lnTo>
                  <a:lnTo>
                    <a:pt x="2715" y="831"/>
                  </a:lnTo>
                  <a:lnTo>
                    <a:pt x="1885" y="473"/>
                  </a:lnTo>
                  <a:lnTo>
                    <a:pt x="1161" y="223"/>
                  </a:lnTo>
                  <a:lnTo>
                    <a:pt x="393" y="18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7"/>
            <p:cNvSpPr/>
            <p:nvPr/>
          </p:nvSpPr>
          <p:spPr>
            <a:xfrm>
              <a:off x="15941678" y="3092391"/>
              <a:ext cx="313311" cy="420499"/>
            </a:xfrm>
            <a:custGeom>
              <a:rect b="b" l="l" r="r" t="t"/>
              <a:pathLst>
                <a:path extrusionOk="0" h="7744" w="5770">
                  <a:moveTo>
                    <a:pt x="733" y="1"/>
                  </a:moveTo>
                  <a:lnTo>
                    <a:pt x="697" y="10"/>
                  </a:lnTo>
                  <a:lnTo>
                    <a:pt x="680" y="28"/>
                  </a:lnTo>
                  <a:lnTo>
                    <a:pt x="671" y="90"/>
                  </a:lnTo>
                  <a:lnTo>
                    <a:pt x="680" y="117"/>
                  </a:lnTo>
                  <a:lnTo>
                    <a:pt x="2010" y="2153"/>
                  </a:lnTo>
                  <a:lnTo>
                    <a:pt x="99" y="1653"/>
                  </a:lnTo>
                  <a:lnTo>
                    <a:pt x="63" y="1644"/>
                  </a:lnTo>
                  <a:lnTo>
                    <a:pt x="19" y="1671"/>
                  </a:lnTo>
                  <a:lnTo>
                    <a:pt x="1" y="1706"/>
                  </a:lnTo>
                  <a:lnTo>
                    <a:pt x="1" y="1733"/>
                  </a:lnTo>
                  <a:lnTo>
                    <a:pt x="28" y="1778"/>
                  </a:lnTo>
                  <a:lnTo>
                    <a:pt x="55" y="1796"/>
                  </a:lnTo>
                  <a:lnTo>
                    <a:pt x="2126" y="2340"/>
                  </a:lnTo>
                  <a:lnTo>
                    <a:pt x="3064" y="3778"/>
                  </a:lnTo>
                  <a:lnTo>
                    <a:pt x="751" y="3573"/>
                  </a:lnTo>
                  <a:lnTo>
                    <a:pt x="724" y="3573"/>
                  </a:lnTo>
                  <a:lnTo>
                    <a:pt x="680" y="3608"/>
                  </a:lnTo>
                  <a:lnTo>
                    <a:pt x="671" y="3635"/>
                  </a:lnTo>
                  <a:lnTo>
                    <a:pt x="671" y="3671"/>
                  </a:lnTo>
                  <a:lnTo>
                    <a:pt x="706" y="3716"/>
                  </a:lnTo>
                  <a:lnTo>
                    <a:pt x="742" y="3725"/>
                  </a:lnTo>
                  <a:lnTo>
                    <a:pt x="3171" y="3939"/>
                  </a:lnTo>
                  <a:lnTo>
                    <a:pt x="4323" y="5707"/>
                  </a:lnTo>
                  <a:lnTo>
                    <a:pt x="2091" y="5591"/>
                  </a:lnTo>
                  <a:lnTo>
                    <a:pt x="2055" y="5591"/>
                  </a:lnTo>
                  <a:lnTo>
                    <a:pt x="2019" y="5636"/>
                  </a:lnTo>
                  <a:lnTo>
                    <a:pt x="2010" y="5662"/>
                  </a:lnTo>
                  <a:lnTo>
                    <a:pt x="2010" y="5689"/>
                  </a:lnTo>
                  <a:lnTo>
                    <a:pt x="2046" y="5734"/>
                  </a:lnTo>
                  <a:lnTo>
                    <a:pt x="2082" y="5743"/>
                  </a:lnTo>
                  <a:lnTo>
                    <a:pt x="4430" y="5868"/>
                  </a:lnTo>
                  <a:lnTo>
                    <a:pt x="5627" y="7707"/>
                  </a:lnTo>
                  <a:lnTo>
                    <a:pt x="5654" y="7743"/>
                  </a:lnTo>
                  <a:lnTo>
                    <a:pt x="5716" y="7743"/>
                  </a:lnTo>
                  <a:lnTo>
                    <a:pt x="5734" y="7734"/>
                  </a:lnTo>
                  <a:lnTo>
                    <a:pt x="5752" y="7707"/>
                  </a:lnTo>
                  <a:lnTo>
                    <a:pt x="5770" y="7654"/>
                  </a:lnTo>
                  <a:lnTo>
                    <a:pt x="5752" y="7627"/>
                  </a:lnTo>
                  <a:lnTo>
                    <a:pt x="4850" y="6234"/>
                  </a:lnTo>
                  <a:lnTo>
                    <a:pt x="5243" y="3385"/>
                  </a:lnTo>
                  <a:lnTo>
                    <a:pt x="5243" y="3350"/>
                  </a:lnTo>
                  <a:lnTo>
                    <a:pt x="5207" y="3305"/>
                  </a:lnTo>
                  <a:lnTo>
                    <a:pt x="5180" y="3296"/>
                  </a:lnTo>
                  <a:lnTo>
                    <a:pt x="5154" y="3296"/>
                  </a:lnTo>
                  <a:lnTo>
                    <a:pt x="5100" y="3332"/>
                  </a:lnTo>
                  <a:lnTo>
                    <a:pt x="5100" y="3358"/>
                  </a:lnTo>
                  <a:lnTo>
                    <a:pt x="4725" y="6046"/>
                  </a:lnTo>
                  <a:lnTo>
                    <a:pt x="3698" y="4475"/>
                  </a:lnTo>
                  <a:lnTo>
                    <a:pt x="3707" y="1296"/>
                  </a:lnTo>
                  <a:lnTo>
                    <a:pt x="3707" y="1260"/>
                  </a:lnTo>
                  <a:lnTo>
                    <a:pt x="3662" y="1224"/>
                  </a:lnTo>
                  <a:lnTo>
                    <a:pt x="3635" y="1215"/>
                  </a:lnTo>
                  <a:lnTo>
                    <a:pt x="3600" y="1224"/>
                  </a:lnTo>
                  <a:lnTo>
                    <a:pt x="3564" y="1260"/>
                  </a:lnTo>
                  <a:lnTo>
                    <a:pt x="3555" y="1287"/>
                  </a:lnTo>
                  <a:lnTo>
                    <a:pt x="3546" y="4243"/>
                  </a:lnTo>
                  <a:lnTo>
                    <a:pt x="1858" y="1653"/>
                  </a:lnTo>
                  <a:lnTo>
                    <a:pt x="1876" y="313"/>
                  </a:lnTo>
                  <a:lnTo>
                    <a:pt x="1876" y="278"/>
                  </a:lnTo>
                  <a:lnTo>
                    <a:pt x="1832" y="242"/>
                  </a:lnTo>
                  <a:lnTo>
                    <a:pt x="1805" y="233"/>
                  </a:lnTo>
                  <a:lnTo>
                    <a:pt x="1769" y="242"/>
                  </a:lnTo>
                  <a:lnTo>
                    <a:pt x="1733" y="278"/>
                  </a:lnTo>
                  <a:lnTo>
                    <a:pt x="1724" y="313"/>
                  </a:lnTo>
                  <a:lnTo>
                    <a:pt x="1715" y="1430"/>
                  </a:lnTo>
                  <a:lnTo>
                    <a:pt x="805" y="36"/>
                  </a:lnTo>
                  <a:lnTo>
                    <a:pt x="787" y="10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7" name="Google Shape;1337;p37"/>
          <p:cNvGrpSpPr/>
          <p:nvPr/>
        </p:nvGrpSpPr>
        <p:grpSpPr>
          <a:xfrm rot="-10315743">
            <a:off x="7658527" y="4512449"/>
            <a:ext cx="791422" cy="563963"/>
            <a:chOff x="14090415" y="3745062"/>
            <a:chExt cx="791418" cy="563960"/>
          </a:xfrm>
        </p:grpSpPr>
        <p:sp>
          <p:nvSpPr>
            <p:cNvPr id="1338" name="Google Shape;1338;p37"/>
            <p:cNvSpPr/>
            <p:nvPr/>
          </p:nvSpPr>
          <p:spPr>
            <a:xfrm>
              <a:off x="14090415" y="3745062"/>
              <a:ext cx="725448" cy="563960"/>
            </a:xfrm>
            <a:custGeom>
              <a:rect b="b" l="l" r="r" t="t"/>
              <a:pathLst>
                <a:path extrusionOk="0" h="10386" w="13360">
                  <a:moveTo>
                    <a:pt x="0" y="0"/>
                  </a:moveTo>
                  <a:lnTo>
                    <a:pt x="18" y="90"/>
                  </a:lnTo>
                  <a:lnTo>
                    <a:pt x="179" y="751"/>
                  </a:lnTo>
                  <a:lnTo>
                    <a:pt x="411" y="1358"/>
                  </a:lnTo>
                  <a:lnTo>
                    <a:pt x="581" y="1697"/>
                  </a:lnTo>
                  <a:lnTo>
                    <a:pt x="920" y="2367"/>
                  </a:lnTo>
                  <a:lnTo>
                    <a:pt x="1438" y="3260"/>
                  </a:lnTo>
                  <a:lnTo>
                    <a:pt x="1885" y="3876"/>
                  </a:lnTo>
                  <a:lnTo>
                    <a:pt x="2179" y="4206"/>
                  </a:lnTo>
                  <a:lnTo>
                    <a:pt x="2465" y="4528"/>
                  </a:lnTo>
                  <a:lnTo>
                    <a:pt x="2795" y="5073"/>
                  </a:lnTo>
                  <a:lnTo>
                    <a:pt x="2992" y="5591"/>
                  </a:lnTo>
                  <a:lnTo>
                    <a:pt x="3233" y="6207"/>
                  </a:lnTo>
                  <a:lnTo>
                    <a:pt x="3421" y="6591"/>
                  </a:lnTo>
                  <a:lnTo>
                    <a:pt x="3528" y="6787"/>
                  </a:lnTo>
                  <a:lnTo>
                    <a:pt x="3778" y="7136"/>
                  </a:lnTo>
                  <a:lnTo>
                    <a:pt x="4063" y="7421"/>
                  </a:lnTo>
                  <a:lnTo>
                    <a:pt x="4376" y="7662"/>
                  </a:lnTo>
                  <a:lnTo>
                    <a:pt x="4876" y="7948"/>
                  </a:lnTo>
                  <a:lnTo>
                    <a:pt x="5599" y="8234"/>
                  </a:lnTo>
                  <a:lnTo>
                    <a:pt x="5974" y="8350"/>
                  </a:lnTo>
                  <a:lnTo>
                    <a:pt x="6144" y="8412"/>
                  </a:lnTo>
                  <a:lnTo>
                    <a:pt x="6448" y="8573"/>
                  </a:lnTo>
                  <a:lnTo>
                    <a:pt x="6805" y="8895"/>
                  </a:lnTo>
                  <a:lnTo>
                    <a:pt x="7243" y="9404"/>
                  </a:lnTo>
                  <a:lnTo>
                    <a:pt x="7653" y="9814"/>
                  </a:lnTo>
                  <a:lnTo>
                    <a:pt x="8011" y="10082"/>
                  </a:lnTo>
                  <a:lnTo>
                    <a:pt x="8216" y="10216"/>
                  </a:lnTo>
                  <a:lnTo>
                    <a:pt x="8332" y="10270"/>
                  </a:lnTo>
                  <a:lnTo>
                    <a:pt x="8618" y="10350"/>
                  </a:lnTo>
                  <a:lnTo>
                    <a:pt x="9118" y="10386"/>
                  </a:lnTo>
                  <a:lnTo>
                    <a:pt x="9930" y="10306"/>
                  </a:lnTo>
                  <a:lnTo>
                    <a:pt x="10797" y="10127"/>
                  </a:lnTo>
                  <a:lnTo>
                    <a:pt x="12065" y="9770"/>
                  </a:lnTo>
                  <a:lnTo>
                    <a:pt x="13235" y="9359"/>
                  </a:lnTo>
                  <a:lnTo>
                    <a:pt x="13360" y="9305"/>
                  </a:lnTo>
                  <a:lnTo>
                    <a:pt x="13306" y="8832"/>
                  </a:lnTo>
                  <a:lnTo>
                    <a:pt x="12904" y="6412"/>
                  </a:lnTo>
                  <a:lnTo>
                    <a:pt x="12627" y="5216"/>
                  </a:lnTo>
                  <a:lnTo>
                    <a:pt x="12422" y="4582"/>
                  </a:lnTo>
                  <a:lnTo>
                    <a:pt x="12315" y="4349"/>
                  </a:lnTo>
                  <a:lnTo>
                    <a:pt x="12199" y="4144"/>
                  </a:lnTo>
                  <a:lnTo>
                    <a:pt x="11966" y="3849"/>
                  </a:lnTo>
                  <a:lnTo>
                    <a:pt x="11725" y="3671"/>
                  </a:lnTo>
                  <a:lnTo>
                    <a:pt x="11475" y="3564"/>
                  </a:lnTo>
                  <a:lnTo>
                    <a:pt x="11082" y="3510"/>
                  </a:lnTo>
                  <a:lnTo>
                    <a:pt x="10573" y="3492"/>
                  </a:lnTo>
                  <a:lnTo>
                    <a:pt x="10314" y="3430"/>
                  </a:lnTo>
                  <a:lnTo>
                    <a:pt x="10198" y="3385"/>
                  </a:lnTo>
                  <a:lnTo>
                    <a:pt x="9975" y="3233"/>
                  </a:lnTo>
                  <a:lnTo>
                    <a:pt x="9680" y="2903"/>
                  </a:lnTo>
                  <a:lnTo>
                    <a:pt x="9332" y="2358"/>
                  </a:lnTo>
                  <a:lnTo>
                    <a:pt x="8966" y="1795"/>
                  </a:lnTo>
                  <a:lnTo>
                    <a:pt x="8770" y="1563"/>
                  </a:lnTo>
                  <a:lnTo>
                    <a:pt x="8662" y="1465"/>
                  </a:lnTo>
                  <a:lnTo>
                    <a:pt x="8403" y="1313"/>
                  </a:lnTo>
                  <a:lnTo>
                    <a:pt x="7948" y="1197"/>
                  </a:lnTo>
                  <a:lnTo>
                    <a:pt x="7225" y="1126"/>
                  </a:lnTo>
                  <a:lnTo>
                    <a:pt x="6430" y="1036"/>
                  </a:lnTo>
                  <a:lnTo>
                    <a:pt x="6028" y="929"/>
                  </a:lnTo>
                  <a:lnTo>
                    <a:pt x="5215" y="643"/>
                  </a:lnTo>
                  <a:lnTo>
                    <a:pt x="4135" y="304"/>
                  </a:lnTo>
                  <a:lnTo>
                    <a:pt x="3697" y="224"/>
                  </a:lnTo>
                  <a:lnTo>
                    <a:pt x="3242" y="188"/>
                  </a:lnTo>
                  <a:lnTo>
                    <a:pt x="2786" y="224"/>
                  </a:lnTo>
                  <a:lnTo>
                    <a:pt x="2554" y="268"/>
                  </a:lnTo>
                  <a:lnTo>
                    <a:pt x="2322" y="313"/>
                  </a:lnTo>
                  <a:lnTo>
                    <a:pt x="1858" y="349"/>
                  </a:lnTo>
                  <a:lnTo>
                    <a:pt x="1197" y="313"/>
                  </a:lnTo>
                  <a:lnTo>
                    <a:pt x="170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7"/>
            <p:cNvSpPr/>
            <p:nvPr/>
          </p:nvSpPr>
          <p:spPr>
            <a:xfrm>
              <a:off x="14282415" y="3838184"/>
              <a:ext cx="599418" cy="455360"/>
            </a:xfrm>
            <a:custGeom>
              <a:rect b="b" l="l" r="r" t="t"/>
              <a:pathLst>
                <a:path extrusionOk="0" h="8386" w="11039">
                  <a:moveTo>
                    <a:pt x="1769" y="0"/>
                  </a:moveTo>
                  <a:lnTo>
                    <a:pt x="1724" y="9"/>
                  </a:lnTo>
                  <a:lnTo>
                    <a:pt x="1688" y="27"/>
                  </a:lnTo>
                  <a:lnTo>
                    <a:pt x="1653" y="107"/>
                  </a:lnTo>
                  <a:lnTo>
                    <a:pt x="1662" y="152"/>
                  </a:lnTo>
                  <a:lnTo>
                    <a:pt x="2215" y="1697"/>
                  </a:lnTo>
                  <a:lnTo>
                    <a:pt x="242" y="241"/>
                  </a:lnTo>
                  <a:lnTo>
                    <a:pt x="206" y="223"/>
                  </a:lnTo>
                  <a:lnTo>
                    <a:pt x="117" y="232"/>
                  </a:lnTo>
                  <a:lnTo>
                    <a:pt x="90" y="268"/>
                  </a:lnTo>
                  <a:lnTo>
                    <a:pt x="72" y="304"/>
                  </a:lnTo>
                  <a:lnTo>
                    <a:pt x="81" y="393"/>
                  </a:lnTo>
                  <a:lnTo>
                    <a:pt x="117" y="420"/>
                  </a:lnTo>
                  <a:lnTo>
                    <a:pt x="2992" y="2554"/>
                  </a:lnTo>
                  <a:lnTo>
                    <a:pt x="99" y="2840"/>
                  </a:lnTo>
                  <a:lnTo>
                    <a:pt x="54" y="2849"/>
                  </a:lnTo>
                  <a:lnTo>
                    <a:pt x="1" y="2920"/>
                  </a:lnTo>
                  <a:lnTo>
                    <a:pt x="1" y="2965"/>
                  </a:lnTo>
                  <a:lnTo>
                    <a:pt x="10" y="3009"/>
                  </a:lnTo>
                  <a:lnTo>
                    <a:pt x="72" y="3063"/>
                  </a:lnTo>
                  <a:lnTo>
                    <a:pt x="117" y="3063"/>
                  </a:lnTo>
                  <a:lnTo>
                    <a:pt x="3260" y="2742"/>
                  </a:lnTo>
                  <a:lnTo>
                    <a:pt x="5305" y="4251"/>
                  </a:lnTo>
                  <a:lnTo>
                    <a:pt x="2001" y="5153"/>
                  </a:lnTo>
                  <a:lnTo>
                    <a:pt x="1956" y="5170"/>
                  </a:lnTo>
                  <a:lnTo>
                    <a:pt x="1912" y="5242"/>
                  </a:lnTo>
                  <a:lnTo>
                    <a:pt x="1921" y="5287"/>
                  </a:lnTo>
                  <a:lnTo>
                    <a:pt x="1938" y="5331"/>
                  </a:lnTo>
                  <a:lnTo>
                    <a:pt x="2010" y="5376"/>
                  </a:lnTo>
                  <a:lnTo>
                    <a:pt x="2054" y="5367"/>
                  </a:lnTo>
                  <a:lnTo>
                    <a:pt x="5528" y="4420"/>
                  </a:lnTo>
                  <a:lnTo>
                    <a:pt x="8029" y="6269"/>
                  </a:lnTo>
                  <a:lnTo>
                    <a:pt x="4885" y="7251"/>
                  </a:lnTo>
                  <a:lnTo>
                    <a:pt x="4841" y="7278"/>
                  </a:lnTo>
                  <a:lnTo>
                    <a:pt x="4805" y="7349"/>
                  </a:lnTo>
                  <a:lnTo>
                    <a:pt x="4814" y="7394"/>
                  </a:lnTo>
                  <a:lnTo>
                    <a:pt x="4832" y="7439"/>
                  </a:lnTo>
                  <a:lnTo>
                    <a:pt x="4903" y="7474"/>
                  </a:lnTo>
                  <a:lnTo>
                    <a:pt x="4948" y="7465"/>
                  </a:lnTo>
                  <a:lnTo>
                    <a:pt x="8252" y="6430"/>
                  </a:lnTo>
                  <a:lnTo>
                    <a:pt x="10859" y="8358"/>
                  </a:lnTo>
                  <a:lnTo>
                    <a:pt x="10922" y="8385"/>
                  </a:lnTo>
                  <a:lnTo>
                    <a:pt x="10976" y="8367"/>
                  </a:lnTo>
                  <a:lnTo>
                    <a:pt x="11002" y="8350"/>
                  </a:lnTo>
                  <a:lnTo>
                    <a:pt x="11020" y="8332"/>
                  </a:lnTo>
                  <a:lnTo>
                    <a:pt x="11038" y="8296"/>
                  </a:lnTo>
                  <a:lnTo>
                    <a:pt x="11020" y="8207"/>
                  </a:lnTo>
                  <a:lnTo>
                    <a:pt x="10993" y="8180"/>
                  </a:lnTo>
                  <a:lnTo>
                    <a:pt x="9020" y="6724"/>
                  </a:lnTo>
                  <a:lnTo>
                    <a:pt x="8100" y="2581"/>
                  </a:lnTo>
                  <a:lnTo>
                    <a:pt x="8082" y="2536"/>
                  </a:lnTo>
                  <a:lnTo>
                    <a:pt x="8011" y="2491"/>
                  </a:lnTo>
                  <a:lnTo>
                    <a:pt x="7966" y="2491"/>
                  </a:lnTo>
                  <a:lnTo>
                    <a:pt x="7930" y="2509"/>
                  </a:lnTo>
                  <a:lnTo>
                    <a:pt x="7886" y="2581"/>
                  </a:lnTo>
                  <a:lnTo>
                    <a:pt x="7886" y="2625"/>
                  </a:lnTo>
                  <a:lnTo>
                    <a:pt x="8752" y="6528"/>
                  </a:lnTo>
                  <a:lnTo>
                    <a:pt x="8752" y="6528"/>
                  </a:lnTo>
                  <a:lnTo>
                    <a:pt x="6528" y="4885"/>
                  </a:lnTo>
                  <a:lnTo>
                    <a:pt x="4903" y="482"/>
                  </a:lnTo>
                  <a:lnTo>
                    <a:pt x="4885" y="447"/>
                  </a:lnTo>
                  <a:lnTo>
                    <a:pt x="4805" y="411"/>
                  </a:lnTo>
                  <a:lnTo>
                    <a:pt x="4760" y="420"/>
                  </a:lnTo>
                  <a:lnTo>
                    <a:pt x="4716" y="438"/>
                  </a:lnTo>
                  <a:lnTo>
                    <a:pt x="4689" y="518"/>
                  </a:lnTo>
                  <a:lnTo>
                    <a:pt x="4698" y="563"/>
                  </a:lnTo>
                  <a:lnTo>
                    <a:pt x="6207" y="4644"/>
                  </a:lnTo>
                  <a:lnTo>
                    <a:pt x="2537" y="1938"/>
                  </a:lnTo>
                  <a:lnTo>
                    <a:pt x="1867" y="71"/>
                  </a:lnTo>
                  <a:lnTo>
                    <a:pt x="1849" y="36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0" name="Google Shape;1340;p37"/>
          <p:cNvGrpSpPr/>
          <p:nvPr/>
        </p:nvGrpSpPr>
        <p:grpSpPr>
          <a:xfrm rot="-9515868">
            <a:off x="7668055" y="2064913"/>
            <a:ext cx="1068366" cy="666729"/>
            <a:chOff x="15665297" y="4093225"/>
            <a:chExt cx="709482" cy="442762"/>
          </a:xfrm>
        </p:grpSpPr>
        <p:sp>
          <p:nvSpPr>
            <p:cNvPr id="1341" name="Google Shape;1341;p37"/>
            <p:cNvSpPr/>
            <p:nvPr/>
          </p:nvSpPr>
          <p:spPr>
            <a:xfrm>
              <a:off x="15665297" y="4093225"/>
              <a:ext cx="682334" cy="442762"/>
            </a:xfrm>
            <a:custGeom>
              <a:rect b="b" l="l" r="r" t="t"/>
              <a:pathLst>
                <a:path extrusionOk="0" h="8154" w="12566">
                  <a:moveTo>
                    <a:pt x="7368" y="0"/>
                  </a:moveTo>
                  <a:lnTo>
                    <a:pt x="6734" y="18"/>
                  </a:lnTo>
                  <a:lnTo>
                    <a:pt x="6564" y="72"/>
                  </a:lnTo>
                  <a:lnTo>
                    <a:pt x="6448" y="134"/>
                  </a:lnTo>
                  <a:lnTo>
                    <a:pt x="6296" y="259"/>
                  </a:lnTo>
                  <a:lnTo>
                    <a:pt x="6225" y="384"/>
                  </a:lnTo>
                  <a:lnTo>
                    <a:pt x="6216" y="509"/>
                  </a:lnTo>
                  <a:lnTo>
                    <a:pt x="6341" y="768"/>
                  </a:lnTo>
                  <a:lnTo>
                    <a:pt x="6404" y="822"/>
                  </a:lnTo>
                  <a:lnTo>
                    <a:pt x="6288" y="840"/>
                  </a:lnTo>
                  <a:lnTo>
                    <a:pt x="5162" y="1054"/>
                  </a:lnTo>
                  <a:lnTo>
                    <a:pt x="4046" y="1358"/>
                  </a:lnTo>
                  <a:lnTo>
                    <a:pt x="3359" y="1608"/>
                  </a:lnTo>
                  <a:lnTo>
                    <a:pt x="2805" y="1893"/>
                  </a:lnTo>
                  <a:lnTo>
                    <a:pt x="2546" y="2134"/>
                  </a:lnTo>
                  <a:lnTo>
                    <a:pt x="2466" y="2313"/>
                  </a:lnTo>
                  <a:lnTo>
                    <a:pt x="2466" y="2402"/>
                  </a:lnTo>
                  <a:lnTo>
                    <a:pt x="2474" y="2572"/>
                  </a:lnTo>
                  <a:lnTo>
                    <a:pt x="2537" y="2858"/>
                  </a:lnTo>
                  <a:lnTo>
                    <a:pt x="2680" y="3161"/>
                  </a:lnTo>
                  <a:lnTo>
                    <a:pt x="3037" y="3438"/>
                  </a:lnTo>
                  <a:lnTo>
                    <a:pt x="3108" y="3447"/>
                  </a:lnTo>
                  <a:lnTo>
                    <a:pt x="2992" y="3501"/>
                  </a:lnTo>
                  <a:lnTo>
                    <a:pt x="1992" y="4037"/>
                  </a:lnTo>
                  <a:lnTo>
                    <a:pt x="1037" y="4679"/>
                  </a:lnTo>
                  <a:lnTo>
                    <a:pt x="492" y="5153"/>
                  </a:lnTo>
                  <a:lnTo>
                    <a:pt x="188" y="5519"/>
                  </a:lnTo>
                  <a:lnTo>
                    <a:pt x="63" y="5769"/>
                  </a:lnTo>
                  <a:lnTo>
                    <a:pt x="1" y="6010"/>
                  </a:lnTo>
                  <a:lnTo>
                    <a:pt x="28" y="6242"/>
                  </a:lnTo>
                  <a:lnTo>
                    <a:pt x="81" y="6349"/>
                  </a:lnTo>
                  <a:lnTo>
                    <a:pt x="144" y="6457"/>
                  </a:lnTo>
                  <a:lnTo>
                    <a:pt x="287" y="6626"/>
                  </a:lnTo>
                  <a:lnTo>
                    <a:pt x="465" y="6742"/>
                  </a:lnTo>
                  <a:lnTo>
                    <a:pt x="653" y="6823"/>
                  </a:lnTo>
                  <a:lnTo>
                    <a:pt x="965" y="6867"/>
                  </a:lnTo>
                  <a:lnTo>
                    <a:pt x="1403" y="6823"/>
                  </a:lnTo>
                  <a:lnTo>
                    <a:pt x="2037" y="6635"/>
                  </a:lnTo>
                  <a:lnTo>
                    <a:pt x="2617" y="6340"/>
                  </a:lnTo>
                  <a:lnTo>
                    <a:pt x="2680" y="6305"/>
                  </a:lnTo>
                  <a:lnTo>
                    <a:pt x="2653" y="6367"/>
                  </a:lnTo>
                  <a:lnTo>
                    <a:pt x="2528" y="6974"/>
                  </a:lnTo>
                  <a:lnTo>
                    <a:pt x="2510" y="7546"/>
                  </a:lnTo>
                  <a:lnTo>
                    <a:pt x="2591" y="7876"/>
                  </a:lnTo>
                  <a:lnTo>
                    <a:pt x="2733" y="8055"/>
                  </a:lnTo>
                  <a:lnTo>
                    <a:pt x="2858" y="8126"/>
                  </a:lnTo>
                  <a:lnTo>
                    <a:pt x="3028" y="8153"/>
                  </a:lnTo>
                  <a:lnTo>
                    <a:pt x="3242" y="8135"/>
                  </a:lnTo>
                  <a:lnTo>
                    <a:pt x="3367" y="8100"/>
                  </a:lnTo>
                  <a:lnTo>
                    <a:pt x="3626" y="8010"/>
                  </a:lnTo>
                  <a:lnTo>
                    <a:pt x="4082" y="7769"/>
                  </a:lnTo>
                  <a:lnTo>
                    <a:pt x="4493" y="7483"/>
                  </a:lnTo>
                  <a:lnTo>
                    <a:pt x="4832" y="7171"/>
                  </a:lnTo>
                  <a:lnTo>
                    <a:pt x="5448" y="6430"/>
                  </a:lnTo>
                  <a:lnTo>
                    <a:pt x="5546" y="6260"/>
                  </a:lnTo>
                  <a:lnTo>
                    <a:pt x="5529" y="6314"/>
                  </a:lnTo>
                  <a:lnTo>
                    <a:pt x="5386" y="6778"/>
                  </a:lnTo>
                  <a:lnTo>
                    <a:pt x="5350" y="7207"/>
                  </a:lnTo>
                  <a:lnTo>
                    <a:pt x="5421" y="7448"/>
                  </a:lnTo>
                  <a:lnTo>
                    <a:pt x="5555" y="7555"/>
                  </a:lnTo>
                  <a:lnTo>
                    <a:pt x="5689" y="7591"/>
                  </a:lnTo>
                  <a:lnTo>
                    <a:pt x="5948" y="7582"/>
                  </a:lnTo>
                  <a:lnTo>
                    <a:pt x="6189" y="7510"/>
                  </a:lnTo>
                  <a:lnTo>
                    <a:pt x="6448" y="7403"/>
                  </a:lnTo>
                  <a:lnTo>
                    <a:pt x="6948" y="7126"/>
                  </a:lnTo>
                  <a:lnTo>
                    <a:pt x="7654" y="6599"/>
                  </a:lnTo>
                  <a:lnTo>
                    <a:pt x="8699" y="5546"/>
                  </a:lnTo>
                  <a:lnTo>
                    <a:pt x="8859" y="5340"/>
                  </a:lnTo>
                  <a:lnTo>
                    <a:pt x="8850" y="5376"/>
                  </a:lnTo>
                  <a:lnTo>
                    <a:pt x="8815" y="5680"/>
                  </a:lnTo>
                  <a:lnTo>
                    <a:pt x="8895" y="5912"/>
                  </a:lnTo>
                  <a:lnTo>
                    <a:pt x="9020" y="6001"/>
                  </a:lnTo>
                  <a:lnTo>
                    <a:pt x="9243" y="6001"/>
                  </a:lnTo>
                  <a:lnTo>
                    <a:pt x="9583" y="5858"/>
                  </a:lnTo>
                  <a:lnTo>
                    <a:pt x="9806" y="5715"/>
                  </a:lnTo>
                  <a:lnTo>
                    <a:pt x="10038" y="5537"/>
                  </a:lnTo>
                  <a:lnTo>
                    <a:pt x="10529" y="5055"/>
                  </a:lnTo>
                  <a:lnTo>
                    <a:pt x="11020" y="4447"/>
                  </a:lnTo>
                  <a:lnTo>
                    <a:pt x="11476" y="3751"/>
                  </a:lnTo>
                  <a:lnTo>
                    <a:pt x="11887" y="3010"/>
                  </a:lnTo>
                  <a:lnTo>
                    <a:pt x="12217" y="2259"/>
                  </a:lnTo>
                  <a:lnTo>
                    <a:pt x="12458" y="1536"/>
                  </a:lnTo>
                  <a:lnTo>
                    <a:pt x="12565" y="884"/>
                  </a:lnTo>
                  <a:lnTo>
                    <a:pt x="12565" y="607"/>
                  </a:lnTo>
                  <a:lnTo>
                    <a:pt x="11905" y="500"/>
                  </a:lnTo>
                  <a:lnTo>
                    <a:pt x="8752" y="98"/>
                  </a:lnTo>
                  <a:lnTo>
                    <a:pt x="7368" y="0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7"/>
            <p:cNvSpPr/>
            <p:nvPr/>
          </p:nvSpPr>
          <p:spPr>
            <a:xfrm>
              <a:off x="15753098" y="4109189"/>
              <a:ext cx="621681" cy="365222"/>
            </a:xfrm>
            <a:custGeom>
              <a:rect b="b" l="l" r="r" t="t"/>
              <a:pathLst>
                <a:path extrusionOk="0" h="6726" w="11449">
                  <a:moveTo>
                    <a:pt x="5447" y="1"/>
                  </a:moveTo>
                  <a:lnTo>
                    <a:pt x="5376" y="37"/>
                  </a:lnTo>
                  <a:lnTo>
                    <a:pt x="5358" y="72"/>
                  </a:lnTo>
                  <a:lnTo>
                    <a:pt x="5358" y="117"/>
                  </a:lnTo>
                  <a:lnTo>
                    <a:pt x="5394" y="179"/>
                  </a:lnTo>
                  <a:lnTo>
                    <a:pt x="5430" y="197"/>
                  </a:lnTo>
                  <a:lnTo>
                    <a:pt x="8957" y="1260"/>
                  </a:lnTo>
                  <a:lnTo>
                    <a:pt x="6635" y="2314"/>
                  </a:lnTo>
                  <a:lnTo>
                    <a:pt x="2358" y="1635"/>
                  </a:lnTo>
                  <a:lnTo>
                    <a:pt x="2313" y="1635"/>
                  </a:lnTo>
                  <a:lnTo>
                    <a:pt x="2251" y="1689"/>
                  </a:lnTo>
                  <a:lnTo>
                    <a:pt x="2242" y="1724"/>
                  </a:lnTo>
                  <a:lnTo>
                    <a:pt x="2233" y="1769"/>
                  </a:lnTo>
                  <a:lnTo>
                    <a:pt x="2286" y="1832"/>
                  </a:lnTo>
                  <a:lnTo>
                    <a:pt x="2322" y="1840"/>
                  </a:lnTo>
                  <a:lnTo>
                    <a:pt x="6296" y="2466"/>
                  </a:lnTo>
                  <a:lnTo>
                    <a:pt x="2465" y="4198"/>
                  </a:lnTo>
                  <a:lnTo>
                    <a:pt x="652" y="3903"/>
                  </a:lnTo>
                  <a:lnTo>
                    <a:pt x="616" y="3903"/>
                  </a:lnTo>
                  <a:lnTo>
                    <a:pt x="545" y="3948"/>
                  </a:lnTo>
                  <a:lnTo>
                    <a:pt x="536" y="3984"/>
                  </a:lnTo>
                  <a:lnTo>
                    <a:pt x="536" y="4028"/>
                  </a:lnTo>
                  <a:lnTo>
                    <a:pt x="581" y="4091"/>
                  </a:lnTo>
                  <a:lnTo>
                    <a:pt x="625" y="4100"/>
                  </a:lnTo>
                  <a:lnTo>
                    <a:pt x="2126" y="4350"/>
                  </a:lnTo>
                  <a:lnTo>
                    <a:pt x="63" y="5287"/>
                  </a:lnTo>
                  <a:lnTo>
                    <a:pt x="27" y="5305"/>
                  </a:lnTo>
                  <a:lnTo>
                    <a:pt x="0" y="5377"/>
                  </a:lnTo>
                  <a:lnTo>
                    <a:pt x="9" y="5421"/>
                  </a:lnTo>
                  <a:lnTo>
                    <a:pt x="27" y="5457"/>
                  </a:lnTo>
                  <a:lnTo>
                    <a:pt x="107" y="5484"/>
                  </a:lnTo>
                  <a:lnTo>
                    <a:pt x="143" y="5475"/>
                  </a:lnTo>
                  <a:lnTo>
                    <a:pt x="3161" y="4109"/>
                  </a:lnTo>
                  <a:lnTo>
                    <a:pt x="3161" y="4109"/>
                  </a:lnTo>
                  <a:lnTo>
                    <a:pt x="2090" y="6573"/>
                  </a:lnTo>
                  <a:lnTo>
                    <a:pt x="2072" y="6618"/>
                  </a:lnTo>
                  <a:lnTo>
                    <a:pt x="2108" y="6689"/>
                  </a:lnTo>
                  <a:lnTo>
                    <a:pt x="2143" y="6707"/>
                  </a:lnTo>
                  <a:lnTo>
                    <a:pt x="2179" y="6725"/>
                  </a:lnTo>
                  <a:lnTo>
                    <a:pt x="2251" y="6689"/>
                  </a:lnTo>
                  <a:lnTo>
                    <a:pt x="2277" y="6654"/>
                  </a:lnTo>
                  <a:lnTo>
                    <a:pt x="3438" y="3984"/>
                  </a:lnTo>
                  <a:lnTo>
                    <a:pt x="5572" y="3019"/>
                  </a:lnTo>
                  <a:lnTo>
                    <a:pt x="4813" y="6091"/>
                  </a:lnTo>
                  <a:lnTo>
                    <a:pt x="4805" y="6127"/>
                  </a:lnTo>
                  <a:lnTo>
                    <a:pt x="4849" y="6198"/>
                  </a:lnTo>
                  <a:lnTo>
                    <a:pt x="4885" y="6216"/>
                  </a:lnTo>
                  <a:lnTo>
                    <a:pt x="4930" y="6216"/>
                  </a:lnTo>
                  <a:lnTo>
                    <a:pt x="4992" y="6180"/>
                  </a:lnTo>
                  <a:lnTo>
                    <a:pt x="5010" y="6136"/>
                  </a:lnTo>
                  <a:lnTo>
                    <a:pt x="5814" y="2912"/>
                  </a:lnTo>
                  <a:lnTo>
                    <a:pt x="8430" y="1724"/>
                  </a:lnTo>
                  <a:lnTo>
                    <a:pt x="8430" y="1724"/>
                  </a:lnTo>
                  <a:lnTo>
                    <a:pt x="7805" y="4707"/>
                  </a:lnTo>
                  <a:lnTo>
                    <a:pt x="7805" y="4752"/>
                  </a:lnTo>
                  <a:lnTo>
                    <a:pt x="7841" y="4814"/>
                  </a:lnTo>
                  <a:lnTo>
                    <a:pt x="7885" y="4832"/>
                  </a:lnTo>
                  <a:lnTo>
                    <a:pt x="7921" y="4832"/>
                  </a:lnTo>
                  <a:lnTo>
                    <a:pt x="7993" y="4787"/>
                  </a:lnTo>
                  <a:lnTo>
                    <a:pt x="8001" y="4752"/>
                  </a:lnTo>
                  <a:lnTo>
                    <a:pt x="8662" y="1617"/>
                  </a:lnTo>
                  <a:lnTo>
                    <a:pt x="11386" y="385"/>
                  </a:lnTo>
                  <a:lnTo>
                    <a:pt x="11439" y="349"/>
                  </a:lnTo>
                  <a:lnTo>
                    <a:pt x="11448" y="296"/>
                  </a:lnTo>
                  <a:lnTo>
                    <a:pt x="11448" y="278"/>
                  </a:lnTo>
                  <a:lnTo>
                    <a:pt x="11439" y="251"/>
                  </a:lnTo>
                  <a:lnTo>
                    <a:pt x="11422" y="215"/>
                  </a:lnTo>
                  <a:lnTo>
                    <a:pt x="11341" y="188"/>
                  </a:lnTo>
                  <a:lnTo>
                    <a:pt x="11306" y="197"/>
                  </a:lnTo>
                  <a:lnTo>
                    <a:pt x="9243" y="1135"/>
                  </a:lnTo>
                  <a:lnTo>
                    <a:pt x="5492" y="1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3" name="Google Shape;1343;p37"/>
          <p:cNvGrpSpPr/>
          <p:nvPr/>
        </p:nvGrpSpPr>
        <p:grpSpPr>
          <a:xfrm rot="4895250">
            <a:off x="7592773" y="733258"/>
            <a:ext cx="1061305" cy="994378"/>
            <a:chOff x="15697822" y="1065095"/>
            <a:chExt cx="860209" cy="805964"/>
          </a:xfrm>
        </p:grpSpPr>
        <p:sp>
          <p:nvSpPr>
            <p:cNvPr id="1344" name="Google Shape;1344;p37"/>
            <p:cNvSpPr/>
            <p:nvPr/>
          </p:nvSpPr>
          <p:spPr>
            <a:xfrm>
              <a:off x="15697822" y="1516046"/>
              <a:ext cx="615382" cy="355013"/>
            </a:xfrm>
            <a:custGeom>
              <a:rect b="b" l="l" r="r" t="t"/>
              <a:pathLst>
                <a:path extrusionOk="0" h="6538" w="11333">
                  <a:moveTo>
                    <a:pt x="5456" y="1"/>
                  </a:moveTo>
                  <a:lnTo>
                    <a:pt x="4822" y="45"/>
                  </a:lnTo>
                  <a:lnTo>
                    <a:pt x="3894" y="197"/>
                  </a:lnTo>
                  <a:lnTo>
                    <a:pt x="2760" y="518"/>
                  </a:lnTo>
                  <a:lnTo>
                    <a:pt x="1750" y="911"/>
                  </a:lnTo>
                  <a:lnTo>
                    <a:pt x="938" y="1313"/>
                  </a:lnTo>
                  <a:lnTo>
                    <a:pt x="116" y="1778"/>
                  </a:lnTo>
                  <a:lnTo>
                    <a:pt x="0" y="1858"/>
                  </a:lnTo>
                  <a:lnTo>
                    <a:pt x="72" y="1974"/>
                  </a:lnTo>
                  <a:lnTo>
                    <a:pt x="598" y="2760"/>
                  </a:lnTo>
                  <a:lnTo>
                    <a:pt x="1170" y="3474"/>
                  </a:lnTo>
                  <a:lnTo>
                    <a:pt x="1911" y="4260"/>
                  </a:lnTo>
                  <a:lnTo>
                    <a:pt x="2599" y="4841"/>
                  </a:lnTo>
                  <a:lnTo>
                    <a:pt x="3108" y="5216"/>
                  </a:lnTo>
                  <a:lnTo>
                    <a:pt x="3653" y="5564"/>
                  </a:lnTo>
                  <a:lnTo>
                    <a:pt x="4242" y="5876"/>
                  </a:lnTo>
                  <a:lnTo>
                    <a:pt x="4876" y="6135"/>
                  </a:lnTo>
                  <a:lnTo>
                    <a:pt x="5555" y="6350"/>
                  </a:lnTo>
                  <a:lnTo>
                    <a:pt x="5903" y="6421"/>
                  </a:lnTo>
                  <a:lnTo>
                    <a:pt x="6260" y="6484"/>
                  </a:lnTo>
                  <a:lnTo>
                    <a:pt x="6921" y="6537"/>
                  </a:lnTo>
                  <a:lnTo>
                    <a:pt x="7537" y="6519"/>
                  </a:lnTo>
                  <a:lnTo>
                    <a:pt x="8100" y="6448"/>
                  </a:lnTo>
                  <a:lnTo>
                    <a:pt x="8618" y="6314"/>
                  </a:lnTo>
                  <a:lnTo>
                    <a:pt x="9082" y="6135"/>
                  </a:lnTo>
                  <a:lnTo>
                    <a:pt x="9707" y="5823"/>
                  </a:lnTo>
                  <a:lnTo>
                    <a:pt x="10368" y="5332"/>
                  </a:lnTo>
                  <a:lnTo>
                    <a:pt x="10850" y="4841"/>
                  </a:lnTo>
                  <a:lnTo>
                    <a:pt x="11288" y="4269"/>
                  </a:lnTo>
                  <a:lnTo>
                    <a:pt x="11332" y="4171"/>
                  </a:lnTo>
                  <a:lnTo>
                    <a:pt x="11314" y="4073"/>
                  </a:lnTo>
                  <a:lnTo>
                    <a:pt x="11055" y="3394"/>
                  </a:lnTo>
                  <a:lnTo>
                    <a:pt x="10734" y="2778"/>
                  </a:lnTo>
                  <a:lnTo>
                    <a:pt x="10261" y="2090"/>
                  </a:lnTo>
                  <a:lnTo>
                    <a:pt x="9787" y="1572"/>
                  </a:lnTo>
                  <a:lnTo>
                    <a:pt x="9412" y="1242"/>
                  </a:lnTo>
                  <a:lnTo>
                    <a:pt x="8993" y="929"/>
                  </a:lnTo>
                  <a:lnTo>
                    <a:pt x="8519" y="652"/>
                  </a:lnTo>
                  <a:lnTo>
                    <a:pt x="7992" y="411"/>
                  </a:lnTo>
                  <a:lnTo>
                    <a:pt x="7403" y="215"/>
                  </a:lnTo>
                  <a:lnTo>
                    <a:pt x="7082" y="134"/>
                  </a:lnTo>
                  <a:lnTo>
                    <a:pt x="6751" y="72"/>
                  </a:lnTo>
                  <a:lnTo>
                    <a:pt x="6099" y="1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15786058" y="1548517"/>
              <a:ext cx="582422" cy="280351"/>
            </a:xfrm>
            <a:custGeom>
              <a:rect b="b" l="l" r="r" t="t"/>
              <a:pathLst>
                <a:path extrusionOk="0" h="5163" w="10726">
                  <a:moveTo>
                    <a:pt x="3519" y="1"/>
                  </a:moveTo>
                  <a:lnTo>
                    <a:pt x="3483" y="19"/>
                  </a:lnTo>
                  <a:lnTo>
                    <a:pt x="3465" y="45"/>
                  </a:lnTo>
                  <a:lnTo>
                    <a:pt x="3465" y="117"/>
                  </a:lnTo>
                  <a:lnTo>
                    <a:pt x="3483" y="144"/>
                  </a:lnTo>
                  <a:lnTo>
                    <a:pt x="5957" y="2644"/>
                  </a:lnTo>
                  <a:lnTo>
                    <a:pt x="2358" y="1876"/>
                  </a:lnTo>
                  <a:lnTo>
                    <a:pt x="1242" y="733"/>
                  </a:lnTo>
                  <a:lnTo>
                    <a:pt x="1215" y="706"/>
                  </a:lnTo>
                  <a:lnTo>
                    <a:pt x="1143" y="706"/>
                  </a:lnTo>
                  <a:lnTo>
                    <a:pt x="1117" y="724"/>
                  </a:lnTo>
                  <a:lnTo>
                    <a:pt x="1099" y="760"/>
                  </a:lnTo>
                  <a:lnTo>
                    <a:pt x="1090" y="822"/>
                  </a:lnTo>
                  <a:lnTo>
                    <a:pt x="1117" y="858"/>
                  </a:lnTo>
                  <a:lnTo>
                    <a:pt x="2045" y="1805"/>
                  </a:lnTo>
                  <a:lnTo>
                    <a:pt x="2045" y="1805"/>
                  </a:lnTo>
                  <a:lnTo>
                    <a:pt x="108" y="1394"/>
                  </a:lnTo>
                  <a:lnTo>
                    <a:pt x="72" y="1394"/>
                  </a:lnTo>
                  <a:lnTo>
                    <a:pt x="9" y="1430"/>
                  </a:lnTo>
                  <a:lnTo>
                    <a:pt x="0" y="1465"/>
                  </a:lnTo>
                  <a:lnTo>
                    <a:pt x="0" y="1501"/>
                  </a:lnTo>
                  <a:lnTo>
                    <a:pt x="36" y="1555"/>
                  </a:lnTo>
                  <a:lnTo>
                    <a:pt x="72" y="1573"/>
                  </a:lnTo>
                  <a:lnTo>
                    <a:pt x="2894" y="2171"/>
                  </a:lnTo>
                  <a:lnTo>
                    <a:pt x="867" y="3350"/>
                  </a:lnTo>
                  <a:lnTo>
                    <a:pt x="831" y="3376"/>
                  </a:lnTo>
                  <a:lnTo>
                    <a:pt x="813" y="3439"/>
                  </a:lnTo>
                  <a:lnTo>
                    <a:pt x="831" y="3475"/>
                  </a:lnTo>
                  <a:lnTo>
                    <a:pt x="849" y="3501"/>
                  </a:lnTo>
                  <a:lnTo>
                    <a:pt x="920" y="3519"/>
                  </a:lnTo>
                  <a:lnTo>
                    <a:pt x="956" y="3510"/>
                  </a:lnTo>
                  <a:lnTo>
                    <a:pt x="3162" y="2233"/>
                  </a:lnTo>
                  <a:lnTo>
                    <a:pt x="5162" y="2662"/>
                  </a:lnTo>
                  <a:lnTo>
                    <a:pt x="3028" y="4421"/>
                  </a:lnTo>
                  <a:lnTo>
                    <a:pt x="3001" y="4448"/>
                  </a:lnTo>
                  <a:lnTo>
                    <a:pt x="3001" y="4519"/>
                  </a:lnTo>
                  <a:lnTo>
                    <a:pt x="3019" y="4546"/>
                  </a:lnTo>
                  <a:lnTo>
                    <a:pt x="3046" y="4573"/>
                  </a:lnTo>
                  <a:lnTo>
                    <a:pt x="3117" y="4582"/>
                  </a:lnTo>
                  <a:lnTo>
                    <a:pt x="3144" y="4564"/>
                  </a:lnTo>
                  <a:lnTo>
                    <a:pt x="5385" y="2707"/>
                  </a:lnTo>
                  <a:lnTo>
                    <a:pt x="7841" y="3233"/>
                  </a:lnTo>
                  <a:lnTo>
                    <a:pt x="5850" y="5011"/>
                  </a:lnTo>
                  <a:lnTo>
                    <a:pt x="5823" y="5037"/>
                  </a:lnTo>
                  <a:lnTo>
                    <a:pt x="5823" y="5100"/>
                  </a:lnTo>
                  <a:lnTo>
                    <a:pt x="5841" y="5136"/>
                  </a:lnTo>
                  <a:lnTo>
                    <a:pt x="5867" y="5153"/>
                  </a:lnTo>
                  <a:lnTo>
                    <a:pt x="5939" y="5162"/>
                  </a:lnTo>
                  <a:lnTo>
                    <a:pt x="5966" y="5144"/>
                  </a:lnTo>
                  <a:lnTo>
                    <a:pt x="8055" y="3278"/>
                  </a:lnTo>
                  <a:lnTo>
                    <a:pt x="10609" y="3832"/>
                  </a:lnTo>
                  <a:lnTo>
                    <a:pt x="10663" y="3832"/>
                  </a:lnTo>
                  <a:lnTo>
                    <a:pt x="10699" y="3796"/>
                  </a:lnTo>
                  <a:lnTo>
                    <a:pt x="10716" y="3778"/>
                  </a:lnTo>
                  <a:lnTo>
                    <a:pt x="10716" y="3760"/>
                  </a:lnTo>
                  <a:lnTo>
                    <a:pt x="10725" y="3725"/>
                  </a:lnTo>
                  <a:lnTo>
                    <a:pt x="10681" y="3662"/>
                  </a:lnTo>
                  <a:lnTo>
                    <a:pt x="10654" y="3653"/>
                  </a:lnTo>
                  <a:lnTo>
                    <a:pt x="8716" y="3242"/>
                  </a:lnTo>
                  <a:lnTo>
                    <a:pt x="6662" y="501"/>
                  </a:lnTo>
                  <a:lnTo>
                    <a:pt x="6635" y="474"/>
                  </a:lnTo>
                  <a:lnTo>
                    <a:pt x="6573" y="465"/>
                  </a:lnTo>
                  <a:lnTo>
                    <a:pt x="6537" y="483"/>
                  </a:lnTo>
                  <a:lnTo>
                    <a:pt x="6510" y="501"/>
                  </a:lnTo>
                  <a:lnTo>
                    <a:pt x="6501" y="572"/>
                  </a:lnTo>
                  <a:lnTo>
                    <a:pt x="6519" y="608"/>
                  </a:lnTo>
                  <a:lnTo>
                    <a:pt x="8457" y="3180"/>
                  </a:lnTo>
                  <a:lnTo>
                    <a:pt x="6278" y="2716"/>
                  </a:lnTo>
                  <a:lnTo>
                    <a:pt x="3608" y="19"/>
                  </a:lnTo>
                  <a:lnTo>
                    <a:pt x="3581" y="1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15957207" y="1193132"/>
              <a:ext cx="413223" cy="520791"/>
            </a:xfrm>
            <a:custGeom>
              <a:rect b="b" l="l" r="r" t="t"/>
              <a:pathLst>
                <a:path extrusionOk="0" h="9591" w="7610">
                  <a:moveTo>
                    <a:pt x="251" y="0"/>
                  </a:moveTo>
                  <a:lnTo>
                    <a:pt x="215" y="125"/>
                  </a:lnTo>
                  <a:lnTo>
                    <a:pt x="72" y="1063"/>
                  </a:lnTo>
                  <a:lnTo>
                    <a:pt x="1" y="1974"/>
                  </a:lnTo>
                  <a:lnTo>
                    <a:pt x="19" y="3054"/>
                  </a:lnTo>
                  <a:lnTo>
                    <a:pt x="117" y="3956"/>
                  </a:lnTo>
                  <a:lnTo>
                    <a:pt x="233" y="4572"/>
                  </a:lnTo>
                  <a:lnTo>
                    <a:pt x="403" y="5197"/>
                  </a:lnTo>
                  <a:lnTo>
                    <a:pt x="617" y="5831"/>
                  </a:lnTo>
                  <a:lnTo>
                    <a:pt x="903" y="6448"/>
                  </a:lnTo>
                  <a:lnTo>
                    <a:pt x="1260" y="7064"/>
                  </a:lnTo>
                  <a:lnTo>
                    <a:pt x="1465" y="7358"/>
                  </a:lnTo>
                  <a:lnTo>
                    <a:pt x="1680" y="7644"/>
                  </a:lnTo>
                  <a:lnTo>
                    <a:pt x="2126" y="8135"/>
                  </a:lnTo>
                  <a:lnTo>
                    <a:pt x="2590" y="8546"/>
                  </a:lnTo>
                  <a:lnTo>
                    <a:pt x="3055" y="8868"/>
                  </a:lnTo>
                  <a:lnTo>
                    <a:pt x="3528" y="9127"/>
                  </a:lnTo>
                  <a:lnTo>
                    <a:pt x="3983" y="9314"/>
                  </a:lnTo>
                  <a:lnTo>
                    <a:pt x="4662" y="9502"/>
                  </a:lnTo>
                  <a:lnTo>
                    <a:pt x="5475" y="9591"/>
                  </a:lnTo>
                  <a:lnTo>
                    <a:pt x="6162" y="9564"/>
                  </a:lnTo>
                  <a:lnTo>
                    <a:pt x="6868" y="9448"/>
                  </a:lnTo>
                  <a:lnTo>
                    <a:pt x="6975" y="9412"/>
                  </a:lnTo>
                  <a:lnTo>
                    <a:pt x="7020" y="9314"/>
                  </a:lnTo>
                  <a:lnTo>
                    <a:pt x="7296" y="8644"/>
                  </a:lnTo>
                  <a:lnTo>
                    <a:pt x="7484" y="7975"/>
                  </a:lnTo>
                  <a:lnTo>
                    <a:pt x="7600" y="7153"/>
                  </a:lnTo>
                  <a:lnTo>
                    <a:pt x="7609" y="6448"/>
                  </a:lnTo>
                  <a:lnTo>
                    <a:pt x="7564" y="5956"/>
                  </a:lnTo>
                  <a:lnTo>
                    <a:pt x="7466" y="5439"/>
                  </a:lnTo>
                  <a:lnTo>
                    <a:pt x="7305" y="4912"/>
                  </a:lnTo>
                  <a:lnTo>
                    <a:pt x="7082" y="4376"/>
                  </a:lnTo>
                  <a:lnTo>
                    <a:pt x="6787" y="3831"/>
                  </a:lnTo>
                  <a:lnTo>
                    <a:pt x="6600" y="3554"/>
                  </a:lnTo>
                  <a:lnTo>
                    <a:pt x="6412" y="3286"/>
                  </a:lnTo>
                  <a:lnTo>
                    <a:pt x="5984" y="2795"/>
                  </a:lnTo>
                  <a:lnTo>
                    <a:pt x="5510" y="2349"/>
                  </a:lnTo>
                  <a:lnTo>
                    <a:pt x="5010" y="1956"/>
                  </a:lnTo>
                  <a:lnTo>
                    <a:pt x="4234" y="1438"/>
                  </a:lnTo>
                  <a:lnTo>
                    <a:pt x="3171" y="893"/>
                  </a:lnTo>
                  <a:lnTo>
                    <a:pt x="2171" y="500"/>
                  </a:lnTo>
                  <a:lnTo>
                    <a:pt x="1304" y="232"/>
                  </a:lnTo>
                  <a:lnTo>
                    <a:pt x="385" y="1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6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15986312" y="1260028"/>
              <a:ext cx="385041" cy="489297"/>
            </a:xfrm>
            <a:custGeom>
              <a:rect b="b" l="l" r="r" t="t"/>
              <a:pathLst>
                <a:path extrusionOk="0" h="9011" w="7091">
                  <a:moveTo>
                    <a:pt x="795" y="1"/>
                  </a:moveTo>
                  <a:lnTo>
                    <a:pt x="768" y="18"/>
                  </a:lnTo>
                  <a:lnTo>
                    <a:pt x="742" y="45"/>
                  </a:lnTo>
                  <a:lnTo>
                    <a:pt x="724" y="108"/>
                  </a:lnTo>
                  <a:lnTo>
                    <a:pt x="742" y="143"/>
                  </a:lnTo>
                  <a:lnTo>
                    <a:pt x="2403" y="2510"/>
                  </a:lnTo>
                  <a:lnTo>
                    <a:pt x="2403" y="2510"/>
                  </a:lnTo>
                  <a:lnTo>
                    <a:pt x="108" y="1992"/>
                  </a:lnTo>
                  <a:lnTo>
                    <a:pt x="72" y="1983"/>
                  </a:lnTo>
                  <a:lnTo>
                    <a:pt x="18" y="2019"/>
                  </a:lnTo>
                  <a:lnTo>
                    <a:pt x="1" y="2054"/>
                  </a:lnTo>
                  <a:lnTo>
                    <a:pt x="1" y="2090"/>
                  </a:lnTo>
                  <a:lnTo>
                    <a:pt x="36" y="2153"/>
                  </a:lnTo>
                  <a:lnTo>
                    <a:pt x="72" y="2162"/>
                  </a:lnTo>
                  <a:lnTo>
                    <a:pt x="2554" y="2733"/>
                  </a:lnTo>
                  <a:lnTo>
                    <a:pt x="3724" y="4412"/>
                  </a:lnTo>
                  <a:lnTo>
                    <a:pt x="3724" y="4412"/>
                  </a:lnTo>
                  <a:lnTo>
                    <a:pt x="965" y="4251"/>
                  </a:lnTo>
                  <a:lnTo>
                    <a:pt x="929" y="4251"/>
                  </a:lnTo>
                  <a:lnTo>
                    <a:pt x="885" y="4296"/>
                  </a:lnTo>
                  <a:lnTo>
                    <a:pt x="876" y="4332"/>
                  </a:lnTo>
                  <a:lnTo>
                    <a:pt x="876" y="4367"/>
                  </a:lnTo>
                  <a:lnTo>
                    <a:pt x="920" y="4421"/>
                  </a:lnTo>
                  <a:lnTo>
                    <a:pt x="956" y="4430"/>
                  </a:lnTo>
                  <a:lnTo>
                    <a:pt x="3858" y="4599"/>
                  </a:lnTo>
                  <a:lnTo>
                    <a:pt x="5296" y="6653"/>
                  </a:lnTo>
                  <a:lnTo>
                    <a:pt x="2635" y="6600"/>
                  </a:lnTo>
                  <a:lnTo>
                    <a:pt x="2599" y="6600"/>
                  </a:lnTo>
                  <a:lnTo>
                    <a:pt x="2546" y="6653"/>
                  </a:lnTo>
                  <a:lnTo>
                    <a:pt x="2546" y="6689"/>
                  </a:lnTo>
                  <a:lnTo>
                    <a:pt x="2546" y="6725"/>
                  </a:lnTo>
                  <a:lnTo>
                    <a:pt x="2599" y="6769"/>
                  </a:lnTo>
                  <a:lnTo>
                    <a:pt x="2635" y="6778"/>
                  </a:lnTo>
                  <a:lnTo>
                    <a:pt x="5430" y="6832"/>
                  </a:lnTo>
                  <a:lnTo>
                    <a:pt x="6930" y="8975"/>
                  </a:lnTo>
                  <a:lnTo>
                    <a:pt x="6966" y="9011"/>
                  </a:lnTo>
                  <a:lnTo>
                    <a:pt x="7028" y="9011"/>
                  </a:lnTo>
                  <a:lnTo>
                    <a:pt x="7055" y="9002"/>
                  </a:lnTo>
                  <a:lnTo>
                    <a:pt x="7073" y="8975"/>
                  </a:lnTo>
                  <a:lnTo>
                    <a:pt x="7091" y="8904"/>
                  </a:lnTo>
                  <a:lnTo>
                    <a:pt x="7073" y="8877"/>
                  </a:lnTo>
                  <a:lnTo>
                    <a:pt x="5939" y="7261"/>
                  </a:lnTo>
                  <a:lnTo>
                    <a:pt x="6305" y="3849"/>
                  </a:lnTo>
                  <a:lnTo>
                    <a:pt x="6296" y="3814"/>
                  </a:lnTo>
                  <a:lnTo>
                    <a:pt x="6260" y="3760"/>
                  </a:lnTo>
                  <a:lnTo>
                    <a:pt x="6225" y="3751"/>
                  </a:lnTo>
                  <a:lnTo>
                    <a:pt x="6189" y="3751"/>
                  </a:lnTo>
                  <a:lnTo>
                    <a:pt x="6135" y="3796"/>
                  </a:lnTo>
                  <a:lnTo>
                    <a:pt x="6126" y="3831"/>
                  </a:lnTo>
                  <a:lnTo>
                    <a:pt x="5787" y="7037"/>
                  </a:lnTo>
                  <a:lnTo>
                    <a:pt x="4510" y="5207"/>
                  </a:lnTo>
                  <a:lnTo>
                    <a:pt x="4394" y="1420"/>
                  </a:lnTo>
                  <a:lnTo>
                    <a:pt x="4385" y="1385"/>
                  </a:lnTo>
                  <a:lnTo>
                    <a:pt x="4332" y="1340"/>
                  </a:lnTo>
                  <a:lnTo>
                    <a:pt x="4296" y="1331"/>
                  </a:lnTo>
                  <a:lnTo>
                    <a:pt x="4260" y="1340"/>
                  </a:lnTo>
                  <a:lnTo>
                    <a:pt x="4215" y="1394"/>
                  </a:lnTo>
                  <a:lnTo>
                    <a:pt x="4215" y="1429"/>
                  </a:lnTo>
                  <a:lnTo>
                    <a:pt x="4323" y="4939"/>
                  </a:lnTo>
                  <a:lnTo>
                    <a:pt x="2206" y="1929"/>
                  </a:lnTo>
                  <a:lnTo>
                    <a:pt x="2170" y="331"/>
                  </a:lnTo>
                  <a:lnTo>
                    <a:pt x="2170" y="295"/>
                  </a:lnTo>
                  <a:lnTo>
                    <a:pt x="2117" y="242"/>
                  </a:lnTo>
                  <a:lnTo>
                    <a:pt x="2081" y="242"/>
                  </a:lnTo>
                  <a:lnTo>
                    <a:pt x="2045" y="251"/>
                  </a:lnTo>
                  <a:lnTo>
                    <a:pt x="2001" y="295"/>
                  </a:lnTo>
                  <a:lnTo>
                    <a:pt x="1992" y="331"/>
                  </a:lnTo>
                  <a:lnTo>
                    <a:pt x="2028" y="1662"/>
                  </a:lnTo>
                  <a:lnTo>
                    <a:pt x="893" y="36"/>
                  </a:lnTo>
                  <a:lnTo>
                    <a:pt x="867" y="18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16209860" y="1065095"/>
              <a:ext cx="348172" cy="627545"/>
            </a:xfrm>
            <a:custGeom>
              <a:rect b="b" l="l" r="r" t="t"/>
              <a:pathLst>
                <a:path extrusionOk="0" h="11557" w="6412">
                  <a:moveTo>
                    <a:pt x="3599" y="1"/>
                  </a:moveTo>
                  <a:lnTo>
                    <a:pt x="3492" y="81"/>
                  </a:lnTo>
                  <a:lnTo>
                    <a:pt x="2804" y="724"/>
                  </a:lnTo>
                  <a:lnTo>
                    <a:pt x="2188" y="1403"/>
                  </a:lnTo>
                  <a:lnTo>
                    <a:pt x="1527" y="2260"/>
                  </a:lnTo>
                  <a:lnTo>
                    <a:pt x="1054" y="3028"/>
                  </a:lnTo>
                  <a:lnTo>
                    <a:pt x="759" y="3591"/>
                  </a:lnTo>
                  <a:lnTo>
                    <a:pt x="500" y="4180"/>
                  </a:lnTo>
                  <a:lnTo>
                    <a:pt x="286" y="4814"/>
                  </a:lnTo>
                  <a:lnTo>
                    <a:pt x="125" y="5484"/>
                  </a:lnTo>
                  <a:lnTo>
                    <a:pt x="27" y="6180"/>
                  </a:lnTo>
                  <a:lnTo>
                    <a:pt x="9" y="6537"/>
                  </a:lnTo>
                  <a:lnTo>
                    <a:pt x="0" y="6904"/>
                  </a:lnTo>
                  <a:lnTo>
                    <a:pt x="54" y="7564"/>
                  </a:lnTo>
                  <a:lnTo>
                    <a:pt x="161" y="8172"/>
                  </a:lnTo>
                  <a:lnTo>
                    <a:pt x="331" y="8716"/>
                  </a:lnTo>
                  <a:lnTo>
                    <a:pt x="536" y="9199"/>
                  </a:lnTo>
                  <a:lnTo>
                    <a:pt x="786" y="9636"/>
                  </a:lnTo>
                  <a:lnTo>
                    <a:pt x="1197" y="10199"/>
                  </a:lnTo>
                  <a:lnTo>
                    <a:pt x="1786" y="10779"/>
                  </a:lnTo>
                  <a:lnTo>
                    <a:pt x="2340" y="11181"/>
                  </a:lnTo>
                  <a:lnTo>
                    <a:pt x="2974" y="11520"/>
                  </a:lnTo>
                  <a:lnTo>
                    <a:pt x="3072" y="11556"/>
                  </a:lnTo>
                  <a:lnTo>
                    <a:pt x="3170" y="11511"/>
                  </a:lnTo>
                  <a:lnTo>
                    <a:pt x="3795" y="11154"/>
                  </a:lnTo>
                  <a:lnTo>
                    <a:pt x="4358" y="10743"/>
                  </a:lnTo>
                  <a:lnTo>
                    <a:pt x="4965" y="10163"/>
                  </a:lnTo>
                  <a:lnTo>
                    <a:pt x="5403" y="9618"/>
                  </a:lnTo>
                  <a:lnTo>
                    <a:pt x="5671" y="9199"/>
                  </a:lnTo>
                  <a:lnTo>
                    <a:pt x="5912" y="8734"/>
                  </a:lnTo>
                  <a:lnTo>
                    <a:pt x="6117" y="8225"/>
                  </a:lnTo>
                  <a:lnTo>
                    <a:pt x="6269" y="7663"/>
                  </a:lnTo>
                  <a:lnTo>
                    <a:pt x="6376" y="7046"/>
                  </a:lnTo>
                  <a:lnTo>
                    <a:pt x="6394" y="6725"/>
                  </a:lnTo>
                  <a:lnTo>
                    <a:pt x="6412" y="6395"/>
                  </a:lnTo>
                  <a:lnTo>
                    <a:pt x="6376" y="5734"/>
                  </a:lnTo>
                  <a:lnTo>
                    <a:pt x="6287" y="5100"/>
                  </a:lnTo>
                  <a:lnTo>
                    <a:pt x="6135" y="4475"/>
                  </a:lnTo>
                  <a:lnTo>
                    <a:pt x="5840" y="3591"/>
                  </a:lnTo>
                  <a:lnTo>
                    <a:pt x="5349" y="2510"/>
                  </a:lnTo>
                  <a:lnTo>
                    <a:pt x="4805" y="1581"/>
                  </a:lnTo>
                  <a:lnTo>
                    <a:pt x="4287" y="840"/>
                  </a:lnTo>
                  <a:lnTo>
                    <a:pt x="3697" y="99"/>
                  </a:lnTo>
                  <a:lnTo>
                    <a:pt x="3599" y="1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16259326" y="1153819"/>
              <a:ext cx="257979" cy="594531"/>
            </a:xfrm>
            <a:custGeom>
              <a:rect b="b" l="l" r="r" t="t"/>
              <a:pathLst>
                <a:path extrusionOk="0" h="10949" w="4751">
                  <a:moveTo>
                    <a:pt x="2706" y="1"/>
                  </a:moveTo>
                  <a:lnTo>
                    <a:pt x="2652" y="54"/>
                  </a:lnTo>
                  <a:lnTo>
                    <a:pt x="2643" y="90"/>
                  </a:lnTo>
                  <a:lnTo>
                    <a:pt x="2483" y="2975"/>
                  </a:lnTo>
                  <a:lnTo>
                    <a:pt x="1009" y="1144"/>
                  </a:lnTo>
                  <a:lnTo>
                    <a:pt x="982" y="1126"/>
                  </a:lnTo>
                  <a:lnTo>
                    <a:pt x="911" y="1117"/>
                  </a:lnTo>
                  <a:lnTo>
                    <a:pt x="884" y="1135"/>
                  </a:lnTo>
                  <a:lnTo>
                    <a:pt x="857" y="1162"/>
                  </a:lnTo>
                  <a:lnTo>
                    <a:pt x="848" y="1233"/>
                  </a:lnTo>
                  <a:lnTo>
                    <a:pt x="866" y="1260"/>
                  </a:lnTo>
                  <a:lnTo>
                    <a:pt x="2474" y="3242"/>
                  </a:lnTo>
                  <a:lnTo>
                    <a:pt x="2358" y="5287"/>
                  </a:lnTo>
                  <a:lnTo>
                    <a:pt x="286" y="3457"/>
                  </a:lnTo>
                  <a:lnTo>
                    <a:pt x="259" y="3430"/>
                  </a:lnTo>
                  <a:lnTo>
                    <a:pt x="188" y="3439"/>
                  </a:lnTo>
                  <a:lnTo>
                    <a:pt x="161" y="3466"/>
                  </a:lnTo>
                  <a:lnTo>
                    <a:pt x="143" y="3492"/>
                  </a:lnTo>
                  <a:lnTo>
                    <a:pt x="143" y="3564"/>
                  </a:lnTo>
                  <a:lnTo>
                    <a:pt x="170" y="3591"/>
                  </a:lnTo>
                  <a:lnTo>
                    <a:pt x="2349" y="5511"/>
                  </a:lnTo>
                  <a:lnTo>
                    <a:pt x="2215" y="8020"/>
                  </a:lnTo>
                  <a:lnTo>
                    <a:pt x="152" y="6332"/>
                  </a:lnTo>
                  <a:lnTo>
                    <a:pt x="116" y="6314"/>
                  </a:lnTo>
                  <a:lnTo>
                    <a:pt x="54" y="6323"/>
                  </a:lnTo>
                  <a:lnTo>
                    <a:pt x="27" y="6341"/>
                  </a:lnTo>
                  <a:lnTo>
                    <a:pt x="0" y="6377"/>
                  </a:lnTo>
                  <a:lnTo>
                    <a:pt x="9" y="6439"/>
                  </a:lnTo>
                  <a:lnTo>
                    <a:pt x="36" y="6466"/>
                  </a:lnTo>
                  <a:lnTo>
                    <a:pt x="2197" y="8243"/>
                  </a:lnTo>
                  <a:lnTo>
                    <a:pt x="2054" y="10851"/>
                  </a:lnTo>
                  <a:lnTo>
                    <a:pt x="2063" y="10904"/>
                  </a:lnTo>
                  <a:lnTo>
                    <a:pt x="2099" y="10931"/>
                  </a:lnTo>
                  <a:lnTo>
                    <a:pt x="2116" y="10940"/>
                  </a:lnTo>
                  <a:lnTo>
                    <a:pt x="2143" y="10949"/>
                  </a:lnTo>
                  <a:lnTo>
                    <a:pt x="2179" y="10940"/>
                  </a:lnTo>
                  <a:lnTo>
                    <a:pt x="2224" y="10895"/>
                  </a:lnTo>
                  <a:lnTo>
                    <a:pt x="2233" y="10860"/>
                  </a:lnTo>
                  <a:lnTo>
                    <a:pt x="2340" y="8886"/>
                  </a:lnTo>
                  <a:lnTo>
                    <a:pt x="4733" y="6430"/>
                  </a:lnTo>
                  <a:lnTo>
                    <a:pt x="4751" y="6404"/>
                  </a:lnTo>
                  <a:lnTo>
                    <a:pt x="4751" y="6332"/>
                  </a:lnTo>
                  <a:lnTo>
                    <a:pt x="4724" y="6305"/>
                  </a:lnTo>
                  <a:lnTo>
                    <a:pt x="4697" y="6288"/>
                  </a:lnTo>
                  <a:lnTo>
                    <a:pt x="4626" y="6288"/>
                  </a:lnTo>
                  <a:lnTo>
                    <a:pt x="4599" y="6305"/>
                  </a:lnTo>
                  <a:lnTo>
                    <a:pt x="2358" y="8618"/>
                  </a:lnTo>
                  <a:lnTo>
                    <a:pt x="2483" y="6395"/>
                  </a:lnTo>
                  <a:lnTo>
                    <a:pt x="4724" y="3341"/>
                  </a:lnTo>
                  <a:lnTo>
                    <a:pt x="4742" y="3314"/>
                  </a:lnTo>
                  <a:lnTo>
                    <a:pt x="4733" y="3242"/>
                  </a:lnTo>
                  <a:lnTo>
                    <a:pt x="4706" y="3216"/>
                  </a:lnTo>
                  <a:lnTo>
                    <a:pt x="4670" y="3198"/>
                  </a:lnTo>
                  <a:lnTo>
                    <a:pt x="4608" y="3216"/>
                  </a:lnTo>
                  <a:lnTo>
                    <a:pt x="4581" y="3234"/>
                  </a:lnTo>
                  <a:lnTo>
                    <a:pt x="2500" y="6064"/>
                  </a:lnTo>
                  <a:lnTo>
                    <a:pt x="2697" y="2394"/>
                  </a:lnTo>
                  <a:lnTo>
                    <a:pt x="3652" y="1117"/>
                  </a:lnTo>
                  <a:lnTo>
                    <a:pt x="3670" y="1081"/>
                  </a:lnTo>
                  <a:lnTo>
                    <a:pt x="3661" y="1019"/>
                  </a:lnTo>
                  <a:lnTo>
                    <a:pt x="3635" y="992"/>
                  </a:lnTo>
                  <a:lnTo>
                    <a:pt x="3608" y="974"/>
                  </a:lnTo>
                  <a:lnTo>
                    <a:pt x="3536" y="983"/>
                  </a:lnTo>
                  <a:lnTo>
                    <a:pt x="3510" y="1010"/>
                  </a:lnTo>
                  <a:lnTo>
                    <a:pt x="2715" y="2073"/>
                  </a:lnTo>
                  <a:lnTo>
                    <a:pt x="2822" y="99"/>
                  </a:lnTo>
                  <a:lnTo>
                    <a:pt x="2822" y="63"/>
                  </a:lnTo>
                  <a:lnTo>
                    <a:pt x="2777" y="10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0" name="Google Shape;1350;p37"/>
          <p:cNvGrpSpPr/>
          <p:nvPr/>
        </p:nvGrpSpPr>
        <p:grpSpPr>
          <a:xfrm>
            <a:off x="588150" y="1897029"/>
            <a:ext cx="916960" cy="915059"/>
            <a:chOff x="11639313" y="1923829"/>
            <a:chExt cx="916960" cy="915059"/>
          </a:xfrm>
        </p:grpSpPr>
        <p:sp>
          <p:nvSpPr>
            <p:cNvPr id="1351" name="Google Shape;1351;p37"/>
            <p:cNvSpPr/>
            <p:nvPr/>
          </p:nvSpPr>
          <p:spPr>
            <a:xfrm>
              <a:off x="11639313" y="1923829"/>
              <a:ext cx="843768" cy="870918"/>
            </a:xfrm>
            <a:custGeom>
              <a:rect b="b" l="l" r="r" t="t"/>
              <a:pathLst>
                <a:path extrusionOk="0" h="16039" w="15539">
                  <a:moveTo>
                    <a:pt x="9" y="1"/>
                  </a:moveTo>
                  <a:lnTo>
                    <a:pt x="0" y="126"/>
                  </a:lnTo>
                  <a:lnTo>
                    <a:pt x="63" y="1036"/>
                  </a:lnTo>
                  <a:lnTo>
                    <a:pt x="215" y="1894"/>
                  </a:lnTo>
                  <a:lnTo>
                    <a:pt x="358" y="2394"/>
                  </a:lnTo>
                  <a:lnTo>
                    <a:pt x="643" y="3349"/>
                  </a:lnTo>
                  <a:lnTo>
                    <a:pt x="1117" y="4662"/>
                  </a:lnTo>
                  <a:lnTo>
                    <a:pt x="1572" y="5582"/>
                  </a:lnTo>
                  <a:lnTo>
                    <a:pt x="1876" y="6091"/>
                  </a:lnTo>
                  <a:lnTo>
                    <a:pt x="2036" y="6350"/>
                  </a:lnTo>
                  <a:lnTo>
                    <a:pt x="2260" y="6796"/>
                  </a:lnTo>
                  <a:lnTo>
                    <a:pt x="2474" y="7386"/>
                  </a:lnTo>
                  <a:lnTo>
                    <a:pt x="2617" y="8127"/>
                  </a:lnTo>
                  <a:lnTo>
                    <a:pt x="2778" y="8993"/>
                  </a:lnTo>
                  <a:lnTo>
                    <a:pt x="2938" y="9547"/>
                  </a:lnTo>
                  <a:lnTo>
                    <a:pt x="3037" y="9841"/>
                  </a:lnTo>
                  <a:lnTo>
                    <a:pt x="3287" y="10359"/>
                  </a:lnTo>
                  <a:lnTo>
                    <a:pt x="3590" y="10806"/>
                  </a:lnTo>
                  <a:lnTo>
                    <a:pt x="3947" y="11199"/>
                  </a:lnTo>
                  <a:lnTo>
                    <a:pt x="4340" y="11538"/>
                  </a:lnTo>
                  <a:lnTo>
                    <a:pt x="4760" y="11842"/>
                  </a:lnTo>
                  <a:lnTo>
                    <a:pt x="5430" y="12244"/>
                  </a:lnTo>
                  <a:lnTo>
                    <a:pt x="5894" y="12494"/>
                  </a:lnTo>
                  <a:lnTo>
                    <a:pt x="6108" y="12619"/>
                  </a:lnTo>
                  <a:lnTo>
                    <a:pt x="6466" y="12904"/>
                  </a:lnTo>
                  <a:lnTo>
                    <a:pt x="6867" y="13413"/>
                  </a:lnTo>
                  <a:lnTo>
                    <a:pt x="7323" y="14199"/>
                  </a:lnTo>
                  <a:lnTo>
                    <a:pt x="7769" y="14842"/>
                  </a:lnTo>
                  <a:lnTo>
                    <a:pt x="8171" y="15280"/>
                  </a:lnTo>
                  <a:lnTo>
                    <a:pt x="8421" y="15503"/>
                  </a:lnTo>
                  <a:lnTo>
                    <a:pt x="8555" y="15610"/>
                  </a:lnTo>
                  <a:lnTo>
                    <a:pt x="8912" y="15771"/>
                  </a:lnTo>
                  <a:lnTo>
                    <a:pt x="9341" y="15896"/>
                  </a:lnTo>
                  <a:lnTo>
                    <a:pt x="9832" y="15976"/>
                  </a:lnTo>
                  <a:lnTo>
                    <a:pt x="10654" y="16039"/>
                  </a:lnTo>
                  <a:lnTo>
                    <a:pt x="11850" y="16012"/>
                  </a:lnTo>
                  <a:lnTo>
                    <a:pt x="13619" y="15842"/>
                  </a:lnTo>
                  <a:lnTo>
                    <a:pt x="15271" y="15574"/>
                  </a:lnTo>
                  <a:lnTo>
                    <a:pt x="15449" y="15539"/>
                  </a:lnTo>
                  <a:lnTo>
                    <a:pt x="15485" y="14896"/>
                  </a:lnTo>
                  <a:lnTo>
                    <a:pt x="15538" y="11601"/>
                  </a:lnTo>
                  <a:lnTo>
                    <a:pt x="15458" y="9958"/>
                  </a:lnTo>
                  <a:lnTo>
                    <a:pt x="15342" y="9056"/>
                  </a:lnTo>
                  <a:lnTo>
                    <a:pt x="15253" y="8725"/>
                  </a:lnTo>
                  <a:lnTo>
                    <a:pt x="15155" y="8430"/>
                  </a:lnTo>
                  <a:lnTo>
                    <a:pt x="14913" y="7984"/>
                  </a:lnTo>
                  <a:lnTo>
                    <a:pt x="14637" y="7689"/>
                  </a:lnTo>
                  <a:lnTo>
                    <a:pt x="14324" y="7493"/>
                  </a:lnTo>
                  <a:lnTo>
                    <a:pt x="13833" y="7323"/>
                  </a:lnTo>
                  <a:lnTo>
                    <a:pt x="13324" y="7207"/>
                  </a:lnTo>
                  <a:lnTo>
                    <a:pt x="12993" y="7100"/>
                  </a:lnTo>
                  <a:lnTo>
                    <a:pt x="12833" y="7028"/>
                  </a:lnTo>
                  <a:lnTo>
                    <a:pt x="12681" y="6939"/>
                  </a:lnTo>
                  <a:lnTo>
                    <a:pt x="12431" y="6680"/>
                  </a:lnTo>
                  <a:lnTo>
                    <a:pt x="12118" y="6180"/>
                  </a:lnTo>
                  <a:lnTo>
                    <a:pt x="11788" y="5368"/>
                  </a:lnTo>
                  <a:lnTo>
                    <a:pt x="11440" y="4546"/>
                  </a:lnTo>
                  <a:lnTo>
                    <a:pt x="11234" y="4189"/>
                  </a:lnTo>
                  <a:lnTo>
                    <a:pt x="11109" y="4028"/>
                  </a:lnTo>
                  <a:lnTo>
                    <a:pt x="10806" y="3769"/>
                  </a:lnTo>
                  <a:lnTo>
                    <a:pt x="10431" y="3582"/>
                  </a:lnTo>
                  <a:lnTo>
                    <a:pt x="10002" y="3430"/>
                  </a:lnTo>
                  <a:lnTo>
                    <a:pt x="9288" y="3233"/>
                  </a:lnTo>
                  <a:lnTo>
                    <a:pt x="8528" y="3010"/>
                  </a:lnTo>
                  <a:lnTo>
                    <a:pt x="8011" y="2814"/>
                  </a:lnTo>
                  <a:lnTo>
                    <a:pt x="7760" y="2689"/>
                  </a:lnTo>
                  <a:lnTo>
                    <a:pt x="7251" y="2412"/>
                  </a:lnTo>
                  <a:lnTo>
                    <a:pt x="6216" y="1804"/>
                  </a:lnTo>
                  <a:lnTo>
                    <a:pt x="5403" y="1403"/>
                  </a:lnTo>
                  <a:lnTo>
                    <a:pt x="4840" y="1188"/>
                  </a:lnTo>
                  <a:lnTo>
                    <a:pt x="4251" y="1036"/>
                  </a:lnTo>
                  <a:lnTo>
                    <a:pt x="3635" y="965"/>
                  </a:lnTo>
                  <a:lnTo>
                    <a:pt x="3322" y="974"/>
                  </a:lnTo>
                  <a:lnTo>
                    <a:pt x="3001" y="974"/>
                  </a:lnTo>
                  <a:lnTo>
                    <a:pt x="2376" y="911"/>
                  </a:lnTo>
                  <a:lnTo>
                    <a:pt x="1795" y="778"/>
                  </a:lnTo>
                  <a:lnTo>
                    <a:pt x="1259" y="608"/>
                  </a:lnTo>
                  <a:lnTo>
                    <a:pt x="206" y="126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7"/>
            <p:cNvSpPr/>
            <p:nvPr/>
          </p:nvSpPr>
          <p:spPr>
            <a:xfrm>
              <a:off x="11832290" y="2111974"/>
              <a:ext cx="723982" cy="726914"/>
            </a:xfrm>
            <a:custGeom>
              <a:rect b="b" l="l" r="r" t="t"/>
              <a:pathLst>
                <a:path extrusionOk="0" h="13387" w="13333">
                  <a:moveTo>
                    <a:pt x="822" y="0"/>
                  </a:moveTo>
                  <a:lnTo>
                    <a:pt x="768" y="36"/>
                  </a:lnTo>
                  <a:lnTo>
                    <a:pt x="733" y="81"/>
                  </a:lnTo>
                  <a:lnTo>
                    <a:pt x="733" y="197"/>
                  </a:lnTo>
                  <a:lnTo>
                    <a:pt x="760" y="242"/>
                  </a:lnTo>
                  <a:lnTo>
                    <a:pt x="4064" y="3751"/>
                  </a:lnTo>
                  <a:lnTo>
                    <a:pt x="161" y="3438"/>
                  </a:lnTo>
                  <a:lnTo>
                    <a:pt x="99" y="3447"/>
                  </a:lnTo>
                  <a:lnTo>
                    <a:pt x="9" y="3519"/>
                  </a:lnTo>
                  <a:lnTo>
                    <a:pt x="0" y="3581"/>
                  </a:lnTo>
                  <a:lnTo>
                    <a:pt x="0" y="3635"/>
                  </a:lnTo>
                  <a:lnTo>
                    <a:pt x="81" y="3724"/>
                  </a:lnTo>
                  <a:lnTo>
                    <a:pt x="134" y="3742"/>
                  </a:lnTo>
                  <a:lnTo>
                    <a:pt x="4367" y="4081"/>
                  </a:lnTo>
                  <a:lnTo>
                    <a:pt x="6707" y="6564"/>
                  </a:lnTo>
                  <a:lnTo>
                    <a:pt x="2117" y="6966"/>
                  </a:lnTo>
                  <a:lnTo>
                    <a:pt x="2054" y="6975"/>
                  </a:lnTo>
                  <a:lnTo>
                    <a:pt x="1983" y="7064"/>
                  </a:lnTo>
                  <a:lnTo>
                    <a:pt x="1983" y="7127"/>
                  </a:lnTo>
                  <a:lnTo>
                    <a:pt x="1992" y="7180"/>
                  </a:lnTo>
                  <a:lnTo>
                    <a:pt x="2081" y="7260"/>
                  </a:lnTo>
                  <a:lnTo>
                    <a:pt x="2144" y="7260"/>
                  </a:lnTo>
                  <a:lnTo>
                    <a:pt x="6966" y="6841"/>
                  </a:lnTo>
                  <a:lnTo>
                    <a:pt x="9832" y="9895"/>
                  </a:lnTo>
                  <a:lnTo>
                    <a:pt x="5430" y="10440"/>
                  </a:lnTo>
                  <a:lnTo>
                    <a:pt x="5367" y="10457"/>
                  </a:lnTo>
                  <a:lnTo>
                    <a:pt x="5296" y="10547"/>
                  </a:lnTo>
                  <a:lnTo>
                    <a:pt x="5296" y="10609"/>
                  </a:lnTo>
                  <a:lnTo>
                    <a:pt x="5314" y="10663"/>
                  </a:lnTo>
                  <a:lnTo>
                    <a:pt x="5403" y="10734"/>
                  </a:lnTo>
                  <a:lnTo>
                    <a:pt x="5466" y="10734"/>
                  </a:lnTo>
                  <a:lnTo>
                    <a:pt x="10091" y="10163"/>
                  </a:lnTo>
                  <a:lnTo>
                    <a:pt x="13074" y="13342"/>
                  </a:lnTo>
                  <a:lnTo>
                    <a:pt x="13110" y="13369"/>
                  </a:lnTo>
                  <a:lnTo>
                    <a:pt x="13190" y="13386"/>
                  </a:lnTo>
                  <a:lnTo>
                    <a:pt x="13226" y="13377"/>
                  </a:lnTo>
                  <a:lnTo>
                    <a:pt x="13261" y="13369"/>
                  </a:lnTo>
                  <a:lnTo>
                    <a:pt x="13288" y="13342"/>
                  </a:lnTo>
                  <a:lnTo>
                    <a:pt x="13324" y="13297"/>
                  </a:lnTo>
                  <a:lnTo>
                    <a:pt x="13333" y="13181"/>
                  </a:lnTo>
                  <a:lnTo>
                    <a:pt x="13297" y="13136"/>
                  </a:lnTo>
                  <a:lnTo>
                    <a:pt x="11038" y="10734"/>
                  </a:lnTo>
                  <a:lnTo>
                    <a:pt x="10815" y="5028"/>
                  </a:lnTo>
                  <a:lnTo>
                    <a:pt x="10806" y="4965"/>
                  </a:lnTo>
                  <a:lnTo>
                    <a:pt x="10725" y="4885"/>
                  </a:lnTo>
                  <a:lnTo>
                    <a:pt x="10663" y="4885"/>
                  </a:lnTo>
                  <a:lnTo>
                    <a:pt x="10600" y="4894"/>
                  </a:lnTo>
                  <a:lnTo>
                    <a:pt x="10529" y="4974"/>
                  </a:lnTo>
                  <a:lnTo>
                    <a:pt x="10520" y="5037"/>
                  </a:lnTo>
                  <a:lnTo>
                    <a:pt x="10725" y="10404"/>
                  </a:lnTo>
                  <a:lnTo>
                    <a:pt x="8180" y="7698"/>
                  </a:lnTo>
                  <a:lnTo>
                    <a:pt x="7091" y="1483"/>
                  </a:lnTo>
                  <a:lnTo>
                    <a:pt x="7073" y="1420"/>
                  </a:lnTo>
                  <a:lnTo>
                    <a:pt x="6975" y="1358"/>
                  </a:lnTo>
                  <a:lnTo>
                    <a:pt x="6912" y="1358"/>
                  </a:lnTo>
                  <a:lnTo>
                    <a:pt x="6859" y="1376"/>
                  </a:lnTo>
                  <a:lnTo>
                    <a:pt x="6796" y="1474"/>
                  </a:lnTo>
                  <a:lnTo>
                    <a:pt x="6796" y="1536"/>
                  </a:lnTo>
                  <a:lnTo>
                    <a:pt x="7814" y="7305"/>
                  </a:lnTo>
                  <a:lnTo>
                    <a:pt x="7814" y="7305"/>
                  </a:lnTo>
                  <a:lnTo>
                    <a:pt x="3608" y="2840"/>
                  </a:lnTo>
                  <a:lnTo>
                    <a:pt x="3171" y="206"/>
                  </a:lnTo>
                  <a:lnTo>
                    <a:pt x="3153" y="152"/>
                  </a:lnTo>
                  <a:lnTo>
                    <a:pt x="3055" y="81"/>
                  </a:lnTo>
                  <a:lnTo>
                    <a:pt x="3001" y="81"/>
                  </a:lnTo>
                  <a:lnTo>
                    <a:pt x="2938" y="99"/>
                  </a:lnTo>
                  <a:lnTo>
                    <a:pt x="2876" y="197"/>
                  </a:lnTo>
                  <a:lnTo>
                    <a:pt x="2876" y="259"/>
                  </a:lnTo>
                  <a:lnTo>
                    <a:pt x="3242" y="2447"/>
                  </a:lnTo>
                  <a:lnTo>
                    <a:pt x="983" y="36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3" name="Google Shape;1353;p37"/>
          <p:cNvGrpSpPr/>
          <p:nvPr/>
        </p:nvGrpSpPr>
        <p:grpSpPr>
          <a:xfrm>
            <a:off x="601348" y="1555643"/>
            <a:ext cx="608106" cy="624124"/>
            <a:chOff x="11910861" y="1576643"/>
            <a:chExt cx="608106" cy="624124"/>
          </a:xfrm>
        </p:grpSpPr>
        <p:sp>
          <p:nvSpPr>
            <p:cNvPr id="1354" name="Google Shape;1354;p37"/>
            <p:cNvSpPr/>
            <p:nvPr/>
          </p:nvSpPr>
          <p:spPr>
            <a:xfrm>
              <a:off x="11910861" y="1576643"/>
              <a:ext cx="608106" cy="624124"/>
            </a:xfrm>
            <a:custGeom>
              <a:rect b="b" l="l" r="r" t="t"/>
              <a:pathLst>
                <a:path extrusionOk="0" h="11494" w="11199">
                  <a:moveTo>
                    <a:pt x="5037" y="1"/>
                  </a:moveTo>
                  <a:lnTo>
                    <a:pt x="4876" y="37"/>
                  </a:lnTo>
                  <a:lnTo>
                    <a:pt x="4724" y="90"/>
                  </a:lnTo>
                  <a:lnTo>
                    <a:pt x="4483" y="278"/>
                  </a:lnTo>
                  <a:lnTo>
                    <a:pt x="4313" y="537"/>
                  </a:lnTo>
                  <a:lnTo>
                    <a:pt x="4215" y="867"/>
                  </a:lnTo>
                  <a:lnTo>
                    <a:pt x="4170" y="1242"/>
                  </a:lnTo>
                  <a:lnTo>
                    <a:pt x="4179" y="1653"/>
                  </a:lnTo>
                  <a:lnTo>
                    <a:pt x="4269" y="2323"/>
                  </a:lnTo>
                  <a:lnTo>
                    <a:pt x="4483" y="3233"/>
                  </a:lnTo>
                  <a:lnTo>
                    <a:pt x="4742" y="4064"/>
                  </a:lnTo>
                  <a:lnTo>
                    <a:pt x="5090" y="4993"/>
                  </a:lnTo>
                  <a:lnTo>
                    <a:pt x="5153" y="5135"/>
                  </a:lnTo>
                  <a:lnTo>
                    <a:pt x="5153" y="5135"/>
                  </a:lnTo>
                  <a:lnTo>
                    <a:pt x="5072" y="5019"/>
                  </a:lnTo>
                  <a:lnTo>
                    <a:pt x="4510" y="4305"/>
                  </a:lnTo>
                  <a:lnTo>
                    <a:pt x="3983" y="3707"/>
                  </a:lnTo>
                  <a:lnTo>
                    <a:pt x="3358" y="3108"/>
                  </a:lnTo>
                  <a:lnTo>
                    <a:pt x="2858" y="2724"/>
                  </a:lnTo>
                  <a:lnTo>
                    <a:pt x="2518" y="2510"/>
                  </a:lnTo>
                  <a:lnTo>
                    <a:pt x="2188" y="2358"/>
                  </a:lnTo>
                  <a:lnTo>
                    <a:pt x="1858" y="2278"/>
                  </a:lnTo>
                  <a:lnTo>
                    <a:pt x="1554" y="2269"/>
                  </a:lnTo>
                  <a:lnTo>
                    <a:pt x="1259" y="2358"/>
                  </a:lnTo>
                  <a:lnTo>
                    <a:pt x="1125" y="2448"/>
                  </a:lnTo>
                  <a:lnTo>
                    <a:pt x="1000" y="2546"/>
                  </a:lnTo>
                  <a:lnTo>
                    <a:pt x="875" y="2751"/>
                  </a:lnTo>
                  <a:lnTo>
                    <a:pt x="866" y="2966"/>
                  </a:lnTo>
                  <a:lnTo>
                    <a:pt x="973" y="3180"/>
                  </a:lnTo>
                  <a:lnTo>
                    <a:pt x="1161" y="3403"/>
                  </a:lnTo>
                  <a:lnTo>
                    <a:pt x="1429" y="3626"/>
                  </a:lnTo>
                  <a:lnTo>
                    <a:pt x="1929" y="3957"/>
                  </a:lnTo>
                  <a:lnTo>
                    <a:pt x="2706" y="4350"/>
                  </a:lnTo>
                  <a:lnTo>
                    <a:pt x="3492" y="4689"/>
                  </a:lnTo>
                  <a:lnTo>
                    <a:pt x="4420" y="5046"/>
                  </a:lnTo>
                  <a:lnTo>
                    <a:pt x="4572" y="5100"/>
                  </a:lnTo>
                  <a:lnTo>
                    <a:pt x="4438" y="5064"/>
                  </a:lnTo>
                  <a:lnTo>
                    <a:pt x="3224" y="4796"/>
                  </a:lnTo>
                  <a:lnTo>
                    <a:pt x="1983" y="4644"/>
                  </a:lnTo>
                  <a:lnTo>
                    <a:pt x="1188" y="4635"/>
                  </a:lnTo>
                  <a:lnTo>
                    <a:pt x="679" y="4707"/>
                  </a:lnTo>
                  <a:lnTo>
                    <a:pt x="402" y="4805"/>
                  </a:lnTo>
                  <a:lnTo>
                    <a:pt x="188" y="4948"/>
                  </a:lnTo>
                  <a:lnTo>
                    <a:pt x="45" y="5135"/>
                  </a:lnTo>
                  <a:lnTo>
                    <a:pt x="18" y="5252"/>
                  </a:lnTo>
                  <a:lnTo>
                    <a:pt x="0" y="5377"/>
                  </a:lnTo>
                  <a:lnTo>
                    <a:pt x="63" y="5573"/>
                  </a:lnTo>
                  <a:lnTo>
                    <a:pt x="223" y="5716"/>
                  </a:lnTo>
                  <a:lnTo>
                    <a:pt x="464" y="5832"/>
                  </a:lnTo>
                  <a:lnTo>
                    <a:pt x="947" y="5939"/>
                  </a:lnTo>
                  <a:lnTo>
                    <a:pt x="1759" y="5975"/>
                  </a:lnTo>
                  <a:lnTo>
                    <a:pt x="3099" y="5903"/>
                  </a:lnTo>
                  <a:lnTo>
                    <a:pt x="4447" y="5716"/>
                  </a:lnTo>
                  <a:lnTo>
                    <a:pt x="4599" y="5689"/>
                  </a:lnTo>
                  <a:lnTo>
                    <a:pt x="4447" y="5734"/>
                  </a:lnTo>
                  <a:lnTo>
                    <a:pt x="3108" y="6154"/>
                  </a:lnTo>
                  <a:lnTo>
                    <a:pt x="1822" y="6663"/>
                  </a:lnTo>
                  <a:lnTo>
                    <a:pt x="1063" y="7064"/>
                  </a:lnTo>
                  <a:lnTo>
                    <a:pt x="634" y="7386"/>
                  </a:lnTo>
                  <a:lnTo>
                    <a:pt x="429" y="7600"/>
                  </a:lnTo>
                  <a:lnTo>
                    <a:pt x="322" y="7814"/>
                  </a:lnTo>
                  <a:lnTo>
                    <a:pt x="322" y="8038"/>
                  </a:lnTo>
                  <a:lnTo>
                    <a:pt x="366" y="8145"/>
                  </a:lnTo>
                  <a:lnTo>
                    <a:pt x="438" y="8243"/>
                  </a:lnTo>
                  <a:lnTo>
                    <a:pt x="616" y="8368"/>
                  </a:lnTo>
                  <a:lnTo>
                    <a:pt x="866" y="8404"/>
                  </a:lnTo>
                  <a:lnTo>
                    <a:pt x="1152" y="8377"/>
                  </a:lnTo>
                  <a:lnTo>
                    <a:pt x="1643" y="8225"/>
                  </a:lnTo>
                  <a:lnTo>
                    <a:pt x="2384" y="7868"/>
                  </a:lnTo>
                  <a:lnTo>
                    <a:pt x="3501" y="7172"/>
                  </a:lnTo>
                  <a:lnTo>
                    <a:pt x="4563" y="6377"/>
                  </a:lnTo>
                  <a:lnTo>
                    <a:pt x="4679" y="6287"/>
                  </a:lnTo>
                  <a:lnTo>
                    <a:pt x="4617" y="6404"/>
                  </a:lnTo>
                  <a:lnTo>
                    <a:pt x="4269" y="7225"/>
                  </a:lnTo>
                  <a:lnTo>
                    <a:pt x="3992" y="7984"/>
                  </a:lnTo>
                  <a:lnTo>
                    <a:pt x="3742" y="8824"/>
                  </a:lnTo>
                  <a:lnTo>
                    <a:pt x="3590" y="9681"/>
                  </a:lnTo>
                  <a:lnTo>
                    <a:pt x="3590" y="10279"/>
                  </a:lnTo>
                  <a:lnTo>
                    <a:pt x="3644" y="10645"/>
                  </a:lnTo>
                  <a:lnTo>
                    <a:pt x="3751" y="10967"/>
                  </a:lnTo>
                  <a:lnTo>
                    <a:pt x="3929" y="11235"/>
                  </a:lnTo>
                  <a:lnTo>
                    <a:pt x="4045" y="11342"/>
                  </a:lnTo>
                  <a:lnTo>
                    <a:pt x="4170" y="11440"/>
                  </a:lnTo>
                  <a:lnTo>
                    <a:pt x="4385" y="11494"/>
                  </a:lnTo>
                  <a:lnTo>
                    <a:pt x="4572" y="11413"/>
                  </a:lnTo>
                  <a:lnTo>
                    <a:pt x="4724" y="11208"/>
                  </a:lnTo>
                  <a:lnTo>
                    <a:pt x="4894" y="10744"/>
                  </a:lnTo>
                  <a:lnTo>
                    <a:pt x="5046" y="9877"/>
                  </a:lnTo>
                  <a:lnTo>
                    <a:pt x="5144" y="8377"/>
                  </a:lnTo>
                  <a:lnTo>
                    <a:pt x="5126" y="6779"/>
                  </a:lnTo>
                  <a:lnTo>
                    <a:pt x="5117" y="6600"/>
                  </a:lnTo>
                  <a:lnTo>
                    <a:pt x="5117" y="6600"/>
                  </a:lnTo>
                  <a:lnTo>
                    <a:pt x="5153" y="6752"/>
                  </a:lnTo>
                  <a:lnTo>
                    <a:pt x="5447" y="7672"/>
                  </a:lnTo>
                  <a:lnTo>
                    <a:pt x="5751" y="8475"/>
                  </a:lnTo>
                  <a:lnTo>
                    <a:pt x="6117" y="9297"/>
                  </a:lnTo>
                  <a:lnTo>
                    <a:pt x="6546" y="10038"/>
                  </a:lnTo>
                  <a:lnTo>
                    <a:pt x="6903" y="10449"/>
                  </a:lnTo>
                  <a:lnTo>
                    <a:pt x="7153" y="10636"/>
                  </a:lnTo>
                  <a:lnTo>
                    <a:pt x="7412" y="10735"/>
                  </a:lnTo>
                  <a:lnTo>
                    <a:pt x="7671" y="10726"/>
                  </a:lnTo>
                  <a:lnTo>
                    <a:pt x="7805" y="10672"/>
                  </a:lnTo>
                  <a:lnTo>
                    <a:pt x="7930" y="10610"/>
                  </a:lnTo>
                  <a:lnTo>
                    <a:pt x="8091" y="10413"/>
                  </a:lnTo>
                  <a:lnTo>
                    <a:pt x="8144" y="10172"/>
                  </a:lnTo>
                  <a:lnTo>
                    <a:pt x="8117" y="9895"/>
                  </a:lnTo>
                  <a:lnTo>
                    <a:pt x="7948" y="9404"/>
                  </a:lnTo>
                  <a:lnTo>
                    <a:pt x="7537" y="8690"/>
                  </a:lnTo>
                  <a:lnTo>
                    <a:pt x="7001" y="7966"/>
                  </a:lnTo>
                  <a:lnTo>
                    <a:pt x="6448" y="7314"/>
                  </a:lnTo>
                  <a:lnTo>
                    <a:pt x="6176" y="7022"/>
                  </a:lnTo>
                  <a:lnTo>
                    <a:pt x="6176" y="7022"/>
                  </a:lnTo>
                  <a:lnTo>
                    <a:pt x="6403" y="7261"/>
                  </a:lnTo>
                  <a:lnTo>
                    <a:pt x="7010" y="7823"/>
                  </a:lnTo>
                  <a:lnTo>
                    <a:pt x="7707" y="8386"/>
                  </a:lnTo>
                  <a:lnTo>
                    <a:pt x="8439" y="8841"/>
                  </a:lnTo>
                  <a:lnTo>
                    <a:pt x="8984" y="9065"/>
                  </a:lnTo>
                  <a:lnTo>
                    <a:pt x="9332" y="9136"/>
                  </a:lnTo>
                  <a:lnTo>
                    <a:pt x="9662" y="9127"/>
                  </a:lnTo>
                  <a:lnTo>
                    <a:pt x="9966" y="9020"/>
                  </a:lnTo>
                  <a:lnTo>
                    <a:pt x="10100" y="8931"/>
                  </a:lnTo>
                  <a:lnTo>
                    <a:pt x="10225" y="8832"/>
                  </a:lnTo>
                  <a:lnTo>
                    <a:pt x="10341" y="8618"/>
                  </a:lnTo>
                  <a:lnTo>
                    <a:pt x="10323" y="8386"/>
                  </a:lnTo>
                  <a:lnTo>
                    <a:pt x="10198" y="8154"/>
                  </a:lnTo>
                  <a:lnTo>
                    <a:pt x="9966" y="7913"/>
                  </a:lnTo>
                  <a:lnTo>
                    <a:pt x="9662" y="7672"/>
                  </a:lnTo>
                  <a:lnTo>
                    <a:pt x="9109" y="7314"/>
                  </a:lnTo>
                  <a:lnTo>
                    <a:pt x="8234" y="6877"/>
                  </a:lnTo>
                  <a:lnTo>
                    <a:pt x="7376" y="6493"/>
                  </a:lnTo>
                  <a:lnTo>
                    <a:pt x="6349" y="6100"/>
                  </a:lnTo>
                  <a:lnTo>
                    <a:pt x="6189" y="6046"/>
                  </a:lnTo>
                  <a:lnTo>
                    <a:pt x="6358" y="6064"/>
                  </a:lnTo>
                  <a:lnTo>
                    <a:pt x="7430" y="6154"/>
                  </a:lnTo>
                  <a:lnTo>
                    <a:pt x="8368" y="6180"/>
                  </a:lnTo>
                  <a:lnTo>
                    <a:pt x="9341" y="6127"/>
                  </a:lnTo>
                  <a:lnTo>
                    <a:pt x="10020" y="6020"/>
                  </a:lnTo>
                  <a:lnTo>
                    <a:pt x="10421" y="5903"/>
                  </a:lnTo>
                  <a:lnTo>
                    <a:pt x="10752" y="5752"/>
                  </a:lnTo>
                  <a:lnTo>
                    <a:pt x="11002" y="5546"/>
                  </a:lnTo>
                  <a:lnTo>
                    <a:pt x="11163" y="5296"/>
                  </a:lnTo>
                  <a:lnTo>
                    <a:pt x="11198" y="4993"/>
                  </a:lnTo>
                  <a:lnTo>
                    <a:pt x="11172" y="4823"/>
                  </a:lnTo>
                  <a:lnTo>
                    <a:pt x="11118" y="4644"/>
                  </a:lnTo>
                  <a:lnTo>
                    <a:pt x="10939" y="4385"/>
                  </a:lnTo>
                  <a:lnTo>
                    <a:pt x="10698" y="4216"/>
                  </a:lnTo>
                  <a:lnTo>
                    <a:pt x="10386" y="4126"/>
                  </a:lnTo>
                  <a:lnTo>
                    <a:pt x="10037" y="4109"/>
                  </a:lnTo>
                  <a:lnTo>
                    <a:pt x="9644" y="4153"/>
                  </a:lnTo>
                  <a:lnTo>
                    <a:pt x="9010" y="4296"/>
                  </a:lnTo>
                  <a:lnTo>
                    <a:pt x="8153" y="4618"/>
                  </a:lnTo>
                  <a:lnTo>
                    <a:pt x="7358" y="4975"/>
                  </a:lnTo>
                  <a:lnTo>
                    <a:pt x="6483" y="5448"/>
                  </a:lnTo>
                  <a:lnTo>
                    <a:pt x="6340" y="5528"/>
                  </a:lnTo>
                  <a:lnTo>
                    <a:pt x="6474" y="5448"/>
                  </a:lnTo>
                  <a:lnTo>
                    <a:pt x="7251" y="4868"/>
                  </a:lnTo>
                  <a:lnTo>
                    <a:pt x="7903" y="4305"/>
                  </a:lnTo>
                  <a:lnTo>
                    <a:pt x="8546" y="3653"/>
                  </a:lnTo>
                  <a:lnTo>
                    <a:pt x="8957" y="3126"/>
                  </a:lnTo>
                  <a:lnTo>
                    <a:pt x="9171" y="2769"/>
                  </a:lnTo>
                  <a:lnTo>
                    <a:pt x="9314" y="2421"/>
                  </a:lnTo>
                  <a:lnTo>
                    <a:pt x="9386" y="2064"/>
                  </a:lnTo>
                  <a:lnTo>
                    <a:pt x="9359" y="1733"/>
                  </a:lnTo>
                  <a:lnTo>
                    <a:pt x="9225" y="1412"/>
                  </a:lnTo>
                  <a:lnTo>
                    <a:pt x="9109" y="1260"/>
                  </a:lnTo>
                  <a:lnTo>
                    <a:pt x="8984" y="1126"/>
                  </a:lnTo>
                  <a:lnTo>
                    <a:pt x="8725" y="983"/>
                  </a:lnTo>
                  <a:lnTo>
                    <a:pt x="8457" y="965"/>
                  </a:lnTo>
                  <a:lnTo>
                    <a:pt x="8198" y="1072"/>
                  </a:lnTo>
                  <a:lnTo>
                    <a:pt x="7930" y="1278"/>
                  </a:lnTo>
                  <a:lnTo>
                    <a:pt x="7671" y="1564"/>
                  </a:lnTo>
                  <a:lnTo>
                    <a:pt x="7296" y="2090"/>
                  </a:lnTo>
                  <a:lnTo>
                    <a:pt x="6840" y="2930"/>
                  </a:lnTo>
                  <a:lnTo>
                    <a:pt x="6465" y="3769"/>
                  </a:lnTo>
                  <a:lnTo>
                    <a:pt x="6081" y="4769"/>
                  </a:lnTo>
                  <a:lnTo>
                    <a:pt x="6028" y="4939"/>
                  </a:lnTo>
                  <a:lnTo>
                    <a:pt x="6046" y="4769"/>
                  </a:lnTo>
                  <a:lnTo>
                    <a:pt x="6108" y="3707"/>
                  </a:lnTo>
                  <a:lnTo>
                    <a:pt x="6126" y="2778"/>
                  </a:lnTo>
                  <a:lnTo>
                    <a:pt x="6073" y="1814"/>
                  </a:lnTo>
                  <a:lnTo>
                    <a:pt x="5965" y="1144"/>
                  </a:lnTo>
                  <a:lnTo>
                    <a:pt x="5858" y="751"/>
                  </a:lnTo>
                  <a:lnTo>
                    <a:pt x="5715" y="429"/>
                  </a:lnTo>
                  <a:lnTo>
                    <a:pt x="5537" y="179"/>
                  </a:lnTo>
                  <a:lnTo>
                    <a:pt x="5313" y="28"/>
                  </a:lnTo>
                  <a:lnTo>
                    <a:pt x="5037" y="1"/>
                  </a:lnTo>
                  <a:close/>
                </a:path>
              </a:pathLst>
            </a:custGeom>
            <a:solidFill>
              <a:srgbClr val="FD6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7"/>
            <p:cNvSpPr/>
            <p:nvPr/>
          </p:nvSpPr>
          <p:spPr>
            <a:xfrm>
              <a:off x="12012671" y="1622254"/>
              <a:ext cx="428210" cy="458726"/>
            </a:xfrm>
            <a:custGeom>
              <a:rect b="b" l="l" r="r" t="t"/>
              <a:pathLst>
                <a:path extrusionOk="0" h="8448" w="7886">
                  <a:moveTo>
                    <a:pt x="3108" y="0"/>
                  </a:moveTo>
                  <a:lnTo>
                    <a:pt x="3063" y="81"/>
                  </a:lnTo>
                  <a:lnTo>
                    <a:pt x="3117" y="831"/>
                  </a:lnTo>
                  <a:lnTo>
                    <a:pt x="3412" y="3322"/>
                  </a:lnTo>
                  <a:lnTo>
                    <a:pt x="3501" y="3938"/>
                  </a:lnTo>
                  <a:lnTo>
                    <a:pt x="3421" y="4269"/>
                  </a:lnTo>
                  <a:lnTo>
                    <a:pt x="3188" y="4099"/>
                  </a:lnTo>
                  <a:lnTo>
                    <a:pt x="1911" y="3277"/>
                  </a:lnTo>
                  <a:lnTo>
                    <a:pt x="1206" y="2920"/>
                  </a:lnTo>
                  <a:lnTo>
                    <a:pt x="768" y="2760"/>
                  </a:lnTo>
                  <a:lnTo>
                    <a:pt x="572" y="2715"/>
                  </a:lnTo>
                  <a:lnTo>
                    <a:pt x="492" y="2706"/>
                  </a:lnTo>
                  <a:lnTo>
                    <a:pt x="411" y="2724"/>
                  </a:lnTo>
                  <a:lnTo>
                    <a:pt x="438" y="2813"/>
                  </a:lnTo>
                  <a:lnTo>
                    <a:pt x="947" y="3179"/>
                  </a:lnTo>
                  <a:lnTo>
                    <a:pt x="2751" y="4206"/>
                  </a:lnTo>
                  <a:lnTo>
                    <a:pt x="3197" y="4438"/>
                  </a:lnTo>
                  <a:lnTo>
                    <a:pt x="2912" y="4403"/>
                  </a:lnTo>
                  <a:lnTo>
                    <a:pt x="1420" y="4295"/>
                  </a:lnTo>
                  <a:lnTo>
                    <a:pt x="670" y="4322"/>
                  </a:lnTo>
                  <a:lnTo>
                    <a:pt x="259" y="4385"/>
                  </a:lnTo>
                  <a:lnTo>
                    <a:pt x="108" y="4438"/>
                  </a:lnTo>
                  <a:lnTo>
                    <a:pt x="45" y="4474"/>
                  </a:lnTo>
                  <a:lnTo>
                    <a:pt x="0" y="4528"/>
                  </a:lnTo>
                  <a:lnTo>
                    <a:pt x="81" y="4590"/>
                  </a:lnTo>
                  <a:lnTo>
                    <a:pt x="670" y="4688"/>
                  </a:lnTo>
                  <a:lnTo>
                    <a:pt x="2572" y="4778"/>
                  </a:lnTo>
                  <a:lnTo>
                    <a:pt x="3028" y="4778"/>
                  </a:lnTo>
                  <a:lnTo>
                    <a:pt x="2760" y="4903"/>
                  </a:lnTo>
                  <a:lnTo>
                    <a:pt x="1429" y="5608"/>
                  </a:lnTo>
                  <a:lnTo>
                    <a:pt x="822" y="6010"/>
                  </a:lnTo>
                  <a:lnTo>
                    <a:pt x="536" y="6269"/>
                  </a:lnTo>
                  <a:lnTo>
                    <a:pt x="447" y="6394"/>
                  </a:lnTo>
                  <a:lnTo>
                    <a:pt x="411" y="6448"/>
                  </a:lnTo>
                  <a:lnTo>
                    <a:pt x="411" y="6510"/>
                  </a:lnTo>
                  <a:lnTo>
                    <a:pt x="518" y="6528"/>
                  </a:lnTo>
                  <a:lnTo>
                    <a:pt x="1054" y="6358"/>
                  </a:lnTo>
                  <a:lnTo>
                    <a:pt x="2590" y="5581"/>
                  </a:lnTo>
                  <a:lnTo>
                    <a:pt x="2956" y="5376"/>
                  </a:lnTo>
                  <a:lnTo>
                    <a:pt x="2885" y="5689"/>
                  </a:lnTo>
                  <a:lnTo>
                    <a:pt x="2608" y="7171"/>
                  </a:lnTo>
                  <a:lnTo>
                    <a:pt x="2537" y="7850"/>
                  </a:lnTo>
                  <a:lnTo>
                    <a:pt x="2545" y="8171"/>
                  </a:lnTo>
                  <a:lnTo>
                    <a:pt x="2581" y="8260"/>
                  </a:lnTo>
                  <a:lnTo>
                    <a:pt x="2599" y="8296"/>
                  </a:lnTo>
                  <a:lnTo>
                    <a:pt x="2644" y="8296"/>
                  </a:lnTo>
                  <a:lnTo>
                    <a:pt x="2715" y="8180"/>
                  </a:lnTo>
                  <a:lnTo>
                    <a:pt x="2867" y="7617"/>
                  </a:lnTo>
                  <a:lnTo>
                    <a:pt x="3162" y="5974"/>
                  </a:lnTo>
                  <a:lnTo>
                    <a:pt x="3269" y="5546"/>
                  </a:lnTo>
                  <a:lnTo>
                    <a:pt x="3340" y="5608"/>
                  </a:lnTo>
                  <a:lnTo>
                    <a:pt x="3751" y="6340"/>
                  </a:lnTo>
                  <a:lnTo>
                    <a:pt x="4323" y="7394"/>
                  </a:lnTo>
                  <a:lnTo>
                    <a:pt x="4769" y="8064"/>
                  </a:lnTo>
                  <a:lnTo>
                    <a:pt x="5037" y="8368"/>
                  </a:lnTo>
                  <a:lnTo>
                    <a:pt x="5144" y="8430"/>
                  </a:lnTo>
                  <a:lnTo>
                    <a:pt x="5198" y="8448"/>
                  </a:lnTo>
                  <a:lnTo>
                    <a:pt x="5251" y="8421"/>
                  </a:lnTo>
                  <a:lnTo>
                    <a:pt x="5242" y="8269"/>
                  </a:lnTo>
                  <a:lnTo>
                    <a:pt x="4974" y="7635"/>
                  </a:lnTo>
                  <a:lnTo>
                    <a:pt x="3992" y="5894"/>
                  </a:lnTo>
                  <a:lnTo>
                    <a:pt x="3742" y="5492"/>
                  </a:lnTo>
                  <a:lnTo>
                    <a:pt x="4010" y="5689"/>
                  </a:lnTo>
                  <a:lnTo>
                    <a:pt x="5457" y="6626"/>
                  </a:lnTo>
                  <a:lnTo>
                    <a:pt x="6260" y="7028"/>
                  </a:lnTo>
                  <a:lnTo>
                    <a:pt x="6751" y="7198"/>
                  </a:lnTo>
                  <a:lnTo>
                    <a:pt x="6966" y="7233"/>
                  </a:lnTo>
                  <a:lnTo>
                    <a:pt x="7055" y="7242"/>
                  </a:lnTo>
                  <a:lnTo>
                    <a:pt x="7153" y="7216"/>
                  </a:lnTo>
                  <a:lnTo>
                    <a:pt x="7135" y="7100"/>
                  </a:lnTo>
                  <a:lnTo>
                    <a:pt x="6823" y="6823"/>
                  </a:lnTo>
                  <a:lnTo>
                    <a:pt x="6305" y="6457"/>
                  </a:lnTo>
                  <a:lnTo>
                    <a:pt x="4689" y="5465"/>
                  </a:lnTo>
                  <a:lnTo>
                    <a:pt x="4206" y="5188"/>
                  </a:lnTo>
                  <a:lnTo>
                    <a:pt x="4581" y="5153"/>
                  </a:lnTo>
                  <a:lnTo>
                    <a:pt x="6412" y="4867"/>
                  </a:lnTo>
                  <a:lnTo>
                    <a:pt x="7269" y="4644"/>
                  </a:lnTo>
                  <a:lnTo>
                    <a:pt x="7689" y="4465"/>
                  </a:lnTo>
                  <a:lnTo>
                    <a:pt x="7823" y="4367"/>
                  </a:lnTo>
                  <a:lnTo>
                    <a:pt x="7877" y="4322"/>
                  </a:lnTo>
                  <a:lnTo>
                    <a:pt x="7886" y="4251"/>
                  </a:lnTo>
                  <a:lnTo>
                    <a:pt x="7743" y="4197"/>
                  </a:lnTo>
                  <a:lnTo>
                    <a:pt x="7010" y="4251"/>
                  </a:lnTo>
                  <a:lnTo>
                    <a:pt x="4823" y="4662"/>
                  </a:lnTo>
                  <a:lnTo>
                    <a:pt x="4251" y="4760"/>
                  </a:lnTo>
                  <a:lnTo>
                    <a:pt x="4251" y="4760"/>
                  </a:lnTo>
                  <a:lnTo>
                    <a:pt x="4269" y="4679"/>
                  </a:lnTo>
                  <a:lnTo>
                    <a:pt x="4751" y="3983"/>
                  </a:lnTo>
                  <a:lnTo>
                    <a:pt x="5439" y="2974"/>
                  </a:lnTo>
                  <a:lnTo>
                    <a:pt x="5876" y="2224"/>
                  </a:lnTo>
                  <a:lnTo>
                    <a:pt x="6055" y="1795"/>
                  </a:lnTo>
                  <a:lnTo>
                    <a:pt x="6082" y="1634"/>
                  </a:lnTo>
                  <a:lnTo>
                    <a:pt x="6091" y="1563"/>
                  </a:lnTo>
                  <a:lnTo>
                    <a:pt x="6055" y="1500"/>
                  </a:lnTo>
                  <a:lnTo>
                    <a:pt x="5948" y="1536"/>
                  </a:lnTo>
                  <a:lnTo>
                    <a:pt x="5519" y="2018"/>
                  </a:lnTo>
                  <a:lnTo>
                    <a:pt x="4376" y="3679"/>
                  </a:lnTo>
                  <a:lnTo>
                    <a:pt x="4046" y="4179"/>
                  </a:lnTo>
                  <a:lnTo>
                    <a:pt x="4019" y="4179"/>
                  </a:lnTo>
                  <a:lnTo>
                    <a:pt x="3939" y="3974"/>
                  </a:lnTo>
                  <a:lnTo>
                    <a:pt x="3796" y="3295"/>
                  </a:lnTo>
                  <a:lnTo>
                    <a:pt x="3555" y="1983"/>
                  </a:lnTo>
                  <a:lnTo>
                    <a:pt x="3287" y="661"/>
                  </a:lnTo>
                  <a:lnTo>
                    <a:pt x="3162" y="170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rgbClr val="DF2B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7"/>
            <p:cNvSpPr/>
            <p:nvPr/>
          </p:nvSpPr>
          <p:spPr>
            <a:xfrm>
              <a:off x="12151350" y="1818110"/>
              <a:ext cx="121741" cy="132926"/>
            </a:xfrm>
            <a:custGeom>
              <a:rect b="b" l="l" r="r" t="t"/>
              <a:pathLst>
                <a:path extrusionOk="0" h="2448" w="2242">
                  <a:moveTo>
                    <a:pt x="1277" y="1"/>
                  </a:moveTo>
                  <a:lnTo>
                    <a:pt x="1108" y="46"/>
                  </a:lnTo>
                  <a:lnTo>
                    <a:pt x="822" y="126"/>
                  </a:lnTo>
                  <a:lnTo>
                    <a:pt x="429" y="331"/>
                  </a:lnTo>
                  <a:lnTo>
                    <a:pt x="224" y="528"/>
                  </a:lnTo>
                  <a:lnTo>
                    <a:pt x="143" y="653"/>
                  </a:lnTo>
                  <a:lnTo>
                    <a:pt x="54" y="849"/>
                  </a:lnTo>
                  <a:lnTo>
                    <a:pt x="0" y="1278"/>
                  </a:lnTo>
                  <a:lnTo>
                    <a:pt x="0" y="1501"/>
                  </a:lnTo>
                  <a:lnTo>
                    <a:pt x="0" y="1689"/>
                  </a:lnTo>
                  <a:lnTo>
                    <a:pt x="54" y="1974"/>
                  </a:lnTo>
                  <a:lnTo>
                    <a:pt x="134" y="2135"/>
                  </a:lnTo>
                  <a:lnTo>
                    <a:pt x="197" y="2198"/>
                  </a:lnTo>
                  <a:lnTo>
                    <a:pt x="277" y="2260"/>
                  </a:lnTo>
                  <a:lnTo>
                    <a:pt x="465" y="2341"/>
                  </a:lnTo>
                  <a:lnTo>
                    <a:pt x="572" y="2367"/>
                  </a:lnTo>
                  <a:lnTo>
                    <a:pt x="724" y="2403"/>
                  </a:lnTo>
                  <a:lnTo>
                    <a:pt x="1054" y="2448"/>
                  </a:lnTo>
                  <a:lnTo>
                    <a:pt x="1385" y="2430"/>
                  </a:lnTo>
                  <a:lnTo>
                    <a:pt x="1688" y="2332"/>
                  </a:lnTo>
                  <a:lnTo>
                    <a:pt x="1822" y="2242"/>
                  </a:lnTo>
                  <a:lnTo>
                    <a:pt x="1920" y="2162"/>
                  </a:lnTo>
                  <a:lnTo>
                    <a:pt x="2081" y="1948"/>
                  </a:lnTo>
                  <a:lnTo>
                    <a:pt x="2188" y="1707"/>
                  </a:lnTo>
                  <a:lnTo>
                    <a:pt x="2242" y="1448"/>
                  </a:lnTo>
                  <a:lnTo>
                    <a:pt x="2242" y="1314"/>
                  </a:lnTo>
                  <a:lnTo>
                    <a:pt x="2224" y="1046"/>
                  </a:lnTo>
                  <a:lnTo>
                    <a:pt x="2054" y="546"/>
                  </a:lnTo>
                  <a:lnTo>
                    <a:pt x="1929" y="305"/>
                  </a:lnTo>
                  <a:lnTo>
                    <a:pt x="1858" y="197"/>
                  </a:lnTo>
                  <a:lnTo>
                    <a:pt x="1760" y="99"/>
                  </a:lnTo>
                  <a:lnTo>
                    <a:pt x="1688" y="54"/>
                  </a:lnTo>
                  <a:lnTo>
                    <a:pt x="1536" y="1"/>
                  </a:lnTo>
                  <a:close/>
                </a:path>
              </a:pathLst>
            </a:custGeom>
            <a:solidFill>
              <a:srgbClr val="F7E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7" name="Google Shape;1357;p37"/>
          <p:cNvGrpSpPr/>
          <p:nvPr/>
        </p:nvGrpSpPr>
        <p:grpSpPr>
          <a:xfrm>
            <a:off x="305528" y="3726016"/>
            <a:ext cx="903439" cy="526656"/>
            <a:chOff x="11615041" y="3747016"/>
            <a:chExt cx="903439" cy="526656"/>
          </a:xfrm>
        </p:grpSpPr>
        <p:sp>
          <p:nvSpPr>
            <p:cNvPr id="1358" name="Google Shape;1358;p37"/>
            <p:cNvSpPr/>
            <p:nvPr/>
          </p:nvSpPr>
          <p:spPr>
            <a:xfrm>
              <a:off x="11615041" y="3747016"/>
              <a:ext cx="833125" cy="526656"/>
            </a:xfrm>
            <a:custGeom>
              <a:rect b="b" l="l" r="r" t="t"/>
              <a:pathLst>
                <a:path extrusionOk="0" h="9699" w="15343">
                  <a:moveTo>
                    <a:pt x="10172" y="0"/>
                  </a:moveTo>
                  <a:lnTo>
                    <a:pt x="9931" y="9"/>
                  </a:lnTo>
                  <a:lnTo>
                    <a:pt x="9538" y="81"/>
                  </a:lnTo>
                  <a:lnTo>
                    <a:pt x="9252" y="215"/>
                  </a:lnTo>
                  <a:lnTo>
                    <a:pt x="9029" y="402"/>
                  </a:lnTo>
                  <a:lnTo>
                    <a:pt x="8788" y="732"/>
                  </a:lnTo>
                  <a:lnTo>
                    <a:pt x="8511" y="1206"/>
                  </a:lnTo>
                  <a:lnTo>
                    <a:pt x="8324" y="1411"/>
                  </a:lnTo>
                  <a:lnTo>
                    <a:pt x="8225" y="1500"/>
                  </a:lnTo>
                  <a:lnTo>
                    <a:pt x="7975" y="1634"/>
                  </a:lnTo>
                  <a:lnTo>
                    <a:pt x="7520" y="1750"/>
                  </a:lnTo>
                  <a:lnTo>
                    <a:pt x="6832" y="1804"/>
                  </a:lnTo>
                  <a:lnTo>
                    <a:pt x="6136" y="1867"/>
                  </a:lnTo>
                  <a:lnTo>
                    <a:pt x="5814" y="1947"/>
                  </a:lnTo>
                  <a:lnTo>
                    <a:pt x="5662" y="1992"/>
                  </a:lnTo>
                  <a:lnTo>
                    <a:pt x="5395" y="2161"/>
                  </a:lnTo>
                  <a:lnTo>
                    <a:pt x="5055" y="2527"/>
                  </a:lnTo>
                  <a:lnTo>
                    <a:pt x="4636" y="3170"/>
                  </a:lnTo>
                  <a:lnTo>
                    <a:pt x="4287" y="3697"/>
                  </a:lnTo>
                  <a:lnTo>
                    <a:pt x="4019" y="4037"/>
                  </a:lnTo>
                  <a:lnTo>
                    <a:pt x="3859" y="4197"/>
                  </a:lnTo>
                  <a:lnTo>
                    <a:pt x="3189" y="4822"/>
                  </a:lnTo>
                  <a:lnTo>
                    <a:pt x="2341" y="5662"/>
                  </a:lnTo>
                  <a:lnTo>
                    <a:pt x="2046" y="6037"/>
                  </a:lnTo>
                  <a:lnTo>
                    <a:pt x="1787" y="6439"/>
                  </a:lnTo>
                  <a:lnTo>
                    <a:pt x="1590" y="6885"/>
                  </a:lnTo>
                  <a:lnTo>
                    <a:pt x="1519" y="7126"/>
                  </a:lnTo>
                  <a:lnTo>
                    <a:pt x="1448" y="7367"/>
                  </a:lnTo>
                  <a:lnTo>
                    <a:pt x="1251" y="7814"/>
                  </a:lnTo>
                  <a:lnTo>
                    <a:pt x="885" y="8421"/>
                  </a:lnTo>
                  <a:lnTo>
                    <a:pt x="153" y="9261"/>
                  </a:lnTo>
                  <a:lnTo>
                    <a:pt x="1" y="9377"/>
                  </a:lnTo>
                  <a:lnTo>
                    <a:pt x="99" y="9412"/>
                  </a:lnTo>
                  <a:lnTo>
                    <a:pt x="796" y="9582"/>
                  </a:lnTo>
                  <a:lnTo>
                    <a:pt x="1474" y="9671"/>
                  </a:lnTo>
                  <a:lnTo>
                    <a:pt x="1885" y="9680"/>
                  </a:lnTo>
                  <a:lnTo>
                    <a:pt x="2671" y="9698"/>
                  </a:lnTo>
                  <a:lnTo>
                    <a:pt x="3769" y="9653"/>
                  </a:lnTo>
                  <a:lnTo>
                    <a:pt x="4564" y="9528"/>
                  </a:lnTo>
                  <a:lnTo>
                    <a:pt x="5028" y="9421"/>
                  </a:lnTo>
                  <a:lnTo>
                    <a:pt x="5466" y="9323"/>
                  </a:lnTo>
                  <a:lnTo>
                    <a:pt x="6136" y="9278"/>
                  </a:lnTo>
                  <a:lnTo>
                    <a:pt x="6725" y="9350"/>
                  </a:lnTo>
                  <a:lnTo>
                    <a:pt x="7413" y="9430"/>
                  </a:lnTo>
                  <a:lnTo>
                    <a:pt x="7877" y="9448"/>
                  </a:lnTo>
                  <a:lnTo>
                    <a:pt x="8118" y="9439"/>
                  </a:lnTo>
                  <a:lnTo>
                    <a:pt x="8565" y="9377"/>
                  </a:lnTo>
                  <a:lnTo>
                    <a:pt x="8975" y="9252"/>
                  </a:lnTo>
                  <a:lnTo>
                    <a:pt x="9351" y="9082"/>
                  </a:lnTo>
                  <a:lnTo>
                    <a:pt x="9868" y="8752"/>
                  </a:lnTo>
                  <a:lnTo>
                    <a:pt x="10494" y="8216"/>
                  </a:lnTo>
                  <a:lnTo>
                    <a:pt x="10788" y="7921"/>
                  </a:lnTo>
                  <a:lnTo>
                    <a:pt x="10931" y="7787"/>
                  </a:lnTo>
                  <a:lnTo>
                    <a:pt x="11235" y="7591"/>
                  </a:lnTo>
                  <a:lnTo>
                    <a:pt x="11708" y="7412"/>
                  </a:lnTo>
                  <a:lnTo>
                    <a:pt x="12405" y="7251"/>
                  </a:lnTo>
                  <a:lnTo>
                    <a:pt x="12994" y="7073"/>
                  </a:lnTo>
                  <a:lnTo>
                    <a:pt x="13423" y="6876"/>
                  </a:lnTo>
                  <a:lnTo>
                    <a:pt x="13646" y="6742"/>
                  </a:lnTo>
                  <a:lnTo>
                    <a:pt x="13753" y="6662"/>
                  </a:lnTo>
                  <a:lnTo>
                    <a:pt x="13967" y="6439"/>
                  </a:lnTo>
                  <a:lnTo>
                    <a:pt x="14253" y="5983"/>
                  </a:lnTo>
                  <a:lnTo>
                    <a:pt x="14575" y="5188"/>
                  </a:lnTo>
                  <a:lnTo>
                    <a:pt x="14842" y="4287"/>
                  </a:lnTo>
                  <a:lnTo>
                    <a:pt x="15137" y="2920"/>
                  </a:lnTo>
                  <a:lnTo>
                    <a:pt x="15325" y="1617"/>
                  </a:lnTo>
                  <a:lnTo>
                    <a:pt x="15343" y="1474"/>
                  </a:lnTo>
                  <a:lnTo>
                    <a:pt x="14869" y="1286"/>
                  </a:lnTo>
                  <a:lnTo>
                    <a:pt x="12405" y="465"/>
                  </a:lnTo>
                  <a:lnTo>
                    <a:pt x="11145" y="134"/>
                  </a:lnTo>
                  <a:lnTo>
                    <a:pt x="10449" y="9"/>
                  </a:lnTo>
                  <a:lnTo>
                    <a:pt x="10172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11812906" y="3779487"/>
              <a:ext cx="705574" cy="423866"/>
            </a:xfrm>
            <a:custGeom>
              <a:rect b="b" l="l" r="r" t="t"/>
              <a:pathLst>
                <a:path extrusionOk="0" h="7806" w="12994">
                  <a:moveTo>
                    <a:pt x="6099" y="1"/>
                  </a:moveTo>
                  <a:lnTo>
                    <a:pt x="6019" y="45"/>
                  </a:lnTo>
                  <a:lnTo>
                    <a:pt x="6001" y="90"/>
                  </a:lnTo>
                  <a:lnTo>
                    <a:pt x="6001" y="134"/>
                  </a:lnTo>
                  <a:lnTo>
                    <a:pt x="6046" y="215"/>
                  </a:lnTo>
                  <a:lnTo>
                    <a:pt x="6082" y="233"/>
                  </a:lnTo>
                  <a:lnTo>
                    <a:pt x="10163" y="1349"/>
                  </a:lnTo>
                  <a:lnTo>
                    <a:pt x="7528" y="2617"/>
                  </a:lnTo>
                  <a:lnTo>
                    <a:pt x="2599" y="1965"/>
                  </a:lnTo>
                  <a:lnTo>
                    <a:pt x="2554" y="1965"/>
                  </a:lnTo>
                  <a:lnTo>
                    <a:pt x="2483" y="2019"/>
                  </a:lnTo>
                  <a:lnTo>
                    <a:pt x="2465" y="2072"/>
                  </a:lnTo>
                  <a:lnTo>
                    <a:pt x="2465" y="2117"/>
                  </a:lnTo>
                  <a:lnTo>
                    <a:pt x="2519" y="2188"/>
                  </a:lnTo>
                  <a:lnTo>
                    <a:pt x="2572" y="2197"/>
                  </a:lnTo>
                  <a:lnTo>
                    <a:pt x="7144" y="2805"/>
                  </a:lnTo>
                  <a:lnTo>
                    <a:pt x="2795" y="4903"/>
                  </a:lnTo>
                  <a:lnTo>
                    <a:pt x="715" y="4608"/>
                  </a:lnTo>
                  <a:lnTo>
                    <a:pt x="661" y="4608"/>
                  </a:lnTo>
                  <a:lnTo>
                    <a:pt x="590" y="4662"/>
                  </a:lnTo>
                  <a:lnTo>
                    <a:pt x="581" y="4707"/>
                  </a:lnTo>
                  <a:lnTo>
                    <a:pt x="581" y="4760"/>
                  </a:lnTo>
                  <a:lnTo>
                    <a:pt x="634" y="4832"/>
                  </a:lnTo>
                  <a:lnTo>
                    <a:pt x="679" y="4841"/>
                  </a:lnTo>
                  <a:lnTo>
                    <a:pt x="2411" y="5082"/>
                  </a:lnTo>
                  <a:lnTo>
                    <a:pt x="72" y="6216"/>
                  </a:lnTo>
                  <a:lnTo>
                    <a:pt x="27" y="6243"/>
                  </a:lnTo>
                  <a:lnTo>
                    <a:pt x="0" y="6323"/>
                  </a:lnTo>
                  <a:lnTo>
                    <a:pt x="9" y="6368"/>
                  </a:lnTo>
                  <a:lnTo>
                    <a:pt x="36" y="6412"/>
                  </a:lnTo>
                  <a:lnTo>
                    <a:pt x="125" y="6439"/>
                  </a:lnTo>
                  <a:lnTo>
                    <a:pt x="170" y="6421"/>
                  </a:lnTo>
                  <a:lnTo>
                    <a:pt x="3590" y="4778"/>
                  </a:lnTo>
                  <a:lnTo>
                    <a:pt x="3590" y="4778"/>
                  </a:lnTo>
                  <a:lnTo>
                    <a:pt x="2429" y="7636"/>
                  </a:lnTo>
                  <a:lnTo>
                    <a:pt x="2420" y="7680"/>
                  </a:lnTo>
                  <a:lnTo>
                    <a:pt x="2447" y="7770"/>
                  </a:lnTo>
                  <a:lnTo>
                    <a:pt x="2492" y="7787"/>
                  </a:lnTo>
                  <a:lnTo>
                    <a:pt x="2536" y="7805"/>
                  </a:lnTo>
                  <a:lnTo>
                    <a:pt x="2626" y="7770"/>
                  </a:lnTo>
                  <a:lnTo>
                    <a:pt x="2644" y="7725"/>
                  </a:lnTo>
                  <a:lnTo>
                    <a:pt x="3903" y="4626"/>
                  </a:lnTo>
                  <a:lnTo>
                    <a:pt x="6332" y="3456"/>
                  </a:lnTo>
                  <a:lnTo>
                    <a:pt x="5537" y="7002"/>
                  </a:lnTo>
                  <a:lnTo>
                    <a:pt x="5537" y="7055"/>
                  </a:lnTo>
                  <a:lnTo>
                    <a:pt x="5582" y="7127"/>
                  </a:lnTo>
                  <a:lnTo>
                    <a:pt x="5626" y="7144"/>
                  </a:lnTo>
                  <a:lnTo>
                    <a:pt x="5671" y="7144"/>
                  </a:lnTo>
                  <a:lnTo>
                    <a:pt x="5751" y="7100"/>
                  </a:lnTo>
                  <a:lnTo>
                    <a:pt x="5769" y="7055"/>
                  </a:lnTo>
                  <a:lnTo>
                    <a:pt x="6600" y="3331"/>
                  </a:lnTo>
                  <a:lnTo>
                    <a:pt x="9573" y="1903"/>
                  </a:lnTo>
                  <a:lnTo>
                    <a:pt x="8930" y="5341"/>
                  </a:lnTo>
                  <a:lnTo>
                    <a:pt x="8930" y="5385"/>
                  </a:lnTo>
                  <a:lnTo>
                    <a:pt x="8984" y="5466"/>
                  </a:lnTo>
                  <a:lnTo>
                    <a:pt x="9028" y="5475"/>
                  </a:lnTo>
                  <a:lnTo>
                    <a:pt x="9073" y="5483"/>
                  </a:lnTo>
                  <a:lnTo>
                    <a:pt x="9153" y="5430"/>
                  </a:lnTo>
                  <a:lnTo>
                    <a:pt x="9162" y="5385"/>
                  </a:lnTo>
                  <a:lnTo>
                    <a:pt x="9832" y="1778"/>
                  </a:lnTo>
                  <a:lnTo>
                    <a:pt x="12931" y="286"/>
                  </a:lnTo>
                  <a:lnTo>
                    <a:pt x="12984" y="242"/>
                  </a:lnTo>
                  <a:lnTo>
                    <a:pt x="12993" y="179"/>
                  </a:lnTo>
                  <a:lnTo>
                    <a:pt x="12993" y="152"/>
                  </a:lnTo>
                  <a:lnTo>
                    <a:pt x="12984" y="126"/>
                  </a:lnTo>
                  <a:lnTo>
                    <a:pt x="12958" y="90"/>
                  </a:lnTo>
                  <a:lnTo>
                    <a:pt x="12868" y="54"/>
                  </a:lnTo>
                  <a:lnTo>
                    <a:pt x="12824" y="72"/>
                  </a:lnTo>
                  <a:lnTo>
                    <a:pt x="10493" y="1197"/>
                  </a:lnTo>
                  <a:lnTo>
                    <a:pt x="6144" y="9"/>
                  </a:lnTo>
                  <a:lnTo>
                    <a:pt x="6099" y="1"/>
                  </a:lnTo>
                  <a:close/>
                </a:path>
              </a:pathLst>
            </a:custGeom>
            <a:solidFill>
              <a:srgbClr val="FFAA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72080" y="3074812"/>
            <a:ext cx="937867" cy="690044"/>
            <a:chOff x="11581593" y="3095812"/>
            <a:chExt cx="937867" cy="690044"/>
          </a:xfrm>
        </p:grpSpPr>
        <p:sp>
          <p:nvSpPr>
            <p:cNvPr id="1361" name="Google Shape;1361;p37"/>
            <p:cNvSpPr/>
            <p:nvPr/>
          </p:nvSpPr>
          <p:spPr>
            <a:xfrm>
              <a:off x="11581593" y="3095812"/>
              <a:ext cx="912131" cy="690044"/>
            </a:xfrm>
            <a:custGeom>
              <a:rect b="b" l="l" r="r" t="t"/>
              <a:pathLst>
                <a:path extrusionOk="0" h="12708" w="16798">
                  <a:moveTo>
                    <a:pt x="1313" y="0"/>
                  </a:moveTo>
                  <a:lnTo>
                    <a:pt x="912" y="27"/>
                  </a:lnTo>
                  <a:lnTo>
                    <a:pt x="563" y="134"/>
                  </a:lnTo>
                  <a:lnTo>
                    <a:pt x="295" y="349"/>
                  </a:lnTo>
                  <a:lnTo>
                    <a:pt x="197" y="491"/>
                  </a:lnTo>
                  <a:lnTo>
                    <a:pt x="108" y="652"/>
                  </a:lnTo>
                  <a:lnTo>
                    <a:pt x="19" y="965"/>
                  </a:lnTo>
                  <a:lnTo>
                    <a:pt x="1" y="1268"/>
                  </a:lnTo>
                  <a:lnTo>
                    <a:pt x="45" y="1563"/>
                  </a:lnTo>
                  <a:lnTo>
                    <a:pt x="161" y="1849"/>
                  </a:lnTo>
                  <a:lnTo>
                    <a:pt x="313" y="2126"/>
                  </a:lnTo>
                  <a:lnTo>
                    <a:pt x="608" y="2501"/>
                  </a:lnTo>
                  <a:lnTo>
                    <a:pt x="1081" y="2938"/>
                  </a:lnTo>
                  <a:lnTo>
                    <a:pt x="1563" y="3295"/>
                  </a:lnTo>
                  <a:lnTo>
                    <a:pt x="2135" y="3644"/>
                  </a:lnTo>
                  <a:lnTo>
                    <a:pt x="2224" y="3688"/>
                  </a:lnTo>
                  <a:lnTo>
                    <a:pt x="2126" y="3715"/>
                  </a:lnTo>
                  <a:lnTo>
                    <a:pt x="1510" y="3921"/>
                  </a:lnTo>
                  <a:lnTo>
                    <a:pt x="1019" y="4144"/>
                  </a:lnTo>
                  <a:lnTo>
                    <a:pt x="545" y="4430"/>
                  </a:lnTo>
                  <a:lnTo>
                    <a:pt x="278" y="4689"/>
                  </a:lnTo>
                  <a:lnTo>
                    <a:pt x="152" y="4876"/>
                  </a:lnTo>
                  <a:lnTo>
                    <a:pt x="90" y="5081"/>
                  </a:lnTo>
                  <a:lnTo>
                    <a:pt x="90" y="5305"/>
                  </a:lnTo>
                  <a:lnTo>
                    <a:pt x="188" y="5537"/>
                  </a:lnTo>
                  <a:lnTo>
                    <a:pt x="376" y="5787"/>
                  </a:lnTo>
                  <a:lnTo>
                    <a:pt x="510" y="5912"/>
                  </a:lnTo>
                  <a:lnTo>
                    <a:pt x="813" y="6162"/>
                  </a:lnTo>
                  <a:lnTo>
                    <a:pt x="1465" y="6555"/>
                  </a:lnTo>
                  <a:lnTo>
                    <a:pt x="2135" y="6841"/>
                  </a:lnTo>
                  <a:lnTo>
                    <a:pt x="2778" y="7028"/>
                  </a:lnTo>
                  <a:lnTo>
                    <a:pt x="3644" y="7189"/>
                  </a:lnTo>
                  <a:lnTo>
                    <a:pt x="4385" y="7234"/>
                  </a:lnTo>
                  <a:lnTo>
                    <a:pt x="4457" y="7225"/>
                  </a:lnTo>
                  <a:lnTo>
                    <a:pt x="4457" y="7225"/>
                  </a:lnTo>
                  <a:lnTo>
                    <a:pt x="4367" y="7242"/>
                  </a:lnTo>
                  <a:lnTo>
                    <a:pt x="3876" y="7359"/>
                  </a:lnTo>
                  <a:lnTo>
                    <a:pt x="3474" y="7501"/>
                  </a:lnTo>
                  <a:lnTo>
                    <a:pt x="3117" y="7707"/>
                  </a:lnTo>
                  <a:lnTo>
                    <a:pt x="2930" y="7903"/>
                  </a:lnTo>
                  <a:lnTo>
                    <a:pt x="2858" y="8055"/>
                  </a:lnTo>
                  <a:lnTo>
                    <a:pt x="2840" y="8225"/>
                  </a:lnTo>
                  <a:lnTo>
                    <a:pt x="2894" y="8412"/>
                  </a:lnTo>
                  <a:lnTo>
                    <a:pt x="3019" y="8618"/>
                  </a:lnTo>
                  <a:lnTo>
                    <a:pt x="3233" y="8850"/>
                  </a:lnTo>
                  <a:lnTo>
                    <a:pt x="3385" y="8975"/>
                  </a:lnTo>
                  <a:lnTo>
                    <a:pt x="3707" y="9216"/>
                  </a:lnTo>
                  <a:lnTo>
                    <a:pt x="4439" y="9627"/>
                  </a:lnTo>
                  <a:lnTo>
                    <a:pt x="5216" y="9957"/>
                  </a:lnTo>
                  <a:lnTo>
                    <a:pt x="6002" y="10216"/>
                  </a:lnTo>
                  <a:lnTo>
                    <a:pt x="7073" y="10484"/>
                  </a:lnTo>
                  <a:lnTo>
                    <a:pt x="8011" y="10645"/>
                  </a:lnTo>
                  <a:lnTo>
                    <a:pt x="8100" y="10654"/>
                  </a:lnTo>
                  <a:lnTo>
                    <a:pt x="8047" y="10672"/>
                  </a:lnTo>
                  <a:lnTo>
                    <a:pt x="7752" y="10806"/>
                  </a:lnTo>
                  <a:lnTo>
                    <a:pt x="7555" y="10948"/>
                  </a:lnTo>
                  <a:lnTo>
                    <a:pt x="7413" y="11127"/>
                  </a:lnTo>
                  <a:lnTo>
                    <a:pt x="7395" y="11297"/>
                  </a:lnTo>
                  <a:lnTo>
                    <a:pt x="7430" y="11422"/>
                  </a:lnTo>
                  <a:lnTo>
                    <a:pt x="7573" y="11627"/>
                  </a:lnTo>
                  <a:lnTo>
                    <a:pt x="8011" y="11940"/>
                  </a:lnTo>
                  <a:lnTo>
                    <a:pt x="8350" y="12109"/>
                  </a:lnTo>
                  <a:lnTo>
                    <a:pt x="8752" y="12270"/>
                  </a:lnTo>
                  <a:lnTo>
                    <a:pt x="9725" y="12520"/>
                  </a:lnTo>
                  <a:lnTo>
                    <a:pt x="10851" y="12663"/>
                  </a:lnTo>
                  <a:lnTo>
                    <a:pt x="12065" y="12708"/>
                  </a:lnTo>
                  <a:lnTo>
                    <a:pt x="13297" y="12654"/>
                  </a:lnTo>
                  <a:lnTo>
                    <a:pt x="14485" y="12502"/>
                  </a:lnTo>
                  <a:lnTo>
                    <a:pt x="15557" y="12252"/>
                  </a:lnTo>
                  <a:lnTo>
                    <a:pt x="16235" y="11993"/>
                  </a:lnTo>
                  <a:lnTo>
                    <a:pt x="16628" y="11797"/>
                  </a:lnTo>
                  <a:lnTo>
                    <a:pt x="16798" y="11681"/>
                  </a:lnTo>
                  <a:lnTo>
                    <a:pt x="16423" y="10779"/>
                  </a:lnTo>
                  <a:lnTo>
                    <a:pt x="14878" y="7269"/>
                  </a:lnTo>
                  <a:lnTo>
                    <a:pt x="14226" y="5912"/>
                  </a:lnTo>
                  <a:lnTo>
                    <a:pt x="13619" y="4760"/>
                  </a:lnTo>
                  <a:lnTo>
                    <a:pt x="13235" y="4153"/>
                  </a:lnTo>
                  <a:lnTo>
                    <a:pt x="13012" y="3885"/>
                  </a:lnTo>
                  <a:lnTo>
                    <a:pt x="12922" y="3813"/>
                  </a:lnTo>
                  <a:lnTo>
                    <a:pt x="12753" y="3715"/>
                  </a:lnTo>
                  <a:lnTo>
                    <a:pt x="12485" y="3617"/>
                  </a:lnTo>
                  <a:lnTo>
                    <a:pt x="12270" y="3626"/>
                  </a:lnTo>
                  <a:lnTo>
                    <a:pt x="12110" y="3706"/>
                  </a:lnTo>
                  <a:lnTo>
                    <a:pt x="11958" y="3903"/>
                  </a:lnTo>
                  <a:lnTo>
                    <a:pt x="11878" y="4153"/>
                  </a:lnTo>
                  <a:lnTo>
                    <a:pt x="11878" y="4180"/>
                  </a:lnTo>
                  <a:lnTo>
                    <a:pt x="11753" y="4046"/>
                  </a:lnTo>
                  <a:lnTo>
                    <a:pt x="10636" y="2813"/>
                  </a:lnTo>
                  <a:lnTo>
                    <a:pt x="9422" y="1652"/>
                  </a:lnTo>
                  <a:lnTo>
                    <a:pt x="8582" y="983"/>
                  </a:lnTo>
                  <a:lnTo>
                    <a:pt x="7993" y="608"/>
                  </a:lnTo>
                  <a:lnTo>
                    <a:pt x="7636" y="447"/>
                  </a:lnTo>
                  <a:lnTo>
                    <a:pt x="7305" y="375"/>
                  </a:lnTo>
                  <a:lnTo>
                    <a:pt x="7037" y="402"/>
                  </a:lnTo>
                  <a:lnTo>
                    <a:pt x="6921" y="465"/>
                  </a:lnTo>
                  <a:lnTo>
                    <a:pt x="6716" y="616"/>
                  </a:lnTo>
                  <a:lnTo>
                    <a:pt x="6412" y="902"/>
                  </a:lnTo>
                  <a:lnTo>
                    <a:pt x="6216" y="1179"/>
                  </a:lnTo>
                  <a:lnTo>
                    <a:pt x="6109" y="1438"/>
                  </a:lnTo>
                  <a:lnTo>
                    <a:pt x="6055" y="1768"/>
                  </a:lnTo>
                  <a:lnTo>
                    <a:pt x="6100" y="2045"/>
                  </a:lnTo>
                  <a:lnTo>
                    <a:pt x="6109" y="2063"/>
                  </a:lnTo>
                  <a:lnTo>
                    <a:pt x="6109" y="2063"/>
                  </a:lnTo>
                  <a:lnTo>
                    <a:pt x="5957" y="1965"/>
                  </a:lnTo>
                  <a:lnTo>
                    <a:pt x="4948" y="1367"/>
                  </a:lnTo>
                  <a:lnTo>
                    <a:pt x="4028" y="875"/>
                  </a:lnTo>
                  <a:lnTo>
                    <a:pt x="3010" y="420"/>
                  </a:lnTo>
                  <a:lnTo>
                    <a:pt x="2251" y="170"/>
                  </a:lnTo>
                  <a:lnTo>
                    <a:pt x="1760" y="54"/>
                  </a:lnTo>
                  <a:lnTo>
                    <a:pt x="1313" y="0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11697467" y="3176771"/>
              <a:ext cx="821993" cy="587743"/>
            </a:xfrm>
            <a:custGeom>
              <a:rect b="b" l="l" r="r" t="t"/>
              <a:pathLst>
                <a:path extrusionOk="0" h="10824" w="15138">
                  <a:moveTo>
                    <a:pt x="2269" y="1"/>
                  </a:moveTo>
                  <a:lnTo>
                    <a:pt x="2216" y="18"/>
                  </a:lnTo>
                  <a:lnTo>
                    <a:pt x="2162" y="45"/>
                  </a:lnTo>
                  <a:lnTo>
                    <a:pt x="2117" y="152"/>
                  </a:lnTo>
                  <a:lnTo>
                    <a:pt x="2126" y="215"/>
                  </a:lnTo>
                  <a:lnTo>
                    <a:pt x="2957" y="2269"/>
                  </a:lnTo>
                  <a:lnTo>
                    <a:pt x="233" y="402"/>
                  </a:lnTo>
                  <a:lnTo>
                    <a:pt x="180" y="376"/>
                  </a:lnTo>
                  <a:lnTo>
                    <a:pt x="63" y="402"/>
                  </a:lnTo>
                  <a:lnTo>
                    <a:pt x="28" y="447"/>
                  </a:lnTo>
                  <a:lnTo>
                    <a:pt x="1" y="501"/>
                  </a:lnTo>
                  <a:lnTo>
                    <a:pt x="19" y="617"/>
                  </a:lnTo>
                  <a:lnTo>
                    <a:pt x="63" y="652"/>
                  </a:lnTo>
                  <a:lnTo>
                    <a:pt x="4046" y="3376"/>
                  </a:lnTo>
                  <a:lnTo>
                    <a:pt x="162" y="3903"/>
                  </a:lnTo>
                  <a:lnTo>
                    <a:pt x="108" y="3921"/>
                  </a:lnTo>
                  <a:lnTo>
                    <a:pt x="37" y="4010"/>
                  </a:lnTo>
                  <a:lnTo>
                    <a:pt x="37" y="4073"/>
                  </a:lnTo>
                  <a:lnTo>
                    <a:pt x="55" y="4135"/>
                  </a:lnTo>
                  <a:lnTo>
                    <a:pt x="144" y="4198"/>
                  </a:lnTo>
                  <a:lnTo>
                    <a:pt x="206" y="4198"/>
                  </a:lnTo>
                  <a:lnTo>
                    <a:pt x="4412" y="3626"/>
                  </a:lnTo>
                  <a:lnTo>
                    <a:pt x="7234" y="5555"/>
                  </a:lnTo>
                  <a:lnTo>
                    <a:pt x="2832" y="6921"/>
                  </a:lnTo>
                  <a:lnTo>
                    <a:pt x="2778" y="6948"/>
                  </a:lnTo>
                  <a:lnTo>
                    <a:pt x="2725" y="7055"/>
                  </a:lnTo>
                  <a:lnTo>
                    <a:pt x="2734" y="7109"/>
                  </a:lnTo>
                  <a:lnTo>
                    <a:pt x="2760" y="7162"/>
                  </a:lnTo>
                  <a:lnTo>
                    <a:pt x="2859" y="7216"/>
                  </a:lnTo>
                  <a:lnTo>
                    <a:pt x="2921" y="7207"/>
                  </a:lnTo>
                  <a:lnTo>
                    <a:pt x="7547" y="5769"/>
                  </a:lnTo>
                  <a:lnTo>
                    <a:pt x="10994" y="8127"/>
                  </a:lnTo>
                  <a:lnTo>
                    <a:pt x="6815" y="9609"/>
                  </a:lnTo>
                  <a:lnTo>
                    <a:pt x="6761" y="9636"/>
                  </a:lnTo>
                  <a:lnTo>
                    <a:pt x="6707" y="9743"/>
                  </a:lnTo>
                  <a:lnTo>
                    <a:pt x="6716" y="9797"/>
                  </a:lnTo>
                  <a:lnTo>
                    <a:pt x="6752" y="9850"/>
                  </a:lnTo>
                  <a:lnTo>
                    <a:pt x="6850" y="9904"/>
                  </a:lnTo>
                  <a:lnTo>
                    <a:pt x="6913" y="9886"/>
                  </a:lnTo>
                  <a:lnTo>
                    <a:pt x="11306" y="8332"/>
                  </a:lnTo>
                  <a:lnTo>
                    <a:pt x="14905" y="10797"/>
                  </a:lnTo>
                  <a:lnTo>
                    <a:pt x="14941" y="10815"/>
                  </a:lnTo>
                  <a:lnTo>
                    <a:pt x="15021" y="10824"/>
                  </a:lnTo>
                  <a:lnTo>
                    <a:pt x="15057" y="10806"/>
                  </a:lnTo>
                  <a:lnTo>
                    <a:pt x="15093" y="10788"/>
                  </a:lnTo>
                  <a:lnTo>
                    <a:pt x="15110" y="10761"/>
                  </a:lnTo>
                  <a:lnTo>
                    <a:pt x="15137" y="10708"/>
                  </a:lnTo>
                  <a:lnTo>
                    <a:pt x="15119" y="10591"/>
                  </a:lnTo>
                  <a:lnTo>
                    <a:pt x="15075" y="10556"/>
                  </a:lnTo>
                  <a:lnTo>
                    <a:pt x="12351" y="8689"/>
                  </a:lnTo>
                  <a:lnTo>
                    <a:pt x="10913" y="3162"/>
                  </a:lnTo>
                  <a:lnTo>
                    <a:pt x="10887" y="3108"/>
                  </a:lnTo>
                  <a:lnTo>
                    <a:pt x="10788" y="3055"/>
                  </a:lnTo>
                  <a:lnTo>
                    <a:pt x="10735" y="3055"/>
                  </a:lnTo>
                  <a:lnTo>
                    <a:pt x="10672" y="3081"/>
                  </a:lnTo>
                  <a:lnTo>
                    <a:pt x="10619" y="3180"/>
                  </a:lnTo>
                  <a:lnTo>
                    <a:pt x="10628" y="3242"/>
                  </a:lnTo>
                  <a:lnTo>
                    <a:pt x="11976" y="8439"/>
                  </a:lnTo>
                  <a:lnTo>
                    <a:pt x="8913" y="6341"/>
                  </a:lnTo>
                  <a:lnTo>
                    <a:pt x="6511" y="501"/>
                  </a:lnTo>
                  <a:lnTo>
                    <a:pt x="6475" y="447"/>
                  </a:lnTo>
                  <a:lnTo>
                    <a:pt x="6368" y="402"/>
                  </a:lnTo>
                  <a:lnTo>
                    <a:pt x="6314" y="420"/>
                  </a:lnTo>
                  <a:lnTo>
                    <a:pt x="6261" y="456"/>
                  </a:lnTo>
                  <a:lnTo>
                    <a:pt x="6216" y="554"/>
                  </a:lnTo>
                  <a:lnTo>
                    <a:pt x="6234" y="617"/>
                  </a:lnTo>
                  <a:lnTo>
                    <a:pt x="8467" y="6037"/>
                  </a:lnTo>
                  <a:lnTo>
                    <a:pt x="3403" y="2572"/>
                  </a:lnTo>
                  <a:lnTo>
                    <a:pt x="2403" y="99"/>
                  </a:lnTo>
                  <a:lnTo>
                    <a:pt x="2376" y="45"/>
                  </a:lnTo>
                  <a:lnTo>
                    <a:pt x="2269" y="1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3" name="Google Shape;1363;p37"/>
          <p:cNvGrpSpPr/>
          <p:nvPr/>
        </p:nvGrpSpPr>
        <p:grpSpPr>
          <a:xfrm rot="1243985">
            <a:off x="3094963" y="2335492"/>
            <a:ext cx="668728" cy="356464"/>
            <a:chOff x="11831313" y="1326924"/>
            <a:chExt cx="668757" cy="356480"/>
          </a:xfrm>
        </p:grpSpPr>
        <p:sp>
          <p:nvSpPr>
            <p:cNvPr id="1364" name="Google Shape;1364;p37"/>
            <p:cNvSpPr/>
            <p:nvPr/>
          </p:nvSpPr>
          <p:spPr>
            <a:xfrm>
              <a:off x="11831313" y="1326924"/>
              <a:ext cx="613916" cy="356480"/>
            </a:xfrm>
            <a:custGeom>
              <a:rect b="b" l="l" r="r" t="t"/>
              <a:pathLst>
                <a:path extrusionOk="0" h="6565" w="11306">
                  <a:moveTo>
                    <a:pt x="6868" y="1"/>
                  </a:moveTo>
                  <a:lnTo>
                    <a:pt x="6198" y="72"/>
                  </a:lnTo>
                  <a:lnTo>
                    <a:pt x="5850" y="135"/>
                  </a:lnTo>
                  <a:lnTo>
                    <a:pt x="5493" y="215"/>
                  </a:lnTo>
                  <a:lnTo>
                    <a:pt x="4823" y="430"/>
                  </a:lnTo>
                  <a:lnTo>
                    <a:pt x="4198" y="697"/>
                  </a:lnTo>
                  <a:lnTo>
                    <a:pt x="3608" y="1019"/>
                  </a:lnTo>
                  <a:lnTo>
                    <a:pt x="3064" y="1367"/>
                  </a:lnTo>
                  <a:lnTo>
                    <a:pt x="2564" y="1751"/>
                  </a:lnTo>
                  <a:lnTo>
                    <a:pt x="1885" y="2349"/>
                  </a:lnTo>
                  <a:lnTo>
                    <a:pt x="1144" y="3144"/>
                  </a:lnTo>
                  <a:lnTo>
                    <a:pt x="581" y="3859"/>
                  </a:lnTo>
                  <a:lnTo>
                    <a:pt x="63" y="4644"/>
                  </a:lnTo>
                  <a:lnTo>
                    <a:pt x="1" y="4769"/>
                  </a:lnTo>
                  <a:lnTo>
                    <a:pt x="117" y="4841"/>
                  </a:lnTo>
                  <a:lnTo>
                    <a:pt x="938" y="5305"/>
                  </a:lnTo>
                  <a:lnTo>
                    <a:pt x="1760" y="5689"/>
                  </a:lnTo>
                  <a:lnTo>
                    <a:pt x="2769" y="6073"/>
                  </a:lnTo>
                  <a:lnTo>
                    <a:pt x="3912" y="6377"/>
                  </a:lnTo>
                  <a:lnTo>
                    <a:pt x="4841" y="6520"/>
                  </a:lnTo>
                  <a:lnTo>
                    <a:pt x="5475" y="6564"/>
                  </a:lnTo>
                  <a:lnTo>
                    <a:pt x="6127" y="6547"/>
                  </a:lnTo>
                  <a:lnTo>
                    <a:pt x="6770" y="6475"/>
                  </a:lnTo>
                  <a:lnTo>
                    <a:pt x="7100" y="6404"/>
                  </a:lnTo>
                  <a:lnTo>
                    <a:pt x="7412" y="6323"/>
                  </a:lnTo>
                  <a:lnTo>
                    <a:pt x="8002" y="6127"/>
                  </a:lnTo>
                  <a:lnTo>
                    <a:pt x="8529" y="5877"/>
                  </a:lnTo>
                  <a:lnTo>
                    <a:pt x="9002" y="5591"/>
                  </a:lnTo>
                  <a:lnTo>
                    <a:pt x="9422" y="5270"/>
                  </a:lnTo>
                  <a:lnTo>
                    <a:pt x="9788" y="4939"/>
                  </a:lnTo>
                  <a:lnTo>
                    <a:pt x="10252" y="4412"/>
                  </a:lnTo>
                  <a:lnTo>
                    <a:pt x="10717" y="3725"/>
                  </a:lnTo>
                  <a:lnTo>
                    <a:pt x="11029" y="3100"/>
                  </a:lnTo>
                  <a:lnTo>
                    <a:pt x="11279" y="2421"/>
                  </a:lnTo>
                  <a:lnTo>
                    <a:pt x="11306" y="2323"/>
                  </a:lnTo>
                  <a:lnTo>
                    <a:pt x="11252" y="2224"/>
                  </a:lnTo>
                  <a:lnTo>
                    <a:pt x="10815" y="1662"/>
                  </a:lnTo>
                  <a:lnTo>
                    <a:pt x="10324" y="1180"/>
                  </a:lnTo>
                  <a:lnTo>
                    <a:pt x="9654" y="697"/>
                  </a:lnTo>
                  <a:lnTo>
                    <a:pt x="9029" y="385"/>
                  </a:lnTo>
                  <a:lnTo>
                    <a:pt x="8564" y="215"/>
                  </a:lnTo>
                  <a:lnTo>
                    <a:pt x="8047" y="90"/>
                  </a:lnTo>
                  <a:lnTo>
                    <a:pt x="7475" y="10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11919060" y="1369114"/>
              <a:ext cx="581010" cy="281817"/>
            </a:xfrm>
            <a:custGeom>
              <a:rect b="b" l="l" r="r" t="t"/>
              <a:pathLst>
                <a:path extrusionOk="0" h="5190" w="10700">
                  <a:moveTo>
                    <a:pt x="5904" y="1"/>
                  </a:moveTo>
                  <a:lnTo>
                    <a:pt x="5832" y="10"/>
                  </a:lnTo>
                  <a:lnTo>
                    <a:pt x="5805" y="28"/>
                  </a:lnTo>
                  <a:lnTo>
                    <a:pt x="5788" y="63"/>
                  </a:lnTo>
                  <a:lnTo>
                    <a:pt x="5788" y="126"/>
                  </a:lnTo>
                  <a:lnTo>
                    <a:pt x="5814" y="153"/>
                  </a:lnTo>
                  <a:lnTo>
                    <a:pt x="7824" y="1903"/>
                  </a:lnTo>
                  <a:lnTo>
                    <a:pt x="5377" y="2465"/>
                  </a:lnTo>
                  <a:lnTo>
                    <a:pt x="3109" y="635"/>
                  </a:lnTo>
                  <a:lnTo>
                    <a:pt x="3082" y="617"/>
                  </a:lnTo>
                  <a:lnTo>
                    <a:pt x="3010" y="626"/>
                  </a:lnTo>
                  <a:lnTo>
                    <a:pt x="2984" y="644"/>
                  </a:lnTo>
                  <a:lnTo>
                    <a:pt x="2966" y="679"/>
                  </a:lnTo>
                  <a:lnTo>
                    <a:pt x="2975" y="751"/>
                  </a:lnTo>
                  <a:lnTo>
                    <a:pt x="3001" y="778"/>
                  </a:lnTo>
                  <a:lnTo>
                    <a:pt x="5154" y="2510"/>
                  </a:lnTo>
                  <a:lnTo>
                    <a:pt x="3153" y="2966"/>
                  </a:lnTo>
                  <a:lnTo>
                    <a:pt x="930" y="1715"/>
                  </a:lnTo>
                  <a:lnTo>
                    <a:pt x="903" y="1697"/>
                  </a:lnTo>
                  <a:lnTo>
                    <a:pt x="831" y="1715"/>
                  </a:lnTo>
                  <a:lnTo>
                    <a:pt x="814" y="1751"/>
                  </a:lnTo>
                  <a:lnTo>
                    <a:pt x="796" y="1778"/>
                  </a:lnTo>
                  <a:lnTo>
                    <a:pt x="814" y="1849"/>
                  </a:lnTo>
                  <a:lnTo>
                    <a:pt x="849" y="1867"/>
                  </a:lnTo>
                  <a:lnTo>
                    <a:pt x="2894" y="3019"/>
                  </a:lnTo>
                  <a:lnTo>
                    <a:pt x="72" y="3662"/>
                  </a:lnTo>
                  <a:lnTo>
                    <a:pt x="37" y="3671"/>
                  </a:lnTo>
                  <a:lnTo>
                    <a:pt x="1" y="3733"/>
                  </a:lnTo>
                  <a:lnTo>
                    <a:pt x="10" y="3769"/>
                  </a:lnTo>
                  <a:lnTo>
                    <a:pt x="19" y="3805"/>
                  </a:lnTo>
                  <a:lnTo>
                    <a:pt x="72" y="3841"/>
                  </a:lnTo>
                  <a:lnTo>
                    <a:pt x="117" y="3832"/>
                  </a:lnTo>
                  <a:lnTo>
                    <a:pt x="2046" y="3403"/>
                  </a:lnTo>
                  <a:lnTo>
                    <a:pt x="1126" y="4368"/>
                  </a:lnTo>
                  <a:lnTo>
                    <a:pt x="1108" y="4394"/>
                  </a:lnTo>
                  <a:lnTo>
                    <a:pt x="1108" y="4466"/>
                  </a:lnTo>
                  <a:lnTo>
                    <a:pt x="1126" y="4493"/>
                  </a:lnTo>
                  <a:lnTo>
                    <a:pt x="1162" y="4510"/>
                  </a:lnTo>
                  <a:lnTo>
                    <a:pt x="1224" y="4510"/>
                  </a:lnTo>
                  <a:lnTo>
                    <a:pt x="1260" y="4484"/>
                  </a:lnTo>
                  <a:lnTo>
                    <a:pt x="2358" y="3332"/>
                  </a:lnTo>
                  <a:lnTo>
                    <a:pt x="5948" y="2519"/>
                  </a:lnTo>
                  <a:lnTo>
                    <a:pt x="3501" y="5046"/>
                  </a:lnTo>
                  <a:lnTo>
                    <a:pt x="3484" y="5073"/>
                  </a:lnTo>
                  <a:lnTo>
                    <a:pt x="3484" y="5144"/>
                  </a:lnTo>
                  <a:lnTo>
                    <a:pt x="3510" y="5171"/>
                  </a:lnTo>
                  <a:lnTo>
                    <a:pt x="3537" y="5189"/>
                  </a:lnTo>
                  <a:lnTo>
                    <a:pt x="3609" y="5189"/>
                  </a:lnTo>
                  <a:lnTo>
                    <a:pt x="3635" y="5171"/>
                  </a:lnTo>
                  <a:lnTo>
                    <a:pt x="6261" y="2448"/>
                  </a:lnTo>
                  <a:lnTo>
                    <a:pt x="8440" y="1947"/>
                  </a:lnTo>
                  <a:lnTo>
                    <a:pt x="8440" y="1947"/>
                  </a:lnTo>
                  <a:lnTo>
                    <a:pt x="6538" y="4546"/>
                  </a:lnTo>
                  <a:lnTo>
                    <a:pt x="6520" y="4582"/>
                  </a:lnTo>
                  <a:lnTo>
                    <a:pt x="6529" y="4653"/>
                  </a:lnTo>
                  <a:lnTo>
                    <a:pt x="6556" y="4680"/>
                  </a:lnTo>
                  <a:lnTo>
                    <a:pt x="6582" y="4689"/>
                  </a:lnTo>
                  <a:lnTo>
                    <a:pt x="6654" y="4680"/>
                  </a:lnTo>
                  <a:lnTo>
                    <a:pt x="6681" y="4653"/>
                  </a:lnTo>
                  <a:lnTo>
                    <a:pt x="8699" y="1894"/>
                  </a:lnTo>
                  <a:lnTo>
                    <a:pt x="10628" y="1456"/>
                  </a:lnTo>
                  <a:lnTo>
                    <a:pt x="10663" y="1438"/>
                  </a:lnTo>
                  <a:lnTo>
                    <a:pt x="10699" y="1385"/>
                  </a:lnTo>
                  <a:lnTo>
                    <a:pt x="10699" y="1349"/>
                  </a:lnTo>
                  <a:lnTo>
                    <a:pt x="10690" y="1331"/>
                  </a:lnTo>
                  <a:lnTo>
                    <a:pt x="10681" y="1313"/>
                  </a:lnTo>
                  <a:lnTo>
                    <a:pt x="10637" y="1278"/>
                  </a:lnTo>
                  <a:lnTo>
                    <a:pt x="10592" y="1278"/>
                  </a:lnTo>
                  <a:lnTo>
                    <a:pt x="8038" y="1858"/>
                  </a:lnTo>
                  <a:lnTo>
                    <a:pt x="5930" y="19"/>
                  </a:lnTo>
                  <a:lnTo>
                    <a:pt x="5904" y="1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66" name="Google Shape;1366;p37"/>
          <p:cNvGrpSpPr/>
          <p:nvPr/>
        </p:nvGrpSpPr>
        <p:grpSpPr>
          <a:xfrm>
            <a:off x="706091" y="2740224"/>
            <a:ext cx="456826" cy="415612"/>
            <a:chOff x="12015603" y="2761224"/>
            <a:chExt cx="456826" cy="415612"/>
          </a:xfrm>
        </p:grpSpPr>
        <p:sp>
          <p:nvSpPr>
            <p:cNvPr id="1367" name="Google Shape;1367;p37"/>
            <p:cNvSpPr/>
            <p:nvPr/>
          </p:nvSpPr>
          <p:spPr>
            <a:xfrm>
              <a:off x="12015603" y="2761224"/>
              <a:ext cx="456826" cy="415612"/>
            </a:xfrm>
            <a:custGeom>
              <a:rect b="b" l="l" r="r" t="t"/>
              <a:pathLst>
                <a:path extrusionOk="0" h="7654" w="8413">
                  <a:moveTo>
                    <a:pt x="4286" y="1"/>
                  </a:moveTo>
                  <a:lnTo>
                    <a:pt x="4027" y="117"/>
                  </a:lnTo>
                  <a:lnTo>
                    <a:pt x="3840" y="340"/>
                  </a:lnTo>
                  <a:lnTo>
                    <a:pt x="3715" y="635"/>
                  </a:lnTo>
                  <a:lnTo>
                    <a:pt x="3617" y="1117"/>
                  </a:lnTo>
                  <a:lnTo>
                    <a:pt x="3590" y="1608"/>
                  </a:lnTo>
                  <a:lnTo>
                    <a:pt x="3599" y="1662"/>
                  </a:lnTo>
                  <a:lnTo>
                    <a:pt x="3599" y="1662"/>
                  </a:lnTo>
                  <a:lnTo>
                    <a:pt x="3554" y="1563"/>
                  </a:lnTo>
                  <a:lnTo>
                    <a:pt x="3349" y="1162"/>
                  </a:lnTo>
                  <a:lnTo>
                    <a:pt x="3063" y="831"/>
                  </a:lnTo>
                  <a:lnTo>
                    <a:pt x="2804" y="653"/>
                  </a:lnTo>
                  <a:lnTo>
                    <a:pt x="2483" y="545"/>
                  </a:lnTo>
                  <a:lnTo>
                    <a:pt x="2099" y="554"/>
                  </a:lnTo>
                  <a:lnTo>
                    <a:pt x="1866" y="608"/>
                  </a:lnTo>
                  <a:lnTo>
                    <a:pt x="1652" y="688"/>
                  </a:lnTo>
                  <a:lnTo>
                    <a:pt x="1357" y="929"/>
                  </a:lnTo>
                  <a:lnTo>
                    <a:pt x="1197" y="1233"/>
                  </a:lnTo>
                  <a:lnTo>
                    <a:pt x="1143" y="1572"/>
                  </a:lnTo>
                  <a:lnTo>
                    <a:pt x="1179" y="2072"/>
                  </a:lnTo>
                  <a:lnTo>
                    <a:pt x="1322" y="2546"/>
                  </a:lnTo>
                  <a:lnTo>
                    <a:pt x="1348" y="2599"/>
                  </a:lnTo>
                  <a:lnTo>
                    <a:pt x="1295" y="2599"/>
                  </a:lnTo>
                  <a:lnTo>
                    <a:pt x="866" y="2680"/>
                  </a:lnTo>
                  <a:lnTo>
                    <a:pt x="455" y="2876"/>
                  </a:lnTo>
                  <a:lnTo>
                    <a:pt x="214" y="3081"/>
                  </a:lnTo>
                  <a:lnTo>
                    <a:pt x="54" y="3367"/>
                  </a:lnTo>
                  <a:lnTo>
                    <a:pt x="0" y="3751"/>
                  </a:lnTo>
                  <a:lnTo>
                    <a:pt x="36" y="3983"/>
                  </a:lnTo>
                  <a:lnTo>
                    <a:pt x="89" y="4224"/>
                  </a:lnTo>
                  <a:lnTo>
                    <a:pt x="277" y="4591"/>
                  </a:lnTo>
                  <a:lnTo>
                    <a:pt x="518" y="4867"/>
                  </a:lnTo>
                  <a:lnTo>
                    <a:pt x="795" y="5055"/>
                  </a:lnTo>
                  <a:lnTo>
                    <a:pt x="1214" y="5207"/>
                  </a:lnTo>
                  <a:lnTo>
                    <a:pt x="1598" y="5260"/>
                  </a:lnTo>
                  <a:lnTo>
                    <a:pt x="1643" y="5260"/>
                  </a:lnTo>
                  <a:lnTo>
                    <a:pt x="1616" y="5296"/>
                  </a:lnTo>
                  <a:lnTo>
                    <a:pt x="1375" y="5618"/>
                  </a:lnTo>
                  <a:lnTo>
                    <a:pt x="1206" y="5993"/>
                  </a:lnTo>
                  <a:lnTo>
                    <a:pt x="1152" y="6261"/>
                  </a:lnTo>
                  <a:lnTo>
                    <a:pt x="1179" y="6537"/>
                  </a:lnTo>
                  <a:lnTo>
                    <a:pt x="1322" y="6796"/>
                  </a:lnTo>
                  <a:lnTo>
                    <a:pt x="1456" y="6912"/>
                  </a:lnTo>
                  <a:lnTo>
                    <a:pt x="1607" y="7011"/>
                  </a:lnTo>
                  <a:lnTo>
                    <a:pt x="1929" y="7091"/>
                  </a:lnTo>
                  <a:lnTo>
                    <a:pt x="2268" y="7064"/>
                  </a:lnTo>
                  <a:lnTo>
                    <a:pt x="2599" y="6966"/>
                  </a:lnTo>
                  <a:lnTo>
                    <a:pt x="3036" y="6734"/>
                  </a:lnTo>
                  <a:lnTo>
                    <a:pt x="3411" y="6457"/>
                  </a:lnTo>
                  <a:lnTo>
                    <a:pt x="3447" y="6421"/>
                  </a:lnTo>
                  <a:lnTo>
                    <a:pt x="3456" y="6466"/>
                  </a:lnTo>
                  <a:lnTo>
                    <a:pt x="3581" y="6859"/>
                  </a:lnTo>
                  <a:lnTo>
                    <a:pt x="3804" y="7234"/>
                  </a:lnTo>
                  <a:lnTo>
                    <a:pt x="4018" y="7448"/>
                  </a:lnTo>
                  <a:lnTo>
                    <a:pt x="4304" y="7600"/>
                  </a:lnTo>
                  <a:lnTo>
                    <a:pt x="4661" y="7654"/>
                  </a:lnTo>
                  <a:lnTo>
                    <a:pt x="4867" y="7627"/>
                  </a:lnTo>
                  <a:lnTo>
                    <a:pt x="5081" y="7573"/>
                  </a:lnTo>
                  <a:lnTo>
                    <a:pt x="5420" y="7421"/>
                  </a:lnTo>
                  <a:lnTo>
                    <a:pt x="5671" y="7207"/>
                  </a:lnTo>
                  <a:lnTo>
                    <a:pt x="5840" y="6984"/>
                  </a:lnTo>
                  <a:lnTo>
                    <a:pt x="6001" y="6636"/>
                  </a:lnTo>
                  <a:lnTo>
                    <a:pt x="6072" y="6305"/>
                  </a:lnTo>
                  <a:lnTo>
                    <a:pt x="6072" y="6269"/>
                  </a:lnTo>
                  <a:lnTo>
                    <a:pt x="6224" y="6341"/>
                  </a:lnTo>
                  <a:lnTo>
                    <a:pt x="6840" y="6466"/>
                  </a:lnTo>
                  <a:lnTo>
                    <a:pt x="7099" y="6448"/>
                  </a:lnTo>
                  <a:lnTo>
                    <a:pt x="7340" y="6368"/>
                  </a:lnTo>
                  <a:lnTo>
                    <a:pt x="7537" y="6189"/>
                  </a:lnTo>
                  <a:lnTo>
                    <a:pt x="7608" y="6046"/>
                  </a:lnTo>
                  <a:lnTo>
                    <a:pt x="7662" y="5903"/>
                  </a:lnTo>
                  <a:lnTo>
                    <a:pt x="7671" y="5626"/>
                  </a:lnTo>
                  <a:lnTo>
                    <a:pt x="7590" y="5385"/>
                  </a:lnTo>
                  <a:lnTo>
                    <a:pt x="7448" y="5162"/>
                  </a:lnTo>
                  <a:lnTo>
                    <a:pt x="7189" y="4885"/>
                  </a:lnTo>
                  <a:lnTo>
                    <a:pt x="6921" y="4644"/>
                  </a:lnTo>
                  <a:lnTo>
                    <a:pt x="6894" y="4582"/>
                  </a:lnTo>
                  <a:lnTo>
                    <a:pt x="6974" y="4537"/>
                  </a:lnTo>
                  <a:lnTo>
                    <a:pt x="7519" y="4385"/>
                  </a:lnTo>
                  <a:lnTo>
                    <a:pt x="8001" y="4189"/>
                  </a:lnTo>
                  <a:lnTo>
                    <a:pt x="8260" y="4010"/>
                  </a:lnTo>
                  <a:lnTo>
                    <a:pt x="8376" y="3849"/>
                  </a:lnTo>
                  <a:lnTo>
                    <a:pt x="8412" y="3724"/>
                  </a:lnTo>
                  <a:lnTo>
                    <a:pt x="8403" y="3582"/>
                  </a:lnTo>
                  <a:lnTo>
                    <a:pt x="8341" y="3430"/>
                  </a:lnTo>
                  <a:lnTo>
                    <a:pt x="8287" y="3349"/>
                  </a:lnTo>
                  <a:lnTo>
                    <a:pt x="8162" y="3189"/>
                  </a:lnTo>
                  <a:lnTo>
                    <a:pt x="7885" y="2939"/>
                  </a:lnTo>
                  <a:lnTo>
                    <a:pt x="7599" y="2769"/>
                  </a:lnTo>
                  <a:lnTo>
                    <a:pt x="7314" y="2662"/>
                  </a:lnTo>
                  <a:lnTo>
                    <a:pt x="6697" y="2581"/>
                  </a:lnTo>
                  <a:lnTo>
                    <a:pt x="6555" y="2599"/>
                  </a:lnTo>
                  <a:lnTo>
                    <a:pt x="6555" y="2599"/>
                  </a:lnTo>
                  <a:lnTo>
                    <a:pt x="6590" y="2572"/>
                  </a:lnTo>
                  <a:lnTo>
                    <a:pt x="6867" y="2313"/>
                  </a:lnTo>
                  <a:lnTo>
                    <a:pt x="7081" y="2001"/>
                  </a:lnTo>
                  <a:lnTo>
                    <a:pt x="7162" y="1760"/>
                  </a:lnTo>
                  <a:lnTo>
                    <a:pt x="7144" y="1501"/>
                  </a:lnTo>
                  <a:lnTo>
                    <a:pt x="7001" y="1233"/>
                  </a:lnTo>
                  <a:lnTo>
                    <a:pt x="6858" y="1099"/>
                  </a:lnTo>
                  <a:lnTo>
                    <a:pt x="6706" y="974"/>
                  </a:lnTo>
                  <a:lnTo>
                    <a:pt x="6412" y="849"/>
                  </a:lnTo>
                  <a:lnTo>
                    <a:pt x="6135" y="831"/>
                  </a:lnTo>
                  <a:lnTo>
                    <a:pt x="5885" y="894"/>
                  </a:lnTo>
                  <a:lnTo>
                    <a:pt x="5581" y="1063"/>
                  </a:lnTo>
                  <a:lnTo>
                    <a:pt x="5340" y="1251"/>
                  </a:lnTo>
                  <a:lnTo>
                    <a:pt x="5322" y="1251"/>
                  </a:lnTo>
                  <a:lnTo>
                    <a:pt x="5322" y="1179"/>
                  </a:lnTo>
                  <a:lnTo>
                    <a:pt x="5304" y="840"/>
                  </a:lnTo>
                  <a:lnTo>
                    <a:pt x="5197" y="519"/>
                  </a:lnTo>
                  <a:lnTo>
                    <a:pt x="5072" y="322"/>
                  </a:lnTo>
                  <a:lnTo>
                    <a:pt x="4885" y="152"/>
                  </a:lnTo>
                  <a:lnTo>
                    <a:pt x="4626" y="36"/>
                  </a:lnTo>
                  <a:lnTo>
                    <a:pt x="4456" y="10"/>
                  </a:lnTo>
                  <a:lnTo>
                    <a:pt x="4286" y="1"/>
                  </a:lnTo>
                  <a:close/>
                </a:path>
              </a:pathLst>
            </a:custGeom>
            <a:solidFill>
              <a:srgbClr val="662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12066970" y="2810690"/>
              <a:ext cx="350181" cy="342850"/>
            </a:xfrm>
            <a:custGeom>
              <a:rect b="b" l="l" r="r" t="t"/>
              <a:pathLst>
                <a:path extrusionOk="0" h="6314" w="6449">
                  <a:moveTo>
                    <a:pt x="3564" y="0"/>
                  </a:moveTo>
                  <a:lnTo>
                    <a:pt x="3492" y="27"/>
                  </a:lnTo>
                  <a:lnTo>
                    <a:pt x="3412" y="63"/>
                  </a:lnTo>
                  <a:lnTo>
                    <a:pt x="3269" y="206"/>
                  </a:lnTo>
                  <a:lnTo>
                    <a:pt x="3081" y="501"/>
                  </a:lnTo>
                  <a:lnTo>
                    <a:pt x="2805" y="1144"/>
                  </a:lnTo>
                  <a:lnTo>
                    <a:pt x="2715" y="1251"/>
                  </a:lnTo>
                  <a:lnTo>
                    <a:pt x="2680" y="1197"/>
                  </a:lnTo>
                  <a:lnTo>
                    <a:pt x="2474" y="840"/>
                  </a:lnTo>
                  <a:lnTo>
                    <a:pt x="2242" y="536"/>
                  </a:lnTo>
                  <a:lnTo>
                    <a:pt x="2046" y="376"/>
                  </a:lnTo>
                  <a:lnTo>
                    <a:pt x="1822" y="295"/>
                  </a:lnTo>
                  <a:lnTo>
                    <a:pt x="1563" y="322"/>
                  </a:lnTo>
                  <a:lnTo>
                    <a:pt x="1429" y="402"/>
                  </a:lnTo>
                  <a:lnTo>
                    <a:pt x="1295" y="501"/>
                  </a:lnTo>
                  <a:lnTo>
                    <a:pt x="1153" y="742"/>
                  </a:lnTo>
                  <a:lnTo>
                    <a:pt x="1126" y="1027"/>
                  </a:lnTo>
                  <a:lnTo>
                    <a:pt x="1179" y="1331"/>
                  </a:lnTo>
                  <a:lnTo>
                    <a:pt x="1492" y="2045"/>
                  </a:lnTo>
                  <a:lnTo>
                    <a:pt x="1608" y="2206"/>
                  </a:lnTo>
                  <a:lnTo>
                    <a:pt x="1563" y="2188"/>
                  </a:lnTo>
                  <a:lnTo>
                    <a:pt x="1153" y="2081"/>
                  </a:lnTo>
                  <a:lnTo>
                    <a:pt x="724" y="2045"/>
                  </a:lnTo>
                  <a:lnTo>
                    <a:pt x="456" y="2090"/>
                  </a:lnTo>
                  <a:lnTo>
                    <a:pt x="215" y="2224"/>
                  </a:lnTo>
                  <a:lnTo>
                    <a:pt x="54" y="2456"/>
                  </a:lnTo>
                  <a:lnTo>
                    <a:pt x="18" y="2626"/>
                  </a:lnTo>
                  <a:lnTo>
                    <a:pt x="1" y="2715"/>
                  </a:lnTo>
                  <a:lnTo>
                    <a:pt x="18" y="2885"/>
                  </a:lnTo>
                  <a:lnTo>
                    <a:pt x="108" y="3099"/>
                  </a:lnTo>
                  <a:lnTo>
                    <a:pt x="340" y="3340"/>
                  </a:lnTo>
                  <a:lnTo>
                    <a:pt x="644" y="3519"/>
                  </a:lnTo>
                  <a:lnTo>
                    <a:pt x="1144" y="3706"/>
                  </a:lnTo>
                  <a:lnTo>
                    <a:pt x="1662" y="3814"/>
                  </a:lnTo>
                  <a:lnTo>
                    <a:pt x="1724" y="3814"/>
                  </a:lnTo>
                  <a:lnTo>
                    <a:pt x="1679" y="3840"/>
                  </a:lnTo>
                  <a:lnTo>
                    <a:pt x="1295" y="4037"/>
                  </a:lnTo>
                  <a:lnTo>
                    <a:pt x="983" y="4287"/>
                  </a:lnTo>
                  <a:lnTo>
                    <a:pt x="849" y="4492"/>
                  </a:lnTo>
                  <a:lnTo>
                    <a:pt x="822" y="4724"/>
                  </a:lnTo>
                  <a:lnTo>
                    <a:pt x="956" y="4966"/>
                  </a:lnTo>
                  <a:lnTo>
                    <a:pt x="1108" y="5091"/>
                  </a:lnTo>
                  <a:lnTo>
                    <a:pt x="1278" y="5198"/>
                  </a:lnTo>
                  <a:lnTo>
                    <a:pt x="1599" y="5287"/>
                  </a:lnTo>
                  <a:lnTo>
                    <a:pt x="1894" y="5260"/>
                  </a:lnTo>
                  <a:lnTo>
                    <a:pt x="2162" y="5135"/>
                  </a:lnTo>
                  <a:lnTo>
                    <a:pt x="2501" y="4876"/>
                  </a:lnTo>
                  <a:lnTo>
                    <a:pt x="2778" y="4582"/>
                  </a:lnTo>
                  <a:lnTo>
                    <a:pt x="2814" y="4573"/>
                  </a:lnTo>
                  <a:lnTo>
                    <a:pt x="2849" y="4671"/>
                  </a:lnTo>
                  <a:lnTo>
                    <a:pt x="3090" y="5305"/>
                  </a:lnTo>
                  <a:lnTo>
                    <a:pt x="3376" y="5850"/>
                  </a:lnTo>
                  <a:lnTo>
                    <a:pt x="3590" y="6144"/>
                  </a:lnTo>
                  <a:lnTo>
                    <a:pt x="3769" y="6269"/>
                  </a:lnTo>
                  <a:lnTo>
                    <a:pt x="3894" y="6314"/>
                  </a:lnTo>
                  <a:lnTo>
                    <a:pt x="4019" y="6296"/>
                  </a:lnTo>
                  <a:lnTo>
                    <a:pt x="4144" y="6225"/>
                  </a:lnTo>
                  <a:lnTo>
                    <a:pt x="4207" y="6162"/>
                  </a:lnTo>
                  <a:lnTo>
                    <a:pt x="4323" y="6019"/>
                  </a:lnTo>
                  <a:lnTo>
                    <a:pt x="4466" y="5698"/>
                  </a:lnTo>
                  <a:lnTo>
                    <a:pt x="4528" y="5358"/>
                  </a:lnTo>
                  <a:lnTo>
                    <a:pt x="4519" y="5028"/>
                  </a:lnTo>
                  <a:lnTo>
                    <a:pt x="4358" y="4278"/>
                  </a:lnTo>
                  <a:lnTo>
                    <a:pt x="4287" y="4117"/>
                  </a:lnTo>
                  <a:lnTo>
                    <a:pt x="4466" y="4278"/>
                  </a:lnTo>
                  <a:lnTo>
                    <a:pt x="5180" y="4742"/>
                  </a:lnTo>
                  <a:lnTo>
                    <a:pt x="5457" y="4867"/>
                  </a:lnTo>
                  <a:lnTo>
                    <a:pt x="5689" y="4894"/>
                  </a:lnTo>
                  <a:lnTo>
                    <a:pt x="5823" y="4823"/>
                  </a:lnTo>
                  <a:lnTo>
                    <a:pt x="5876" y="4733"/>
                  </a:lnTo>
                  <a:lnTo>
                    <a:pt x="5894" y="4671"/>
                  </a:lnTo>
                  <a:lnTo>
                    <a:pt x="5912" y="4537"/>
                  </a:lnTo>
                  <a:lnTo>
                    <a:pt x="5868" y="4278"/>
                  </a:lnTo>
                  <a:lnTo>
                    <a:pt x="5734" y="4037"/>
                  </a:lnTo>
                  <a:lnTo>
                    <a:pt x="5555" y="3814"/>
                  </a:lnTo>
                  <a:lnTo>
                    <a:pt x="5028" y="3385"/>
                  </a:lnTo>
                  <a:lnTo>
                    <a:pt x="4885" y="3305"/>
                  </a:lnTo>
                  <a:lnTo>
                    <a:pt x="5117" y="3331"/>
                  </a:lnTo>
                  <a:lnTo>
                    <a:pt x="5939" y="3296"/>
                  </a:lnTo>
                  <a:lnTo>
                    <a:pt x="6216" y="3224"/>
                  </a:lnTo>
                  <a:lnTo>
                    <a:pt x="6403" y="3090"/>
                  </a:lnTo>
                  <a:lnTo>
                    <a:pt x="6448" y="2938"/>
                  </a:lnTo>
                  <a:lnTo>
                    <a:pt x="6421" y="2813"/>
                  </a:lnTo>
                  <a:lnTo>
                    <a:pt x="6394" y="2742"/>
                  </a:lnTo>
                  <a:lnTo>
                    <a:pt x="6314" y="2608"/>
                  </a:lnTo>
                  <a:lnTo>
                    <a:pt x="6091" y="2394"/>
                  </a:lnTo>
                  <a:lnTo>
                    <a:pt x="5823" y="2242"/>
                  </a:lnTo>
                  <a:lnTo>
                    <a:pt x="5528" y="2135"/>
                  </a:lnTo>
                  <a:lnTo>
                    <a:pt x="4832" y="2037"/>
                  </a:lnTo>
                  <a:lnTo>
                    <a:pt x="4662" y="2045"/>
                  </a:lnTo>
                  <a:lnTo>
                    <a:pt x="4805" y="1974"/>
                  </a:lnTo>
                  <a:lnTo>
                    <a:pt x="5269" y="1608"/>
                  </a:lnTo>
                  <a:lnTo>
                    <a:pt x="5421" y="1438"/>
                  </a:lnTo>
                  <a:lnTo>
                    <a:pt x="5510" y="1251"/>
                  </a:lnTo>
                  <a:lnTo>
                    <a:pt x="5510" y="1063"/>
                  </a:lnTo>
                  <a:lnTo>
                    <a:pt x="5457" y="974"/>
                  </a:lnTo>
                  <a:lnTo>
                    <a:pt x="5394" y="893"/>
                  </a:lnTo>
                  <a:lnTo>
                    <a:pt x="5189" y="822"/>
                  </a:lnTo>
                  <a:lnTo>
                    <a:pt x="4796" y="831"/>
                  </a:lnTo>
                  <a:lnTo>
                    <a:pt x="3974" y="1126"/>
                  </a:lnTo>
                  <a:lnTo>
                    <a:pt x="3814" y="1215"/>
                  </a:lnTo>
                  <a:lnTo>
                    <a:pt x="3823" y="956"/>
                  </a:lnTo>
                  <a:lnTo>
                    <a:pt x="3778" y="268"/>
                  </a:lnTo>
                  <a:lnTo>
                    <a:pt x="3680" y="4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9E53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12191097" y="2908156"/>
              <a:ext cx="109143" cy="112564"/>
            </a:xfrm>
            <a:custGeom>
              <a:rect b="b" l="l" r="r" t="t"/>
              <a:pathLst>
                <a:path extrusionOk="0" h="2073" w="2010">
                  <a:moveTo>
                    <a:pt x="956" y="0"/>
                  </a:moveTo>
                  <a:lnTo>
                    <a:pt x="626" y="54"/>
                  </a:lnTo>
                  <a:lnTo>
                    <a:pt x="420" y="143"/>
                  </a:lnTo>
                  <a:lnTo>
                    <a:pt x="331" y="206"/>
                  </a:lnTo>
                  <a:lnTo>
                    <a:pt x="242" y="295"/>
                  </a:lnTo>
                  <a:lnTo>
                    <a:pt x="99" y="509"/>
                  </a:lnTo>
                  <a:lnTo>
                    <a:pt x="27" y="759"/>
                  </a:lnTo>
                  <a:lnTo>
                    <a:pt x="1" y="1027"/>
                  </a:lnTo>
                  <a:lnTo>
                    <a:pt x="10" y="1161"/>
                  </a:lnTo>
                  <a:lnTo>
                    <a:pt x="36" y="1349"/>
                  </a:lnTo>
                  <a:lnTo>
                    <a:pt x="99" y="1527"/>
                  </a:lnTo>
                  <a:lnTo>
                    <a:pt x="152" y="1617"/>
                  </a:lnTo>
                  <a:lnTo>
                    <a:pt x="286" y="1786"/>
                  </a:lnTo>
                  <a:lnTo>
                    <a:pt x="456" y="1911"/>
                  </a:lnTo>
                  <a:lnTo>
                    <a:pt x="653" y="2010"/>
                  </a:lnTo>
                  <a:lnTo>
                    <a:pt x="760" y="2036"/>
                  </a:lnTo>
                  <a:lnTo>
                    <a:pt x="965" y="2072"/>
                  </a:lnTo>
                  <a:lnTo>
                    <a:pt x="1367" y="2010"/>
                  </a:lnTo>
                  <a:lnTo>
                    <a:pt x="1554" y="1920"/>
                  </a:lnTo>
                  <a:lnTo>
                    <a:pt x="1635" y="1858"/>
                  </a:lnTo>
                  <a:lnTo>
                    <a:pt x="1787" y="1715"/>
                  </a:lnTo>
                  <a:lnTo>
                    <a:pt x="1903" y="1545"/>
                  </a:lnTo>
                  <a:lnTo>
                    <a:pt x="1974" y="1358"/>
                  </a:lnTo>
                  <a:lnTo>
                    <a:pt x="1992" y="1260"/>
                  </a:lnTo>
                  <a:lnTo>
                    <a:pt x="2010" y="1126"/>
                  </a:lnTo>
                  <a:lnTo>
                    <a:pt x="1974" y="849"/>
                  </a:lnTo>
                  <a:lnTo>
                    <a:pt x="1930" y="724"/>
                  </a:lnTo>
                  <a:lnTo>
                    <a:pt x="1840" y="483"/>
                  </a:lnTo>
                  <a:lnTo>
                    <a:pt x="1688" y="268"/>
                  </a:lnTo>
                  <a:lnTo>
                    <a:pt x="1635" y="188"/>
                  </a:lnTo>
                  <a:lnTo>
                    <a:pt x="1492" y="63"/>
                  </a:lnTo>
                  <a:lnTo>
                    <a:pt x="1403" y="27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7E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0" name="Google Shape;1370;p37"/>
          <p:cNvSpPr/>
          <p:nvPr/>
        </p:nvSpPr>
        <p:spPr>
          <a:xfrm>
            <a:off x="1210127" y="1191555"/>
            <a:ext cx="47910" cy="47955"/>
          </a:xfrm>
          <a:custGeom>
            <a:rect b="b" l="l" r="r" t="t"/>
            <a:pathLst>
              <a:path extrusionOk="0" h="1073" w="1072">
                <a:moveTo>
                  <a:pt x="536" y="1"/>
                </a:moveTo>
                <a:lnTo>
                  <a:pt x="429" y="10"/>
                </a:lnTo>
                <a:lnTo>
                  <a:pt x="232" y="90"/>
                </a:lnTo>
                <a:lnTo>
                  <a:pt x="90" y="233"/>
                </a:lnTo>
                <a:lnTo>
                  <a:pt x="9" y="429"/>
                </a:lnTo>
                <a:lnTo>
                  <a:pt x="0" y="537"/>
                </a:lnTo>
                <a:lnTo>
                  <a:pt x="9" y="644"/>
                </a:lnTo>
                <a:lnTo>
                  <a:pt x="90" y="840"/>
                </a:lnTo>
                <a:lnTo>
                  <a:pt x="232" y="983"/>
                </a:lnTo>
                <a:lnTo>
                  <a:pt x="429" y="1063"/>
                </a:lnTo>
                <a:lnTo>
                  <a:pt x="536" y="1072"/>
                </a:lnTo>
                <a:lnTo>
                  <a:pt x="643" y="1063"/>
                </a:lnTo>
                <a:lnTo>
                  <a:pt x="840" y="983"/>
                </a:lnTo>
                <a:lnTo>
                  <a:pt x="983" y="840"/>
                </a:lnTo>
                <a:lnTo>
                  <a:pt x="1063" y="644"/>
                </a:lnTo>
                <a:lnTo>
                  <a:pt x="1072" y="537"/>
                </a:lnTo>
                <a:lnTo>
                  <a:pt x="1063" y="429"/>
                </a:lnTo>
                <a:lnTo>
                  <a:pt x="983" y="233"/>
                </a:lnTo>
                <a:lnTo>
                  <a:pt x="840" y="90"/>
                </a:lnTo>
                <a:lnTo>
                  <a:pt x="643" y="10"/>
                </a:lnTo>
                <a:lnTo>
                  <a:pt x="536" y="1"/>
                </a:lnTo>
                <a:close/>
              </a:path>
            </a:pathLst>
          </a:custGeom>
          <a:solidFill>
            <a:srgbClr val="FFD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1" name="Google Shape;1371;p37"/>
          <p:cNvSpPr/>
          <p:nvPr/>
        </p:nvSpPr>
        <p:spPr>
          <a:xfrm>
            <a:off x="4179150" y="2633625"/>
            <a:ext cx="1428777" cy="2084318"/>
          </a:xfrm>
          <a:custGeom>
            <a:rect b="b" l="l" r="r" t="t"/>
            <a:pathLst>
              <a:path extrusionOk="0" h="31863" w="19093">
                <a:moveTo>
                  <a:pt x="5975" y="0"/>
                </a:moveTo>
                <a:lnTo>
                  <a:pt x="4742" y="36"/>
                </a:lnTo>
                <a:lnTo>
                  <a:pt x="3814" y="143"/>
                </a:lnTo>
                <a:lnTo>
                  <a:pt x="3206" y="259"/>
                </a:lnTo>
                <a:lnTo>
                  <a:pt x="2599" y="429"/>
                </a:lnTo>
                <a:lnTo>
                  <a:pt x="2010" y="661"/>
                </a:lnTo>
                <a:lnTo>
                  <a:pt x="1715" y="804"/>
                </a:lnTo>
                <a:lnTo>
                  <a:pt x="1510" y="911"/>
                </a:lnTo>
                <a:lnTo>
                  <a:pt x="1215" y="1143"/>
                </a:lnTo>
                <a:lnTo>
                  <a:pt x="1054" y="1349"/>
                </a:lnTo>
                <a:lnTo>
                  <a:pt x="983" y="1483"/>
                </a:lnTo>
                <a:lnTo>
                  <a:pt x="920" y="1608"/>
                </a:lnTo>
                <a:lnTo>
                  <a:pt x="831" y="1902"/>
                </a:lnTo>
                <a:lnTo>
                  <a:pt x="751" y="2385"/>
                </a:lnTo>
                <a:lnTo>
                  <a:pt x="715" y="2715"/>
                </a:lnTo>
                <a:lnTo>
                  <a:pt x="572" y="4233"/>
                </a:lnTo>
                <a:lnTo>
                  <a:pt x="331" y="7287"/>
                </a:lnTo>
                <a:lnTo>
                  <a:pt x="161" y="10350"/>
                </a:lnTo>
                <a:lnTo>
                  <a:pt x="54" y="13422"/>
                </a:lnTo>
                <a:lnTo>
                  <a:pt x="1" y="16503"/>
                </a:lnTo>
                <a:lnTo>
                  <a:pt x="27" y="19584"/>
                </a:lnTo>
                <a:lnTo>
                  <a:pt x="108" y="22656"/>
                </a:lnTo>
                <a:lnTo>
                  <a:pt x="251" y="25728"/>
                </a:lnTo>
                <a:lnTo>
                  <a:pt x="358" y="27255"/>
                </a:lnTo>
                <a:lnTo>
                  <a:pt x="385" y="27710"/>
                </a:lnTo>
                <a:lnTo>
                  <a:pt x="483" y="28630"/>
                </a:lnTo>
                <a:lnTo>
                  <a:pt x="644" y="29514"/>
                </a:lnTo>
                <a:lnTo>
                  <a:pt x="831" y="30121"/>
                </a:lnTo>
                <a:lnTo>
                  <a:pt x="992" y="30487"/>
                </a:lnTo>
                <a:lnTo>
                  <a:pt x="1090" y="30657"/>
                </a:lnTo>
                <a:lnTo>
                  <a:pt x="1224" y="30862"/>
                </a:lnTo>
                <a:lnTo>
                  <a:pt x="1519" y="31202"/>
                </a:lnTo>
                <a:lnTo>
                  <a:pt x="1840" y="31452"/>
                </a:lnTo>
                <a:lnTo>
                  <a:pt x="2188" y="31630"/>
                </a:lnTo>
                <a:lnTo>
                  <a:pt x="2555" y="31755"/>
                </a:lnTo>
                <a:lnTo>
                  <a:pt x="2930" y="31818"/>
                </a:lnTo>
                <a:lnTo>
                  <a:pt x="3501" y="31862"/>
                </a:lnTo>
                <a:lnTo>
                  <a:pt x="3885" y="31862"/>
                </a:lnTo>
                <a:lnTo>
                  <a:pt x="9734" y="31791"/>
                </a:lnTo>
                <a:lnTo>
                  <a:pt x="15583" y="31719"/>
                </a:lnTo>
                <a:lnTo>
                  <a:pt x="15923" y="31711"/>
                </a:lnTo>
                <a:lnTo>
                  <a:pt x="16592" y="31648"/>
                </a:lnTo>
                <a:lnTo>
                  <a:pt x="17075" y="31523"/>
                </a:lnTo>
                <a:lnTo>
                  <a:pt x="17396" y="31389"/>
                </a:lnTo>
                <a:lnTo>
                  <a:pt x="17691" y="31193"/>
                </a:lnTo>
                <a:lnTo>
                  <a:pt x="17977" y="30934"/>
                </a:lnTo>
                <a:lnTo>
                  <a:pt x="18102" y="30782"/>
                </a:lnTo>
                <a:lnTo>
                  <a:pt x="18271" y="30550"/>
                </a:lnTo>
                <a:lnTo>
                  <a:pt x="18539" y="30023"/>
                </a:lnTo>
                <a:lnTo>
                  <a:pt x="18745" y="29425"/>
                </a:lnTo>
                <a:lnTo>
                  <a:pt x="18896" y="28764"/>
                </a:lnTo>
                <a:lnTo>
                  <a:pt x="19030" y="27710"/>
                </a:lnTo>
                <a:lnTo>
                  <a:pt x="19093" y="26245"/>
                </a:lnTo>
                <a:lnTo>
                  <a:pt x="19093" y="25522"/>
                </a:lnTo>
                <a:lnTo>
                  <a:pt x="19057" y="15940"/>
                </a:lnTo>
                <a:lnTo>
                  <a:pt x="19030" y="6358"/>
                </a:lnTo>
                <a:lnTo>
                  <a:pt x="19021" y="5590"/>
                </a:lnTo>
                <a:lnTo>
                  <a:pt x="18941" y="4019"/>
                </a:lnTo>
                <a:lnTo>
                  <a:pt x="18771" y="2903"/>
                </a:lnTo>
                <a:lnTo>
                  <a:pt x="18602" y="2206"/>
                </a:lnTo>
                <a:lnTo>
                  <a:pt x="18370" y="1590"/>
                </a:lnTo>
                <a:lnTo>
                  <a:pt x="18066" y="1045"/>
                </a:lnTo>
                <a:lnTo>
                  <a:pt x="17878" y="822"/>
                </a:lnTo>
                <a:lnTo>
                  <a:pt x="17753" y="679"/>
                </a:lnTo>
                <a:lnTo>
                  <a:pt x="17485" y="465"/>
                </a:lnTo>
                <a:lnTo>
                  <a:pt x="17200" y="304"/>
                </a:lnTo>
                <a:lnTo>
                  <a:pt x="16905" y="188"/>
                </a:lnTo>
                <a:lnTo>
                  <a:pt x="16450" y="81"/>
                </a:lnTo>
                <a:lnTo>
                  <a:pt x="15824" y="36"/>
                </a:lnTo>
                <a:lnTo>
                  <a:pt x="15521" y="36"/>
                </a:lnTo>
                <a:lnTo>
                  <a:pt x="11056" y="18"/>
                </a:lnTo>
                <a:lnTo>
                  <a:pt x="659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2" name="Google Shape;1372;p37"/>
          <p:cNvSpPr/>
          <p:nvPr/>
        </p:nvSpPr>
        <p:spPr>
          <a:xfrm>
            <a:off x="2658200" y="2633625"/>
            <a:ext cx="1428777" cy="2084318"/>
          </a:xfrm>
          <a:custGeom>
            <a:rect b="b" l="l" r="r" t="t"/>
            <a:pathLst>
              <a:path extrusionOk="0" h="31863" w="19093">
                <a:moveTo>
                  <a:pt x="5975" y="0"/>
                </a:moveTo>
                <a:lnTo>
                  <a:pt x="4742" y="36"/>
                </a:lnTo>
                <a:lnTo>
                  <a:pt x="3814" y="143"/>
                </a:lnTo>
                <a:lnTo>
                  <a:pt x="3206" y="259"/>
                </a:lnTo>
                <a:lnTo>
                  <a:pt x="2599" y="429"/>
                </a:lnTo>
                <a:lnTo>
                  <a:pt x="2010" y="661"/>
                </a:lnTo>
                <a:lnTo>
                  <a:pt x="1715" y="804"/>
                </a:lnTo>
                <a:lnTo>
                  <a:pt x="1510" y="911"/>
                </a:lnTo>
                <a:lnTo>
                  <a:pt x="1215" y="1143"/>
                </a:lnTo>
                <a:lnTo>
                  <a:pt x="1054" y="1349"/>
                </a:lnTo>
                <a:lnTo>
                  <a:pt x="983" y="1483"/>
                </a:lnTo>
                <a:lnTo>
                  <a:pt x="920" y="1608"/>
                </a:lnTo>
                <a:lnTo>
                  <a:pt x="831" y="1902"/>
                </a:lnTo>
                <a:lnTo>
                  <a:pt x="751" y="2385"/>
                </a:lnTo>
                <a:lnTo>
                  <a:pt x="715" y="2715"/>
                </a:lnTo>
                <a:lnTo>
                  <a:pt x="572" y="4233"/>
                </a:lnTo>
                <a:lnTo>
                  <a:pt x="331" y="7287"/>
                </a:lnTo>
                <a:lnTo>
                  <a:pt x="161" y="10350"/>
                </a:lnTo>
                <a:lnTo>
                  <a:pt x="54" y="13422"/>
                </a:lnTo>
                <a:lnTo>
                  <a:pt x="1" y="16503"/>
                </a:lnTo>
                <a:lnTo>
                  <a:pt x="27" y="19584"/>
                </a:lnTo>
                <a:lnTo>
                  <a:pt x="108" y="22656"/>
                </a:lnTo>
                <a:lnTo>
                  <a:pt x="251" y="25728"/>
                </a:lnTo>
                <a:lnTo>
                  <a:pt x="358" y="27255"/>
                </a:lnTo>
                <a:lnTo>
                  <a:pt x="385" y="27710"/>
                </a:lnTo>
                <a:lnTo>
                  <a:pt x="483" y="28630"/>
                </a:lnTo>
                <a:lnTo>
                  <a:pt x="644" y="29514"/>
                </a:lnTo>
                <a:lnTo>
                  <a:pt x="831" y="30121"/>
                </a:lnTo>
                <a:lnTo>
                  <a:pt x="992" y="30487"/>
                </a:lnTo>
                <a:lnTo>
                  <a:pt x="1090" y="30657"/>
                </a:lnTo>
                <a:lnTo>
                  <a:pt x="1224" y="30862"/>
                </a:lnTo>
                <a:lnTo>
                  <a:pt x="1519" y="31202"/>
                </a:lnTo>
                <a:lnTo>
                  <a:pt x="1840" y="31452"/>
                </a:lnTo>
                <a:lnTo>
                  <a:pt x="2188" y="31630"/>
                </a:lnTo>
                <a:lnTo>
                  <a:pt x="2555" y="31755"/>
                </a:lnTo>
                <a:lnTo>
                  <a:pt x="2930" y="31818"/>
                </a:lnTo>
                <a:lnTo>
                  <a:pt x="3501" y="31862"/>
                </a:lnTo>
                <a:lnTo>
                  <a:pt x="3885" y="31862"/>
                </a:lnTo>
                <a:lnTo>
                  <a:pt x="9734" y="31791"/>
                </a:lnTo>
                <a:lnTo>
                  <a:pt x="15583" y="31719"/>
                </a:lnTo>
                <a:lnTo>
                  <a:pt x="15923" y="31711"/>
                </a:lnTo>
                <a:lnTo>
                  <a:pt x="16592" y="31648"/>
                </a:lnTo>
                <a:lnTo>
                  <a:pt x="17075" y="31523"/>
                </a:lnTo>
                <a:lnTo>
                  <a:pt x="17396" y="31389"/>
                </a:lnTo>
                <a:lnTo>
                  <a:pt x="17691" y="31193"/>
                </a:lnTo>
                <a:lnTo>
                  <a:pt x="17977" y="30934"/>
                </a:lnTo>
                <a:lnTo>
                  <a:pt x="18102" y="30782"/>
                </a:lnTo>
                <a:lnTo>
                  <a:pt x="18271" y="30550"/>
                </a:lnTo>
                <a:lnTo>
                  <a:pt x="18539" y="30023"/>
                </a:lnTo>
                <a:lnTo>
                  <a:pt x="18745" y="29425"/>
                </a:lnTo>
                <a:lnTo>
                  <a:pt x="18896" y="28764"/>
                </a:lnTo>
                <a:lnTo>
                  <a:pt x="19030" y="27710"/>
                </a:lnTo>
                <a:lnTo>
                  <a:pt x="19093" y="26245"/>
                </a:lnTo>
                <a:lnTo>
                  <a:pt x="19093" y="25522"/>
                </a:lnTo>
                <a:lnTo>
                  <a:pt x="19057" y="15940"/>
                </a:lnTo>
                <a:lnTo>
                  <a:pt x="19030" y="6358"/>
                </a:lnTo>
                <a:lnTo>
                  <a:pt x="19021" y="5590"/>
                </a:lnTo>
                <a:lnTo>
                  <a:pt x="18941" y="4019"/>
                </a:lnTo>
                <a:lnTo>
                  <a:pt x="18771" y="2903"/>
                </a:lnTo>
                <a:lnTo>
                  <a:pt x="18602" y="2206"/>
                </a:lnTo>
                <a:lnTo>
                  <a:pt x="18370" y="1590"/>
                </a:lnTo>
                <a:lnTo>
                  <a:pt x="18066" y="1045"/>
                </a:lnTo>
                <a:lnTo>
                  <a:pt x="17878" y="822"/>
                </a:lnTo>
                <a:lnTo>
                  <a:pt x="17753" y="679"/>
                </a:lnTo>
                <a:lnTo>
                  <a:pt x="17485" y="465"/>
                </a:lnTo>
                <a:lnTo>
                  <a:pt x="17200" y="304"/>
                </a:lnTo>
                <a:lnTo>
                  <a:pt x="16905" y="188"/>
                </a:lnTo>
                <a:lnTo>
                  <a:pt x="16450" y="81"/>
                </a:lnTo>
                <a:lnTo>
                  <a:pt x="15824" y="36"/>
                </a:lnTo>
                <a:lnTo>
                  <a:pt x="15521" y="36"/>
                </a:lnTo>
                <a:lnTo>
                  <a:pt x="11056" y="18"/>
                </a:lnTo>
                <a:lnTo>
                  <a:pt x="659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37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sp>
        <p:nvSpPr>
          <p:cNvPr id="1374" name="Google Shape;1374;p37"/>
          <p:cNvSpPr/>
          <p:nvPr/>
        </p:nvSpPr>
        <p:spPr>
          <a:xfrm>
            <a:off x="5896250" y="1183950"/>
            <a:ext cx="2110528" cy="3522889"/>
          </a:xfrm>
          <a:custGeom>
            <a:rect b="b" l="l" r="r" t="t"/>
            <a:pathLst>
              <a:path extrusionOk="0" h="54536" w="29961">
                <a:moveTo>
                  <a:pt x="9377" y="0"/>
                </a:moveTo>
                <a:lnTo>
                  <a:pt x="7921" y="36"/>
                </a:lnTo>
                <a:lnTo>
                  <a:pt x="6948" y="107"/>
                </a:lnTo>
                <a:lnTo>
                  <a:pt x="5984" y="232"/>
                </a:lnTo>
                <a:lnTo>
                  <a:pt x="5028" y="438"/>
                </a:lnTo>
                <a:lnTo>
                  <a:pt x="4082" y="724"/>
                </a:lnTo>
                <a:lnTo>
                  <a:pt x="3144" y="1125"/>
                </a:lnTo>
                <a:lnTo>
                  <a:pt x="2689" y="1376"/>
                </a:lnTo>
                <a:lnTo>
                  <a:pt x="2528" y="1465"/>
                </a:lnTo>
                <a:lnTo>
                  <a:pt x="2206" y="1679"/>
                </a:lnTo>
                <a:lnTo>
                  <a:pt x="1912" y="1956"/>
                </a:lnTo>
                <a:lnTo>
                  <a:pt x="1644" y="2313"/>
                </a:lnTo>
                <a:lnTo>
                  <a:pt x="1537" y="2527"/>
                </a:lnTo>
                <a:lnTo>
                  <a:pt x="1438" y="2751"/>
                </a:lnTo>
                <a:lnTo>
                  <a:pt x="1304" y="3260"/>
                </a:lnTo>
                <a:lnTo>
                  <a:pt x="1170" y="4081"/>
                </a:lnTo>
                <a:lnTo>
                  <a:pt x="1117" y="4635"/>
                </a:lnTo>
                <a:lnTo>
                  <a:pt x="894" y="7242"/>
                </a:lnTo>
                <a:lnTo>
                  <a:pt x="519" y="12466"/>
                </a:lnTo>
                <a:lnTo>
                  <a:pt x="251" y="17717"/>
                </a:lnTo>
                <a:lnTo>
                  <a:pt x="72" y="22977"/>
                </a:lnTo>
                <a:lnTo>
                  <a:pt x="1" y="28246"/>
                </a:lnTo>
                <a:lnTo>
                  <a:pt x="36" y="33505"/>
                </a:lnTo>
                <a:lnTo>
                  <a:pt x="161" y="38774"/>
                </a:lnTo>
                <a:lnTo>
                  <a:pt x="394" y="44025"/>
                </a:lnTo>
                <a:lnTo>
                  <a:pt x="554" y="46641"/>
                </a:lnTo>
                <a:lnTo>
                  <a:pt x="599" y="47427"/>
                </a:lnTo>
                <a:lnTo>
                  <a:pt x="751" y="49008"/>
                </a:lnTo>
                <a:lnTo>
                  <a:pt x="929" y="50142"/>
                </a:lnTo>
                <a:lnTo>
                  <a:pt x="1099" y="50874"/>
                </a:lnTo>
                <a:lnTo>
                  <a:pt x="1304" y="51553"/>
                </a:lnTo>
                <a:lnTo>
                  <a:pt x="1554" y="52187"/>
                </a:lnTo>
                <a:lnTo>
                  <a:pt x="1706" y="52473"/>
                </a:lnTo>
                <a:lnTo>
                  <a:pt x="1912" y="52830"/>
                </a:lnTo>
                <a:lnTo>
                  <a:pt x="2376" y="53401"/>
                </a:lnTo>
                <a:lnTo>
                  <a:pt x="2885" y="53830"/>
                </a:lnTo>
                <a:lnTo>
                  <a:pt x="3430" y="54134"/>
                </a:lnTo>
                <a:lnTo>
                  <a:pt x="4001" y="54339"/>
                </a:lnTo>
                <a:lnTo>
                  <a:pt x="4600" y="54464"/>
                </a:lnTo>
                <a:lnTo>
                  <a:pt x="5493" y="54535"/>
                </a:lnTo>
                <a:lnTo>
                  <a:pt x="6091" y="54527"/>
                </a:lnTo>
                <a:lnTo>
                  <a:pt x="15271" y="54410"/>
                </a:lnTo>
                <a:lnTo>
                  <a:pt x="24460" y="54285"/>
                </a:lnTo>
                <a:lnTo>
                  <a:pt x="24978" y="54276"/>
                </a:lnTo>
                <a:lnTo>
                  <a:pt x="25773" y="54205"/>
                </a:lnTo>
                <a:lnTo>
                  <a:pt x="26290" y="54107"/>
                </a:lnTo>
                <a:lnTo>
                  <a:pt x="26799" y="53955"/>
                </a:lnTo>
                <a:lnTo>
                  <a:pt x="27291" y="53714"/>
                </a:lnTo>
                <a:lnTo>
                  <a:pt x="27764" y="53383"/>
                </a:lnTo>
                <a:lnTo>
                  <a:pt x="28201" y="52946"/>
                </a:lnTo>
                <a:lnTo>
                  <a:pt x="28407" y="52678"/>
                </a:lnTo>
                <a:lnTo>
                  <a:pt x="28541" y="52482"/>
                </a:lnTo>
                <a:lnTo>
                  <a:pt x="28782" y="52071"/>
                </a:lnTo>
                <a:lnTo>
                  <a:pt x="29094" y="51374"/>
                </a:lnTo>
                <a:lnTo>
                  <a:pt x="29416" y="50347"/>
                </a:lnTo>
                <a:lnTo>
                  <a:pt x="29648" y="49231"/>
                </a:lnTo>
                <a:lnTo>
                  <a:pt x="29809" y="48034"/>
                </a:lnTo>
                <a:lnTo>
                  <a:pt x="29898" y="46802"/>
                </a:lnTo>
                <a:lnTo>
                  <a:pt x="29961" y="44918"/>
                </a:lnTo>
                <a:lnTo>
                  <a:pt x="29961" y="43686"/>
                </a:lnTo>
                <a:lnTo>
                  <a:pt x="29907" y="27281"/>
                </a:lnTo>
                <a:lnTo>
                  <a:pt x="29854" y="10886"/>
                </a:lnTo>
                <a:lnTo>
                  <a:pt x="29845" y="9564"/>
                </a:lnTo>
                <a:lnTo>
                  <a:pt x="29764" y="7546"/>
                </a:lnTo>
                <a:lnTo>
                  <a:pt x="29648" y="6224"/>
                </a:lnTo>
                <a:lnTo>
                  <a:pt x="29461" y="4965"/>
                </a:lnTo>
                <a:lnTo>
                  <a:pt x="29193" y="3778"/>
                </a:lnTo>
                <a:lnTo>
                  <a:pt x="28827" y="2715"/>
                </a:lnTo>
                <a:lnTo>
                  <a:pt x="28469" y="2010"/>
                </a:lnTo>
                <a:lnTo>
                  <a:pt x="28201" y="1590"/>
                </a:lnTo>
                <a:lnTo>
                  <a:pt x="28050" y="1393"/>
                </a:lnTo>
                <a:lnTo>
                  <a:pt x="27853" y="1161"/>
                </a:lnTo>
                <a:lnTo>
                  <a:pt x="27433" y="786"/>
                </a:lnTo>
                <a:lnTo>
                  <a:pt x="26987" y="509"/>
                </a:lnTo>
                <a:lnTo>
                  <a:pt x="26523" y="313"/>
                </a:lnTo>
                <a:lnTo>
                  <a:pt x="26049" y="179"/>
                </a:lnTo>
                <a:lnTo>
                  <a:pt x="25567" y="107"/>
                </a:lnTo>
                <a:lnTo>
                  <a:pt x="24835" y="54"/>
                </a:lnTo>
                <a:lnTo>
                  <a:pt x="24353" y="54"/>
                </a:lnTo>
                <a:lnTo>
                  <a:pt x="17352" y="27"/>
                </a:lnTo>
                <a:lnTo>
                  <a:pt x="1034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37"/>
          <p:cNvSpPr/>
          <p:nvPr/>
        </p:nvSpPr>
        <p:spPr>
          <a:xfrm>
            <a:off x="5954191" y="1237500"/>
            <a:ext cx="1994654" cy="3415789"/>
          </a:xfrm>
          <a:custGeom>
            <a:rect b="b" l="l" r="r" t="t"/>
            <a:pathLst>
              <a:path extrusionOk="0" h="54537" w="29961">
                <a:moveTo>
                  <a:pt x="9377" y="1"/>
                </a:moveTo>
                <a:lnTo>
                  <a:pt x="7921" y="37"/>
                </a:lnTo>
                <a:lnTo>
                  <a:pt x="6948" y="108"/>
                </a:lnTo>
                <a:lnTo>
                  <a:pt x="5983" y="242"/>
                </a:lnTo>
                <a:lnTo>
                  <a:pt x="5028" y="438"/>
                </a:lnTo>
                <a:lnTo>
                  <a:pt x="4081" y="733"/>
                </a:lnTo>
                <a:lnTo>
                  <a:pt x="3143" y="1126"/>
                </a:lnTo>
                <a:lnTo>
                  <a:pt x="2679" y="1376"/>
                </a:lnTo>
                <a:lnTo>
                  <a:pt x="2518" y="1465"/>
                </a:lnTo>
                <a:lnTo>
                  <a:pt x="2206" y="1680"/>
                </a:lnTo>
                <a:lnTo>
                  <a:pt x="1902" y="1957"/>
                </a:lnTo>
                <a:lnTo>
                  <a:pt x="1643" y="2314"/>
                </a:lnTo>
                <a:lnTo>
                  <a:pt x="1536" y="2537"/>
                </a:lnTo>
                <a:lnTo>
                  <a:pt x="1438" y="2760"/>
                </a:lnTo>
                <a:lnTo>
                  <a:pt x="1295" y="3260"/>
                </a:lnTo>
                <a:lnTo>
                  <a:pt x="1170" y="4082"/>
                </a:lnTo>
                <a:lnTo>
                  <a:pt x="1116" y="4644"/>
                </a:lnTo>
                <a:lnTo>
                  <a:pt x="884" y="7243"/>
                </a:lnTo>
                <a:lnTo>
                  <a:pt x="518" y="12476"/>
                </a:lnTo>
                <a:lnTo>
                  <a:pt x="241" y="17718"/>
                </a:lnTo>
                <a:lnTo>
                  <a:pt x="72" y="22978"/>
                </a:lnTo>
                <a:lnTo>
                  <a:pt x="0" y="28246"/>
                </a:lnTo>
                <a:lnTo>
                  <a:pt x="27" y="33515"/>
                </a:lnTo>
                <a:lnTo>
                  <a:pt x="161" y="38775"/>
                </a:lnTo>
                <a:lnTo>
                  <a:pt x="393" y="44026"/>
                </a:lnTo>
                <a:lnTo>
                  <a:pt x="545" y="46651"/>
                </a:lnTo>
                <a:lnTo>
                  <a:pt x="598" y="47437"/>
                </a:lnTo>
                <a:lnTo>
                  <a:pt x="750" y="49008"/>
                </a:lnTo>
                <a:lnTo>
                  <a:pt x="929" y="50151"/>
                </a:lnTo>
                <a:lnTo>
                  <a:pt x="1090" y="50875"/>
                </a:lnTo>
                <a:lnTo>
                  <a:pt x="1295" y="51553"/>
                </a:lnTo>
                <a:lnTo>
                  <a:pt x="1554" y="52187"/>
                </a:lnTo>
                <a:lnTo>
                  <a:pt x="1706" y="52473"/>
                </a:lnTo>
                <a:lnTo>
                  <a:pt x="1911" y="52830"/>
                </a:lnTo>
                <a:lnTo>
                  <a:pt x="2367" y="53402"/>
                </a:lnTo>
                <a:lnTo>
                  <a:pt x="2876" y="53840"/>
                </a:lnTo>
                <a:lnTo>
                  <a:pt x="3429" y="54143"/>
                </a:lnTo>
                <a:lnTo>
                  <a:pt x="4001" y="54349"/>
                </a:lnTo>
                <a:lnTo>
                  <a:pt x="4590" y="54465"/>
                </a:lnTo>
                <a:lnTo>
                  <a:pt x="5492" y="54536"/>
                </a:lnTo>
                <a:lnTo>
                  <a:pt x="6081" y="54536"/>
                </a:lnTo>
                <a:lnTo>
                  <a:pt x="15270" y="54411"/>
                </a:lnTo>
                <a:lnTo>
                  <a:pt x="24459" y="54286"/>
                </a:lnTo>
                <a:lnTo>
                  <a:pt x="24977" y="54277"/>
                </a:lnTo>
                <a:lnTo>
                  <a:pt x="25763" y="54215"/>
                </a:lnTo>
                <a:lnTo>
                  <a:pt x="26290" y="54116"/>
                </a:lnTo>
                <a:lnTo>
                  <a:pt x="26799" y="53956"/>
                </a:lnTo>
                <a:lnTo>
                  <a:pt x="27290" y="53723"/>
                </a:lnTo>
                <a:lnTo>
                  <a:pt x="27763" y="53393"/>
                </a:lnTo>
                <a:lnTo>
                  <a:pt x="28201" y="52955"/>
                </a:lnTo>
                <a:lnTo>
                  <a:pt x="28406" y="52679"/>
                </a:lnTo>
                <a:lnTo>
                  <a:pt x="28540" y="52491"/>
                </a:lnTo>
                <a:lnTo>
                  <a:pt x="28781" y="52071"/>
                </a:lnTo>
                <a:lnTo>
                  <a:pt x="29094" y="51384"/>
                </a:lnTo>
                <a:lnTo>
                  <a:pt x="29415" y="50357"/>
                </a:lnTo>
                <a:lnTo>
                  <a:pt x="29648" y="49232"/>
                </a:lnTo>
                <a:lnTo>
                  <a:pt x="29808" y="48044"/>
                </a:lnTo>
                <a:lnTo>
                  <a:pt x="29898" y="46803"/>
                </a:lnTo>
                <a:lnTo>
                  <a:pt x="29960" y="44919"/>
                </a:lnTo>
                <a:lnTo>
                  <a:pt x="29960" y="43686"/>
                </a:lnTo>
                <a:lnTo>
                  <a:pt x="29907" y="27291"/>
                </a:lnTo>
                <a:lnTo>
                  <a:pt x="29853" y="10887"/>
                </a:lnTo>
                <a:lnTo>
                  <a:pt x="29844" y="9574"/>
                </a:lnTo>
                <a:lnTo>
                  <a:pt x="29764" y="7556"/>
                </a:lnTo>
                <a:lnTo>
                  <a:pt x="29639" y="6234"/>
                </a:lnTo>
                <a:lnTo>
                  <a:pt x="29460" y="4966"/>
                </a:lnTo>
                <a:lnTo>
                  <a:pt x="29192" y="3787"/>
                </a:lnTo>
                <a:lnTo>
                  <a:pt x="28826" y="2716"/>
                </a:lnTo>
                <a:lnTo>
                  <a:pt x="28469" y="2010"/>
                </a:lnTo>
                <a:lnTo>
                  <a:pt x="28201" y="1590"/>
                </a:lnTo>
                <a:lnTo>
                  <a:pt x="28049" y="1403"/>
                </a:lnTo>
                <a:lnTo>
                  <a:pt x="27853" y="1171"/>
                </a:lnTo>
                <a:lnTo>
                  <a:pt x="27424" y="796"/>
                </a:lnTo>
                <a:lnTo>
                  <a:pt x="26986" y="519"/>
                </a:lnTo>
                <a:lnTo>
                  <a:pt x="26522" y="313"/>
                </a:lnTo>
                <a:lnTo>
                  <a:pt x="26049" y="188"/>
                </a:lnTo>
                <a:lnTo>
                  <a:pt x="25558" y="108"/>
                </a:lnTo>
                <a:lnTo>
                  <a:pt x="24825" y="55"/>
                </a:lnTo>
                <a:lnTo>
                  <a:pt x="24343" y="55"/>
                </a:lnTo>
                <a:lnTo>
                  <a:pt x="17342" y="28"/>
                </a:lnTo>
                <a:lnTo>
                  <a:pt x="1034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37"/>
          <p:cNvSpPr/>
          <p:nvPr/>
        </p:nvSpPr>
        <p:spPr>
          <a:xfrm>
            <a:off x="1146200" y="1183950"/>
            <a:ext cx="2226666" cy="1287727"/>
          </a:xfrm>
          <a:custGeom>
            <a:rect b="b" l="l" r="r" t="t"/>
            <a:pathLst>
              <a:path extrusionOk="0" h="19093" w="31863">
                <a:moveTo>
                  <a:pt x="25531" y="0"/>
                </a:moveTo>
                <a:lnTo>
                  <a:pt x="15949" y="36"/>
                </a:lnTo>
                <a:lnTo>
                  <a:pt x="6358" y="72"/>
                </a:lnTo>
                <a:lnTo>
                  <a:pt x="5590" y="72"/>
                </a:lnTo>
                <a:lnTo>
                  <a:pt x="4019" y="152"/>
                </a:lnTo>
                <a:lnTo>
                  <a:pt x="2902" y="322"/>
                </a:lnTo>
                <a:lnTo>
                  <a:pt x="2215" y="491"/>
                </a:lnTo>
                <a:lnTo>
                  <a:pt x="1590" y="724"/>
                </a:lnTo>
                <a:lnTo>
                  <a:pt x="1045" y="1036"/>
                </a:lnTo>
                <a:lnTo>
                  <a:pt x="822" y="1224"/>
                </a:lnTo>
                <a:lnTo>
                  <a:pt x="688" y="1349"/>
                </a:lnTo>
                <a:lnTo>
                  <a:pt x="464" y="1617"/>
                </a:lnTo>
                <a:lnTo>
                  <a:pt x="304" y="1893"/>
                </a:lnTo>
                <a:lnTo>
                  <a:pt x="188" y="2188"/>
                </a:lnTo>
                <a:lnTo>
                  <a:pt x="80" y="2652"/>
                </a:lnTo>
                <a:lnTo>
                  <a:pt x="36" y="3269"/>
                </a:lnTo>
                <a:lnTo>
                  <a:pt x="36" y="3581"/>
                </a:lnTo>
                <a:lnTo>
                  <a:pt x="18" y="8037"/>
                </a:lnTo>
                <a:lnTo>
                  <a:pt x="0" y="12502"/>
                </a:lnTo>
                <a:lnTo>
                  <a:pt x="0" y="13118"/>
                </a:lnTo>
                <a:lnTo>
                  <a:pt x="36" y="14360"/>
                </a:lnTo>
                <a:lnTo>
                  <a:pt x="143" y="15279"/>
                </a:lnTo>
                <a:lnTo>
                  <a:pt x="259" y="15887"/>
                </a:lnTo>
                <a:lnTo>
                  <a:pt x="429" y="16494"/>
                </a:lnTo>
                <a:lnTo>
                  <a:pt x="661" y="17092"/>
                </a:lnTo>
                <a:lnTo>
                  <a:pt x="804" y="17378"/>
                </a:lnTo>
                <a:lnTo>
                  <a:pt x="911" y="17583"/>
                </a:lnTo>
                <a:lnTo>
                  <a:pt x="1143" y="17878"/>
                </a:lnTo>
                <a:lnTo>
                  <a:pt x="1357" y="18048"/>
                </a:lnTo>
                <a:lnTo>
                  <a:pt x="1482" y="18110"/>
                </a:lnTo>
                <a:lnTo>
                  <a:pt x="1616" y="18173"/>
                </a:lnTo>
                <a:lnTo>
                  <a:pt x="1911" y="18262"/>
                </a:lnTo>
                <a:lnTo>
                  <a:pt x="2384" y="18342"/>
                </a:lnTo>
                <a:lnTo>
                  <a:pt x="2715" y="18378"/>
                </a:lnTo>
                <a:lnTo>
                  <a:pt x="4233" y="18521"/>
                </a:lnTo>
                <a:lnTo>
                  <a:pt x="7287" y="18762"/>
                </a:lnTo>
                <a:lnTo>
                  <a:pt x="10359" y="18932"/>
                </a:lnTo>
                <a:lnTo>
                  <a:pt x="13431" y="19048"/>
                </a:lnTo>
                <a:lnTo>
                  <a:pt x="16503" y="19092"/>
                </a:lnTo>
                <a:lnTo>
                  <a:pt x="19583" y="19075"/>
                </a:lnTo>
                <a:lnTo>
                  <a:pt x="22655" y="18985"/>
                </a:lnTo>
                <a:lnTo>
                  <a:pt x="25727" y="18842"/>
                </a:lnTo>
                <a:lnTo>
                  <a:pt x="27254" y="18744"/>
                </a:lnTo>
                <a:lnTo>
                  <a:pt x="27719" y="18708"/>
                </a:lnTo>
                <a:lnTo>
                  <a:pt x="28638" y="18610"/>
                </a:lnTo>
                <a:lnTo>
                  <a:pt x="29522" y="18449"/>
                </a:lnTo>
                <a:lnTo>
                  <a:pt x="30121" y="18262"/>
                </a:lnTo>
                <a:lnTo>
                  <a:pt x="30496" y="18101"/>
                </a:lnTo>
                <a:lnTo>
                  <a:pt x="30666" y="18003"/>
                </a:lnTo>
                <a:lnTo>
                  <a:pt x="30871" y="17878"/>
                </a:lnTo>
                <a:lnTo>
                  <a:pt x="31201" y="17583"/>
                </a:lnTo>
                <a:lnTo>
                  <a:pt x="31451" y="17253"/>
                </a:lnTo>
                <a:lnTo>
                  <a:pt x="31630" y="16905"/>
                </a:lnTo>
                <a:lnTo>
                  <a:pt x="31755" y="16538"/>
                </a:lnTo>
                <a:lnTo>
                  <a:pt x="31826" y="16163"/>
                </a:lnTo>
                <a:lnTo>
                  <a:pt x="31862" y="15592"/>
                </a:lnTo>
                <a:lnTo>
                  <a:pt x="31862" y="15217"/>
                </a:lnTo>
                <a:lnTo>
                  <a:pt x="31791" y="9359"/>
                </a:lnTo>
                <a:lnTo>
                  <a:pt x="31719" y="3510"/>
                </a:lnTo>
                <a:lnTo>
                  <a:pt x="31710" y="3179"/>
                </a:lnTo>
                <a:lnTo>
                  <a:pt x="31657" y="2510"/>
                </a:lnTo>
                <a:lnTo>
                  <a:pt x="31523" y="2018"/>
                </a:lnTo>
                <a:lnTo>
                  <a:pt x="31389" y="1706"/>
                </a:lnTo>
                <a:lnTo>
                  <a:pt x="31192" y="1402"/>
                </a:lnTo>
                <a:lnTo>
                  <a:pt x="30942" y="1125"/>
                </a:lnTo>
                <a:lnTo>
                  <a:pt x="30782" y="991"/>
                </a:lnTo>
                <a:lnTo>
                  <a:pt x="30549" y="822"/>
                </a:lnTo>
                <a:lnTo>
                  <a:pt x="30023" y="554"/>
                </a:lnTo>
                <a:lnTo>
                  <a:pt x="29424" y="348"/>
                </a:lnTo>
                <a:lnTo>
                  <a:pt x="28763" y="197"/>
                </a:lnTo>
                <a:lnTo>
                  <a:pt x="27710" y="63"/>
                </a:lnTo>
                <a:lnTo>
                  <a:pt x="262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37"/>
          <p:cNvSpPr/>
          <p:nvPr/>
        </p:nvSpPr>
        <p:spPr>
          <a:xfrm>
            <a:off x="1197528" y="1222650"/>
            <a:ext cx="2121878" cy="1195341"/>
          </a:xfrm>
          <a:custGeom>
            <a:rect b="b" l="l" r="r" t="t"/>
            <a:pathLst>
              <a:path extrusionOk="0" h="19085" w="31872">
                <a:moveTo>
                  <a:pt x="25531" y="1"/>
                </a:moveTo>
                <a:lnTo>
                  <a:pt x="15949" y="28"/>
                </a:lnTo>
                <a:lnTo>
                  <a:pt x="6367" y="63"/>
                </a:lnTo>
                <a:lnTo>
                  <a:pt x="5591" y="72"/>
                </a:lnTo>
                <a:lnTo>
                  <a:pt x="4028" y="153"/>
                </a:lnTo>
                <a:lnTo>
                  <a:pt x="2903" y="313"/>
                </a:lnTo>
                <a:lnTo>
                  <a:pt x="2215" y="492"/>
                </a:lnTo>
                <a:lnTo>
                  <a:pt x="1590" y="724"/>
                </a:lnTo>
                <a:lnTo>
                  <a:pt x="1045" y="1028"/>
                </a:lnTo>
                <a:lnTo>
                  <a:pt x="822" y="1215"/>
                </a:lnTo>
                <a:lnTo>
                  <a:pt x="688" y="1340"/>
                </a:lnTo>
                <a:lnTo>
                  <a:pt x="465" y="1608"/>
                </a:lnTo>
                <a:lnTo>
                  <a:pt x="304" y="1894"/>
                </a:lnTo>
                <a:lnTo>
                  <a:pt x="188" y="2189"/>
                </a:lnTo>
                <a:lnTo>
                  <a:pt x="81" y="2644"/>
                </a:lnTo>
                <a:lnTo>
                  <a:pt x="36" y="3269"/>
                </a:lnTo>
                <a:lnTo>
                  <a:pt x="36" y="3573"/>
                </a:lnTo>
                <a:lnTo>
                  <a:pt x="0" y="12494"/>
                </a:lnTo>
                <a:lnTo>
                  <a:pt x="0" y="13110"/>
                </a:lnTo>
                <a:lnTo>
                  <a:pt x="36" y="14351"/>
                </a:lnTo>
                <a:lnTo>
                  <a:pt x="143" y="15271"/>
                </a:lnTo>
                <a:lnTo>
                  <a:pt x="259" y="15887"/>
                </a:lnTo>
                <a:lnTo>
                  <a:pt x="429" y="16486"/>
                </a:lnTo>
                <a:lnTo>
                  <a:pt x="661" y="17084"/>
                </a:lnTo>
                <a:lnTo>
                  <a:pt x="804" y="17379"/>
                </a:lnTo>
                <a:lnTo>
                  <a:pt x="920" y="17584"/>
                </a:lnTo>
                <a:lnTo>
                  <a:pt x="1143" y="17870"/>
                </a:lnTo>
                <a:lnTo>
                  <a:pt x="1358" y="18039"/>
                </a:lnTo>
                <a:lnTo>
                  <a:pt x="1483" y="18111"/>
                </a:lnTo>
                <a:lnTo>
                  <a:pt x="1617" y="18173"/>
                </a:lnTo>
                <a:lnTo>
                  <a:pt x="1911" y="18263"/>
                </a:lnTo>
                <a:lnTo>
                  <a:pt x="2385" y="18343"/>
                </a:lnTo>
                <a:lnTo>
                  <a:pt x="2715" y="18379"/>
                </a:lnTo>
                <a:lnTo>
                  <a:pt x="4233" y="18522"/>
                </a:lnTo>
                <a:lnTo>
                  <a:pt x="7287" y="18754"/>
                </a:lnTo>
                <a:lnTo>
                  <a:pt x="10359" y="18932"/>
                </a:lnTo>
                <a:lnTo>
                  <a:pt x="13431" y="19039"/>
                </a:lnTo>
                <a:lnTo>
                  <a:pt x="16503" y="19084"/>
                </a:lnTo>
                <a:lnTo>
                  <a:pt x="19584" y="19066"/>
                </a:lnTo>
                <a:lnTo>
                  <a:pt x="22656" y="18986"/>
                </a:lnTo>
                <a:lnTo>
                  <a:pt x="25728" y="18834"/>
                </a:lnTo>
                <a:lnTo>
                  <a:pt x="27255" y="18736"/>
                </a:lnTo>
                <a:lnTo>
                  <a:pt x="27719" y="18709"/>
                </a:lnTo>
                <a:lnTo>
                  <a:pt x="28639" y="18611"/>
                </a:lnTo>
                <a:lnTo>
                  <a:pt x="29523" y="18450"/>
                </a:lnTo>
                <a:lnTo>
                  <a:pt x="30121" y="18263"/>
                </a:lnTo>
                <a:lnTo>
                  <a:pt x="30496" y="18093"/>
                </a:lnTo>
                <a:lnTo>
                  <a:pt x="30666" y="18004"/>
                </a:lnTo>
                <a:lnTo>
                  <a:pt x="30871" y="17870"/>
                </a:lnTo>
                <a:lnTo>
                  <a:pt x="31202" y="17575"/>
                </a:lnTo>
                <a:lnTo>
                  <a:pt x="31452" y="17253"/>
                </a:lnTo>
                <a:lnTo>
                  <a:pt x="31639" y="16905"/>
                </a:lnTo>
                <a:lnTo>
                  <a:pt x="31755" y="16539"/>
                </a:lnTo>
                <a:lnTo>
                  <a:pt x="31827" y="16155"/>
                </a:lnTo>
                <a:lnTo>
                  <a:pt x="31871" y="15584"/>
                </a:lnTo>
                <a:lnTo>
                  <a:pt x="31863" y="15209"/>
                </a:lnTo>
                <a:lnTo>
                  <a:pt x="31791" y="9359"/>
                </a:lnTo>
                <a:lnTo>
                  <a:pt x="31720" y="3501"/>
                </a:lnTo>
                <a:lnTo>
                  <a:pt x="31720" y="3171"/>
                </a:lnTo>
                <a:lnTo>
                  <a:pt x="31657" y="2501"/>
                </a:lnTo>
                <a:lnTo>
                  <a:pt x="31523" y="2010"/>
                </a:lnTo>
                <a:lnTo>
                  <a:pt x="31389" y="1698"/>
                </a:lnTo>
                <a:lnTo>
                  <a:pt x="31193" y="1403"/>
                </a:lnTo>
                <a:lnTo>
                  <a:pt x="30943" y="1117"/>
                </a:lnTo>
                <a:lnTo>
                  <a:pt x="30782" y="992"/>
                </a:lnTo>
                <a:lnTo>
                  <a:pt x="30550" y="822"/>
                </a:lnTo>
                <a:lnTo>
                  <a:pt x="30023" y="546"/>
                </a:lnTo>
                <a:lnTo>
                  <a:pt x="29425" y="340"/>
                </a:lnTo>
                <a:lnTo>
                  <a:pt x="28764" y="197"/>
                </a:lnTo>
                <a:lnTo>
                  <a:pt x="27719" y="54"/>
                </a:lnTo>
                <a:lnTo>
                  <a:pt x="262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37"/>
          <p:cNvSpPr/>
          <p:nvPr/>
        </p:nvSpPr>
        <p:spPr>
          <a:xfrm>
            <a:off x="3419400" y="1175550"/>
            <a:ext cx="2226666" cy="1287727"/>
          </a:xfrm>
          <a:custGeom>
            <a:rect b="b" l="l" r="r" t="t"/>
            <a:pathLst>
              <a:path extrusionOk="0" h="19093" w="31863">
                <a:moveTo>
                  <a:pt x="25522" y="0"/>
                </a:moveTo>
                <a:lnTo>
                  <a:pt x="15941" y="36"/>
                </a:lnTo>
                <a:lnTo>
                  <a:pt x="6359" y="72"/>
                </a:lnTo>
                <a:lnTo>
                  <a:pt x="5591" y="72"/>
                </a:lnTo>
                <a:lnTo>
                  <a:pt x="4019" y="161"/>
                </a:lnTo>
                <a:lnTo>
                  <a:pt x="2894" y="322"/>
                </a:lnTo>
                <a:lnTo>
                  <a:pt x="2206" y="491"/>
                </a:lnTo>
                <a:lnTo>
                  <a:pt x="1581" y="724"/>
                </a:lnTo>
                <a:lnTo>
                  <a:pt x="1045" y="1036"/>
                </a:lnTo>
                <a:lnTo>
                  <a:pt x="813" y="1224"/>
                </a:lnTo>
                <a:lnTo>
                  <a:pt x="679" y="1349"/>
                </a:lnTo>
                <a:lnTo>
                  <a:pt x="465" y="1617"/>
                </a:lnTo>
                <a:lnTo>
                  <a:pt x="295" y="1902"/>
                </a:lnTo>
                <a:lnTo>
                  <a:pt x="179" y="2188"/>
                </a:lnTo>
                <a:lnTo>
                  <a:pt x="72" y="2652"/>
                </a:lnTo>
                <a:lnTo>
                  <a:pt x="27" y="3269"/>
                </a:lnTo>
                <a:lnTo>
                  <a:pt x="27" y="3581"/>
                </a:lnTo>
                <a:lnTo>
                  <a:pt x="1" y="12502"/>
                </a:lnTo>
                <a:lnTo>
                  <a:pt x="1" y="13118"/>
                </a:lnTo>
                <a:lnTo>
                  <a:pt x="36" y="14360"/>
                </a:lnTo>
                <a:lnTo>
                  <a:pt x="134" y="15279"/>
                </a:lnTo>
                <a:lnTo>
                  <a:pt x="251" y="15887"/>
                </a:lnTo>
                <a:lnTo>
                  <a:pt x="429" y="16494"/>
                </a:lnTo>
                <a:lnTo>
                  <a:pt x="652" y="17092"/>
                </a:lnTo>
                <a:lnTo>
                  <a:pt x="804" y="17387"/>
                </a:lnTo>
                <a:lnTo>
                  <a:pt x="911" y="17592"/>
                </a:lnTo>
                <a:lnTo>
                  <a:pt x="1144" y="17878"/>
                </a:lnTo>
                <a:lnTo>
                  <a:pt x="1349" y="18048"/>
                </a:lnTo>
                <a:lnTo>
                  <a:pt x="1474" y="18110"/>
                </a:lnTo>
                <a:lnTo>
                  <a:pt x="1608" y="18173"/>
                </a:lnTo>
                <a:lnTo>
                  <a:pt x="1903" y="18262"/>
                </a:lnTo>
                <a:lnTo>
                  <a:pt x="2385" y="18342"/>
                </a:lnTo>
                <a:lnTo>
                  <a:pt x="2706" y="18378"/>
                </a:lnTo>
                <a:lnTo>
                  <a:pt x="4233" y="18521"/>
                </a:lnTo>
                <a:lnTo>
                  <a:pt x="7287" y="18762"/>
                </a:lnTo>
                <a:lnTo>
                  <a:pt x="10350" y="18932"/>
                </a:lnTo>
                <a:lnTo>
                  <a:pt x="13422" y="19048"/>
                </a:lnTo>
                <a:lnTo>
                  <a:pt x="16503" y="19092"/>
                </a:lnTo>
                <a:lnTo>
                  <a:pt x="19575" y="19075"/>
                </a:lnTo>
                <a:lnTo>
                  <a:pt x="22656" y="18985"/>
                </a:lnTo>
                <a:lnTo>
                  <a:pt x="25719" y="18842"/>
                </a:lnTo>
                <a:lnTo>
                  <a:pt x="27255" y="18744"/>
                </a:lnTo>
                <a:lnTo>
                  <a:pt x="27710" y="18708"/>
                </a:lnTo>
                <a:lnTo>
                  <a:pt x="28630" y="18610"/>
                </a:lnTo>
                <a:lnTo>
                  <a:pt x="29514" y="18449"/>
                </a:lnTo>
                <a:lnTo>
                  <a:pt x="30121" y="18262"/>
                </a:lnTo>
                <a:lnTo>
                  <a:pt x="30487" y="18101"/>
                </a:lnTo>
                <a:lnTo>
                  <a:pt x="30657" y="18003"/>
                </a:lnTo>
                <a:lnTo>
                  <a:pt x="30863" y="17878"/>
                </a:lnTo>
                <a:lnTo>
                  <a:pt x="31202" y="17583"/>
                </a:lnTo>
                <a:lnTo>
                  <a:pt x="31452" y="17253"/>
                </a:lnTo>
                <a:lnTo>
                  <a:pt x="31630" y="16905"/>
                </a:lnTo>
                <a:lnTo>
                  <a:pt x="31747" y="16538"/>
                </a:lnTo>
                <a:lnTo>
                  <a:pt x="31818" y="16163"/>
                </a:lnTo>
                <a:lnTo>
                  <a:pt x="31863" y="15592"/>
                </a:lnTo>
                <a:lnTo>
                  <a:pt x="31863" y="15217"/>
                </a:lnTo>
                <a:lnTo>
                  <a:pt x="31791" y="9359"/>
                </a:lnTo>
                <a:lnTo>
                  <a:pt x="31711" y="3510"/>
                </a:lnTo>
                <a:lnTo>
                  <a:pt x="31711" y="3179"/>
                </a:lnTo>
                <a:lnTo>
                  <a:pt x="31648" y="2510"/>
                </a:lnTo>
                <a:lnTo>
                  <a:pt x="31523" y="2018"/>
                </a:lnTo>
                <a:lnTo>
                  <a:pt x="31380" y="1706"/>
                </a:lnTo>
                <a:lnTo>
                  <a:pt x="31193" y="1402"/>
                </a:lnTo>
                <a:lnTo>
                  <a:pt x="30934" y="1125"/>
                </a:lnTo>
                <a:lnTo>
                  <a:pt x="30773" y="991"/>
                </a:lnTo>
                <a:lnTo>
                  <a:pt x="30550" y="822"/>
                </a:lnTo>
                <a:lnTo>
                  <a:pt x="30014" y="554"/>
                </a:lnTo>
                <a:lnTo>
                  <a:pt x="29416" y="349"/>
                </a:lnTo>
                <a:lnTo>
                  <a:pt x="28764" y="197"/>
                </a:lnTo>
                <a:lnTo>
                  <a:pt x="27710" y="63"/>
                </a:lnTo>
                <a:lnTo>
                  <a:pt x="2624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37"/>
          <p:cNvSpPr/>
          <p:nvPr/>
        </p:nvSpPr>
        <p:spPr>
          <a:xfrm>
            <a:off x="3472093" y="1222650"/>
            <a:ext cx="2121279" cy="1195341"/>
          </a:xfrm>
          <a:custGeom>
            <a:rect b="b" l="l" r="r" t="t"/>
            <a:pathLst>
              <a:path extrusionOk="0" h="19085" w="31863">
                <a:moveTo>
                  <a:pt x="25522" y="1"/>
                </a:moveTo>
                <a:lnTo>
                  <a:pt x="15940" y="28"/>
                </a:lnTo>
                <a:lnTo>
                  <a:pt x="6359" y="63"/>
                </a:lnTo>
                <a:lnTo>
                  <a:pt x="5591" y="72"/>
                </a:lnTo>
                <a:lnTo>
                  <a:pt x="4019" y="153"/>
                </a:lnTo>
                <a:lnTo>
                  <a:pt x="2903" y="313"/>
                </a:lnTo>
                <a:lnTo>
                  <a:pt x="2206" y="492"/>
                </a:lnTo>
                <a:lnTo>
                  <a:pt x="1590" y="724"/>
                </a:lnTo>
                <a:lnTo>
                  <a:pt x="1045" y="1028"/>
                </a:lnTo>
                <a:lnTo>
                  <a:pt x="822" y="1215"/>
                </a:lnTo>
                <a:lnTo>
                  <a:pt x="679" y="1340"/>
                </a:lnTo>
                <a:lnTo>
                  <a:pt x="465" y="1608"/>
                </a:lnTo>
                <a:lnTo>
                  <a:pt x="304" y="1894"/>
                </a:lnTo>
                <a:lnTo>
                  <a:pt x="188" y="2189"/>
                </a:lnTo>
                <a:lnTo>
                  <a:pt x="81" y="2644"/>
                </a:lnTo>
                <a:lnTo>
                  <a:pt x="36" y="3269"/>
                </a:lnTo>
                <a:lnTo>
                  <a:pt x="36" y="3573"/>
                </a:lnTo>
                <a:lnTo>
                  <a:pt x="18" y="8038"/>
                </a:lnTo>
                <a:lnTo>
                  <a:pt x="0" y="12494"/>
                </a:lnTo>
                <a:lnTo>
                  <a:pt x="0" y="13110"/>
                </a:lnTo>
                <a:lnTo>
                  <a:pt x="36" y="14351"/>
                </a:lnTo>
                <a:lnTo>
                  <a:pt x="143" y="15271"/>
                </a:lnTo>
                <a:lnTo>
                  <a:pt x="259" y="15887"/>
                </a:lnTo>
                <a:lnTo>
                  <a:pt x="429" y="16486"/>
                </a:lnTo>
                <a:lnTo>
                  <a:pt x="661" y="17084"/>
                </a:lnTo>
                <a:lnTo>
                  <a:pt x="804" y="17379"/>
                </a:lnTo>
                <a:lnTo>
                  <a:pt x="911" y="17584"/>
                </a:lnTo>
                <a:lnTo>
                  <a:pt x="1143" y="17870"/>
                </a:lnTo>
                <a:lnTo>
                  <a:pt x="1349" y="18039"/>
                </a:lnTo>
                <a:lnTo>
                  <a:pt x="1483" y="18111"/>
                </a:lnTo>
                <a:lnTo>
                  <a:pt x="1608" y="18173"/>
                </a:lnTo>
                <a:lnTo>
                  <a:pt x="1903" y="18263"/>
                </a:lnTo>
                <a:lnTo>
                  <a:pt x="2385" y="18343"/>
                </a:lnTo>
                <a:lnTo>
                  <a:pt x="2715" y="18379"/>
                </a:lnTo>
                <a:lnTo>
                  <a:pt x="4233" y="18522"/>
                </a:lnTo>
                <a:lnTo>
                  <a:pt x="7287" y="18754"/>
                </a:lnTo>
                <a:lnTo>
                  <a:pt x="10350" y="18932"/>
                </a:lnTo>
                <a:lnTo>
                  <a:pt x="13422" y="19039"/>
                </a:lnTo>
                <a:lnTo>
                  <a:pt x="16503" y="19084"/>
                </a:lnTo>
                <a:lnTo>
                  <a:pt x="19584" y="19066"/>
                </a:lnTo>
                <a:lnTo>
                  <a:pt x="22656" y="18986"/>
                </a:lnTo>
                <a:lnTo>
                  <a:pt x="25728" y="18834"/>
                </a:lnTo>
                <a:lnTo>
                  <a:pt x="27255" y="18736"/>
                </a:lnTo>
                <a:lnTo>
                  <a:pt x="27710" y="18709"/>
                </a:lnTo>
                <a:lnTo>
                  <a:pt x="28630" y="18611"/>
                </a:lnTo>
                <a:lnTo>
                  <a:pt x="29514" y="18450"/>
                </a:lnTo>
                <a:lnTo>
                  <a:pt x="30121" y="18263"/>
                </a:lnTo>
                <a:lnTo>
                  <a:pt x="30487" y="18093"/>
                </a:lnTo>
                <a:lnTo>
                  <a:pt x="30657" y="18004"/>
                </a:lnTo>
                <a:lnTo>
                  <a:pt x="30871" y="17870"/>
                </a:lnTo>
                <a:lnTo>
                  <a:pt x="31202" y="17575"/>
                </a:lnTo>
                <a:lnTo>
                  <a:pt x="31452" y="17253"/>
                </a:lnTo>
                <a:lnTo>
                  <a:pt x="31630" y="16905"/>
                </a:lnTo>
                <a:lnTo>
                  <a:pt x="31755" y="16539"/>
                </a:lnTo>
                <a:lnTo>
                  <a:pt x="31818" y="16155"/>
                </a:lnTo>
                <a:lnTo>
                  <a:pt x="31863" y="15584"/>
                </a:lnTo>
                <a:lnTo>
                  <a:pt x="31863" y="15209"/>
                </a:lnTo>
                <a:lnTo>
                  <a:pt x="31791" y="9359"/>
                </a:lnTo>
                <a:lnTo>
                  <a:pt x="31720" y="3501"/>
                </a:lnTo>
                <a:lnTo>
                  <a:pt x="31711" y="3171"/>
                </a:lnTo>
                <a:lnTo>
                  <a:pt x="31657" y="2501"/>
                </a:lnTo>
                <a:lnTo>
                  <a:pt x="31523" y="2010"/>
                </a:lnTo>
                <a:lnTo>
                  <a:pt x="31389" y="1698"/>
                </a:lnTo>
                <a:lnTo>
                  <a:pt x="31193" y="1403"/>
                </a:lnTo>
                <a:lnTo>
                  <a:pt x="30934" y="1117"/>
                </a:lnTo>
                <a:lnTo>
                  <a:pt x="30782" y="992"/>
                </a:lnTo>
                <a:lnTo>
                  <a:pt x="30550" y="822"/>
                </a:lnTo>
                <a:lnTo>
                  <a:pt x="30023" y="546"/>
                </a:lnTo>
                <a:lnTo>
                  <a:pt x="29425" y="340"/>
                </a:lnTo>
                <a:lnTo>
                  <a:pt x="28764" y="197"/>
                </a:lnTo>
                <a:lnTo>
                  <a:pt x="27710" y="54"/>
                </a:lnTo>
                <a:lnTo>
                  <a:pt x="2624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37"/>
          <p:cNvSpPr/>
          <p:nvPr/>
        </p:nvSpPr>
        <p:spPr>
          <a:xfrm>
            <a:off x="1137250" y="2633625"/>
            <a:ext cx="1428777" cy="2084318"/>
          </a:xfrm>
          <a:custGeom>
            <a:rect b="b" l="l" r="r" t="t"/>
            <a:pathLst>
              <a:path extrusionOk="0" h="31863" w="19093">
                <a:moveTo>
                  <a:pt x="5975" y="0"/>
                </a:moveTo>
                <a:lnTo>
                  <a:pt x="4742" y="36"/>
                </a:lnTo>
                <a:lnTo>
                  <a:pt x="3814" y="143"/>
                </a:lnTo>
                <a:lnTo>
                  <a:pt x="3206" y="259"/>
                </a:lnTo>
                <a:lnTo>
                  <a:pt x="2599" y="429"/>
                </a:lnTo>
                <a:lnTo>
                  <a:pt x="2010" y="661"/>
                </a:lnTo>
                <a:lnTo>
                  <a:pt x="1715" y="804"/>
                </a:lnTo>
                <a:lnTo>
                  <a:pt x="1510" y="911"/>
                </a:lnTo>
                <a:lnTo>
                  <a:pt x="1215" y="1143"/>
                </a:lnTo>
                <a:lnTo>
                  <a:pt x="1054" y="1349"/>
                </a:lnTo>
                <a:lnTo>
                  <a:pt x="983" y="1483"/>
                </a:lnTo>
                <a:lnTo>
                  <a:pt x="920" y="1608"/>
                </a:lnTo>
                <a:lnTo>
                  <a:pt x="831" y="1902"/>
                </a:lnTo>
                <a:lnTo>
                  <a:pt x="751" y="2385"/>
                </a:lnTo>
                <a:lnTo>
                  <a:pt x="715" y="2715"/>
                </a:lnTo>
                <a:lnTo>
                  <a:pt x="572" y="4233"/>
                </a:lnTo>
                <a:lnTo>
                  <a:pt x="331" y="7287"/>
                </a:lnTo>
                <a:lnTo>
                  <a:pt x="161" y="10350"/>
                </a:lnTo>
                <a:lnTo>
                  <a:pt x="54" y="13422"/>
                </a:lnTo>
                <a:lnTo>
                  <a:pt x="1" y="16503"/>
                </a:lnTo>
                <a:lnTo>
                  <a:pt x="27" y="19584"/>
                </a:lnTo>
                <a:lnTo>
                  <a:pt x="108" y="22656"/>
                </a:lnTo>
                <a:lnTo>
                  <a:pt x="251" y="25728"/>
                </a:lnTo>
                <a:lnTo>
                  <a:pt x="358" y="27255"/>
                </a:lnTo>
                <a:lnTo>
                  <a:pt x="385" y="27710"/>
                </a:lnTo>
                <a:lnTo>
                  <a:pt x="483" y="28630"/>
                </a:lnTo>
                <a:lnTo>
                  <a:pt x="644" y="29514"/>
                </a:lnTo>
                <a:lnTo>
                  <a:pt x="831" y="30121"/>
                </a:lnTo>
                <a:lnTo>
                  <a:pt x="992" y="30487"/>
                </a:lnTo>
                <a:lnTo>
                  <a:pt x="1090" y="30657"/>
                </a:lnTo>
                <a:lnTo>
                  <a:pt x="1224" y="30862"/>
                </a:lnTo>
                <a:lnTo>
                  <a:pt x="1519" y="31202"/>
                </a:lnTo>
                <a:lnTo>
                  <a:pt x="1840" y="31452"/>
                </a:lnTo>
                <a:lnTo>
                  <a:pt x="2188" y="31630"/>
                </a:lnTo>
                <a:lnTo>
                  <a:pt x="2555" y="31755"/>
                </a:lnTo>
                <a:lnTo>
                  <a:pt x="2930" y="31818"/>
                </a:lnTo>
                <a:lnTo>
                  <a:pt x="3501" y="31862"/>
                </a:lnTo>
                <a:lnTo>
                  <a:pt x="3885" y="31862"/>
                </a:lnTo>
                <a:lnTo>
                  <a:pt x="9734" y="31791"/>
                </a:lnTo>
                <a:lnTo>
                  <a:pt x="15583" y="31719"/>
                </a:lnTo>
                <a:lnTo>
                  <a:pt x="15923" y="31711"/>
                </a:lnTo>
                <a:lnTo>
                  <a:pt x="16592" y="31648"/>
                </a:lnTo>
                <a:lnTo>
                  <a:pt x="17075" y="31523"/>
                </a:lnTo>
                <a:lnTo>
                  <a:pt x="17396" y="31389"/>
                </a:lnTo>
                <a:lnTo>
                  <a:pt x="17691" y="31193"/>
                </a:lnTo>
                <a:lnTo>
                  <a:pt x="17977" y="30934"/>
                </a:lnTo>
                <a:lnTo>
                  <a:pt x="18102" y="30782"/>
                </a:lnTo>
                <a:lnTo>
                  <a:pt x="18271" y="30550"/>
                </a:lnTo>
                <a:lnTo>
                  <a:pt x="18539" y="30023"/>
                </a:lnTo>
                <a:lnTo>
                  <a:pt x="18745" y="29425"/>
                </a:lnTo>
                <a:lnTo>
                  <a:pt x="18896" y="28764"/>
                </a:lnTo>
                <a:lnTo>
                  <a:pt x="19030" y="27710"/>
                </a:lnTo>
                <a:lnTo>
                  <a:pt x="19093" y="26245"/>
                </a:lnTo>
                <a:lnTo>
                  <a:pt x="19093" y="25522"/>
                </a:lnTo>
                <a:lnTo>
                  <a:pt x="19057" y="15940"/>
                </a:lnTo>
                <a:lnTo>
                  <a:pt x="19030" y="6358"/>
                </a:lnTo>
                <a:lnTo>
                  <a:pt x="19021" y="5590"/>
                </a:lnTo>
                <a:lnTo>
                  <a:pt x="18941" y="4019"/>
                </a:lnTo>
                <a:lnTo>
                  <a:pt x="18771" y="2903"/>
                </a:lnTo>
                <a:lnTo>
                  <a:pt x="18602" y="2206"/>
                </a:lnTo>
                <a:lnTo>
                  <a:pt x="18370" y="1590"/>
                </a:lnTo>
                <a:lnTo>
                  <a:pt x="18066" y="1045"/>
                </a:lnTo>
                <a:lnTo>
                  <a:pt x="17878" y="822"/>
                </a:lnTo>
                <a:lnTo>
                  <a:pt x="17753" y="679"/>
                </a:lnTo>
                <a:lnTo>
                  <a:pt x="17485" y="465"/>
                </a:lnTo>
                <a:lnTo>
                  <a:pt x="17200" y="304"/>
                </a:lnTo>
                <a:lnTo>
                  <a:pt x="16905" y="188"/>
                </a:lnTo>
                <a:lnTo>
                  <a:pt x="16450" y="81"/>
                </a:lnTo>
                <a:lnTo>
                  <a:pt x="15824" y="36"/>
                </a:lnTo>
                <a:lnTo>
                  <a:pt x="15521" y="36"/>
                </a:lnTo>
                <a:lnTo>
                  <a:pt x="11056" y="18"/>
                </a:lnTo>
                <a:lnTo>
                  <a:pt x="659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37"/>
          <p:cNvSpPr/>
          <p:nvPr/>
        </p:nvSpPr>
        <p:spPr>
          <a:xfrm>
            <a:off x="1184999" y="2677675"/>
            <a:ext cx="1333278" cy="1996223"/>
          </a:xfrm>
          <a:custGeom>
            <a:rect b="b" l="l" r="r" t="t"/>
            <a:pathLst>
              <a:path extrusionOk="0" h="31872" w="19085">
                <a:moveTo>
                  <a:pt x="5975" y="0"/>
                </a:moveTo>
                <a:lnTo>
                  <a:pt x="4734" y="45"/>
                </a:lnTo>
                <a:lnTo>
                  <a:pt x="3814" y="143"/>
                </a:lnTo>
                <a:lnTo>
                  <a:pt x="3198" y="259"/>
                </a:lnTo>
                <a:lnTo>
                  <a:pt x="2599" y="429"/>
                </a:lnTo>
                <a:lnTo>
                  <a:pt x="2001" y="661"/>
                </a:lnTo>
                <a:lnTo>
                  <a:pt x="1706" y="804"/>
                </a:lnTo>
                <a:lnTo>
                  <a:pt x="1501" y="920"/>
                </a:lnTo>
                <a:lnTo>
                  <a:pt x="1215" y="1152"/>
                </a:lnTo>
                <a:lnTo>
                  <a:pt x="1046" y="1358"/>
                </a:lnTo>
                <a:lnTo>
                  <a:pt x="974" y="1483"/>
                </a:lnTo>
                <a:lnTo>
                  <a:pt x="912" y="1617"/>
                </a:lnTo>
                <a:lnTo>
                  <a:pt x="822" y="1912"/>
                </a:lnTo>
                <a:lnTo>
                  <a:pt x="742" y="2385"/>
                </a:lnTo>
                <a:lnTo>
                  <a:pt x="706" y="2715"/>
                </a:lnTo>
                <a:lnTo>
                  <a:pt x="563" y="4242"/>
                </a:lnTo>
                <a:lnTo>
                  <a:pt x="331" y="7296"/>
                </a:lnTo>
                <a:lnTo>
                  <a:pt x="153" y="10359"/>
                </a:lnTo>
                <a:lnTo>
                  <a:pt x="46" y="13431"/>
                </a:lnTo>
                <a:lnTo>
                  <a:pt x="1" y="16503"/>
                </a:lnTo>
                <a:lnTo>
                  <a:pt x="19" y="19584"/>
                </a:lnTo>
                <a:lnTo>
                  <a:pt x="99" y="22656"/>
                </a:lnTo>
                <a:lnTo>
                  <a:pt x="251" y="25728"/>
                </a:lnTo>
                <a:lnTo>
                  <a:pt x="349" y="27255"/>
                </a:lnTo>
                <a:lnTo>
                  <a:pt x="376" y="27719"/>
                </a:lnTo>
                <a:lnTo>
                  <a:pt x="474" y="28639"/>
                </a:lnTo>
                <a:lnTo>
                  <a:pt x="635" y="29523"/>
                </a:lnTo>
                <a:lnTo>
                  <a:pt x="822" y="30130"/>
                </a:lnTo>
                <a:lnTo>
                  <a:pt x="992" y="30496"/>
                </a:lnTo>
                <a:lnTo>
                  <a:pt x="1081" y="30666"/>
                </a:lnTo>
                <a:lnTo>
                  <a:pt x="1215" y="30871"/>
                </a:lnTo>
                <a:lnTo>
                  <a:pt x="1510" y="31211"/>
                </a:lnTo>
                <a:lnTo>
                  <a:pt x="1832" y="31461"/>
                </a:lnTo>
                <a:lnTo>
                  <a:pt x="2180" y="31639"/>
                </a:lnTo>
                <a:lnTo>
                  <a:pt x="2546" y="31755"/>
                </a:lnTo>
                <a:lnTo>
                  <a:pt x="2921" y="31827"/>
                </a:lnTo>
                <a:lnTo>
                  <a:pt x="3501" y="31871"/>
                </a:lnTo>
                <a:lnTo>
                  <a:pt x="3876" y="31863"/>
                </a:lnTo>
                <a:lnTo>
                  <a:pt x="9726" y="31791"/>
                </a:lnTo>
                <a:lnTo>
                  <a:pt x="15584" y="31720"/>
                </a:lnTo>
                <a:lnTo>
                  <a:pt x="15914" y="31720"/>
                </a:lnTo>
                <a:lnTo>
                  <a:pt x="16584" y="31657"/>
                </a:lnTo>
                <a:lnTo>
                  <a:pt x="17075" y="31532"/>
                </a:lnTo>
                <a:lnTo>
                  <a:pt x="17388" y="31389"/>
                </a:lnTo>
                <a:lnTo>
                  <a:pt x="17682" y="31202"/>
                </a:lnTo>
                <a:lnTo>
                  <a:pt x="17968" y="30943"/>
                </a:lnTo>
                <a:lnTo>
                  <a:pt x="18093" y="30782"/>
                </a:lnTo>
                <a:lnTo>
                  <a:pt x="18263" y="30559"/>
                </a:lnTo>
                <a:lnTo>
                  <a:pt x="18539" y="30023"/>
                </a:lnTo>
                <a:lnTo>
                  <a:pt x="18745" y="29425"/>
                </a:lnTo>
                <a:lnTo>
                  <a:pt x="18888" y="28773"/>
                </a:lnTo>
                <a:lnTo>
                  <a:pt x="19031" y="27719"/>
                </a:lnTo>
                <a:lnTo>
                  <a:pt x="19084" y="26255"/>
                </a:lnTo>
                <a:lnTo>
                  <a:pt x="19084" y="25531"/>
                </a:lnTo>
                <a:lnTo>
                  <a:pt x="19057" y="15949"/>
                </a:lnTo>
                <a:lnTo>
                  <a:pt x="19022" y="6368"/>
                </a:lnTo>
                <a:lnTo>
                  <a:pt x="19013" y="5600"/>
                </a:lnTo>
                <a:lnTo>
                  <a:pt x="18932" y="4028"/>
                </a:lnTo>
                <a:lnTo>
                  <a:pt x="18772" y="2903"/>
                </a:lnTo>
                <a:lnTo>
                  <a:pt x="18593" y="2215"/>
                </a:lnTo>
                <a:lnTo>
                  <a:pt x="18361" y="1590"/>
                </a:lnTo>
                <a:lnTo>
                  <a:pt x="18057" y="1054"/>
                </a:lnTo>
                <a:lnTo>
                  <a:pt x="17870" y="822"/>
                </a:lnTo>
                <a:lnTo>
                  <a:pt x="17745" y="688"/>
                </a:lnTo>
                <a:lnTo>
                  <a:pt x="17477" y="465"/>
                </a:lnTo>
                <a:lnTo>
                  <a:pt x="17191" y="304"/>
                </a:lnTo>
                <a:lnTo>
                  <a:pt x="16896" y="188"/>
                </a:lnTo>
                <a:lnTo>
                  <a:pt x="16441" y="81"/>
                </a:lnTo>
                <a:lnTo>
                  <a:pt x="15816" y="36"/>
                </a:lnTo>
                <a:lnTo>
                  <a:pt x="15512" y="36"/>
                </a:lnTo>
                <a:lnTo>
                  <a:pt x="11047" y="18"/>
                </a:lnTo>
                <a:lnTo>
                  <a:pt x="6591" y="9"/>
                </a:lnTo>
                <a:lnTo>
                  <a:pt x="59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37"/>
          <p:cNvSpPr/>
          <p:nvPr/>
        </p:nvSpPr>
        <p:spPr>
          <a:xfrm>
            <a:off x="2705982" y="2677675"/>
            <a:ext cx="1333208" cy="1996223"/>
          </a:xfrm>
          <a:custGeom>
            <a:rect b="b" l="l" r="r" t="t"/>
            <a:pathLst>
              <a:path extrusionOk="0" h="31872" w="19084">
                <a:moveTo>
                  <a:pt x="5974" y="0"/>
                </a:moveTo>
                <a:lnTo>
                  <a:pt x="4733" y="45"/>
                </a:lnTo>
                <a:lnTo>
                  <a:pt x="3813" y="143"/>
                </a:lnTo>
                <a:lnTo>
                  <a:pt x="3197" y="259"/>
                </a:lnTo>
                <a:lnTo>
                  <a:pt x="2599" y="429"/>
                </a:lnTo>
                <a:lnTo>
                  <a:pt x="2000" y="661"/>
                </a:lnTo>
                <a:lnTo>
                  <a:pt x="1706" y="804"/>
                </a:lnTo>
                <a:lnTo>
                  <a:pt x="1500" y="920"/>
                </a:lnTo>
                <a:lnTo>
                  <a:pt x="1215" y="1152"/>
                </a:lnTo>
                <a:lnTo>
                  <a:pt x="1045" y="1358"/>
                </a:lnTo>
                <a:lnTo>
                  <a:pt x="973" y="1483"/>
                </a:lnTo>
                <a:lnTo>
                  <a:pt x="911" y="1617"/>
                </a:lnTo>
                <a:lnTo>
                  <a:pt x="822" y="1912"/>
                </a:lnTo>
                <a:lnTo>
                  <a:pt x="741" y="2385"/>
                </a:lnTo>
                <a:lnTo>
                  <a:pt x="706" y="2715"/>
                </a:lnTo>
                <a:lnTo>
                  <a:pt x="563" y="4242"/>
                </a:lnTo>
                <a:lnTo>
                  <a:pt x="322" y="7296"/>
                </a:lnTo>
                <a:lnTo>
                  <a:pt x="152" y="10359"/>
                </a:lnTo>
                <a:lnTo>
                  <a:pt x="45" y="13431"/>
                </a:lnTo>
                <a:lnTo>
                  <a:pt x="0" y="16503"/>
                </a:lnTo>
                <a:lnTo>
                  <a:pt x="18" y="19584"/>
                </a:lnTo>
                <a:lnTo>
                  <a:pt x="98" y="22656"/>
                </a:lnTo>
                <a:lnTo>
                  <a:pt x="241" y="25728"/>
                </a:lnTo>
                <a:lnTo>
                  <a:pt x="348" y="27255"/>
                </a:lnTo>
                <a:lnTo>
                  <a:pt x="375" y="27719"/>
                </a:lnTo>
                <a:lnTo>
                  <a:pt x="473" y="28639"/>
                </a:lnTo>
                <a:lnTo>
                  <a:pt x="634" y="29523"/>
                </a:lnTo>
                <a:lnTo>
                  <a:pt x="822" y="30130"/>
                </a:lnTo>
                <a:lnTo>
                  <a:pt x="982" y="30496"/>
                </a:lnTo>
                <a:lnTo>
                  <a:pt x="1081" y="30666"/>
                </a:lnTo>
                <a:lnTo>
                  <a:pt x="1215" y="30871"/>
                </a:lnTo>
                <a:lnTo>
                  <a:pt x="1509" y="31211"/>
                </a:lnTo>
                <a:lnTo>
                  <a:pt x="1831" y="31461"/>
                </a:lnTo>
                <a:lnTo>
                  <a:pt x="2179" y="31639"/>
                </a:lnTo>
                <a:lnTo>
                  <a:pt x="2545" y="31755"/>
                </a:lnTo>
                <a:lnTo>
                  <a:pt x="2920" y="31827"/>
                </a:lnTo>
                <a:lnTo>
                  <a:pt x="3501" y="31871"/>
                </a:lnTo>
                <a:lnTo>
                  <a:pt x="3876" y="31863"/>
                </a:lnTo>
                <a:lnTo>
                  <a:pt x="9725" y="31791"/>
                </a:lnTo>
                <a:lnTo>
                  <a:pt x="15583" y="31720"/>
                </a:lnTo>
                <a:lnTo>
                  <a:pt x="15913" y="31720"/>
                </a:lnTo>
                <a:lnTo>
                  <a:pt x="16583" y="31657"/>
                </a:lnTo>
                <a:lnTo>
                  <a:pt x="17074" y="31532"/>
                </a:lnTo>
                <a:lnTo>
                  <a:pt x="17387" y="31389"/>
                </a:lnTo>
                <a:lnTo>
                  <a:pt x="17681" y="31202"/>
                </a:lnTo>
                <a:lnTo>
                  <a:pt x="17967" y="30943"/>
                </a:lnTo>
                <a:lnTo>
                  <a:pt x="18092" y="30782"/>
                </a:lnTo>
                <a:lnTo>
                  <a:pt x="18262" y="30559"/>
                </a:lnTo>
                <a:lnTo>
                  <a:pt x="18539" y="30023"/>
                </a:lnTo>
                <a:lnTo>
                  <a:pt x="18744" y="29425"/>
                </a:lnTo>
                <a:lnTo>
                  <a:pt x="18887" y="28773"/>
                </a:lnTo>
                <a:lnTo>
                  <a:pt x="19030" y="27719"/>
                </a:lnTo>
                <a:lnTo>
                  <a:pt x="19083" y="26255"/>
                </a:lnTo>
                <a:lnTo>
                  <a:pt x="19083" y="25531"/>
                </a:lnTo>
                <a:lnTo>
                  <a:pt x="19057" y="15949"/>
                </a:lnTo>
                <a:lnTo>
                  <a:pt x="19021" y="6368"/>
                </a:lnTo>
                <a:lnTo>
                  <a:pt x="19012" y="5600"/>
                </a:lnTo>
                <a:lnTo>
                  <a:pt x="18932" y="4028"/>
                </a:lnTo>
                <a:lnTo>
                  <a:pt x="18771" y="2903"/>
                </a:lnTo>
                <a:lnTo>
                  <a:pt x="18592" y="2215"/>
                </a:lnTo>
                <a:lnTo>
                  <a:pt x="18360" y="1590"/>
                </a:lnTo>
                <a:lnTo>
                  <a:pt x="18057" y="1054"/>
                </a:lnTo>
                <a:lnTo>
                  <a:pt x="17869" y="822"/>
                </a:lnTo>
                <a:lnTo>
                  <a:pt x="17744" y="688"/>
                </a:lnTo>
                <a:lnTo>
                  <a:pt x="17476" y="465"/>
                </a:lnTo>
                <a:lnTo>
                  <a:pt x="17190" y="304"/>
                </a:lnTo>
                <a:lnTo>
                  <a:pt x="16896" y="188"/>
                </a:lnTo>
                <a:lnTo>
                  <a:pt x="16440" y="81"/>
                </a:lnTo>
                <a:lnTo>
                  <a:pt x="15815" y="36"/>
                </a:lnTo>
                <a:lnTo>
                  <a:pt x="15511" y="36"/>
                </a:lnTo>
                <a:lnTo>
                  <a:pt x="11046" y="18"/>
                </a:lnTo>
                <a:lnTo>
                  <a:pt x="6590" y="9"/>
                </a:lnTo>
                <a:lnTo>
                  <a:pt x="59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37"/>
          <p:cNvSpPr/>
          <p:nvPr/>
        </p:nvSpPr>
        <p:spPr>
          <a:xfrm>
            <a:off x="4226910" y="2677675"/>
            <a:ext cx="1333208" cy="1996223"/>
          </a:xfrm>
          <a:custGeom>
            <a:rect b="b" l="l" r="r" t="t"/>
            <a:pathLst>
              <a:path extrusionOk="0" h="31872" w="19084">
                <a:moveTo>
                  <a:pt x="5975" y="0"/>
                </a:moveTo>
                <a:lnTo>
                  <a:pt x="4733" y="45"/>
                </a:lnTo>
                <a:lnTo>
                  <a:pt x="3814" y="143"/>
                </a:lnTo>
                <a:lnTo>
                  <a:pt x="3198" y="259"/>
                </a:lnTo>
                <a:lnTo>
                  <a:pt x="2599" y="429"/>
                </a:lnTo>
                <a:lnTo>
                  <a:pt x="2001" y="661"/>
                </a:lnTo>
                <a:lnTo>
                  <a:pt x="1706" y="804"/>
                </a:lnTo>
                <a:lnTo>
                  <a:pt x="1501" y="920"/>
                </a:lnTo>
                <a:lnTo>
                  <a:pt x="1215" y="1152"/>
                </a:lnTo>
                <a:lnTo>
                  <a:pt x="1045" y="1358"/>
                </a:lnTo>
                <a:lnTo>
                  <a:pt x="974" y="1483"/>
                </a:lnTo>
                <a:lnTo>
                  <a:pt x="911" y="1617"/>
                </a:lnTo>
                <a:lnTo>
                  <a:pt x="822" y="1912"/>
                </a:lnTo>
                <a:lnTo>
                  <a:pt x="742" y="2385"/>
                </a:lnTo>
                <a:lnTo>
                  <a:pt x="706" y="2715"/>
                </a:lnTo>
                <a:lnTo>
                  <a:pt x="563" y="4242"/>
                </a:lnTo>
                <a:lnTo>
                  <a:pt x="331" y="7296"/>
                </a:lnTo>
                <a:lnTo>
                  <a:pt x="152" y="10359"/>
                </a:lnTo>
                <a:lnTo>
                  <a:pt x="45" y="13431"/>
                </a:lnTo>
                <a:lnTo>
                  <a:pt x="1" y="16503"/>
                </a:lnTo>
                <a:lnTo>
                  <a:pt x="18" y="19584"/>
                </a:lnTo>
                <a:lnTo>
                  <a:pt x="99" y="22656"/>
                </a:lnTo>
                <a:lnTo>
                  <a:pt x="251" y="25728"/>
                </a:lnTo>
                <a:lnTo>
                  <a:pt x="349" y="27255"/>
                </a:lnTo>
                <a:lnTo>
                  <a:pt x="376" y="27719"/>
                </a:lnTo>
                <a:lnTo>
                  <a:pt x="474" y="28639"/>
                </a:lnTo>
                <a:lnTo>
                  <a:pt x="635" y="29523"/>
                </a:lnTo>
                <a:lnTo>
                  <a:pt x="822" y="30130"/>
                </a:lnTo>
                <a:lnTo>
                  <a:pt x="992" y="30496"/>
                </a:lnTo>
                <a:lnTo>
                  <a:pt x="1081" y="30666"/>
                </a:lnTo>
                <a:lnTo>
                  <a:pt x="1215" y="30871"/>
                </a:lnTo>
                <a:lnTo>
                  <a:pt x="1510" y="31211"/>
                </a:lnTo>
                <a:lnTo>
                  <a:pt x="1831" y="31461"/>
                </a:lnTo>
                <a:lnTo>
                  <a:pt x="2179" y="31639"/>
                </a:lnTo>
                <a:lnTo>
                  <a:pt x="2546" y="31755"/>
                </a:lnTo>
                <a:lnTo>
                  <a:pt x="2921" y="31827"/>
                </a:lnTo>
                <a:lnTo>
                  <a:pt x="3501" y="31871"/>
                </a:lnTo>
                <a:lnTo>
                  <a:pt x="3876" y="31863"/>
                </a:lnTo>
                <a:lnTo>
                  <a:pt x="9725" y="31791"/>
                </a:lnTo>
                <a:lnTo>
                  <a:pt x="15583" y="31720"/>
                </a:lnTo>
                <a:lnTo>
                  <a:pt x="15914" y="31720"/>
                </a:lnTo>
                <a:lnTo>
                  <a:pt x="16584" y="31657"/>
                </a:lnTo>
                <a:lnTo>
                  <a:pt x="17075" y="31532"/>
                </a:lnTo>
                <a:lnTo>
                  <a:pt x="17387" y="31389"/>
                </a:lnTo>
                <a:lnTo>
                  <a:pt x="17682" y="31202"/>
                </a:lnTo>
                <a:lnTo>
                  <a:pt x="17968" y="30943"/>
                </a:lnTo>
                <a:lnTo>
                  <a:pt x="18093" y="30782"/>
                </a:lnTo>
                <a:lnTo>
                  <a:pt x="18262" y="30559"/>
                </a:lnTo>
                <a:lnTo>
                  <a:pt x="18539" y="30023"/>
                </a:lnTo>
                <a:lnTo>
                  <a:pt x="18745" y="29425"/>
                </a:lnTo>
                <a:lnTo>
                  <a:pt x="18887" y="28773"/>
                </a:lnTo>
                <a:lnTo>
                  <a:pt x="19030" y="27719"/>
                </a:lnTo>
                <a:lnTo>
                  <a:pt x="19084" y="26255"/>
                </a:lnTo>
                <a:lnTo>
                  <a:pt x="19084" y="25531"/>
                </a:lnTo>
                <a:lnTo>
                  <a:pt x="19057" y="15949"/>
                </a:lnTo>
                <a:lnTo>
                  <a:pt x="19021" y="6368"/>
                </a:lnTo>
                <a:lnTo>
                  <a:pt x="19012" y="5600"/>
                </a:lnTo>
                <a:lnTo>
                  <a:pt x="18932" y="4028"/>
                </a:lnTo>
                <a:lnTo>
                  <a:pt x="18771" y="2903"/>
                </a:lnTo>
                <a:lnTo>
                  <a:pt x="18593" y="2215"/>
                </a:lnTo>
                <a:lnTo>
                  <a:pt x="18361" y="1590"/>
                </a:lnTo>
                <a:lnTo>
                  <a:pt x="18057" y="1054"/>
                </a:lnTo>
                <a:lnTo>
                  <a:pt x="17869" y="822"/>
                </a:lnTo>
                <a:lnTo>
                  <a:pt x="17744" y="688"/>
                </a:lnTo>
                <a:lnTo>
                  <a:pt x="17477" y="465"/>
                </a:lnTo>
                <a:lnTo>
                  <a:pt x="17191" y="304"/>
                </a:lnTo>
                <a:lnTo>
                  <a:pt x="16896" y="188"/>
                </a:lnTo>
                <a:lnTo>
                  <a:pt x="16441" y="81"/>
                </a:lnTo>
                <a:lnTo>
                  <a:pt x="15816" y="36"/>
                </a:lnTo>
                <a:lnTo>
                  <a:pt x="15512" y="36"/>
                </a:lnTo>
                <a:lnTo>
                  <a:pt x="11047" y="18"/>
                </a:lnTo>
                <a:lnTo>
                  <a:pt x="6591" y="9"/>
                </a:lnTo>
                <a:lnTo>
                  <a:pt x="59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84" name="Google Shape;1384;p37"/>
          <p:cNvGrpSpPr/>
          <p:nvPr/>
        </p:nvGrpSpPr>
        <p:grpSpPr>
          <a:xfrm>
            <a:off x="5390137" y="2122605"/>
            <a:ext cx="608106" cy="624124"/>
            <a:chOff x="5394500" y="2245892"/>
            <a:chExt cx="608106" cy="624124"/>
          </a:xfrm>
        </p:grpSpPr>
        <p:sp>
          <p:nvSpPr>
            <p:cNvPr id="1385" name="Google Shape;1385;p37"/>
            <p:cNvSpPr/>
            <p:nvPr/>
          </p:nvSpPr>
          <p:spPr>
            <a:xfrm>
              <a:off x="5394500" y="2245892"/>
              <a:ext cx="608106" cy="624124"/>
            </a:xfrm>
            <a:custGeom>
              <a:rect b="b" l="l" r="r" t="t"/>
              <a:pathLst>
                <a:path extrusionOk="0" h="11494" w="11199">
                  <a:moveTo>
                    <a:pt x="5037" y="0"/>
                  </a:moveTo>
                  <a:lnTo>
                    <a:pt x="4876" y="36"/>
                  </a:lnTo>
                  <a:lnTo>
                    <a:pt x="4725" y="98"/>
                  </a:lnTo>
                  <a:lnTo>
                    <a:pt x="4484" y="277"/>
                  </a:lnTo>
                  <a:lnTo>
                    <a:pt x="4314" y="545"/>
                  </a:lnTo>
                  <a:lnTo>
                    <a:pt x="4216" y="866"/>
                  </a:lnTo>
                  <a:lnTo>
                    <a:pt x="4171" y="1241"/>
                  </a:lnTo>
                  <a:lnTo>
                    <a:pt x="4180" y="1661"/>
                  </a:lnTo>
                  <a:lnTo>
                    <a:pt x="4260" y="2331"/>
                  </a:lnTo>
                  <a:lnTo>
                    <a:pt x="4484" y="3233"/>
                  </a:lnTo>
                  <a:lnTo>
                    <a:pt x="4743" y="4072"/>
                  </a:lnTo>
                  <a:lnTo>
                    <a:pt x="5091" y="5001"/>
                  </a:lnTo>
                  <a:lnTo>
                    <a:pt x="5153" y="5144"/>
                  </a:lnTo>
                  <a:lnTo>
                    <a:pt x="5073" y="5028"/>
                  </a:lnTo>
                  <a:lnTo>
                    <a:pt x="4510" y="4313"/>
                  </a:lnTo>
                  <a:lnTo>
                    <a:pt x="3975" y="3715"/>
                  </a:lnTo>
                  <a:lnTo>
                    <a:pt x="3358" y="3117"/>
                  </a:lnTo>
                  <a:lnTo>
                    <a:pt x="2858" y="2733"/>
                  </a:lnTo>
                  <a:lnTo>
                    <a:pt x="2519" y="2518"/>
                  </a:lnTo>
                  <a:lnTo>
                    <a:pt x="2189" y="2367"/>
                  </a:lnTo>
                  <a:lnTo>
                    <a:pt x="1858" y="2286"/>
                  </a:lnTo>
                  <a:lnTo>
                    <a:pt x="1546" y="2277"/>
                  </a:lnTo>
                  <a:lnTo>
                    <a:pt x="1260" y="2367"/>
                  </a:lnTo>
                  <a:lnTo>
                    <a:pt x="1117" y="2456"/>
                  </a:lnTo>
                  <a:lnTo>
                    <a:pt x="1001" y="2554"/>
                  </a:lnTo>
                  <a:lnTo>
                    <a:pt x="876" y="2751"/>
                  </a:lnTo>
                  <a:lnTo>
                    <a:pt x="867" y="2965"/>
                  </a:lnTo>
                  <a:lnTo>
                    <a:pt x="974" y="3188"/>
                  </a:lnTo>
                  <a:lnTo>
                    <a:pt x="1162" y="3411"/>
                  </a:lnTo>
                  <a:lnTo>
                    <a:pt x="1430" y="3635"/>
                  </a:lnTo>
                  <a:lnTo>
                    <a:pt x="1930" y="3956"/>
                  </a:lnTo>
                  <a:lnTo>
                    <a:pt x="2706" y="4358"/>
                  </a:lnTo>
                  <a:lnTo>
                    <a:pt x="3492" y="4697"/>
                  </a:lnTo>
                  <a:lnTo>
                    <a:pt x="4421" y="5055"/>
                  </a:lnTo>
                  <a:lnTo>
                    <a:pt x="4573" y="5099"/>
                  </a:lnTo>
                  <a:lnTo>
                    <a:pt x="4439" y="5064"/>
                  </a:lnTo>
                  <a:lnTo>
                    <a:pt x="3224" y="4805"/>
                  </a:lnTo>
                  <a:lnTo>
                    <a:pt x="1983" y="4653"/>
                  </a:lnTo>
                  <a:lnTo>
                    <a:pt x="1188" y="4644"/>
                  </a:lnTo>
                  <a:lnTo>
                    <a:pt x="679" y="4715"/>
                  </a:lnTo>
                  <a:lnTo>
                    <a:pt x="403" y="4813"/>
                  </a:lnTo>
                  <a:lnTo>
                    <a:pt x="188" y="4956"/>
                  </a:lnTo>
                  <a:lnTo>
                    <a:pt x="45" y="5144"/>
                  </a:lnTo>
                  <a:lnTo>
                    <a:pt x="10" y="5260"/>
                  </a:lnTo>
                  <a:lnTo>
                    <a:pt x="1" y="5376"/>
                  </a:lnTo>
                  <a:lnTo>
                    <a:pt x="63" y="5573"/>
                  </a:lnTo>
                  <a:lnTo>
                    <a:pt x="215" y="5724"/>
                  </a:lnTo>
                  <a:lnTo>
                    <a:pt x="465" y="5840"/>
                  </a:lnTo>
                  <a:lnTo>
                    <a:pt x="947" y="5948"/>
                  </a:lnTo>
                  <a:lnTo>
                    <a:pt x="1760" y="5983"/>
                  </a:lnTo>
                  <a:lnTo>
                    <a:pt x="3090" y="5903"/>
                  </a:lnTo>
                  <a:lnTo>
                    <a:pt x="4448" y="5724"/>
                  </a:lnTo>
                  <a:lnTo>
                    <a:pt x="4600" y="5698"/>
                  </a:lnTo>
                  <a:lnTo>
                    <a:pt x="4600" y="5698"/>
                  </a:lnTo>
                  <a:lnTo>
                    <a:pt x="4448" y="5733"/>
                  </a:lnTo>
                  <a:lnTo>
                    <a:pt x="3108" y="6162"/>
                  </a:lnTo>
                  <a:lnTo>
                    <a:pt x="1822" y="6671"/>
                  </a:lnTo>
                  <a:lnTo>
                    <a:pt x="1063" y="7073"/>
                  </a:lnTo>
                  <a:lnTo>
                    <a:pt x="635" y="7385"/>
                  </a:lnTo>
                  <a:lnTo>
                    <a:pt x="429" y="7609"/>
                  </a:lnTo>
                  <a:lnTo>
                    <a:pt x="322" y="7823"/>
                  </a:lnTo>
                  <a:lnTo>
                    <a:pt x="322" y="8037"/>
                  </a:lnTo>
                  <a:lnTo>
                    <a:pt x="367" y="8144"/>
                  </a:lnTo>
                  <a:lnTo>
                    <a:pt x="438" y="8251"/>
                  </a:lnTo>
                  <a:lnTo>
                    <a:pt x="617" y="8368"/>
                  </a:lnTo>
                  <a:lnTo>
                    <a:pt x="858" y="8412"/>
                  </a:lnTo>
                  <a:lnTo>
                    <a:pt x="1153" y="8385"/>
                  </a:lnTo>
                  <a:lnTo>
                    <a:pt x="1644" y="8234"/>
                  </a:lnTo>
                  <a:lnTo>
                    <a:pt x="2385" y="7876"/>
                  </a:lnTo>
                  <a:lnTo>
                    <a:pt x="3501" y="7171"/>
                  </a:lnTo>
                  <a:lnTo>
                    <a:pt x="4564" y="6385"/>
                  </a:lnTo>
                  <a:lnTo>
                    <a:pt x="4680" y="6287"/>
                  </a:lnTo>
                  <a:lnTo>
                    <a:pt x="4618" y="6412"/>
                  </a:lnTo>
                  <a:lnTo>
                    <a:pt x="4269" y="7233"/>
                  </a:lnTo>
                  <a:lnTo>
                    <a:pt x="3992" y="7984"/>
                  </a:lnTo>
                  <a:lnTo>
                    <a:pt x="3742" y="8832"/>
                  </a:lnTo>
                  <a:lnTo>
                    <a:pt x="3591" y="9689"/>
                  </a:lnTo>
                  <a:lnTo>
                    <a:pt x="3582" y="10288"/>
                  </a:lnTo>
                  <a:lnTo>
                    <a:pt x="3635" y="10654"/>
                  </a:lnTo>
                  <a:lnTo>
                    <a:pt x="3751" y="10975"/>
                  </a:lnTo>
                  <a:lnTo>
                    <a:pt x="3930" y="11243"/>
                  </a:lnTo>
                  <a:lnTo>
                    <a:pt x="4046" y="11350"/>
                  </a:lnTo>
                  <a:lnTo>
                    <a:pt x="4171" y="11439"/>
                  </a:lnTo>
                  <a:lnTo>
                    <a:pt x="4385" y="11493"/>
                  </a:lnTo>
                  <a:lnTo>
                    <a:pt x="4573" y="11413"/>
                  </a:lnTo>
                  <a:lnTo>
                    <a:pt x="4716" y="11216"/>
                  </a:lnTo>
                  <a:lnTo>
                    <a:pt x="4894" y="10752"/>
                  </a:lnTo>
                  <a:lnTo>
                    <a:pt x="5046" y="9886"/>
                  </a:lnTo>
                  <a:lnTo>
                    <a:pt x="5135" y="8385"/>
                  </a:lnTo>
                  <a:lnTo>
                    <a:pt x="5127" y="6787"/>
                  </a:lnTo>
                  <a:lnTo>
                    <a:pt x="5118" y="6608"/>
                  </a:lnTo>
                  <a:lnTo>
                    <a:pt x="5153" y="6751"/>
                  </a:lnTo>
                  <a:lnTo>
                    <a:pt x="5448" y="7680"/>
                  </a:lnTo>
                  <a:lnTo>
                    <a:pt x="5752" y="8475"/>
                  </a:lnTo>
                  <a:lnTo>
                    <a:pt x="6118" y="9305"/>
                  </a:lnTo>
                  <a:lnTo>
                    <a:pt x="6546" y="10037"/>
                  </a:lnTo>
                  <a:lnTo>
                    <a:pt x="6904" y="10457"/>
                  </a:lnTo>
                  <a:lnTo>
                    <a:pt x="7154" y="10645"/>
                  </a:lnTo>
                  <a:lnTo>
                    <a:pt x="7413" y="10743"/>
                  </a:lnTo>
                  <a:lnTo>
                    <a:pt x="7672" y="10734"/>
                  </a:lnTo>
                  <a:lnTo>
                    <a:pt x="7806" y="10680"/>
                  </a:lnTo>
                  <a:lnTo>
                    <a:pt x="7931" y="10609"/>
                  </a:lnTo>
                  <a:lnTo>
                    <a:pt x="8082" y="10421"/>
                  </a:lnTo>
                  <a:lnTo>
                    <a:pt x="8145" y="10180"/>
                  </a:lnTo>
                  <a:lnTo>
                    <a:pt x="8118" y="9895"/>
                  </a:lnTo>
                  <a:lnTo>
                    <a:pt x="7948" y="9412"/>
                  </a:lnTo>
                  <a:lnTo>
                    <a:pt x="7538" y="8698"/>
                  </a:lnTo>
                  <a:lnTo>
                    <a:pt x="7002" y="7975"/>
                  </a:lnTo>
                  <a:lnTo>
                    <a:pt x="6448" y="7314"/>
                  </a:lnTo>
                  <a:lnTo>
                    <a:pt x="6425" y="7289"/>
                  </a:lnTo>
                  <a:lnTo>
                    <a:pt x="6425" y="7289"/>
                  </a:lnTo>
                  <a:lnTo>
                    <a:pt x="7011" y="7832"/>
                  </a:lnTo>
                  <a:lnTo>
                    <a:pt x="7707" y="8385"/>
                  </a:lnTo>
                  <a:lnTo>
                    <a:pt x="8440" y="8850"/>
                  </a:lnTo>
                  <a:lnTo>
                    <a:pt x="8984" y="9073"/>
                  </a:lnTo>
                  <a:lnTo>
                    <a:pt x="9333" y="9136"/>
                  </a:lnTo>
                  <a:lnTo>
                    <a:pt x="9663" y="9127"/>
                  </a:lnTo>
                  <a:lnTo>
                    <a:pt x="9967" y="9028"/>
                  </a:lnTo>
                  <a:lnTo>
                    <a:pt x="10101" y="8939"/>
                  </a:lnTo>
                  <a:lnTo>
                    <a:pt x="10217" y="8841"/>
                  </a:lnTo>
                  <a:lnTo>
                    <a:pt x="10342" y="8618"/>
                  </a:lnTo>
                  <a:lnTo>
                    <a:pt x="10324" y="8394"/>
                  </a:lnTo>
                  <a:lnTo>
                    <a:pt x="10199" y="8162"/>
                  </a:lnTo>
                  <a:lnTo>
                    <a:pt x="9967" y="7921"/>
                  </a:lnTo>
                  <a:lnTo>
                    <a:pt x="9663" y="7680"/>
                  </a:lnTo>
                  <a:lnTo>
                    <a:pt x="9100" y="7323"/>
                  </a:lnTo>
                  <a:lnTo>
                    <a:pt x="8234" y="6876"/>
                  </a:lnTo>
                  <a:lnTo>
                    <a:pt x="7377" y="6501"/>
                  </a:lnTo>
                  <a:lnTo>
                    <a:pt x="6350" y="6108"/>
                  </a:lnTo>
                  <a:lnTo>
                    <a:pt x="6180" y="6055"/>
                  </a:lnTo>
                  <a:lnTo>
                    <a:pt x="6359" y="6073"/>
                  </a:lnTo>
                  <a:lnTo>
                    <a:pt x="7430" y="6162"/>
                  </a:lnTo>
                  <a:lnTo>
                    <a:pt x="8359" y="6180"/>
                  </a:lnTo>
                  <a:lnTo>
                    <a:pt x="9341" y="6135"/>
                  </a:lnTo>
                  <a:lnTo>
                    <a:pt x="10020" y="6019"/>
                  </a:lnTo>
                  <a:lnTo>
                    <a:pt x="10413" y="5912"/>
                  </a:lnTo>
                  <a:lnTo>
                    <a:pt x="10752" y="5751"/>
                  </a:lnTo>
                  <a:lnTo>
                    <a:pt x="11002" y="5555"/>
                  </a:lnTo>
                  <a:lnTo>
                    <a:pt x="11163" y="5305"/>
                  </a:lnTo>
                  <a:lnTo>
                    <a:pt x="11199" y="5001"/>
                  </a:lnTo>
                  <a:lnTo>
                    <a:pt x="11172" y="4822"/>
                  </a:lnTo>
                  <a:lnTo>
                    <a:pt x="11119" y="4653"/>
                  </a:lnTo>
                  <a:lnTo>
                    <a:pt x="10940" y="4394"/>
                  </a:lnTo>
                  <a:lnTo>
                    <a:pt x="10699" y="4224"/>
                  </a:lnTo>
                  <a:lnTo>
                    <a:pt x="10386" y="4135"/>
                  </a:lnTo>
                  <a:lnTo>
                    <a:pt x="10029" y="4117"/>
                  </a:lnTo>
                  <a:lnTo>
                    <a:pt x="9636" y="4162"/>
                  </a:lnTo>
                  <a:lnTo>
                    <a:pt x="9011" y="4304"/>
                  </a:lnTo>
                  <a:lnTo>
                    <a:pt x="8145" y="4617"/>
                  </a:lnTo>
                  <a:lnTo>
                    <a:pt x="7359" y="4983"/>
                  </a:lnTo>
                  <a:lnTo>
                    <a:pt x="6475" y="5456"/>
                  </a:lnTo>
                  <a:lnTo>
                    <a:pt x="6475" y="5456"/>
                  </a:lnTo>
                  <a:lnTo>
                    <a:pt x="7252" y="4867"/>
                  </a:lnTo>
                  <a:lnTo>
                    <a:pt x="7904" y="4313"/>
                  </a:lnTo>
                  <a:lnTo>
                    <a:pt x="8547" y="3662"/>
                  </a:lnTo>
                  <a:lnTo>
                    <a:pt x="8957" y="3135"/>
                  </a:lnTo>
                  <a:lnTo>
                    <a:pt x="9163" y="2777"/>
                  </a:lnTo>
                  <a:lnTo>
                    <a:pt x="9315" y="2420"/>
                  </a:lnTo>
                  <a:lnTo>
                    <a:pt x="9386" y="2072"/>
                  </a:lnTo>
                  <a:lnTo>
                    <a:pt x="9359" y="1733"/>
                  </a:lnTo>
                  <a:lnTo>
                    <a:pt x="9225" y="1420"/>
                  </a:lnTo>
                  <a:lnTo>
                    <a:pt x="9109" y="1268"/>
                  </a:lnTo>
                  <a:lnTo>
                    <a:pt x="8984" y="1134"/>
                  </a:lnTo>
                  <a:lnTo>
                    <a:pt x="8725" y="983"/>
                  </a:lnTo>
                  <a:lnTo>
                    <a:pt x="8457" y="974"/>
                  </a:lnTo>
                  <a:lnTo>
                    <a:pt x="8198" y="1081"/>
                  </a:lnTo>
                  <a:lnTo>
                    <a:pt x="7931" y="1286"/>
                  </a:lnTo>
                  <a:lnTo>
                    <a:pt x="7672" y="1563"/>
                  </a:lnTo>
                  <a:lnTo>
                    <a:pt x="7296" y="2099"/>
                  </a:lnTo>
                  <a:lnTo>
                    <a:pt x="6841" y="2938"/>
                  </a:lnTo>
                  <a:lnTo>
                    <a:pt x="6466" y="3778"/>
                  </a:lnTo>
                  <a:lnTo>
                    <a:pt x="6082" y="4778"/>
                  </a:lnTo>
                  <a:lnTo>
                    <a:pt x="6028" y="4947"/>
                  </a:lnTo>
                  <a:lnTo>
                    <a:pt x="6046" y="4778"/>
                  </a:lnTo>
                  <a:lnTo>
                    <a:pt x="6109" y="3706"/>
                  </a:lnTo>
                  <a:lnTo>
                    <a:pt x="6127" y="2786"/>
                  </a:lnTo>
                  <a:lnTo>
                    <a:pt x="6073" y="1813"/>
                  </a:lnTo>
                  <a:lnTo>
                    <a:pt x="5966" y="1152"/>
                  </a:lnTo>
                  <a:lnTo>
                    <a:pt x="5859" y="759"/>
                  </a:lnTo>
                  <a:lnTo>
                    <a:pt x="5716" y="429"/>
                  </a:lnTo>
                  <a:lnTo>
                    <a:pt x="5537" y="188"/>
                  </a:lnTo>
                  <a:lnTo>
                    <a:pt x="5314" y="36"/>
                  </a:lnTo>
                  <a:lnTo>
                    <a:pt x="5037" y="0"/>
                  </a:lnTo>
                  <a:close/>
                </a:path>
              </a:pathLst>
            </a:custGeom>
            <a:solidFill>
              <a:srgbClr val="FD6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496364" y="2291937"/>
              <a:ext cx="428210" cy="458781"/>
            </a:xfrm>
            <a:custGeom>
              <a:rect b="b" l="l" r="r" t="t"/>
              <a:pathLst>
                <a:path extrusionOk="0" h="8449" w="7886">
                  <a:moveTo>
                    <a:pt x="3108" y="1"/>
                  </a:moveTo>
                  <a:lnTo>
                    <a:pt x="3063" y="72"/>
                  </a:lnTo>
                  <a:lnTo>
                    <a:pt x="3108" y="831"/>
                  </a:lnTo>
                  <a:lnTo>
                    <a:pt x="3411" y="3323"/>
                  </a:lnTo>
                  <a:lnTo>
                    <a:pt x="3501" y="3930"/>
                  </a:lnTo>
                  <a:lnTo>
                    <a:pt x="3420" y="4269"/>
                  </a:lnTo>
                  <a:lnTo>
                    <a:pt x="3188" y="4099"/>
                  </a:lnTo>
                  <a:lnTo>
                    <a:pt x="1911" y="3278"/>
                  </a:lnTo>
                  <a:lnTo>
                    <a:pt x="1206" y="2921"/>
                  </a:lnTo>
                  <a:lnTo>
                    <a:pt x="768" y="2760"/>
                  </a:lnTo>
                  <a:lnTo>
                    <a:pt x="572" y="2715"/>
                  </a:lnTo>
                  <a:lnTo>
                    <a:pt x="491" y="2706"/>
                  </a:lnTo>
                  <a:lnTo>
                    <a:pt x="402" y="2715"/>
                  </a:lnTo>
                  <a:lnTo>
                    <a:pt x="438" y="2805"/>
                  </a:lnTo>
                  <a:lnTo>
                    <a:pt x="947" y="3180"/>
                  </a:lnTo>
                  <a:lnTo>
                    <a:pt x="2742" y="4207"/>
                  </a:lnTo>
                  <a:lnTo>
                    <a:pt x="3197" y="4439"/>
                  </a:lnTo>
                  <a:lnTo>
                    <a:pt x="2902" y="4403"/>
                  </a:lnTo>
                  <a:lnTo>
                    <a:pt x="1420" y="4296"/>
                  </a:lnTo>
                  <a:lnTo>
                    <a:pt x="670" y="4323"/>
                  </a:lnTo>
                  <a:lnTo>
                    <a:pt x="259" y="4385"/>
                  </a:lnTo>
                  <a:lnTo>
                    <a:pt x="107" y="4439"/>
                  </a:lnTo>
                  <a:lnTo>
                    <a:pt x="45" y="4466"/>
                  </a:lnTo>
                  <a:lnTo>
                    <a:pt x="0" y="4519"/>
                  </a:lnTo>
                  <a:lnTo>
                    <a:pt x="80" y="4591"/>
                  </a:lnTo>
                  <a:lnTo>
                    <a:pt x="670" y="4689"/>
                  </a:lnTo>
                  <a:lnTo>
                    <a:pt x="2563" y="4778"/>
                  </a:lnTo>
                  <a:lnTo>
                    <a:pt x="3027" y="4778"/>
                  </a:lnTo>
                  <a:lnTo>
                    <a:pt x="2750" y="4903"/>
                  </a:lnTo>
                  <a:lnTo>
                    <a:pt x="1429" y="5609"/>
                  </a:lnTo>
                  <a:lnTo>
                    <a:pt x="822" y="6010"/>
                  </a:lnTo>
                  <a:lnTo>
                    <a:pt x="527" y="6269"/>
                  </a:lnTo>
                  <a:lnTo>
                    <a:pt x="447" y="6385"/>
                  </a:lnTo>
                  <a:lnTo>
                    <a:pt x="411" y="6439"/>
                  </a:lnTo>
                  <a:lnTo>
                    <a:pt x="411" y="6511"/>
                  </a:lnTo>
                  <a:lnTo>
                    <a:pt x="518" y="6528"/>
                  </a:lnTo>
                  <a:lnTo>
                    <a:pt x="1045" y="6350"/>
                  </a:lnTo>
                  <a:lnTo>
                    <a:pt x="2590" y="5582"/>
                  </a:lnTo>
                  <a:lnTo>
                    <a:pt x="2956" y="5376"/>
                  </a:lnTo>
                  <a:lnTo>
                    <a:pt x="2956" y="5376"/>
                  </a:lnTo>
                  <a:lnTo>
                    <a:pt x="2884" y="5689"/>
                  </a:lnTo>
                  <a:lnTo>
                    <a:pt x="2599" y="7171"/>
                  </a:lnTo>
                  <a:lnTo>
                    <a:pt x="2536" y="7850"/>
                  </a:lnTo>
                  <a:lnTo>
                    <a:pt x="2545" y="8171"/>
                  </a:lnTo>
                  <a:lnTo>
                    <a:pt x="2581" y="8261"/>
                  </a:lnTo>
                  <a:lnTo>
                    <a:pt x="2599" y="8296"/>
                  </a:lnTo>
                  <a:lnTo>
                    <a:pt x="2643" y="8296"/>
                  </a:lnTo>
                  <a:lnTo>
                    <a:pt x="2715" y="8180"/>
                  </a:lnTo>
                  <a:lnTo>
                    <a:pt x="2867" y="7618"/>
                  </a:lnTo>
                  <a:lnTo>
                    <a:pt x="3161" y="5975"/>
                  </a:lnTo>
                  <a:lnTo>
                    <a:pt x="3268" y="5546"/>
                  </a:lnTo>
                  <a:lnTo>
                    <a:pt x="3340" y="5600"/>
                  </a:lnTo>
                  <a:lnTo>
                    <a:pt x="3742" y="6341"/>
                  </a:lnTo>
                  <a:lnTo>
                    <a:pt x="4322" y="7386"/>
                  </a:lnTo>
                  <a:lnTo>
                    <a:pt x="4769" y="8064"/>
                  </a:lnTo>
                  <a:lnTo>
                    <a:pt x="5028" y="8359"/>
                  </a:lnTo>
                  <a:lnTo>
                    <a:pt x="5144" y="8430"/>
                  </a:lnTo>
                  <a:lnTo>
                    <a:pt x="5197" y="8448"/>
                  </a:lnTo>
                  <a:lnTo>
                    <a:pt x="5251" y="8422"/>
                  </a:lnTo>
                  <a:lnTo>
                    <a:pt x="5242" y="8261"/>
                  </a:lnTo>
                  <a:lnTo>
                    <a:pt x="4965" y="7627"/>
                  </a:lnTo>
                  <a:lnTo>
                    <a:pt x="3992" y="5885"/>
                  </a:lnTo>
                  <a:lnTo>
                    <a:pt x="3742" y="5492"/>
                  </a:lnTo>
                  <a:lnTo>
                    <a:pt x="4001" y="5689"/>
                  </a:lnTo>
                  <a:lnTo>
                    <a:pt x="5456" y="6627"/>
                  </a:lnTo>
                  <a:lnTo>
                    <a:pt x="6260" y="7028"/>
                  </a:lnTo>
                  <a:lnTo>
                    <a:pt x="6751" y="7198"/>
                  </a:lnTo>
                  <a:lnTo>
                    <a:pt x="6965" y="7234"/>
                  </a:lnTo>
                  <a:lnTo>
                    <a:pt x="7055" y="7243"/>
                  </a:lnTo>
                  <a:lnTo>
                    <a:pt x="7153" y="7216"/>
                  </a:lnTo>
                  <a:lnTo>
                    <a:pt x="7135" y="7100"/>
                  </a:lnTo>
                  <a:lnTo>
                    <a:pt x="6822" y="6823"/>
                  </a:lnTo>
                  <a:lnTo>
                    <a:pt x="6305" y="6457"/>
                  </a:lnTo>
                  <a:lnTo>
                    <a:pt x="4688" y="5457"/>
                  </a:lnTo>
                  <a:lnTo>
                    <a:pt x="4206" y="5189"/>
                  </a:lnTo>
                  <a:lnTo>
                    <a:pt x="4581" y="5153"/>
                  </a:lnTo>
                  <a:lnTo>
                    <a:pt x="6412" y="4867"/>
                  </a:lnTo>
                  <a:lnTo>
                    <a:pt x="7269" y="4644"/>
                  </a:lnTo>
                  <a:lnTo>
                    <a:pt x="7689" y="4466"/>
                  </a:lnTo>
                  <a:lnTo>
                    <a:pt x="7823" y="4367"/>
                  </a:lnTo>
                  <a:lnTo>
                    <a:pt x="7876" y="4314"/>
                  </a:lnTo>
                  <a:lnTo>
                    <a:pt x="7885" y="4251"/>
                  </a:lnTo>
                  <a:lnTo>
                    <a:pt x="7742" y="4198"/>
                  </a:lnTo>
                  <a:lnTo>
                    <a:pt x="7010" y="4251"/>
                  </a:lnTo>
                  <a:lnTo>
                    <a:pt x="4813" y="4662"/>
                  </a:lnTo>
                  <a:lnTo>
                    <a:pt x="4242" y="4760"/>
                  </a:lnTo>
                  <a:lnTo>
                    <a:pt x="4269" y="4671"/>
                  </a:lnTo>
                  <a:lnTo>
                    <a:pt x="4751" y="3983"/>
                  </a:lnTo>
                  <a:lnTo>
                    <a:pt x="5438" y="2974"/>
                  </a:lnTo>
                  <a:lnTo>
                    <a:pt x="5876" y="2215"/>
                  </a:lnTo>
                  <a:lnTo>
                    <a:pt x="6055" y="1795"/>
                  </a:lnTo>
                  <a:lnTo>
                    <a:pt x="6081" y="1626"/>
                  </a:lnTo>
                  <a:lnTo>
                    <a:pt x="6090" y="1563"/>
                  </a:lnTo>
                  <a:lnTo>
                    <a:pt x="6055" y="1492"/>
                  </a:lnTo>
                  <a:lnTo>
                    <a:pt x="5947" y="1537"/>
                  </a:lnTo>
                  <a:lnTo>
                    <a:pt x="5519" y="2010"/>
                  </a:lnTo>
                  <a:lnTo>
                    <a:pt x="4376" y="3680"/>
                  </a:lnTo>
                  <a:lnTo>
                    <a:pt x="4036" y="4180"/>
                  </a:lnTo>
                  <a:lnTo>
                    <a:pt x="4010" y="4180"/>
                  </a:lnTo>
                  <a:lnTo>
                    <a:pt x="3938" y="3965"/>
                  </a:lnTo>
                  <a:lnTo>
                    <a:pt x="3795" y="3296"/>
                  </a:lnTo>
                  <a:lnTo>
                    <a:pt x="3554" y="1983"/>
                  </a:lnTo>
                  <a:lnTo>
                    <a:pt x="3286" y="652"/>
                  </a:lnTo>
                  <a:lnTo>
                    <a:pt x="3161" y="170"/>
                  </a:lnTo>
                  <a:lnTo>
                    <a:pt x="3108" y="1"/>
                  </a:lnTo>
                  <a:close/>
                </a:path>
              </a:pathLst>
            </a:custGeom>
            <a:solidFill>
              <a:srgbClr val="DF2B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5634989" y="2487847"/>
              <a:ext cx="121795" cy="132926"/>
            </a:xfrm>
            <a:custGeom>
              <a:rect b="b" l="l" r="r" t="t"/>
              <a:pathLst>
                <a:path extrusionOk="0" h="2448" w="2243">
                  <a:moveTo>
                    <a:pt x="1278" y="0"/>
                  </a:moveTo>
                  <a:lnTo>
                    <a:pt x="1108" y="36"/>
                  </a:lnTo>
                  <a:lnTo>
                    <a:pt x="814" y="116"/>
                  </a:lnTo>
                  <a:lnTo>
                    <a:pt x="430" y="331"/>
                  </a:lnTo>
                  <a:lnTo>
                    <a:pt x="215" y="527"/>
                  </a:lnTo>
                  <a:lnTo>
                    <a:pt x="144" y="643"/>
                  </a:lnTo>
                  <a:lnTo>
                    <a:pt x="55" y="840"/>
                  </a:lnTo>
                  <a:lnTo>
                    <a:pt x="1" y="1277"/>
                  </a:lnTo>
                  <a:lnTo>
                    <a:pt x="1" y="1492"/>
                  </a:lnTo>
                  <a:lnTo>
                    <a:pt x="1" y="1688"/>
                  </a:lnTo>
                  <a:lnTo>
                    <a:pt x="55" y="1965"/>
                  </a:lnTo>
                  <a:lnTo>
                    <a:pt x="135" y="2135"/>
                  </a:lnTo>
                  <a:lnTo>
                    <a:pt x="197" y="2197"/>
                  </a:lnTo>
                  <a:lnTo>
                    <a:pt x="278" y="2260"/>
                  </a:lnTo>
                  <a:lnTo>
                    <a:pt x="465" y="2340"/>
                  </a:lnTo>
                  <a:lnTo>
                    <a:pt x="564" y="2367"/>
                  </a:lnTo>
                  <a:lnTo>
                    <a:pt x="724" y="2402"/>
                  </a:lnTo>
                  <a:lnTo>
                    <a:pt x="1055" y="2447"/>
                  </a:lnTo>
                  <a:lnTo>
                    <a:pt x="1385" y="2420"/>
                  </a:lnTo>
                  <a:lnTo>
                    <a:pt x="1680" y="2322"/>
                  </a:lnTo>
                  <a:lnTo>
                    <a:pt x="1823" y="2242"/>
                  </a:lnTo>
                  <a:lnTo>
                    <a:pt x="1921" y="2152"/>
                  </a:lnTo>
                  <a:lnTo>
                    <a:pt x="2082" y="1947"/>
                  </a:lnTo>
                  <a:lnTo>
                    <a:pt x="2189" y="1706"/>
                  </a:lnTo>
                  <a:lnTo>
                    <a:pt x="2242" y="1438"/>
                  </a:lnTo>
                  <a:lnTo>
                    <a:pt x="2242" y="1304"/>
                  </a:lnTo>
                  <a:lnTo>
                    <a:pt x="2225" y="1045"/>
                  </a:lnTo>
                  <a:lnTo>
                    <a:pt x="2055" y="536"/>
                  </a:lnTo>
                  <a:lnTo>
                    <a:pt x="1921" y="304"/>
                  </a:lnTo>
                  <a:lnTo>
                    <a:pt x="1858" y="188"/>
                  </a:lnTo>
                  <a:lnTo>
                    <a:pt x="1760" y="99"/>
                  </a:lnTo>
                  <a:lnTo>
                    <a:pt x="1689" y="54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7E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8" name="Google Shape;1388;p37"/>
          <p:cNvGrpSpPr/>
          <p:nvPr/>
        </p:nvGrpSpPr>
        <p:grpSpPr>
          <a:xfrm rot="842034">
            <a:off x="3484103" y="4265447"/>
            <a:ext cx="875961" cy="733834"/>
            <a:chOff x="14212587" y="4154311"/>
            <a:chExt cx="738585" cy="618748"/>
          </a:xfrm>
        </p:grpSpPr>
        <p:sp>
          <p:nvSpPr>
            <p:cNvPr id="1389" name="Google Shape;1389;p37"/>
            <p:cNvSpPr/>
            <p:nvPr/>
          </p:nvSpPr>
          <p:spPr>
            <a:xfrm>
              <a:off x="14212587" y="4186781"/>
              <a:ext cx="687167" cy="586277"/>
            </a:xfrm>
            <a:custGeom>
              <a:rect b="b" l="l" r="r" t="t"/>
              <a:pathLst>
                <a:path extrusionOk="0" h="10797" w="12655">
                  <a:moveTo>
                    <a:pt x="8413" y="1"/>
                  </a:moveTo>
                  <a:lnTo>
                    <a:pt x="7743" y="27"/>
                  </a:lnTo>
                  <a:lnTo>
                    <a:pt x="7484" y="72"/>
                  </a:lnTo>
                  <a:lnTo>
                    <a:pt x="7261" y="126"/>
                  </a:lnTo>
                  <a:lnTo>
                    <a:pt x="6921" y="277"/>
                  </a:lnTo>
                  <a:lnTo>
                    <a:pt x="6680" y="456"/>
                  </a:lnTo>
                  <a:lnTo>
                    <a:pt x="6511" y="670"/>
                  </a:lnTo>
                  <a:lnTo>
                    <a:pt x="6350" y="1028"/>
                  </a:lnTo>
                  <a:lnTo>
                    <a:pt x="6198" y="1519"/>
                  </a:lnTo>
                  <a:lnTo>
                    <a:pt x="6073" y="1751"/>
                  </a:lnTo>
                  <a:lnTo>
                    <a:pt x="5993" y="1849"/>
                  </a:lnTo>
                  <a:lnTo>
                    <a:pt x="5787" y="2028"/>
                  </a:lnTo>
                  <a:lnTo>
                    <a:pt x="5394" y="2224"/>
                  </a:lnTo>
                  <a:lnTo>
                    <a:pt x="4769" y="2412"/>
                  </a:lnTo>
                  <a:lnTo>
                    <a:pt x="4135" y="2608"/>
                  </a:lnTo>
                  <a:lnTo>
                    <a:pt x="3858" y="2742"/>
                  </a:lnTo>
                  <a:lnTo>
                    <a:pt x="3733" y="2823"/>
                  </a:lnTo>
                  <a:lnTo>
                    <a:pt x="3519" y="3028"/>
                  </a:lnTo>
                  <a:lnTo>
                    <a:pt x="3278" y="3439"/>
                  </a:lnTo>
                  <a:lnTo>
                    <a:pt x="3028" y="4117"/>
                  </a:lnTo>
                  <a:lnTo>
                    <a:pt x="2724" y="4850"/>
                  </a:lnTo>
                  <a:lnTo>
                    <a:pt x="2519" y="5216"/>
                  </a:lnTo>
                  <a:lnTo>
                    <a:pt x="2019" y="5921"/>
                  </a:lnTo>
                  <a:lnTo>
                    <a:pt x="1412" y="6868"/>
                  </a:lnTo>
                  <a:lnTo>
                    <a:pt x="1206" y="7279"/>
                  </a:lnTo>
                  <a:lnTo>
                    <a:pt x="1054" y="7698"/>
                  </a:lnTo>
                  <a:lnTo>
                    <a:pt x="965" y="8145"/>
                  </a:lnTo>
                  <a:lnTo>
                    <a:pt x="947" y="8386"/>
                  </a:lnTo>
                  <a:lnTo>
                    <a:pt x="929" y="8618"/>
                  </a:lnTo>
                  <a:lnTo>
                    <a:pt x="840" y="9073"/>
                  </a:lnTo>
                  <a:lnTo>
                    <a:pt x="626" y="9708"/>
                  </a:lnTo>
                  <a:lnTo>
                    <a:pt x="117" y="10627"/>
                  </a:lnTo>
                  <a:lnTo>
                    <a:pt x="1" y="10770"/>
                  </a:lnTo>
                  <a:lnTo>
                    <a:pt x="99" y="10779"/>
                  </a:lnTo>
                  <a:lnTo>
                    <a:pt x="769" y="10797"/>
                  </a:lnTo>
                  <a:lnTo>
                    <a:pt x="1421" y="10743"/>
                  </a:lnTo>
                  <a:lnTo>
                    <a:pt x="1796" y="10672"/>
                  </a:lnTo>
                  <a:lnTo>
                    <a:pt x="2528" y="10520"/>
                  </a:lnTo>
                  <a:lnTo>
                    <a:pt x="3528" y="10261"/>
                  </a:lnTo>
                  <a:lnTo>
                    <a:pt x="4242" y="9993"/>
                  </a:lnTo>
                  <a:lnTo>
                    <a:pt x="4644" y="9797"/>
                  </a:lnTo>
                  <a:lnTo>
                    <a:pt x="5028" y="9609"/>
                  </a:lnTo>
                  <a:lnTo>
                    <a:pt x="5635" y="9440"/>
                  </a:lnTo>
                  <a:lnTo>
                    <a:pt x="6198" y="9386"/>
                  </a:lnTo>
                  <a:lnTo>
                    <a:pt x="6850" y="9324"/>
                  </a:lnTo>
                  <a:lnTo>
                    <a:pt x="7270" y="9243"/>
                  </a:lnTo>
                  <a:lnTo>
                    <a:pt x="7493" y="9190"/>
                  </a:lnTo>
                  <a:lnTo>
                    <a:pt x="7895" y="9038"/>
                  </a:lnTo>
                  <a:lnTo>
                    <a:pt x="8243" y="8841"/>
                  </a:lnTo>
                  <a:lnTo>
                    <a:pt x="8556" y="8609"/>
                  </a:lnTo>
                  <a:lnTo>
                    <a:pt x="8966" y="8198"/>
                  </a:lnTo>
                  <a:lnTo>
                    <a:pt x="9431" y="7582"/>
                  </a:lnTo>
                  <a:lnTo>
                    <a:pt x="9645" y="7252"/>
                  </a:lnTo>
                  <a:lnTo>
                    <a:pt x="9752" y="7100"/>
                  </a:lnTo>
                  <a:lnTo>
                    <a:pt x="9993" y="6859"/>
                  </a:lnTo>
                  <a:lnTo>
                    <a:pt x="10395" y="6591"/>
                  </a:lnTo>
                  <a:lnTo>
                    <a:pt x="11011" y="6305"/>
                  </a:lnTo>
                  <a:lnTo>
                    <a:pt x="11511" y="6019"/>
                  </a:lnTo>
                  <a:lnTo>
                    <a:pt x="11860" y="5760"/>
                  </a:lnTo>
                  <a:lnTo>
                    <a:pt x="12047" y="5591"/>
                  </a:lnTo>
                  <a:lnTo>
                    <a:pt x="12128" y="5493"/>
                  </a:lnTo>
                  <a:lnTo>
                    <a:pt x="12279" y="5243"/>
                  </a:lnTo>
                  <a:lnTo>
                    <a:pt x="12449" y="4760"/>
                  </a:lnTo>
                  <a:lnTo>
                    <a:pt x="12592" y="3966"/>
                  </a:lnTo>
                  <a:lnTo>
                    <a:pt x="12654" y="3081"/>
                  </a:lnTo>
                  <a:lnTo>
                    <a:pt x="12646" y="1760"/>
                  </a:lnTo>
                  <a:lnTo>
                    <a:pt x="12565" y="519"/>
                  </a:lnTo>
                  <a:lnTo>
                    <a:pt x="12547" y="385"/>
                  </a:lnTo>
                  <a:lnTo>
                    <a:pt x="12074" y="313"/>
                  </a:lnTo>
                  <a:lnTo>
                    <a:pt x="9636" y="54"/>
                  </a:lnTo>
                  <a:lnTo>
                    <a:pt x="8413" y="1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14367773" y="4154311"/>
              <a:ext cx="583399" cy="500483"/>
            </a:xfrm>
            <a:custGeom>
              <a:rect b="b" l="l" r="r" t="t"/>
              <a:pathLst>
                <a:path extrusionOk="0" h="9217" w="10744">
                  <a:moveTo>
                    <a:pt x="10609" y="0"/>
                  </a:moveTo>
                  <a:lnTo>
                    <a:pt x="10564" y="18"/>
                  </a:lnTo>
                  <a:lnTo>
                    <a:pt x="8644" y="1527"/>
                  </a:lnTo>
                  <a:lnTo>
                    <a:pt x="4403" y="1304"/>
                  </a:lnTo>
                  <a:lnTo>
                    <a:pt x="4358" y="1313"/>
                  </a:lnTo>
                  <a:lnTo>
                    <a:pt x="4296" y="1367"/>
                  </a:lnTo>
                  <a:lnTo>
                    <a:pt x="4287" y="1411"/>
                  </a:lnTo>
                  <a:lnTo>
                    <a:pt x="4287" y="1456"/>
                  </a:lnTo>
                  <a:lnTo>
                    <a:pt x="4340" y="1518"/>
                  </a:lnTo>
                  <a:lnTo>
                    <a:pt x="4385" y="1527"/>
                  </a:lnTo>
                  <a:lnTo>
                    <a:pt x="8377" y="1733"/>
                  </a:lnTo>
                  <a:lnTo>
                    <a:pt x="6198" y="3438"/>
                  </a:lnTo>
                  <a:lnTo>
                    <a:pt x="1527" y="3831"/>
                  </a:lnTo>
                  <a:lnTo>
                    <a:pt x="1483" y="3840"/>
                  </a:lnTo>
                  <a:lnTo>
                    <a:pt x="1429" y="3903"/>
                  </a:lnTo>
                  <a:lnTo>
                    <a:pt x="1420" y="3947"/>
                  </a:lnTo>
                  <a:lnTo>
                    <a:pt x="1429" y="3992"/>
                  </a:lnTo>
                  <a:lnTo>
                    <a:pt x="1501" y="4046"/>
                  </a:lnTo>
                  <a:lnTo>
                    <a:pt x="1545" y="4046"/>
                  </a:lnTo>
                  <a:lnTo>
                    <a:pt x="5885" y="3688"/>
                  </a:lnTo>
                  <a:lnTo>
                    <a:pt x="2295" y="6492"/>
                  </a:lnTo>
                  <a:lnTo>
                    <a:pt x="313" y="6644"/>
                  </a:lnTo>
                  <a:lnTo>
                    <a:pt x="268" y="6653"/>
                  </a:lnTo>
                  <a:lnTo>
                    <a:pt x="215" y="6716"/>
                  </a:lnTo>
                  <a:lnTo>
                    <a:pt x="215" y="6760"/>
                  </a:lnTo>
                  <a:lnTo>
                    <a:pt x="224" y="6805"/>
                  </a:lnTo>
                  <a:lnTo>
                    <a:pt x="286" y="6859"/>
                  </a:lnTo>
                  <a:lnTo>
                    <a:pt x="331" y="6867"/>
                  </a:lnTo>
                  <a:lnTo>
                    <a:pt x="1974" y="6742"/>
                  </a:lnTo>
                  <a:lnTo>
                    <a:pt x="45" y="8252"/>
                  </a:lnTo>
                  <a:lnTo>
                    <a:pt x="18" y="8287"/>
                  </a:lnTo>
                  <a:lnTo>
                    <a:pt x="0" y="8368"/>
                  </a:lnTo>
                  <a:lnTo>
                    <a:pt x="27" y="8403"/>
                  </a:lnTo>
                  <a:lnTo>
                    <a:pt x="63" y="8439"/>
                  </a:lnTo>
                  <a:lnTo>
                    <a:pt x="143" y="8448"/>
                  </a:lnTo>
                  <a:lnTo>
                    <a:pt x="179" y="8430"/>
                  </a:lnTo>
                  <a:lnTo>
                    <a:pt x="3001" y="6216"/>
                  </a:lnTo>
                  <a:lnTo>
                    <a:pt x="2510" y="9091"/>
                  </a:lnTo>
                  <a:lnTo>
                    <a:pt x="2510" y="9136"/>
                  </a:lnTo>
                  <a:lnTo>
                    <a:pt x="2554" y="9207"/>
                  </a:lnTo>
                  <a:lnTo>
                    <a:pt x="2599" y="9216"/>
                  </a:lnTo>
                  <a:lnTo>
                    <a:pt x="2644" y="9216"/>
                  </a:lnTo>
                  <a:lnTo>
                    <a:pt x="2715" y="9171"/>
                  </a:lnTo>
                  <a:lnTo>
                    <a:pt x="2724" y="9127"/>
                  </a:lnTo>
                  <a:lnTo>
                    <a:pt x="3260" y="6019"/>
                  </a:lnTo>
                  <a:lnTo>
                    <a:pt x="5260" y="4447"/>
                  </a:lnTo>
                  <a:lnTo>
                    <a:pt x="5260" y="4447"/>
                  </a:lnTo>
                  <a:lnTo>
                    <a:pt x="5242" y="7877"/>
                  </a:lnTo>
                  <a:lnTo>
                    <a:pt x="5251" y="7921"/>
                  </a:lnTo>
                  <a:lnTo>
                    <a:pt x="5314" y="7984"/>
                  </a:lnTo>
                  <a:lnTo>
                    <a:pt x="5358" y="7993"/>
                  </a:lnTo>
                  <a:lnTo>
                    <a:pt x="5403" y="7984"/>
                  </a:lnTo>
                  <a:lnTo>
                    <a:pt x="5465" y="7921"/>
                  </a:lnTo>
                  <a:lnTo>
                    <a:pt x="5465" y="7877"/>
                  </a:lnTo>
                  <a:lnTo>
                    <a:pt x="5483" y="4278"/>
                  </a:lnTo>
                  <a:lnTo>
                    <a:pt x="7930" y="2358"/>
                  </a:lnTo>
                  <a:lnTo>
                    <a:pt x="8046" y="5662"/>
                  </a:lnTo>
                  <a:lnTo>
                    <a:pt x="8046" y="5707"/>
                  </a:lnTo>
                  <a:lnTo>
                    <a:pt x="8109" y="5760"/>
                  </a:lnTo>
                  <a:lnTo>
                    <a:pt x="8153" y="5769"/>
                  </a:lnTo>
                  <a:lnTo>
                    <a:pt x="8198" y="5760"/>
                  </a:lnTo>
                  <a:lnTo>
                    <a:pt x="8260" y="5698"/>
                  </a:lnTo>
                  <a:lnTo>
                    <a:pt x="8260" y="5653"/>
                  </a:lnTo>
                  <a:lnTo>
                    <a:pt x="8153" y="2188"/>
                  </a:lnTo>
                  <a:lnTo>
                    <a:pt x="10707" y="197"/>
                  </a:lnTo>
                  <a:lnTo>
                    <a:pt x="10743" y="143"/>
                  </a:lnTo>
                  <a:lnTo>
                    <a:pt x="10743" y="81"/>
                  </a:lnTo>
                  <a:lnTo>
                    <a:pt x="10734" y="63"/>
                  </a:lnTo>
                  <a:lnTo>
                    <a:pt x="10725" y="36"/>
                  </a:lnTo>
                  <a:lnTo>
                    <a:pt x="10689" y="9"/>
                  </a:lnTo>
                  <a:lnTo>
                    <a:pt x="10609" y="0"/>
                  </a:lnTo>
                  <a:close/>
                </a:path>
              </a:pathLst>
            </a:custGeom>
            <a:solidFill>
              <a:srgbClr val="FFAA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1" name="Google Shape;1391;p37"/>
          <p:cNvGrpSpPr/>
          <p:nvPr/>
        </p:nvGrpSpPr>
        <p:grpSpPr>
          <a:xfrm rot="9438736">
            <a:off x="5381321" y="4156313"/>
            <a:ext cx="608581" cy="904828"/>
            <a:chOff x="17563637" y="2885839"/>
            <a:chExt cx="608594" cy="904848"/>
          </a:xfrm>
        </p:grpSpPr>
        <p:sp>
          <p:nvSpPr>
            <p:cNvPr id="1392" name="Google Shape;1392;p37"/>
            <p:cNvSpPr/>
            <p:nvPr/>
          </p:nvSpPr>
          <p:spPr>
            <a:xfrm>
              <a:off x="17721213" y="2885839"/>
              <a:ext cx="399648" cy="510148"/>
            </a:xfrm>
            <a:custGeom>
              <a:rect b="b" l="l" r="r" t="t"/>
              <a:pathLst>
                <a:path extrusionOk="0" h="9395" w="7360">
                  <a:moveTo>
                    <a:pt x="4493" y="1"/>
                  </a:moveTo>
                  <a:lnTo>
                    <a:pt x="4368" y="10"/>
                  </a:lnTo>
                  <a:lnTo>
                    <a:pt x="4162" y="90"/>
                  </a:lnTo>
                  <a:lnTo>
                    <a:pt x="4010" y="233"/>
                  </a:lnTo>
                  <a:lnTo>
                    <a:pt x="3868" y="402"/>
                  </a:lnTo>
                  <a:lnTo>
                    <a:pt x="3635" y="769"/>
                  </a:lnTo>
                  <a:lnTo>
                    <a:pt x="3394" y="1331"/>
                  </a:lnTo>
                  <a:lnTo>
                    <a:pt x="3216" y="2287"/>
                  </a:lnTo>
                  <a:lnTo>
                    <a:pt x="3216" y="2456"/>
                  </a:lnTo>
                  <a:lnTo>
                    <a:pt x="3207" y="2403"/>
                  </a:lnTo>
                  <a:lnTo>
                    <a:pt x="3117" y="2010"/>
                  </a:lnTo>
                  <a:lnTo>
                    <a:pt x="2966" y="1688"/>
                  </a:lnTo>
                  <a:lnTo>
                    <a:pt x="2814" y="1554"/>
                  </a:lnTo>
                  <a:lnTo>
                    <a:pt x="2617" y="1528"/>
                  </a:lnTo>
                  <a:lnTo>
                    <a:pt x="2376" y="1671"/>
                  </a:lnTo>
                  <a:lnTo>
                    <a:pt x="2242" y="1822"/>
                  </a:lnTo>
                  <a:lnTo>
                    <a:pt x="2099" y="2001"/>
                  </a:lnTo>
                  <a:lnTo>
                    <a:pt x="1849" y="2412"/>
                  </a:lnTo>
                  <a:lnTo>
                    <a:pt x="1564" y="3073"/>
                  </a:lnTo>
                  <a:lnTo>
                    <a:pt x="1251" y="4260"/>
                  </a:lnTo>
                  <a:lnTo>
                    <a:pt x="1224" y="4475"/>
                  </a:lnTo>
                  <a:lnTo>
                    <a:pt x="1215" y="4448"/>
                  </a:lnTo>
                  <a:lnTo>
                    <a:pt x="1108" y="4216"/>
                  </a:lnTo>
                  <a:lnTo>
                    <a:pt x="956" y="4082"/>
                  </a:lnTo>
                  <a:lnTo>
                    <a:pt x="831" y="4073"/>
                  </a:lnTo>
                  <a:lnTo>
                    <a:pt x="671" y="4162"/>
                  </a:lnTo>
                  <a:lnTo>
                    <a:pt x="492" y="4403"/>
                  </a:lnTo>
                  <a:lnTo>
                    <a:pt x="394" y="4600"/>
                  </a:lnTo>
                  <a:lnTo>
                    <a:pt x="296" y="4823"/>
                  </a:lnTo>
                  <a:lnTo>
                    <a:pt x="144" y="5376"/>
                  </a:lnTo>
                  <a:lnTo>
                    <a:pt x="46" y="6010"/>
                  </a:lnTo>
                  <a:lnTo>
                    <a:pt x="1" y="6698"/>
                  </a:lnTo>
                  <a:lnTo>
                    <a:pt x="19" y="7404"/>
                  </a:lnTo>
                  <a:lnTo>
                    <a:pt x="90" y="8073"/>
                  </a:lnTo>
                  <a:lnTo>
                    <a:pt x="215" y="8689"/>
                  </a:lnTo>
                  <a:lnTo>
                    <a:pt x="403" y="9198"/>
                  </a:lnTo>
                  <a:lnTo>
                    <a:pt x="519" y="9395"/>
                  </a:lnTo>
                  <a:lnTo>
                    <a:pt x="1037" y="9198"/>
                  </a:lnTo>
                  <a:lnTo>
                    <a:pt x="3457" y="8198"/>
                  </a:lnTo>
                  <a:lnTo>
                    <a:pt x="4493" y="7689"/>
                  </a:lnTo>
                  <a:lnTo>
                    <a:pt x="4939" y="7412"/>
                  </a:lnTo>
                  <a:lnTo>
                    <a:pt x="5037" y="7305"/>
                  </a:lnTo>
                  <a:lnTo>
                    <a:pt x="5100" y="7216"/>
                  </a:lnTo>
                  <a:lnTo>
                    <a:pt x="5154" y="7055"/>
                  </a:lnTo>
                  <a:lnTo>
                    <a:pt x="5154" y="6939"/>
                  </a:lnTo>
                  <a:lnTo>
                    <a:pt x="5109" y="6850"/>
                  </a:lnTo>
                  <a:lnTo>
                    <a:pt x="4912" y="6716"/>
                  </a:lnTo>
                  <a:lnTo>
                    <a:pt x="4841" y="6707"/>
                  </a:lnTo>
                  <a:lnTo>
                    <a:pt x="5171" y="6448"/>
                  </a:lnTo>
                  <a:lnTo>
                    <a:pt x="6314" y="5350"/>
                  </a:lnTo>
                  <a:lnTo>
                    <a:pt x="6707" y="4885"/>
                  </a:lnTo>
                  <a:lnTo>
                    <a:pt x="6984" y="4448"/>
                  </a:lnTo>
                  <a:lnTo>
                    <a:pt x="7065" y="4171"/>
                  </a:lnTo>
                  <a:lnTo>
                    <a:pt x="7056" y="4010"/>
                  </a:lnTo>
                  <a:lnTo>
                    <a:pt x="7020" y="3948"/>
                  </a:lnTo>
                  <a:lnTo>
                    <a:pt x="6940" y="3823"/>
                  </a:lnTo>
                  <a:lnTo>
                    <a:pt x="6779" y="3653"/>
                  </a:lnTo>
                  <a:lnTo>
                    <a:pt x="6547" y="3492"/>
                  </a:lnTo>
                  <a:lnTo>
                    <a:pt x="6180" y="3439"/>
                  </a:lnTo>
                  <a:lnTo>
                    <a:pt x="6118" y="3465"/>
                  </a:lnTo>
                  <a:lnTo>
                    <a:pt x="6180" y="3376"/>
                  </a:lnTo>
                  <a:lnTo>
                    <a:pt x="6681" y="2572"/>
                  </a:lnTo>
                  <a:lnTo>
                    <a:pt x="7100" y="1724"/>
                  </a:lnTo>
                  <a:lnTo>
                    <a:pt x="7297" y="1153"/>
                  </a:lnTo>
                  <a:lnTo>
                    <a:pt x="7359" y="769"/>
                  </a:lnTo>
                  <a:lnTo>
                    <a:pt x="7350" y="536"/>
                  </a:lnTo>
                  <a:lnTo>
                    <a:pt x="7288" y="340"/>
                  </a:lnTo>
                  <a:lnTo>
                    <a:pt x="7181" y="188"/>
                  </a:lnTo>
                  <a:lnTo>
                    <a:pt x="7091" y="126"/>
                  </a:lnTo>
                  <a:lnTo>
                    <a:pt x="7002" y="81"/>
                  </a:lnTo>
                  <a:lnTo>
                    <a:pt x="6832" y="18"/>
                  </a:lnTo>
                  <a:lnTo>
                    <a:pt x="6573" y="10"/>
                  </a:lnTo>
                  <a:lnTo>
                    <a:pt x="6243" y="126"/>
                  </a:lnTo>
                  <a:lnTo>
                    <a:pt x="5948" y="340"/>
                  </a:lnTo>
                  <a:lnTo>
                    <a:pt x="5573" y="733"/>
                  </a:lnTo>
                  <a:lnTo>
                    <a:pt x="5279" y="1188"/>
                  </a:lnTo>
                  <a:lnTo>
                    <a:pt x="5252" y="1242"/>
                  </a:lnTo>
                  <a:lnTo>
                    <a:pt x="5243" y="1179"/>
                  </a:lnTo>
                  <a:lnTo>
                    <a:pt x="5082" y="688"/>
                  </a:lnTo>
                  <a:lnTo>
                    <a:pt x="4859" y="277"/>
                  </a:lnTo>
                  <a:lnTo>
                    <a:pt x="4662" y="72"/>
                  </a:lnTo>
                  <a:lnTo>
                    <a:pt x="4493" y="1"/>
                  </a:lnTo>
                  <a:close/>
                </a:path>
              </a:pathLst>
            </a:custGeom>
            <a:solidFill>
              <a:srgbClr val="007F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7729466" y="2949857"/>
              <a:ext cx="342905" cy="460681"/>
            </a:xfrm>
            <a:custGeom>
              <a:rect b="b" l="l" r="r" t="t"/>
              <a:pathLst>
                <a:path extrusionOk="0" h="8484" w="6315">
                  <a:moveTo>
                    <a:pt x="4037" y="0"/>
                  </a:moveTo>
                  <a:lnTo>
                    <a:pt x="4001" y="9"/>
                  </a:lnTo>
                  <a:lnTo>
                    <a:pt x="3966" y="63"/>
                  </a:lnTo>
                  <a:lnTo>
                    <a:pt x="3966" y="99"/>
                  </a:lnTo>
                  <a:lnTo>
                    <a:pt x="4234" y="2492"/>
                  </a:lnTo>
                  <a:lnTo>
                    <a:pt x="3099" y="4064"/>
                  </a:lnTo>
                  <a:lnTo>
                    <a:pt x="2385" y="1545"/>
                  </a:lnTo>
                  <a:lnTo>
                    <a:pt x="2367" y="1518"/>
                  </a:lnTo>
                  <a:lnTo>
                    <a:pt x="2314" y="1483"/>
                  </a:lnTo>
                  <a:lnTo>
                    <a:pt x="2278" y="1492"/>
                  </a:lnTo>
                  <a:lnTo>
                    <a:pt x="2242" y="1501"/>
                  </a:lnTo>
                  <a:lnTo>
                    <a:pt x="2215" y="1563"/>
                  </a:lnTo>
                  <a:lnTo>
                    <a:pt x="2215" y="1599"/>
                  </a:lnTo>
                  <a:lnTo>
                    <a:pt x="2974" y="4242"/>
                  </a:lnTo>
                  <a:lnTo>
                    <a:pt x="1590" y="6171"/>
                  </a:lnTo>
                  <a:lnTo>
                    <a:pt x="804" y="3769"/>
                  </a:lnTo>
                  <a:lnTo>
                    <a:pt x="787" y="3742"/>
                  </a:lnTo>
                  <a:lnTo>
                    <a:pt x="733" y="3715"/>
                  </a:lnTo>
                  <a:lnTo>
                    <a:pt x="697" y="3715"/>
                  </a:lnTo>
                  <a:lnTo>
                    <a:pt x="670" y="3733"/>
                  </a:lnTo>
                  <a:lnTo>
                    <a:pt x="635" y="3796"/>
                  </a:lnTo>
                  <a:lnTo>
                    <a:pt x="644" y="3822"/>
                  </a:lnTo>
                  <a:lnTo>
                    <a:pt x="1465" y="6341"/>
                  </a:lnTo>
                  <a:lnTo>
                    <a:pt x="19" y="8350"/>
                  </a:lnTo>
                  <a:lnTo>
                    <a:pt x="1" y="8395"/>
                  </a:lnTo>
                  <a:lnTo>
                    <a:pt x="19" y="8439"/>
                  </a:lnTo>
                  <a:lnTo>
                    <a:pt x="28" y="8457"/>
                  </a:lnTo>
                  <a:lnTo>
                    <a:pt x="45" y="8466"/>
                  </a:lnTo>
                  <a:lnTo>
                    <a:pt x="72" y="8484"/>
                  </a:lnTo>
                  <a:lnTo>
                    <a:pt x="135" y="8475"/>
                  </a:lnTo>
                  <a:lnTo>
                    <a:pt x="161" y="8448"/>
                  </a:lnTo>
                  <a:lnTo>
                    <a:pt x="1251" y="6930"/>
                  </a:lnTo>
                  <a:lnTo>
                    <a:pt x="4403" y="6189"/>
                  </a:lnTo>
                  <a:lnTo>
                    <a:pt x="4439" y="6171"/>
                  </a:lnTo>
                  <a:lnTo>
                    <a:pt x="4475" y="6117"/>
                  </a:lnTo>
                  <a:lnTo>
                    <a:pt x="4475" y="6082"/>
                  </a:lnTo>
                  <a:lnTo>
                    <a:pt x="4457" y="6055"/>
                  </a:lnTo>
                  <a:lnTo>
                    <a:pt x="4403" y="6019"/>
                  </a:lnTo>
                  <a:lnTo>
                    <a:pt x="4367" y="6019"/>
                  </a:lnTo>
                  <a:lnTo>
                    <a:pt x="1403" y="6725"/>
                  </a:lnTo>
                  <a:lnTo>
                    <a:pt x="1403" y="6725"/>
                  </a:lnTo>
                  <a:lnTo>
                    <a:pt x="2635" y="5010"/>
                  </a:lnTo>
                  <a:lnTo>
                    <a:pt x="5975" y="3724"/>
                  </a:lnTo>
                  <a:lnTo>
                    <a:pt x="6011" y="3706"/>
                  </a:lnTo>
                  <a:lnTo>
                    <a:pt x="6037" y="3644"/>
                  </a:lnTo>
                  <a:lnTo>
                    <a:pt x="6028" y="3617"/>
                  </a:lnTo>
                  <a:lnTo>
                    <a:pt x="6011" y="3581"/>
                  </a:lnTo>
                  <a:lnTo>
                    <a:pt x="5948" y="3554"/>
                  </a:lnTo>
                  <a:lnTo>
                    <a:pt x="5921" y="3563"/>
                  </a:lnTo>
                  <a:lnTo>
                    <a:pt x="2814" y="4760"/>
                  </a:lnTo>
                  <a:lnTo>
                    <a:pt x="2814" y="4760"/>
                  </a:lnTo>
                  <a:lnTo>
                    <a:pt x="4841" y="1929"/>
                  </a:lnTo>
                  <a:lnTo>
                    <a:pt x="6261" y="1402"/>
                  </a:lnTo>
                  <a:lnTo>
                    <a:pt x="6287" y="1385"/>
                  </a:lnTo>
                  <a:lnTo>
                    <a:pt x="6314" y="1322"/>
                  </a:lnTo>
                  <a:lnTo>
                    <a:pt x="6314" y="1295"/>
                  </a:lnTo>
                  <a:lnTo>
                    <a:pt x="6296" y="1259"/>
                  </a:lnTo>
                  <a:lnTo>
                    <a:pt x="6234" y="1233"/>
                  </a:lnTo>
                  <a:lnTo>
                    <a:pt x="6198" y="1242"/>
                  </a:lnTo>
                  <a:lnTo>
                    <a:pt x="5019" y="1688"/>
                  </a:lnTo>
                  <a:lnTo>
                    <a:pt x="6118" y="161"/>
                  </a:lnTo>
                  <a:lnTo>
                    <a:pt x="6136" y="134"/>
                  </a:lnTo>
                  <a:lnTo>
                    <a:pt x="6118" y="72"/>
                  </a:lnTo>
                  <a:lnTo>
                    <a:pt x="6100" y="45"/>
                  </a:lnTo>
                  <a:lnTo>
                    <a:pt x="6064" y="27"/>
                  </a:lnTo>
                  <a:lnTo>
                    <a:pt x="6002" y="36"/>
                  </a:lnTo>
                  <a:lnTo>
                    <a:pt x="5975" y="63"/>
                  </a:lnTo>
                  <a:lnTo>
                    <a:pt x="4385" y="2286"/>
                  </a:lnTo>
                  <a:lnTo>
                    <a:pt x="4135" y="72"/>
                  </a:lnTo>
                  <a:lnTo>
                    <a:pt x="4126" y="45"/>
                  </a:lnTo>
                  <a:lnTo>
                    <a:pt x="4073" y="0"/>
                  </a:lnTo>
                  <a:close/>
                </a:path>
              </a:pathLst>
            </a:custGeom>
            <a:solidFill>
              <a:srgbClr val="00BFA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17563637" y="3166618"/>
              <a:ext cx="608594" cy="624070"/>
            </a:xfrm>
            <a:custGeom>
              <a:rect b="b" l="l" r="r" t="t"/>
              <a:pathLst>
                <a:path extrusionOk="0" h="11493" w="11208">
                  <a:moveTo>
                    <a:pt x="5037" y="0"/>
                  </a:moveTo>
                  <a:lnTo>
                    <a:pt x="4885" y="36"/>
                  </a:lnTo>
                  <a:lnTo>
                    <a:pt x="4725" y="89"/>
                  </a:lnTo>
                  <a:lnTo>
                    <a:pt x="4484" y="277"/>
                  </a:lnTo>
                  <a:lnTo>
                    <a:pt x="4314" y="536"/>
                  </a:lnTo>
                  <a:lnTo>
                    <a:pt x="4216" y="866"/>
                  </a:lnTo>
                  <a:lnTo>
                    <a:pt x="4171" y="1241"/>
                  </a:lnTo>
                  <a:lnTo>
                    <a:pt x="4180" y="1661"/>
                  </a:lnTo>
                  <a:lnTo>
                    <a:pt x="4269" y="2322"/>
                  </a:lnTo>
                  <a:lnTo>
                    <a:pt x="4484" y="3233"/>
                  </a:lnTo>
                  <a:lnTo>
                    <a:pt x="4742" y="4063"/>
                  </a:lnTo>
                  <a:lnTo>
                    <a:pt x="5100" y="4992"/>
                  </a:lnTo>
                  <a:lnTo>
                    <a:pt x="5162" y="5135"/>
                  </a:lnTo>
                  <a:lnTo>
                    <a:pt x="5162" y="5135"/>
                  </a:lnTo>
                  <a:lnTo>
                    <a:pt x="5073" y="5019"/>
                  </a:lnTo>
                  <a:lnTo>
                    <a:pt x="4519" y="4313"/>
                  </a:lnTo>
                  <a:lnTo>
                    <a:pt x="3983" y="3715"/>
                  </a:lnTo>
                  <a:lnTo>
                    <a:pt x="3358" y="3117"/>
                  </a:lnTo>
                  <a:lnTo>
                    <a:pt x="2858" y="2724"/>
                  </a:lnTo>
                  <a:lnTo>
                    <a:pt x="2519" y="2518"/>
                  </a:lnTo>
                  <a:lnTo>
                    <a:pt x="2189" y="2366"/>
                  </a:lnTo>
                  <a:lnTo>
                    <a:pt x="1867" y="2277"/>
                  </a:lnTo>
                  <a:lnTo>
                    <a:pt x="1555" y="2277"/>
                  </a:lnTo>
                  <a:lnTo>
                    <a:pt x="1260" y="2366"/>
                  </a:lnTo>
                  <a:lnTo>
                    <a:pt x="1126" y="2447"/>
                  </a:lnTo>
                  <a:lnTo>
                    <a:pt x="1001" y="2545"/>
                  </a:lnTo>
                  <a:lnTo>
                    <a:pt x="876" y="2750"/>
                  </a:lnTo>
                  <a:lnTo>
                    <a:pt x="867" y="2965"/>
                  </a:lnTo>
                  <a:lnTo>
                    <a:pt x="974" y="3188"/>
                  </a:lnTo>
                  <a:lnTo>
                    <a:pt x="1162" y="3411"/>
                  </a:lnTo>
                  <a:lnTo>
                    <a:pt x="1429" y="3635"/>
                  </a:lnTo>
                  <a:lnTo>
                    <a:pt x="1930" y="3956"/>
                  </a:lnTo>
                  <a:lnTo>
                    <a:pt x="2706" y="4358"/>
                  </a:lnTo>
                  <a:lnTo>
                    <a:pt x="3492" y="4697"/>
                  </a:lnTo>
                  <a:lnTo>
                    <a:pt x="4421" y="5045"/>
                  </a:lnTo>
                  <a:lnTo>
                    <a:pt x="4573" y="5099"/>
                  </a:lnTo>
                  <a:lnTo>
                    <a:pt x="4573" y="5099"/>
                  </a:lnTo>
                  <a:lnTo>
                    <a:pt x="4439" y="5063"/>
                  </a:lnTo>
                  <a:lnTo>
                    <a:pt x="3224" y="4804"/>
                  </a:lnTo>
                  <a:lnTo>
                    <a:pt x="1983" y="4644"/>
                  </a:lnTo>
                  <a:lnTo>
                    <a:pt x="1188" y="4635"/>
                  </a:lnTo>
                  <a:lnTo>
                    <a:pt x="688" y="4715"/>
                  </a:lnTo>
                  <a:lnTo>
                    <a:pt x="403" y="4813"/>
                  </a:lnTo>
                  <a:lnTo>
                    <a:pt x="188" y="4947"/>
                  </a:lnTo>
                  <a:lnTo>
                    <a:pt x="54" y="5144"/>
                  </a:lnTo>
                  <a:lnTo>
                    <a:pt x="19" y="5260"/>
                  </a:lnTo>
                  <a:lnTo>
                    <a:pt x="1" y="5376"/>
                  </a:lnTo>
                  <a:lnTo>
                    <a:pt x="63" y="5572"/>
                  </a:lnTo>
                  <a:lnTo>
                    <a:pt x="224" y="5724"/>
                  </a:lnTo>
                  <a:lnTo>
                    <a:pt x="465" y="5831"/>
                  </a:lnTo>
                  <a:lnTo>
                    <a:pt x="947" y="5938"/>
                  </a:lnTo>
                  <a:lnTo>
                    <a:pt x="1769" y="5983"/>
                  </a:lnTo>
                  <a:lnTo>
                    <a:pt x="3099" y="5903"/>
                  </a:lnTo>
                  <a:lnTo>
                    <a:pt x="4457" y="5724"/>
                  </a:lnTo>
                  <a:lnTo>
                    <a:pt x="4609" y="5697"/>
                  </a:lnTo>
                  <a:lnTo>
                    <a:pt x="4457" y="5733"/>
                  </a:lnTo>
                  <a:lnTo>
                    <a:pt x="3117" y="6153"/>
                  </a:lnTo>
                  <a:lnTo>
                    <a:pt x="1831" y="6671"/>
                  </a:lnTo>
                  <a:lnTo>
                    <a:pt x="1063" y="7064"/>
                  </a:lnTo>
                  <a:lnTo>
                    <a:pt x="635" y="7385"/>
                  </a:lnTo>
                  <a:lnTo>
                    <a:pt x="438" y="7599"/>
                  </a:lnTo>
                  <a:lnTo>
                    <a:pt x="322" y="7823"/>
                  </a:lnTo>
                  <a:lnTo>
                    <a:pt x="322" y="8037"/>
                  </a:lnTo>
                  <a:lnTo>
                    <a:pt x="376" y="8144"/>
                  </a:lnTo>
                  <a:lnTo>
                    <a:pt x="438" y="8242"/>
                  </a:lnTo>
                  <a:lnTo>
                    <a:pt x="626" y="8367"/>
                  </a:lnTo>
                  <a:lnTo>
                    <a:pt x="867" y="8412"/>
                  </a:lnTo>
                  <a:lnTo>
                    <a:pt x="1153" y="8376"/>
                  </a:lnTo>
                  <a:lnTo>
                    <a:pt x="1653" y="8233"/>
                  </a:lnTo>
                  <a:lnTo>
                    <a:pt x="2385" y="7867"/>
                  </a:lnTo>
                  <a:lnTo>
                    <a:pt x="3501" y="7171"/>
                  </a:lnTo>
                  <a:lnTo>
                    <a:pt x="4573" y="6376"/>
                  </a:lnTo>
                  <a:lnTo>
                    <a:pt x="4680" y="6287"/>
                  </a:lnTo>
                  <a:lnTo>
                    <a:pt x="4626" y="6412"/>
                  </a:lnTo>
                  <a:lnTo>
                    <a:pt x="4269" y="7233"/>
                  </a:lnTo>
                  <a:lnTo>
                    <a:pt x="3992" y="7983"/>
                  </a:lnTo>
                  <a:lnTo>
                    <a:pt x="3742" y="8832"/>
                  </a:lnTo>
                  <a:lnTo>
                    <a:pt x="3599" y="9689"/>
                  </a:lnTo>
                  <a:lnTo>
                    <a:pt x="3591" y="10287"/>
                  </a:lnTo>
                  <a:lnTo>
                    <a:pt x="3644" y="10653"/>
                  </a:lnTo>
                  <a:lnTo>
                    <a:pt x="3751" y="10975"/>
                  </a:lnTo>
                  <a:lnTo>
                    <a:pt x="3930" y="11243"/>
                  </a:lnTo>
                  <a:lnTo>
                    <a:pt x="4055" y="11350"/>
                  </a:lnTo>
                  <a:lnTo>
                    <a:pt x="4171" y="11439"/>
                  </a:lnTo>
                  <a:lnTo>
                    <a:pt x="4394" y="11493"/>
                  </a:lnTo>
                  <a:lnTo>
                    <a:pt x="4573" y="11413"/>
                  </a:lnTo>
                  <a:lnTo>
                    <a:pt x="4725" y="11216"/>
                  </a:lnTo>
                  <a:lnTo>
                    <a:pt x="4903" y="10752"/>
                  </a:lnTo>
                  <a:lnTo>
                    <a:pt x="5046" y="9886"/>
                  </a:lnTo>
                  <a:lnTo>
                    <a:pt x="5144" y="8376"/>
                  </a:lnTo>
                  <a:lnTo>
                    <a:pt x="5126" y="6787"/>
                  </a:lnTo>
                  <a:lnTo>
                    <a:pt x="5118" y="6599"/>
                  </a:lnTo>
                  <a:lnTo>
                    <a:pt x="5162" y="6751"/>
                  </a:lnTo>
                  <a:lnTo>
                    <a:pt x="5457" y="7680"/>
                  </a:lnTo>
                  <a:lnTo>
                    <a:pt x="5752" y="8475"/>
                  </a:lnTo>
                  <a:lnTo>
                    <a:pt x="6118" y="9305"/>
                  </a:lnTo>
                  <a:lnTo>
                    <a:pt x="6555" y="10037"/>
                  </a:lnTo>
                  <a:lnTo>
                    <a:pt x="6912" y="10448"/>
                  </a:lnTo>
                  <a:lnTo>
                    <a:pt x="7154" y="10636"/>
                  </a:lnTo>
                  <a:lnTo>
                    <a:pt x="7413" y="10734"/>
                  </a:lnTo>
                  <a:lnTo>
                    <a:pt x="7672" y="10734"/>
                  </a:lnTo>
                  <a:lnTo>
                    <a:pt x="7805" y="10680"/>
                  </a:lnTo>
                  <a:lnTo>
                    <a:pt x="7930" y="10609"/>
                  </a:lnTo>
                  <a:lnTo>
                    <a:pt x="8091" y="10421"/>
                  </a:lnTo>
                  <a:lnTo>
                    <a:pt x="8145" y="10180"/>
                  </a:lnTo>
                  <a:lnTo>
                    <a:pt x="8118" y="9894"/>
                  </a:lnTo>
                  <a:lnTo>
                    <a:pt x="7957" y="9412"/>
                  </a:lnTo>
                  <a:lnTo>
                    <a:pt x="7538" y="8689"/>
                  </a:lnTo>
                  <a:lnTo>
                    <a:pt x="7002" y="7966"/>
                  </a:lnTo>
                  <a:lnTo>
                    <a:pt x="6448" y="7314"/>
                  </a:lnTo>
                  <a:lnTo>
                    <a:pt x="6280" y="7130"/>
                  </a:lnTo>
                  <a:lnTo>
                    <a:pt x="6280" y="7130"/>
                  </a:lnTo>
                  <a:lnTo>
                    <a:pt x="6403" y="7260"/>
                  </a:lnTo>
                  <a:lnTo>
                    <a:pt x="7011" y="7823"/>
                  </a:lnTo>
                  <a:lnTo>
                    <a:pt x="7707" y="8385"/>
                  </a:lnTo>
                  <a:lnTo>
                    <a:pt x="8448" y="8850"/>
                  </a:lnTo>
                  <a:lnTo>
                    <a:pt x="8993" y="9064"/>
                  </a:lnTo>
                  <a:lnTo>
                    <a:pt x="9341" y="9135"/>
                  </a:lnTo>
                  <a:lnTo>
                    <a:pt x="9663" y="9126"/>
                  </a:lnTo>
                  <a:lnTo>
                    <a:pt x="9967" y="9028"/>
                  </a:lnTo>
                  <a:lnTo>
                    <a:pt x="10100" y="8939"/>
                  </a:lnTo>
                  <a:lnTo>
                    <a:pt x="10225" y="8832"/>
                  </a:lnTo>
                  <a:lnTo>
                    <a:pt x="10342" y="8617"/>
                  </a:lnTo>
                  <a:lnTo>
                    <a:pt x="10324" y="8394"/>
                  </a:lnTo>
                  <a:lnTo>
                    <a:pt x="10199" y="8153"/>
                  </a:lnTo>
                  <a:lnTo>
                    <a:pt x="9975" y="7912"/>
                  </a:lnTo>
                  <a:lnTo>
                    <a:pt x="9672" y="7671"/>
                  </a:lnTo>
                  <a:lnTo>
                    <a:pt x="9109" y="7314"/>
                  </a:lnTo>
                  <a:lnTo>
                    <a:pt x="8243" y="6876"/>
                  </a:lnTo>
                  <a:lnTo>
                    <a:pt x="7377" y="6501"/>
                  </a:lnTo>
                  <a:lnTo>
                    <a:pt x="6350" y="6108"/>
                  </a:lnTo>
                  <a:lnTo>
                    <a:pt x="6189" y="6046"/>
                  </a:lnTo>
                  <a:lnTo>
                    <a:pt x="6359" y="6072"/>
                  </a:lnTo>
                  <a:lnTo>
                    <a:pt x="7430" y="6153"/>
                  </a:lnTo>
                  <a:lnTo>
                    <a:pt x="8368" y="6180"/>
                  </a:lnTo>
                  <a:lnTo>
                    <a:pt x="9341" y="6135"/>
                  </a:lnTo>
                  <a:lnTo>
                    <a:pt x="10020" y="6019"/>
                  </a:lnTo>
                  <a:lnTo>
                    <a:pt x="10422" y="5903"/>
                  </a:lnTo>
                  <a:lnTo>
                    <a:pt x="10752" y="5751"/>
                  </a:lnTo>
                  <a:lnTo>
                    <a:pt x="11002" y="5554"/>
                  </a:lnTo>
                  <a:lnTo>
                    <a:pt x="11163" y="5304"/>
                  </a:lnTo>
                  <a:lnTo>
                    <a:pt x="11208" y="5001"/>
                  </a:lnTo>
                  <a:lnTo>
                    <a:pt x="11172" y="4822"/>
                  </a:lnTo>
                  <a:lnTo>
                    <a:pt x="11118" y="4653"/>
                  </a:lnTo>
                  <a:lnTo>
                    <a:pt x="10949" y="4385"/>
                  </a:lnTo>
                  <a:lnTo>
                    <a:pt x="10699" y="4215"/>
                  </a:lnTo>
                  <a:lnTo>
                    <a:pt x="10395" y="4135"/>
                  </a:lnTo>
                  <a:lnTo>
                    <a:pt x="10038" y="4117"/>
                  </a:lnTo>
                  <a:lnTo>
                    <a:pt x="9645" y="4152"/>
                  </a:lnTo>
                  <a:lnTo>
                    <a:pt x="9011" y="4304"/>
                  </a:lnTo>
                  <a:lnTo>
                    <a:pt x="8154" y="4617"/>
                  </a:lnTo>
                  <a:lnTo>
                    <a:pt x="7359" y="4983"/>
                  </a:lnTo>
                  <a:lnTo>
                    <a:pt x="6484" y="5456"/>
                  </a:lnTo>
                  <a:lnTo>
                    <a:pt x="6341" y="5537"/>
                  </a:lnTo>
                  <a:lnTo>
                    <a:pt x="6341" y="5537"/>
                  </a:lnTo>
                  <a:lnTo>
                    <a:pt x="6475" y="5447"/>
                  </a:lnTo>
                  <a:lnTo>
                    <a:pt x="7252" y="4867"/>
                  </a:lnTo>
                  <a:lnTo>
                    <a:pt x="7904" y="4313"/>
                  </a:lnTo>
                  <a:lnTo>
                    <a:pt x="8556" y="3661"/>
                  </a:lnTo>
                  <a:lnTo>
                    <a:pt x="8957" y="3134"/>
                  </a:lnTo>
                  <a:lnTo>
                    <a:pt x="9172" y="2777"/>
                  </a:lnTo>
                  <a:lnTo>
                    <a:pt x="9315" y="2420"/>
                  </a:lnTo>
                  <a:lnTo>
                    <a:pt x="9386" y="2072"/>
                  </a:lnTo>
                  <a:lnTo>
                    <a:pt x="9359" y="1732"/>
                  </a:lnTo>
                  <a:lnTo>
                    <a:pt x="9234" y="1411"/>
                  </a:lnTo>
                  <a:lnTo>
                    <a:pt x="9118" y="1259"/>
                  </a:lnTo>
                  <a:lnTo>
                    <a:pt x="8984" y="1125"/>
                  </a:lnTo>
                  <a:lnTo>
                    <a:pt x="8725" y="982"/>
                  </a:lnTo>
                  <a:lnTo>
                    <a:pt x="8466" y="973"/>
                  </a:lnTo>
                  <a:lnTo>
                    <a:pt x="8198" y="1072"/>
                  </a:lnTo>
                  <a:lnTo>
                    <a:pt x="7930" y="1277"/>
                  </a:lnTo>
                  <a:lnTo>
                    <a:pt x="7672" y="1563"/>
                  </a:lnTo>
                  <a:lnTo>
                    <a:pt x="7296" y="2099"/>
                  </a:lnTo>
                  <a:lnTo>
                    <a:pt x="6850" y="2938"/>
                  </a:lnTo>
                  <a:lnTo>
                    <a:pt x="6466" y="3777"/>
                  </a:lnTo>
                  <a:lnTo>
                    <a:pt x="6082" y="4778"/>
                  </a:lnTo>
                  <a:lnTo>
                    <a:pt x="6028" y="4938"/>
                  </a:lnTo>
                  <a:lnTo>
                    <a:pt x="6046" y="4769"/>
                  </a:lnTo>
                  <a:lnTo>
                    <a:pt x="6118" y="3706"/>
                  </a:lnTo>
                  <a:lnTo>
                    <a:pt x="6127" y="2786"/>
                  </a:lnTo>
                  <a:lnTo>
                    <a:pt x="6073" y="1813"/>
                  </a:lnTo>
                  <a:lnTo>
                    <a:pt x="5966" y="1143"/>
                  </a:lnTo>
                  <a:lnTo>
                    <a:pt x="5868" y="759"/>
                  </a:lnTo>
                  <a:lnTo>
                    <a:pt x="5725" y="429"/>
                  </a:lnTo>
                  <a:lnTo>
                    <a:pt x="5537" y="179"/>
                  </a:lnTo>
                  <a:lnTo>
                    <a:pt x="5314" y="36"/>
                  </a:lnTo>
                  <a:lnTo>
                    <a:pt x="5037" y="0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7665448" y="3212663"/>
              <a:ext cx="428264" cy="458781"/>
            </a:xfrm>
            <a:custGeom>
              <a:rect b="b" l="l" r="r" t="t"/>
              <a:pathLst>
                <a:path extrusionOk="0" h="8449" w="7887">
                  <a:moveTo>
                    <a:pt x="3109" y="0"/>
                  </a:moveTo>
                  <a:lnTo>
                    <a:pt x="3064" y="72"/>
                  </a:lnTo>
                  <a:lnTo>
                    <a:pt x="3118" y="822"/>
                  </a:lnTo>
                  <a:lnTo>
                    <a:pt x="3412" y="3313"/>
                  </a:lnTo>
                  <a:lnTo>
                    <a:pt x="3502" y="3930"/>
                  </a:lnTo>
                  <a:lnTo>
                    <a:pt x="3421" y="4269"/>
                  </a:lnTo>
                  <a:lnTo>
                    <a:pt x="3198" y="4099"/>
                  </a:lnTo>
                  <a:lnTo>
                    <a:pt x="1921" y="3278"/>
                  </a:lnTo>
                  <a:lnTo>
                    <a:pt x="1207" y="2920"/>
                  </a:lnTo>
                  <a:lnTo>
                    <a:pt x="769" y="2751"/>
                  </a:lnTo>
                  <a:lnTo>
                    <a:pt x="581" y="2715"/>
                  </a:lnTo>
                  <a:lnTo>
                    <a:pt x="492" y="2697"/>
                  </a:lnTo>
                  <a:lnTo>
                    <a:pt x="412" y="2715"/>
                  </a:lnTo>
                  <a:lnTo>
                    <a:pt x="439" y="2804"/>
                  </a:lnTo>
                  <a:lnTo>
                    <a:pt x="948" y="3179"/>
                  </a:lnTo>
                  <a:lnTo>
                    <a:pt x="2751" y="4197"/>
                  </a:lnTo>
                  <a:lnTo>
                    <a:pt x="3198" y="4439"/>
                  </a:lnTo>
                  <a:lnTo>
                    <a:pt x="3198" y="4439"/>
                  </a:lnTo>
                  <a:lnTo>
                    <a:pt x="2912" y="4394"/>
                  </a:lnTo>
                  <a:lnTo>
                    <a:pt x="1421" y="4296"/>
                  </a:lnTo>
                  <a:lnTo>
                    <a:pt x="680" y="4314"/>
                  </a:lnTo>
                  <a:lnTo>
                    <a:pt x="269" y="4385"/>
                  </a:lnTo>
                  <a:lnTo>
                    <a:pt x="108" y="4439"/>
                  </a:lnTo>
                  <a:lnTo>
                    <a:pt x="46" y="4465"/>
                  </a:lnTo>
                  <a:lnTo>
                    <a:pt x="1" y="4519"/>
                  </a:lnTo>
                  <a:lnTo>
                    <a:pt x="81" y="4590"/>
                  </a:lnTo>
                  <a:lnTo>
                    <a:pt x="671" y="4689"/>
                  </a:lnTo>
                  <a:lnTo>
                    <a:pt x="2573" y="4769"/>
                  </a:lnTo>
                  <a:lnTo>
                    <a:pt x="3028" y="4778"/>
                  </a:lnTo>
                  <a:lnTo>
                    <a:pt x="2760" y="4894"/>
                  </a:lnTo>
                  <a:lnTo>
                    <a:pt x="1430" y="5599"/>
                  </a:lnTo>
                  <a:lnTo>
                    <a:pt x="831" y="6010"/>
                  </a:lnTo>
                  <a:lnTo>
                    <a:pt x="537" y="6269"/>
                  </a:lnTo>
                  <a:lnTo>
                    <a:pt x="447" y="6385"/>
                  </a:lnTo>
                  <a:lnTo>
                    <a:pt x="421" y="6439"/>
                  </a:lnTo>
                  <a:lnTo>
                    <a:pt x="412" y="6501"/>
                  </a:lnTo>
                  <a:lnTo>
                    <a:pt x="528" y="6528"/>
                  </a:lnTo>
                  <a:lnTo>
                    <a:pt x="1055" y="6350"/>
                  </a:lnTo>
                  <a:lnTo>
                    <a:pt x="2591" y="5582"/>
                  </a:lnTo>
                  <a:lnTo>
                    <a:pt x="2957" y="5376"/>
                  </a:lnTo>
                  <a:lnTo>
                    <a:pt x="2885" y="5680"/>
                  </a:lnTo>
                  <a:lnTo>
                    <a:pt x="2609" y="7171"/>
                  </a:lnTo>
                  <a:lnTo>
                    <a:pt x="2537" y="7841"/>
                  </a:lnTo>
                  <a:lnTo>
                    <a:pt x="2546" y="8162"/>
                  </a:lnTo>
                  <a:lnTo>
                    <a:pt x="2582" y="8261"/>
                  </a:lnTo>
                  <a:lnTo>
                    <a:pt x="2600" y="8287"/>
                  </a:lnTo>
                  <a:lnTo>
                    <a:pt x="2644" y="8287"/>
                  </a:lnTo>
                  <a:lnTo>
                    <a:pt x="2716" y="8180"/>
                  </a:lnTo>
                  <a:lnTo>
                    <a:pt x="2867" y="7618"/>
                  </a:lnTo>
                  <a:lnTo>
                    <a:pt x="3171" y="5975"/>
                  </a:lnTo>
                  <a:lnTo>
                    <a:pt x="3278" y="5546"/>
                  </a:lnTo>
                  <a:lnTo>
                    <a:pt x="3341" y="5599"/>
                  </a:lnTo>
                  <a:lnTo>
                    <a:pt x="3752" y="6341"/>
                  </a:lnTo>
                  <a:lnTo>
                    <a:pt x="4323" y="7385"/>
                  </a:lnTo>
                  <a:lnTo>
                    <a:pt x="4770" y="8064"/>
                  </a:lnTo>
                  <a:lnTo>
                    <a:pt x="5037" y="8359"/>
                  </a:lnTo>
                  <a:lnTo>
                    <a:pt x="5145" y="8430"/>
                  </a:lnTo>
                  <a:lnTo>
                    <a:pt x="5198" y="8448"/>
                  </a:lnTo>
                  <a:lnTo>
                    <a:pt x="5252" y="8421"/>
                  </a:lnTo>
                  <a:lnTo>
                    <a:pt x="5243" y="8261"/>
                  </a:lnTo>
                  <a:lnTo>
                    <a:pt x="4975" y="7627"/>
                  </a:lnTo>
                  <a:lnTo>
                    <a:pt x="3993" y="5885"/>
                  </a:lnTo>
                  <a:lnTo>
                    <a:pt x="3743" y="5483"/>
                  </a:lnTo>
                  <a:lnTo>
                    <a:pt x="3743" y="5483"/>
                  </a:lnTo>
                  <a:lnTo>
                    <a:pt x="4011" y="5689"/>
                  </a:lnTo>
                  <a:lnTo>
                    <a:pt x="5457" y="6626"/>
                  </a:lnTo>
                  <a:lnTo>
                    <a:pt x="6261" y="7019"/>
                  </a:lnTo>
                  <a:lnTo>
                    <a:pt x="6752" y="7189"/>
                  </a:lnTo>
                  <a:lnTo>
                    <a:pt x="6966" y="7225"/>
                  </a:lnTo>
                  <a:lnTo>
                    <a:pt x="7065" y="7234"/>
                  </a:lnTo>
                  <a:lnTo>
                    <a:pt x="7154" y="7207"/>
                  </a:lnTo>
                  <a:lnTo>
                    <a:pt x="7136" y="7091"/>
                  </a:lnTo>
                  <a:lnTo>
                    <a:pt x="6823" y="6814"/>
                  </a:lnTo>
                  <a:lnTo>
                    <a:pt x="6306" y="6457"/>
                  </a:lnTo>
                  <a:lnTo>
                    <a:pt x="4698" y="5457"/>
                  </a:lnTo>
                  <a:lnTo>
                    <a:pt x="4216" y="5189"/>
                  </a:lnTo>
                  <a:lnTo>
                    <a:pt x="4591" y="5153"/>
                  </a:lnTo>
                  <a:lnTo>
                    <a:pt x="6422" y="4867"/>
                  </a:lnTo>
                  <a:lnTo>
                    <a:pt x="7270" y="4644"/>
                  </a:lnTo>
                  <a:lnTo>
                    <a:pt x="7690" y="4465"/>
                  </a:lnTo>
                  <a:lnTo>
                    <a:pt x="7824" y="4358"/>
                  </a:lnTo>
                  <a:lnTo>
                    <a:pt x="7877" y="4314"/>
                  </a:lnTo>
                  <a:lnTo>
                    <a:pt x="7886" y="4242"/>
                  </a:lnTo>
                  <a:lnTo>
                    <a:pt x="7743" y="4197"/>
                  </a:lnTo>
                  <a:lnTo>
                    <a:pt x="7011" y="4251"/>
                  </a:lnTo>
                  <a:lnTo>
                    <a:pt x="4823" y="4653"/>
                  </a:lnTo>
                  <a:lnTo>
                    <a:pt x="4252" y="4751"/>
                  </a:lnTo>
                  <a:lnTo>
                    <a:pt x="4278" y="4671"/>
                  </a:lnTo>
                  <a:lnTo>
                    <a:pt x="4752" y="3983"/>
                  </a:lnTo>
                  <a:lnTo>
                    <a:pt x="5448" y="2965"/>
                  </a:lnTo>
                  <a:lnTo>
                    <a:pt x="5877" y="2215"/>
                  </a:lnTo>
                  <a:lnTo>
                    <a:pt x="6055" y="1795"/>
                  </a:lnTo>
                  <a:lnTo>
                    <a:pt x="6082" y="1626"/>
                  </a:lnTo>
                  <a:lnTo>
                    <a:pt x="6091" y="1554"/>
                  </a:lnTo>
                  <a:lnTo>
                    <a:pt x="6064" y="1492"/>
                  </a:lnTo>
                  <a:lnTo>
                    <a:pt x="5948" y="1536"/>
                  </a:lnTo>
                  <a:lnTo>
                    <a:pt x="5529" y="2010"/>
                  </a:lnTo>
                  <a:lnTo>
                    <a:pt x="4377" y="3680"/>
                  </a:lnTo>
                  <a:lnTo>
                    <a:pt x="4046" y="4171"/>
                  </a:lnTo>
                  <a:lnTo>
                    <a:pt x="4019" y="4180"/>
                  </a:lnTo>
                  <a:lnTo>
                    <a:pt x="3939" y="3965"/>
                  </a:lnTo>
                  <a:lnTo>
                    <a:pt x="3796" y="3296"/>
                  </a:lnTo>
                  <a:lnTo>
                    <a:pt x="3555" y="1974"/>
                  </a:lnTo>
                  <a:lnTo>
                    <a:pt x="3296" y="652"/>
                  </a:lnTo>
                  <a:lnTo>
                    <a:pt x="3162" y="17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FF5AC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04127" y="3408573"/>
              <a:ext cx="121795" cy="132383"/>
            </a:xfrm>
            <a:custGeom>
              <a:rect b="b" l="l" r="r" t="t"/>
              <a:pathLst>
                <a:path extrusionOk="0" h="2438" w="2243">
                  <a:moveTo>
                    <a:pt x="1278" y="0"/>
                  </a:moveTo>
                  <a:lnTo>
                    <a:pt x="1108" y="36"/>
                  </a:lnTo>
                  <a:lnTo>
                    <a:pt x="823" y="116"/>
                  </a:lnTo>
                  <a:lnTo>
                    <a:pt x="430" y="322"/>
                  </a:lnTo>
                  <a:lnTo>
                    <a:pt x="224" y="518"/>
                  </a:lnTo>
                  <a:lnTo>
                    <a:pt x="144" y="643"/>
                  </a:lnTo>
                  <a:lnTo>
                    <a:pt x="55" y="840"/>
                  </a:lnTo>
                  <a:lnTo>
                    <a:pt x="1" y="1268"/>
                  </a:lnTo>
                  <a:lnTo>
                    <a:pt x="1" y="1491"/>
                  </a:lnTo>
                  <a:lnTo>
                    <a:pt x="1" y="1688"/>
                  </a:lnTo>
                  <a:lnTo>
                    <a:pt x="55" y="1965"/>
                  </a:lnTo>
                  <a:lnTo>
                    <a:pt x="135" y="2125"/>
                  </a:lnTo>
                  <a:lnTo>
                    <a:pt x="197" y="2197"/>
                  </a:lnTo>
                  <a:lnTo>
                    <a:pt x="278" y="2259"/>
                  </a:lnTo>
                  <a:lnTo>
                    <a:pt x="474" y="2340"/>
                  </a:lnTo>
                  <a:lnTo>
                    <a:pt x="572" y="2367"/>
                  </a:lnTo>
                  <a:lnTo>
                    <a:pt x="733" y="2402"/>
                  </a:lnTo>
                  <a:lnTo>
                    <a:pt x="1055" y="2438"/>
                  </a:lnTo>
                  <a:lnTo>
                    <a:pt x="1385" y="2420"/>
                  </a:lnTo>
                  <a:lnTo>
                    <a:pt x="1689" y="2322"/>
                  </a:lnTo>
                  <a:lnTo>
                    <a:pt x="1823" y="2233"/>
                  </a:lnTo>
                  <a:lnTo>
                    <a:pt x="1921" y="2152"/>
                  </a:lnTo>
                  <a:lnTo>
                    <a:pt x="2082" y="1947"/>
                  </a:lnTo>
                  <a:lnTo>
                    <a:pt x="2189" y="1697"/>
                  </a:lnTo>
                  <a:lnTo>
                    <a:pt x="2242" y="1438"/>
                  </a:lnTo>
                  <a:lnTo>
                    <a:pt x="2242" y="1304"/>
                  </a:lnTo>
                  <a:lnTo>
                    <a:pt x="2225" y="1036"/>
                  </a:lnTo>
                  <a:lnTo>
                    <a:pt x="2055" y="536"/>
                  </a:lnTo>
                  <a:lnTo>
                    <a:pt x="1930" y="304"/>
                  </a:lnTo>
                  <a:lnTo>
                    <a:pt x="1858" y="188"/>
                  </a:lnTo>
                  <a:lnTo>
                    <a:pt x="1760" y="98"/>
                  </a:lnTo>
                  <a:lnTo>
                    <a:pt x="1698" y="45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97" name="Google Shape;1397;p37"/>
          <p:cNvGrpSpPr/>
          <p:nvPr/>
        </p:nvGrpSpPr>
        <p:grpSpPr>
          <a:xfrm>
            <a:off x="2235475" y="4353352"/>
            <a:ext cx="465519" cy="444232"/>
            <a:chOff x="12831171" y="4324972"/>
            <a:chExt cx="370489" cy="353547"/>
          </a:xfrm>
        </p:grpSpPr>
        <p:sp>
          <p:nvSpPr>
            <p:cNvPr id="1398" name="Google Shape;1398;p37"/>
            <p:cNvSpPr/>
            <p:nvPr/>
          </p:nvSpPr>
          <p:spPr>
            <a:xfrm>
              <a:off x="12831171" y="4324972"/>
              <a:ext cx="370489" cy="353547"/>
            </a:xfrm>
            <a:custGeom>
              <a:rect b="b" l="l" r="r" t="t"/>
              <a:pathLst>
                <a:path extrusionOk="0" h="6511" w="6823">
                  <a:moveTo>
                    <a:pt x="3849" y="1"/>
                  </a:moveTo>
                  <a:lnTo>
                    <a:pt x="3510" y="10"/>
                  </a:lnTo>
                  <a:lnTo>
                    <a:pt x="3188" y="90"/>
                  </a:lnTo>
                  <a:lnTo>
                    <a:pt x="2911" y="242"/>
                  </a:lnTo>
                  <a:lnTo>
                    <a:pt x="2715" y="465"/>
                  </a:lnTo>
                  <a:lnTo>
                    <a:pt x="2652" y="599"/>
                  </a:lnTo>
                  <a:lnTo>
                    <a:pt x="2608" y="751"/>
                  </a:lnTo>
                  <a:lnTo>
                    <a:pt x="2572" y="1108"/>
                  </a:lnTo>
                  <a:lnTo>
                    <a:pt x="2599" y="1697"/>
                  </a:lnTo>
                  <a:lnTo>
                    <a:pt x="2795" y="2769"/>
                  </a:lnTo>
                  <a:lnTo>
                    <a:pt x="2858" y="2974"/>
                  </a:lnTo>
                  <a:lnTo>
                    <a:pt x="2831" y="2903"/>
                  </a:lnTo>
                  <a:lnTo>
                    <a:pt x="2554" y="2331"/>
                  </a:lnTo>
                  <a:lnTo>
                    <a:pt x="2170" y="1787"/>
                  </a:lnTo>
                  <a:lnTo>
                    <a:pt x="1858" y="1474"/>
                  </a:lnTo>
                  <a:lnTo>
                    <a:pt x="1492" y="1269"/>
                  </a:lnTo>
                  <a:lnTo>
                    <a:pt x="1179" y="1215"/>
                  </a:lnTo>
                  <a:lnTo>
                    <a:pt x="965" y="1233"/>
                  </a:lnTo>
                  <a:lnTo>
                    <a:pt x="849" y="1269"/>
                  </a:lnTo>
                  <a:lnTo>
                    <a:pt x="634" y="1349"/>
                  </a:lnTo>
                  <a:lnTo>
                    <a:pt x="304" y="1563"/>
                  </a:lnTo>
                  <a:lnTo>
                    <a:pt x="107" y="1813"/>
                  </a:lnTo>
                  <a:lnTo>
                    <a:pt x="9" y="2099"/>
                  </a:lnTo>
                  <a:lnTo>
                    <a:pt x="0" y="2394"/>
                  </a:lnTo>
                  <a:lnTo>
                    <a:pt x="63" y="2689"/>
                  </a:lnTo>
                  <a:lnTo>
                    <a:pt x="197" y="2974"/>
                  </a:lnTo>
                  <a:lnTo>
                    <a:pt x="366" y="3224"/>
                  </a:lnTo>
                  <a:lnTo>
                    <a:pt x="473" y="3340"/>
                  </a:lnTo>
                  <a:lnTo>
                    <a:pt x="688" y="3537"/>
                  </a:lnTo>
                  <a:lnTo>
                    <a:pt x="1143" y="3787"/>
                  </a:lnTo>
                  <a:lnTo>
                    <a:pt x="1733" y="3957"/>
                  </a:lnTo>
                  <a:lnTo>
                    <a:pt x="1831" y="3966"/>
                  </a:lnTo>
                  <a:lnTo>
                    <a:pt x="1777" y="3975"/>
                  </a:lnTo>
                  <a:lnTo>
                    <a:pt x="1313" y="4100"/>
                  </a:lnTo>
                  <a:lnTo>
                    <a:pt x="866" y="4314"/>
                  </a:lnTo>
                  <a:lnTo>
                    <a:pt x="607" y="4528"/>
                  </a:lnTo>
                  <a:lnTo>
                    <a:pt x="420" y="4805"/>
                  </a:lnTo>
                  <a:lnTo>
                    <a:pt x="348" y="5153"/>
                  </a:lnTo>
                  <a:lnTo>
                    <a:pt x="384" y="5359"/>
                  </a:lnTo>
                  <a:lnTo>
                    <a:pt x="438" y="5564"/>
                  </a:lnTo>
                  <a:lnTo>
                    <a:pt x="616" y="5903"/>
                  </a:lnTo>
                  <a:lnTo>
                    <a:pt x="857" y="6153"/>
                  </a:lnTo>
                  <a:lnTo>
                    <a:pt x="1143" y="6323"/>
                  </a:lnTo>
                  <a:lnTo>
                    <a:pt x="1456" y="6412"/>
                  </a:lnTo>
                  <a:lnTo>
                    <a:pt x="1768" y="6439"/>
                  </a:lnTo>
                  <a:lnTo>
                    <a:pt x="2063" y="6403"/>
                  </a:lnTo>
                  <a:lnTo>
                    <a:pt x="2313" y="6314"/>
                  </a:lnTo>
                  <a:lnTo>
                    <a:pt x="2420" y="6243"/>
                  </a:lnTo>
                  <a:lnTo>
                    <a:pt x="2608" y="6091"/>
                  </a:lnTo>
                  <a:lnTo>
                    <a:pt x="2911" y="5761"/>
                  </a:lnTo>
                  <a:lnTo>
                    <a:pt x="3197" y="5332"/>
                  </a:lnTo>
                  <a:lnTo>
                    <a:pt x="3233" y="5260"/>
                  </a:lnTo>
                  <a:lnTo>
                    <a:pt x="3233" y="5296"/>
                  </a:lnTo>
                  <a:lnTo>
                    <a:pt x="3304" y="5644"/>
                  </a:lnTo>
                  <a:lnTo>
                    <a:pt x="3465" y="5993"/>
                  </a:lnTo>
                  <a:lnTo>
                    <a:pt x="3635" y="6216"/>
                  </a:lnTo>
                  <a:lnTo>
                    <a:pt x="3876" y="6395"/>
                  </a:lnTo>
                  <a:lnTo>
                    <a:pt x="4206" y="6493"/>
                  </a:lnTo>
                  <a:lnTo>
                    <a:pt x="4403" y="6511"/>
                  </a:lnTo>
                  <a:lnTo>
                    <a:pt x="4608" y="6502"/>
                  </a:lnTo>
                  <a:lnTo>
                    <a:pt x="4992" y="6448"/>
                  </a:lnTo>
                  <a:lnTo>
                    <a:pt x="5331" y="6332"/>
                  </a:lnTo>
                  <a:lnTo>
                    <a:pt x="5617" y="6180"/>
                  </a:lnTo>
                  <a:lnTo>
                    <a:pt x="5849" y="5993"/>
                  </a:lnTo>
                  <a:lnTo>
                    <a:pt x="6010" y="5778"/>
                  </a:lnTo>
                  <a:lnTo>
                    <a:pt x="6099" y="5537"/>
                  </a:lnTo>
                  <a:lnTo>
                    <a:pt x="6099" y="5296"/>
                  </a:lnTo>
                  <a:lnTo>
                    <a:pt x="6064" y="5171"/>
                  </a:lnTo>
                  <a:lnTo>
                    <a:pt x="6019" y="5046"/>
                  </a:lnTo>
                  <a:lnTo>
                    <a:pt x="5858" y="4841"/>
                  </a:lnTo>
                  <a:lnTo>
                    <a:pt x="5555" y="4591"/>
                  </a:lnTo>
                  <a:lnTo>
                    <a:pt x="4894" y="4296"/>
                  </a:lnTo>
                  <a:lnTo>
                    <a:pt x="4760" y="4269"/>
                  </a:lnTo>
                  <a:lnTo>
                    <a:pt x="4947" y="4233"/>
                  </a:lnTo>
                  <a:lnTo>
                    <a:pt x="5894" y="3957"/>
                  </a:lnTo>
                  <a:lnTo>
                    <a:pt x="6349" y="3698"/>
                  </a:lnTo>
                  <a:lnTo>
                    <a:pt x="6582" y="3483"/>
                  </a:lnTo>
                  <a:lnTo>
                    <a:pt x="6662" y="3358"/>
                  </a:lnTo>
                  <a:lnTo>
                    <a:pt x="6724" y="3233"/>
                  </a:lnTo>
                  <a:lnTo>
                    <a:pt x="6805" y="2956"/>
                  </a:lnTo>
                  <a:lnTo>
                    <a:pt x="6823" y="2671"/>
                  </a:lnTo>
                  <a:lnTo>
                    <a:pt x="6787" y="2385"/>
                  </a:lnTo>
                  <a:lnTo>
                    <a:pt x="6698" y="2117"/>
                  </a:lnTo>
                  <a:lnTo>
                    <a:pt x="6564" y="1894"/>
                  </a:lnTo>
                  <a:lnTo>
                    <a:pt x="6385" y="1706"/>
                  </a:lnTo>
                  <a:lnTo>
                    <a:pt x="6171" y="1590"/>
                  </a:lnTo>
                  <a:lnTo>
                    <a:pt x="6055" y="1554"/>
                  </a:lnTo>
                  <a:lnTo>
                    <a:pt x="5930" y="1546"/>
                  </a:lnTo>
                  <a:lnTo>
                    <a:pt x="5644" y="1617"/>
                  </a:lnTo>
                  <a:lnTo>
                    <a:pt x="5171" y="1849"/>
                  </a:lnTo>
                  <a:lnTo>
                    <a:pt x="4304" y="2501"/>
                  </a:lnTo>
                  <a:lnTo>
                    <a:pt x="4153" y="2644"/>
                  </a:lnTo>
                  <a:lnTo>
                    <a:pt x="4287" y="2474"/>
                  </a:lnTo>
                  <a:lnTo>
                    <a:pt x="4715" y="1697"/>
                  </a:lnTo>
                  <a:lnTo>
                    <a:pt x="4849" y="1340"/>
                  </a:lnTo>
                  <a:lnTo>
                    <a:pt x="4912" y="992"/>
                  </a:lnTo>
                  <a:lnTo>
                    <a:pt x="4876" y="670"/>
                  </a:lnTo>
                  <a:lnTo>
                    <a:pt x="4813" y="528"/>
                  </a:lnTo>
                  <a:lnTo>
                    <a:pt x="4724" y="403"/>
                  </a:lnTo>
                  <a:lnTo>
                    <a:pt x="4483" y="197"/>
                  </a:lnTo>
                  <a:lnTo>
                    <a:pt x="4179" y="63"/>
                  </a:lnTo>
                  <a:lnTo>
                    <a:pt x="384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12876239" y="4390456"/>
              <a:ext cx="281763" cy="260423"/>
            </a:xfrm>
            <a:custGeom>
              <a:rect b="b" l="l" r="r" t="t"/>
              <a:pathLst>
                <a:path extrusionOk="0" h="4796" w="5189">
                  <a:moveTo>
                    <a:pt x="2742" y="0"/>
                  </a:moveTo>
                  <a:lnTo>
                    <a:pt x="2715" y="27"/>
                  </a:lnTo>
                  <a:lnTo>
                    <a:pt x="2671" y="116"/>
                  </a:lnTo>
                  <a:lnTo>
                    <a:pt x="2626" y="366"/>
                  </a:lnTo>
                  <a:lnTo>
                    <a:pt x="2599" y="607"/>
                  </a:lnTo>
                  <a:lnTo>
                    <a:pt x="2581" y="732"/>
                  </a:lnTo>
                  <a:lnTo>
                    <a:pt x="2564" y="715"/>
                  </a:lnTo>
                  <a:lnTo>
                    <a:pt x="2501" y="590"/>
                  </a:lnTo>
                  <a:lnTo>
                    <a:pt x="2340" y="357"/>
                  </a:lnTo>
                  <a:lnTo>
                    <a:pt x="2242" y="375"/>
                  </a:lnTo>
                  <a:lnTo>
                    <a:pt x="2215" y="500"/>
                  </a:lnTo>
                  <a:lnTo>
                    <a:pt x="2206" y="670"/>
                  </a:lnTo>
                  <a:lnTo>
                    <a:pt x="2296" y="1188"/>
                  </a:lnTo>
                  <a:lnTo>
                    <a:pt x="2421" y="1768"/>
                  </a:lnTo>
                  <a:lnTo>
                    <a:pt x="2492" y="2206"/>
                  </a:lnTo>
                  <a:lnTo>
                    <a:pt x="2474" y="2295"/>
                  </a:lnTo>
                  <a:lnTo>
                    <a:pt x="2439" y="2358"/>
                  </a:lnTo>
                  <a:lnTo>
                    <a:pt x="2340" y="2429"/>
                  </a:lnTo>
                  <a:lnTo>
                    <a:pt x="2197" y="2465"/>
                  </a:lnTo>
                  <a:lnTo>
                    <a:pt x="2171" y="2465"/>
                  </a:lnTo>
                  <a:lnTo>
                    <a:pt x="2046" y="2224"/>
                  </a:lnTo>
                  <a:lnTo>
                    <a:pt x="1403" y="1179"/>
                  </a:lnTo>
                  <a:lnTo>
                    <a:pt x="1054" y="795"/>
                  </a:lnTo>
                  <a:lnTo>
                    <a:pt x="849" y="670"/>
                  </a:lnTo>
                  <a:lnTo>
                    <a:pt x="769" y="679"/>
                  </a:lnTo>
                  <a:lnTo>
                    <a:pt x="697" y="706"/>
                  </a:lnTo>
                  <a:lnTo>
                    <a:pt x="608" y="786"/>
                  </a:lnTo>
                  <a:lnTo>
                    <a:pt x="581" y="920"/>
                  </a:lnTo>
                  <a:lnTo>
                    <a:pt x="653" y="1134"/>
                  </a:lnTo>
                  <a:lnTo>
                    <a:pt x="697" y="1259"/>
                  </a:lnTo>
                  <a:lnTo>
                    <a:pt x="688" y="1313"/>
                  </a:lnTo>
                  <a:lnTo>
                    <a:pt x="662" y="1322"/>
                  </a:lnTo>
                  <a:lnTo>
                    <a:pt x="492" y="1349"/>
                  </a:lnTo>
                  <a:lnTo>
                    <a:pt x="153" y="1340"/>
                  </a:lnTo>
                  <a:lnTo>
                    <a:pt x="36" y="1358"/>
                  </a:lnTo>
                  <a:lnTo>
                    <a:pt x="1" y="1402"/>
                  </a:lnTo>
                  <a:lnTo>
                    <a:pt x="1" y="1429"/>
                  </a:lnTo>
                  <a:lnTo>
                    <a:pt x="27" y="1492"/>
                  </a:lnTo>
                  <a:lnTo>
                    <a:pt x="153" y="1625"/>
                  </a:lnTo>
                  <a:lnTo>
                    <a:pt x="394" y="1795"/>
                  </a:lnTo>
                  <a:lnTo>
                    <a:pt x="447" y="1858"/>
                  </a:lnTo>
                  <a:lnTo>
                    <a:pt x="420" y="1902"/>
                  </a:lnTo>
                  <a:lnTo>
                    <a:pt x="331" y="2018"/>
                  </a:lnTo>
                  <a:lnTo>
                    <a:pt x="349" y="2108"/>
                  </a:lnTo>
                  <a:lnTo>
                    <a:pt x="411" y="2161"/>
                  </a:lnTo>
                  <a:lnTo>
                    <a:pt x="724" y="2286"/>
                  </a:lnTo>
                  <a:lnTo>
                    <a:pt x="1599" y="2545"/>
                  </a:lnTo>
                  <a:lnTo>
                    <a:pt x="1974" y="2679"/>
                  </a:lnTo>
                  <a:lnTo>
                    <a:pt x="1983" y="2706"/>
                  </a:lnTo>
                  <a:lnTo>
                    <a:pt x="1706" y="2795"/>
                  </a:lnTo>
                  <a:lnTo>
                    <a:pt x="822" y="3081"/>
                  </a:lnTo>
                  <a:lnTo>
                    <a:pt x="519" y="3224"/>
                  </a:lnTo>
                  <a:lnTo>
                    <a:pt x="429" y="3295"/>
                  </a:lnTo>
                  <a:lnTo>
                    <a:pt x="438" y="3331"/>
                  </a:lnTo>
                  <a:lnTo>
                    <a:pt x="501" y="3376"/>
                  </a:lnTo>
                  <a:lnTo>
                    <a:pt x="662" y="3411"/>
                  </a:lnTo>
                  <a:lnTo>
                    <a:pt x="894" y="3394"/>
                  </a:lnTo>
                  <a:lnTo>
                    <a:pt x="929" y="3429"/>
                  </a:lnTo>
                  <a:lnTo>
                    <a:pt x="858" y="3563"/>
                  </a:lnTo>
                  <a:lnTo>
                    <a:pt x="608" y="3992"/>
                  </a:lnTo>
                  <a:lnTo>
                    <a:pt x="563" y="4153"/>
                  </a:lnTo>
                  <a:lnTo>
                    <a:pt x="581" y="4215"/>
                  </a:lnTo>
                  <a:lnTo>
                    <a:pt x="626" y="4224"/>
                  </a:lnTo>
                  <a:lnTo>
                    <a:pt x="804" y="4197"/>
                  </a:lnTo>
                  <a:lnTo>
                    <a:pt x="1037" y="4135"/>
                  </a:lnTo>
                  <a:lnTo>
                    <a:pt x="1144" y="4135"/>
                  </a:lnTo>
                  <a:lnTo>
                    <a:pt x="1171" y="4171"/>
                  </a:lnTo>
                  <a:lnTo>
                    <a:pt x="1171" y="4313"/>
                  </a:lnTo>
                  <a:lnTo>
                    <a:pt x="1108" y="4590"/>
                  </a:lnTo>
                  <a:lnTo>
                    <a:pt x="1206" y="4626"/>
                  </a:lnTo>
                  <a:lnTo>
                    <a:pt x="1358" y="4537"/>
                  </a:lnTo>
                  <a:lnTo>
                    <a:pt x="1537" y="4403"/>
                  </a:lnTo>
                  <a:lnTo>
                    <a:pt x="1930" y="3992"/>
                  </a:lnTo>
                  <a:lnTo>
                    <a:pt x="2430" y="3349"/>
                  </a:lnTo>
                  <a:lnTo>
                    <a:pt x="2537" y="3251"/>
                  </a:lnTo>
                  <a:lnTo>
                    <a:pt x="2555" y="3447"/>
                  </a:lnTo>
                  <a:lnTo>
                    <a:pt x="2635" y="4197"/>
                  </a:lnTo>
                  <a:lnTo>
                    <a:pt x="2724" y="4465"/>
                  </a:lnTo>
                  <a:lnTo>
                    <a:pt x="2805" y="4555"/>
                  </a:lnTo>
                  <a:lnTo>
                    <a:pt x="2849" y="4555"/>
                  </a:lnTo>
                  <a:lnTo>
                    <a:pt x="2948" y="4519"/>
                  </a:lnTo>
                  <a:lnTo>
                    <a:pt x="3099" y="4394"/>
                  </a:lnTo>
                  <a:lnTo>
                    <a:pt x="3215" y="4287"/>
                  </a:lnTo>
                  <a:lnTo>
                    <a:pt x="3305" y="4251"/>
                  </a:lnTo>
                  <a:lnTo>
                    <a:pt x="3332" y="4287"/>
                  </a:lnTo>
                  <a:lnTo>
                    <a:pt x="3439" y="4438"/>
                  </a:lnTo>
                  <a:lnTo>
                    <a:pt x="3787" y="4751"/>
                  </a:lnTo>
                  <a:lnTo>
                    <a:pt x="3930" y="4796"/>
                  </a:lnTo>
                  <a:lnTo>
                    <a:pt x="3983" y="4769"/>
                  </a:lnTo>
                  <a:lnTo>
                    <a:pt x="4001" y="4715"/>
                  </a:lnTo>
                  <a:lnTo>
                    <a:pt x="4010" y="4492"/>
                  </a:lnTo>
                  <a:lnTo>
                    <a:pt x="3992" y="4197"/>
                  </a:lnTo>
                  <a:lnTo>
                    <a:pt x="4010" y="4072"/>
                  </a:lnTo>
                  <a:lnTo>
                    <a:pt x="4046" y="4054"/>
                  </a:lnTo>
                  <a:lnTo>
                    <a:pt x="4207" y="4072"/>
                  </a:lnTo>
                  <a:lnTo>
                    <a:pt x="4537" y="4171"/>
                  </a:lnTo>
                  <a:lnTo>
                    <a:pt x="4582" y="4090"/>
                  </a:lnTo>
                  <a:lnTo>
                    <a:pt x="4475" y="3956"/>
                  </a:lnTo>
                  <a:lnTo>
                    <a:pt x="4117" y="3608"/>
                  </a:lnTo>
                  <a:lnTo>
                    <a:pt x="3260" y="2920"/>
                  </a:lnTo>
                  <a:lnTo>
                    <a:pt x="3144" y="2831"/>
                  </a:lnTo>
                  <a:lnTo>
                    <a:pt x="3358" y="2804"/>
                  </a:lnTo>
                  <a:lnTo>
                    <a:pt x="4296" y="2626"/>
                  </a:lnTo>
                  <a:lnTo>
                    <a:pt x="4653" y="2501"/>
                  </a:lnTo>
                  <a:lnTo>
                    <a:pt x="4769" y="2420"/>
                  </a:lnTo>
                  <a:lnTo>
                    <a:pt x="4760" y="2376"/>
                  </a:lnTo>
                  <a:lnTo>
                    <a:pt x="4725" y="2304"/>
                  </a:lnTo>
                  <a:lnTo>
                    <a:pt x="4600" y="2224"/>
                  </a:lnTo>
                  <a:lnTo>
                    <a:pt x="4475" y="2197"/>
                  </a:lnTo>
                  <a:lnTo>
                    <a:pt x="4412" y="2161"/>
                  </a:lnTo>
                  <a:lnTo>
                    <a:pt x="4421" y="2126"/>
                  </a:lnTo>
                  <a:lnTo>
                    <a:pt x="4582" y="1965"/>
                  </a:lnTo>
                  <a:lnTo>
                    <a:pt x="5064" y="1536"/>
                  </a:lnTo>
                  <a:lnTo>
                    <a:pt x="5189" y="1384"/>
                  </a:lnTo>
                  <a:lnTo>
                    <a:pt x="5180" y="1322"/>
                  </a:lnTo>
                  <a:lnTo>
                    <a:pt x="5126" y="1322"/>
                  </a:lnTo>
                  <a:lnTo>
                    <a:pt x="5001" y="1340"/>
                  </a:lnTo>
                  <a:lnTo>
                    <a:pt x="4716" y="1447"/>
                  </a:lnTo>
                  <a:lnTo>
                    <a:pt x="4475" y="1563"/>
                  </a:lnTo>
                  <a:lnTo>
                    <a:pt x="4359" y="1608"/>
                  </a:lnTo>
                  <a:lnTo>
                    <a:pt x="4323" y="1590"/>
                  </a:lnTo>
                  <a:lnTo>
                    <a:pt x="4332" y="1563"/>
                  </a:lnTo>
                  <a:lnTo>
                    <a:pt x="4403" y="1402"/>
                  </a:lnTo>
                  <a:lnTo>
                    <a:pt x="4519" y="1179"/>
                  </a:lnTo>
                  <a:lnTo>
                    <a:pt x="4430" y="1170"/>
                  </a:lnTo>
                  <a:lnTo>
                    <a:pt x="4278" y="1250"/>
                  </a:lnTo>
                  <a:lnTo>
                    <a:pt x="3867" y="1518"/>
                  </a:lnTo>
                  <a:lnTo>
                    <a:pt x="3233" y="2027"/>
                  </a:lnTo>
                  <a:lnTo>
                    <a:pt x="3001" y="2206"/>
                  </a:lnTo>
                  <a:lnTo>
                    <a:pt x="3001" y="2170"/>
                  </a:lnTo>
                  <a:lnTo>
                    <a:pt x="3117" y="1876"/>
                  </a:lnTo>
                  <a:lnTo>
                    <a:pt x="3367" y="929"/>
                  </a:lnTo>
                  <a:lnTo>
                    <a:pt x="3421" y="572"/>
                  </a:lnTo>
                  <a:lnTo>
                    <a:pt x="3412" y="447"/>
                  </a:lnTo>
                  <a:lnTo>
                    <a:pt x="3385" y="429"/>
                  </a:lnTo>
                  <a:lnTo>
                    <a:pt x="3323" y="447"/>
                  </a:lnTo>
                  <a:lnTo>
                    <a:pt x="3180" y="572"/>
                  </a:lnTo>
                  <a:lnTo>
                    <a:pt x="3046" y="724"/>
                  </a:lnTo>
                  <a:lnTo>
                    <a:pt x="2983" y="768"/>
                  </a:lnTo>
                  <a:lnTo>
                    <a:pt x="2957" y="750"/>
                  </a:lnTo>
                  <a:lnTo>
                    <a:pt x="2948" y="715"/>
                  </a:lnTo>
                  <a:lnTo>
                    <a:pt x="2930" y="500"/>
                  </a:lnTo>
                  <a:lnTo>
                    <a:pt x="2840" y="98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EAE6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0" name="Google Shape;1400;p37"/>
          <p:cNvGrpSpPr/>
          <p:nvPr/>
        </p:nvGrpSpPr>
        <p:grpSpPr>
          <a:xfrm>
            <a:off x="7219567" y="944866"/>
            <a:ext cx="370543" cy="353059"/>
            <a:chOff x="15928592" y="3748428"/>
            <a:chExt cx="370543" cy="353059"/>
          </a:xfrm>
        </p:grpSpPr>
        <p:sp>
          <p:nvSpPr>
            <p:cNvPr id="1401" name="Google Shape;1401;p37"/>
            <p:cNvSpPr/>
            <p:nvPr/>
          </p:nvSpPr>
          <p:spPr>
            <a:xfrm>
              <a:off x="15928592" y="3748428"/>
              <a:ext cx="370543" cy="353059"/>
            </a:xfrm>
            <a:custGeom>
              <a:rect b="b" l="l" r="r" t="t"/>
              <a:pathLst>
                <a:path extrusionOk="0" h="6502" w="6824">
                  <a:moveTo>
                    <a:pt x="3850" y="1"/>
                  </a:moveTo>
                  <a:lnTo>
                    <a:pt x="3510" y="10"/>
                  </a:lnTo>
                  <a:lnTo>
                    <a:pt x="3189" y="90"/>
                  </a:lnTo>
                  <a:lnTo>
                    <a:pt x="2912" y="242"/>
                  </a:lnTo>
                  <a:lnTo>
                    <a:pt x="2716" y="456"/>
                  </a:lnTo>
                  <a:lnTo>
                    <a:pt x="2653" y="599"/>
                  </a:lnTo>
                  <a:lnTo>
                    <a:pt x="2608" y="751"/>
                  </a:lnTo>
                  <a:lnTo>
                    <a:pt x="2573" y="1108"/>
                  </a:lnTo>
                  <a:lnTo>
                    <a:pt x="2599" y="1689"/>
                  </a:lnTo>
                  <a:lnTo>
                    <a:pt x="2796" y="2769"/>
                  </a:lnTo>
                  <a:lnTo>
                    <a:pt x="2858" y="2966"/>
                  </a:lnTo>
                  <a:lnTo>
                    <a:pt x="2832" y="2903"/>
                  </a:lnTo>
                  <a:lnTo>
                    <a:pt x="2555" y="2332"/>
                  </a:lnTo>
                  <a:lnTo>
                    <a:pt x="2180" y="1787"/>
                  </a:lnTo>
                  <a:lnTo>
                    <a:pt x="1858" y="1474"/>
                  </a:lnTo>
                  <a:lnTo>
                    <a:pt x="1492" y="1269"/>
                  </a:lnTo>
                  <a:lnTo>
                    <a:pt x="1180" y="1215"/>
                  </a:lnTo>
                  <a:lnTo>
                    <a:pt x="965" y="1233"/>
                  </a:lnTo>
                  <a:lnTo>
                    <a:pt x="849" y="1269"/>
                  </a:lnTo>
                  <a:lnTo>
                    <a:pt x="635" y="1349"/>
                  </a:lnTo>
                  <a:lnTo>
                    <a:pt x="313" y="1564"/>
                  </a:lnTo>
                  <a:lnTo>
                    <a:pt x="108" y="1814"/>
                  </a:lnTo>
                  <a:lnTo>
                    <a:pt x="10" y="2100"/>
                  </a:lnTo>
                  <a:lnTo>
                    <a:pt x="1" y="2394"/>
                  </a:lnTo>
                  <a:lnTo>
                    <a:pt x="72" y="2689"/>
                  </a:lnTo>
                  <a:lnTo>
                    <a:pt x="197" y="2975"/>
                  </a:lnTo>
                  <a:lnTo>
                    <a:pt x="376" y="3225"/>
                  </a:lnTo>
                  <a:lnTo>
                    <a:pt x="474" y="3332"/>
                  </a:lnTo>
                  <a:lnTo>
                    <a:pt x="688" y="3528"/>
                  </a:lnTo>
                  <a:lnTo>
                    <a:pt x="1153" y="3787"/>
                  </a:lnTo>
                  <a:lnTo>
                    <a:pt x="1733" y="3957"/>
                  </a:lnTo>
                  <a:lnTo>
                    <a:pt x="1831" y="3966"/>
                  </a:lnTo>
                  <a:lnTo>
                    <a:pt x="1778" y="3975"/>
                  </a:lnTo>
                  <a:lnTo>
                    <a:pt x="1314" y="4100"/>
                  </a:lnTo>
                  <a:lnTo>
                    <a:pt x="867" y="4314"/>
                  </a:lnTo>
                  <a:lnTo>
                    <a:pt x="608" y="4528"/>
                  </a:lnTo>
                  <a:lnTo>
                    <a:pt x="421" y="4805"/>
                  </a:lnTo>
                  <a:lnTo>
                    <a:pt x="349" y="5154"/>
                  </a:lnTo>
                  <a:lnTo>
                    <a:pt x="385" y="5359"/>
                  </a:lnTo>
                  <a:lnTo>
                    <a:pt x="438" y="5564"/>
                  </a:lnTo>
                  <a:lnTo>
                    <a:pt x="617" y="5904"/>
                  </a:lnTo>
                  <a:lnTo>
                    <a:pt x="858" y="6145"/>
                  </a:lnTo>
                  <a:lnTo>
                    <a:pt x="1144" y="6314"/>
                  </a:lnTo>
                  <a:lnTo>
                    <a:pt x="1456" y="6413"/>
                  </a:lnTo>
                  <a:lnTo>
                    <a:pt x="1769" y="6439"/>
                  </a:lnTo>
                  <a:lnTo>
                    <a:pt x="2064" y="6404"/>
                  </a:lnTo>
                  <a:lnTo>
                    <a:pt x="2323" y="6306"/>
                  </a:lnTo>
                  <a:lnTo>
                    <a:pt x="2421" y="6243"/>
                  </a:lnTo>
                  <a:lnTo>
                    <a:pt x="2608" y="6091"/>
                  </a:lnTo>
                  <a:lnTo>
                    <a:pt x="2912" y="5761"/>
                  </a:lnTo>
                  <a:lnTo>
                    <a:pt x="3198" y="5332"/>
                  </a:lnTo>
                  <a:lnTo>
                    <a:pt x="3233" y="5252"/>
                  </a:lnTo>
                  <a:lnTo>
                    <a:pt x="3242" y="5296"/>
                  </a:lnTo>
                  <a:lnTo>
                    <a:pt x="3305" y="5645"/>
                  </a:lnTo>
                  <a:lnTo>
                    <a:pt x="3466" y="5993"/>
                  </a:lnTo>
                  <a:lnTo>
                    <a:pt x="3635" y="6216"/>
                  </a:lnTo>
                  <a:lnTo>
                    <a:pt x="3876" y="6386"/>
                  </a:lnTo>
                  <a:lnTo>
                    <a:pt x="4207" y="6493"/>
                  </a:lnTo>
                  <a:lnTo>
                    <a:pt x="4403" y="6502"/>
                  </a:lnTo>
                  <a:lnTo>
                    <a:pt x="4609" y="6502"/>
                  </a:lnTo>
                  <a:lnTo>
                    <a:pt x="4993" y="6448"/>
                  </a:lnTo>
                  <a:lnTo>
                    <a:pt x="5332" y="6332"/>
                  </a:lnTo>
                  <a:lnTo>
                    <a:pt x="5618" y="6181"/>
                  </a:lnTo>
                  <a:lnTo>
                    <a:pt x="5850" y="5993"/>
                  </a:lnTo>
                  <a:lnTo>
                    <a:pt x="6011" y="5770"/>
                  </a:lnTo>
                  <a:lnTo>
                    <a:pt x="6100" y="5538"/>
                  </a:lnTo>
                  <a:lnTo>
                    <a:pt x="6100" y="5288"/>
                  </a:lnTo>
                  <a:lnTo>
                    <a:pt x="6064" y="5162"/>
                  </a:lnTo>
                  <a:lnTo>
                    <a:pt x="6020" y="5046"/>
                  </a:lnTo>
                  <a:lnTo>
                    <a:pt x="5859" y="4841"/>
                  </a:lnTo>
                  <a:lnTo>
                    <a:pt x="5555" y="4582"/>
                  </a:lnTo>
                  <a:lnTo>
                    <a:pt x="4894" y="4296"/>
                  </a:lnTo>
                  <a:lnTo>
                    <a:pt x="4761" y="4261"/>
                  </a:lnTo>
                  <a:lnTo>
                    <a:pt x="4948" y="4234"/>
                  </a:lnTo>
                  <a:lnTo>
                    <a:pt x="5895" y="3948"/>
                  </a:lnTo>
                  <a:lnTo>
                    <a:pt x="6350" y="3698"/>
                  </a:lnTo>
                  <a:lnTo>
                    <a:pt x="6582" y="3484"/>
                  </a:lnTo>
                  <a:lnTo>
                    <a:pt x="6663" y="3359"/>
                  </a:lnTo>
                  <a:lnTo>
                    <a:pt x="6734" y="3234"/>
                  </a:lnTo>
                  <a:lnTo>
                    <a:pt x="6805" y="2948"/>
                  </a:lnTo>
                  <a:lnTo>
                    <a:pt x="6823" y="2662"/>
                  </a:lnTo>
                  <a:lnTo>
                    <a:pt x="6788" y="2385"/>
                  </a:lnTo>
                  <a:lnTo>
                    <a:pt x="6698" y="2117"/>
                  </a:lnTo>
                  <a:lnTo>
                    <a:pt x="6564" y="1885"/>
                  </a:lnTo>
                  <a:lnTo>
                    <a:pt x="6386" y="1707"/>
                  </a:lnTo>
                  <a:lnTo>
                    <a:pt x="6180" y="1582"/>
                  </a:lnTo>
                  <a:lnTo>
                    <a:pt x="6055" y="1555"/>
                  </a:lnTo>
                  <a:lnTo>
                    <a:pt x="5930" y="1546"/>
                  </a:lnTo>
                  <a:lnTo>
                    <a:pt x="5645" y="1608"/>
                  </a:lnTo>
                  <a:lnTo>
                    <a:pt x="5171" y="1841"/>
                  </a:lnTo>
                  <a:lnTo>
                    <a:pt x="4314" y="2492"/>
                  </a:lnTo>
                  <a:lnTo>
                    <a:pt x="4153" y="2644"/>
                  </a:lnTo>
                  <a:lnTo>
                    <a:pt x="4153" y="2644"/>
                  </a:lnTo>
                  <a:lnTo>
                    <a:pt x="4287" y="2475"/>
                  </a:lnTo>
                  <a:lnTo>
                    <a:pt x="4716" y="1689"/>
                  </a:lnTo>
                  <a:lnTo>
                    <a:pt x="4850" y="1340"/>
                  </a:lnTo>
                  <a:lnTo>
                    <a:pt x="4912" y="992"/>
                  </a:lnTo>
                  <a:lnTo>
                    <a:pt x="4877" y="671"/>
                  </a:lnTo>
                  <a:lnTo>
                    <a:pt x="4814" y="528"/>
                  </a:lnTo>
                  <a:lnTo>
                    <a:pt x="4725" y="403"/>
                  </a:lnTo>
                  <a:lnTo>
                    <a:pt x="4484" y="197"/>
                  </a:lnTo>
                  <a:lnTo>
                    <a:pt x="4180" y="63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15973714" y="3813912"/>
              <a:ext cx="281763" cy="260423"/>
            </a:xfrm>
            <a:custGeom>
              <a:rect b="b" l="l" r="r" t="t"/>
              <a:pathLst>
                <a:path extrusionOk="0" h="4796" w="5189">
                  <a:moveTo>
                    <a:pt x="2742" y="1"/>
                  </a:moveTo>
                  <a:lnTo>
                    <a:pt x="2715" y="27"/>
                  </a:lnTo>
                  <a:lnTo>
                    <a:pt x="2679" y="117"/>
                  </a:lnTo>
                  <a:lnTo>
                    <a:pt x="2626" y="358"/>
                  </a:lnTo>
                  <a:lnTo>
                    <a:pt x="2599" y="599"/>
                  </a:lnTo>
                  <a:lnTo>
                    <a:pt x="2581" y="733"/>
                  </a:lnTo>
                  <a:lnTo>
                    <a:pt x="2563" y="715"/>
                  </a:lnTo>
                  <a:lnTo>
                    <a:pt x="2501" y="581"/>
                  </a:lnTo>
                  <a:lnTo>
                    <a:pt x="2340" y="358"/>
                  </a:lnTo>
                  <a:lnTo>
                    <a:pt x="2251" y="376"/>
                  </a:lnTo>
                  <a:lnTo>
                    <a:pt x="2215" y="492"/>
                  </a:lnTo>
                  <a:lnTo>
                    <a:pt x="2206" y="670"/>
                  </a:lnTo>
                  <a:lnTo>
                    <a:pt x="2295" y="1188"/>
                  </a:lnTo>
                  <a:lnTo>
                    <a:pt x="2420" y="1760"/>
                  </a:lnTo>
                  <a:lnTo>
                    <a:pt x="2492" y="2206"/>
                  </a:lnTo>
                  <a:lnTo>
                    <a:pt x="2474" y="2296"/>
                  </a:lnTo>
                  <a:lnTo>
                    <a:pt x="2438" y="2349"/>
                  </a:lnTo>
                  <a:lnTo>
                    <a:pt x="2340" y="2421"/>
                  </a:lnTo>
                  <a:lnTo>
                    <a:pt x="2197" y="2465"/>
                  </a:lnTo>
                  <a:lnTo>
                    <a:pt x="2170" y="2465"/>
                  </a:lnTo>
                  <a:lnTo>
                    <a:pt x="2045" y="2224"/>
                  </a:lnTo>
                  <a:lnTo>
                    <a:pt x="1402" y="1179"/>
                  </a:lnTo>
                  <a:lnTo>
                    <a:pt x="1054" y="795"/>
                  </a:lnTo>
                  <a:lnTo>
                    <a:pt x="858" y="670"/>
                  </a:lnTo>
                  <a:lnTo>
                    <a:pt x="768" y="679"/>
                  </a:lnTo>
                  <a:lnTo>
                    <a:pt x="697" y="706"/>
                  </a:lnTo>
                  <a:lnTo>
                    <a:pt x="608" y="777"/>
                  </a:lnTo>
                  <a:lnTo>
                    <a:pt x="581" y="920"/>
                  </a:lnTo>
                  <a:lnTo>
                    <a:pt x="652" y="1126"/>
                  </a:lnTo>
                  <a:lnTo>
                    <a:pt x="697" y="1251"/>
                  </a:lnTo>
                  <a:lnTo>
                    <a:pt x="688" y="1313"/>
                  </a:lnTo>
                  <a:lnTo>
                    <a:pt x="661" y="1322"/>
                  </a:lnTo>
                  <a:lnTo>
                    <a:pt x="500" y="1349"/>
                  </a:lnTo>
                  <a:lnTo>
                    <a:pt x="152" y="1331"/>
                  </a:lnTo>
                  <a:lnTo>
                    <a:pt x="36" y="1358"/>
                  </a:lnTo>
                  <a:lnTo>
                    <a:pt x="0" y="1394"/>
                  </a:lnTo>
                  <a:lnTo>
                    <a:pt x="0" y="1429"/>
                  </a:lnTo>
                  <a:lnTo>
                    <a:pt x="27" y="1492"/>
                  </a:lnTo>
                  <a:lnTo>
                    <a:pt x="152" y="1626"/>
                  </a:lnTo>
                  <a:lnTo>
                    <a:pt x="393" y="1795"/>
                  </a:lnTo>
                  <a:lnTo>
                    <a:pt x="447" y="1849"/>
                  </a:lnTo>
                  <a:lnTo>
                    <a:pt x="420" y="1894"/>
                  </a:lnTo>
                  <a:lnTo>
                    <a:pt x="331" y="2010"/>
                  </a:lnTo>
                  <a:lnTo>
                    <a:pt x="349" y="2108"/>
                  </a:lnTo>
                  <a:lnTo>
                    <a:pt x="411" y="2162"/>
                  </a:lnTo>
                  <a:lnTo>
                    <a:pt x="724" y="2287"/>
                  </a:lnTo>
                  <a:lnTo>
                    <a:pt x="1599" y="2546"/>
                  </a:lnTo>
                  <a:lnTo>
                    <a:pt x="1983" y="2680"/>
                  </a:lnTo>
                  <a:lnTo>
                    <a:pt x="1983" y="2706"/>
                  </a:lnTo>
                  <a:lnTo>
                    <a:pt x="1715" y="2796"/>
                  </a:lnTo>
                  <a:lnTo>
                    <a:pt x="831" y="3081"/>
                  </a:lnTo>
                  <a:lnTo>
                    <a:pt x="518" y="3224"/>
                  </a:lnTo>
                  <a:lnTo>
                    <a:pt x="429" y="3296"/>
                  </a:lnTo>
                  <a:lnTo>
                    <a:pt x="438" y="3331"/>
                  </a:lnTo>
                  <a:lnTo>
                    <a:pt x="500" y="3376"/>
                  </a:lnTo>
                  <a:lnTo>
                    <a:pt x="661" y="3403"/>
                  </a:lnTo>
                  <a:lnTo>
                    <a:pt x="893" y="3394"/>
                  </a:lnTo>
                  <a:lnTo>
                    <a:pt x="929" y="3430"/>
                  </a:lnTo>
                  <a:lnTo>
                    <a:pt x="858" y="3564"/>
                  </a:lnTo>
                  <a:lnTo>
                    <a:pt x="608" y="3992"/>
                  </a:lnTo>
                  <a:lnTo>
                    <a:pt x="563" y="4153"/>
                  </a:lnTo>
                  <a:lnTo>
                    <a:pt x="590" y="4215"/>
                  </a:lnTo>
                  <a:lnTo>
                    <a:pt x="625" y="4215"/>
                  </a:lnTo>
                  <a:lnTo>
                    <a:pt x="804" y="4198"/>
                  </a:lnTo>
                  <a:lnTo>
                    <a:pt x="1036" y="4126"/>
                  </a:lnTo>
                  <a:lnTo>
                    <a:pt x="1143" y="4135"/>
                  </a:lnTo>
                  <a:lnTo>
                    <a:pt x="1179" y="4171"/>
                  </a:lnTo>
                  <a:lnTo>
                    <a:pt x="1170" y="4314"/>
                  </a:lnTo>
                  <a:lnTo>
                    <a:pt x="1108" y="4591"/>
                  </a:lnTo>
                  <a:lnTo>
                    <a:pt x="1206" y="4626"/>
                  </a:lnTo>
                  <a:lnTo>
                    <a:pt x="1358" y="4537"/>
                  </a:lnTo>
                  <a:lnTo>
                    <a:pt x="1536" y="4403"/>
                  </a:lnTo>
                  <a:lnTo>
                    <a:pt x="1929" y="3983"/>
                  </a:lnTo>
                  <a:lnTo>
                    <a:pt x="2429" y="3349"/>
                  </a:lnTo>
                  <a:lnTo>
                    <a:pt x="2536" y="3251"/>
                  </a:lnTo>
                  <a:lnTo>
                    <a:pt x="2554" y="3447"/>
                  </a:lnTo>
                  <a:lnTo>
                    <a:pt x="2644" y="4198"/>
                  </a:lnTo>
                  <a:lnTo>
                    <a:pt x="2724" y="4466"/>
                  </a:lnTo>
                  <a:lnTo>
                    <a:pt x="2804" y="4555"/>
                  </a:lnTo>
                  <a:lnTo>
                    <a:pt x="2849" y="4546"/>
                  </a:lnTo>
                  <a:lnTo>
                    <a:pt x="2947" y="4510"/>
                  </a:lnTo>
                  <a:lnTo>
                    <a:pt x="3108" y="4394"/>
                  </a:lnTo>
                  <a:lnTo>
                    <a:pt x="3224" y="4278"/>
                  </a:lnTo>
                  <a:lnTo>
                    <a:pt x="3304" y="4242"/>
                  </a:lnTo>
                  <a:lnTo>
                    <a:pt x="3331" y="4278"/>
                  </a:lnTo>
                  <a:lnTo>
                    <a:pt x="3438" y="4439"/>
                  </a:lnTo>
                  <a:lnTo>
                    <a:pt x="3787" y="4751"/>
                  </a:lnTo>
                  <a:lnTo>
                    <a:pt x="3930" y="4796"/>
                  </a:lnTo>
                  <a:lnTo>
                    <a:pt x="3983" y="4760"/>
                  </a:lnTo>
                  <a:lnTo>
                    <a:pt x="4001" y="4716"/>
                  </a:lnTo>
                  <a:lnTo>
                    <a:pt x="4010" y="4492"/>
                  </a:lnTo>
                  <a:lnTo>
                    <a:pt x="3992" y="4198"/>
                  </a:lnTo>
                  <a:lnTo>
                    <a:pt x="4010" y="4073"/>
                  </a:lnTo>
                  <a:lnTo>
                    <a:pt x="4046" y="4046"/>
                  </a:lnTo>
                  <a:lnTo>
                    <a:pt x="4206" y="4073"/>
                  </a:lnTo>
                  <a:lnTo>
                    <a:pt x="4546" y="4171"/>
                  </a:lnTo>
                  <a:lnTo>
                    <a:pt x="4581" y="4090"/>
                  </a:lnTo>
                  <a:lnTo>
                    <a:pt x="4474" y="3956"/>
                  </a:lnTo>
                  <a:lnTo>
                    <a:pt x="4117" y="3608"/>
                  </a:lnTo>
                  <a:lnTo>
                    <a:pt x="3260" y="2921"/>
                  </a:lnTo>
                  <a:lnTo>
                    <a:pt x="3144" y="2831"/>
                  </a:lnTo>
                  <a:lnTo>
                    <a:pt x="3358" y="2805"/>
                  </a:lnTo>
                  <a:lnTo>
                    <a:pt x="4305" y="2617"/>
                  </a:lnTo>
                  <a:lnTo>
                    <a:pt x="4653" y="2501"/>
                  </a:lnTo>
                  <a:lnTo>
                    <a:pt x="4769" y="2421"/>
                  </a:lnTo>
                  <a:lnTo>
                    <a:pt x="4769" y="2376"/>
                  </a:lnTo>
                  <a:lnTo>
                    <a:pt x="4724" y="2304"/>
                  </a:lnTo>
                  <a:lnTo>
                    <a:pt x="4599" y="2224"/>
                  </a:lnTo>
                  <a:lnTo>
                    <a:pt x="4474" y="2197"/>
                  </a:lnTo>
                  <a:lnTo>
                    <a:pt x="4412" y="2162"/>
                  </a:lnTo>
                  <a:lnTo>
                    <a:pt x="4421" y="2126"/>
                  </a:lnTo>
                  <a:lnTo>
                    <a:pt x="4581" y="1965"/>
                  </a:lnTo>
                  <a:lnTo>
                    <a:pt x="5064" y="1536"/>
                  </a:lnTo>
                  <a:lnTo>
                    <a:pt x="5189" y="1376"/>
                  </a:lnTo>
                  <a:lnTo>
                    <a:pt x="5180" y="1322"/>
                  </a:lnTo>
                  <a:lnTo>
                    <a:pt x="5126" y="1322"/>
                  </a:lnTo>
                  <a:lnTo>
                    <a:pt x="5001" y="1331"/>
                  </a:lnTo>
                  <a:lnTo>
                    <a:pt x="4724" y="1438"/>
                  </a:lnTo>
                  <a:lnTo>
                    <a:pt x="4474" y="1563"/>
                  </a:lnTo>
                  <a:lnTo>
                    <a:pt x="4358" y="1599"/>
                  </a:lnTo>
                  <a:lnTo>
                    <a:pt x="4322" y="1590"/>
                  </a:lnTo>
                  <a:lnTo>
                    <a:pt x="4331" y="1554"/>
                  </a:lnTo>
                  <a:lnTo>
                    <a:pt x="4412" y="1394"/>
                  </a:lnTo>
                  <a:lnTo>
                    <a:pt x="4528" y="1170"/>
                  </a:lnTo>
                  <a:lnTo>
                    <a:pt x="4430" y="1161"/>
                  </a:lnTo>
                  <a:lnTo>
                    <a:pt x="4278" y="1242"/>
                  </a:lnTo>
                  <a:lnTo>
                    <a:pt x="3867" y="1519"/>
                  </a:lnTo>
                  <a:lnTo>
                    <a:pt x="3233" y="2028"/>
                  </a:lnTo>
                  <a:lnTo>
                    <a:pt x="3001" y="2206"/>
                  </a:lnTo>
                  <a:lnTo>
                    <a:pt x="3001" y="2206"/>
                  </a:lnTo>
                  <a:lnTo>
                    <a:pt x="3010" y="2171"/>
                  </a:lnTo>
                  <a:lnTo>
                    <a:pt x="3117" y="1876"/>
                  </a:lnTo>
                  <a:lnTo>
                    <a:pt x="3367" y="929"/>
                  </a:lnTo>
                  <a:lnTo>
                    <a:pt x="3429" y="572"/>
                  </a:lnTo>
                  <a:lnTo>
                    <a:pt x="3412" y="438"/>
                  </a:lnTo>
                  <a:lnTo>
                    <a:pt x="3385" y="429"/>
                  </a:lnTo>
                  <a:lnTo>
                    <a:pt x="3322" y="447"/>
                  </a:lnTo>
                  <a:lnTo>
                    <a:pt x="3179" y="572"/>
                  </a:lnTo>
                  <a:lnTo>
                    <a:pt x="3054" y="715"/>
                  </a:lnTo>
                  <a:lnTo>
                    <a:pt x="2983" y="769"/>
                  </a:lnTo>
                  <a:lnTo>
                    <a:pt x="2956" y="742"/>
                  </a:lnTo>
                  <a:lnTo>
                    <a:pt x="2947" y="706"/>
                  </a:lnTo>
                  <a:lnTo>
                    <a:pt x="2929" y="492"/>
                  </a:lnTo>
                  <a:lnTo>
                    <a:pt x="2840" y="99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FDF5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16073081" y="3924464"/>
              <a:ext cx="90247" cy="85414"/>
            </a:xfrm>
            <a:custGeom>
              <a:rect b="b" l="l" r="r" t="t"/>
              <a:pathLst>
                <a:path extrusionOk="0" h="1573" w="1662">
                  <a:moveTo>
                    <a:pt x="1064" y="1"/>
                  </a:moveTo>
                  <a:lnTo>
                    <a:pt x="680" y="54"/>
                  </a:lnTo>
                  <a:lnTo>
                    <a:pt x="617" y="81"/>
                  </a:lnTo>
                  <a:lnTo>
                    <a:pt x="546" y="81"/>
                  </a:lnTo>
                  <a:lnTo>
                    <a:pt x="206" y="233"/>
                  </a:lnTo>
                  <a:lnTo>
                    <a:pt x="63" y="402"/>
                  </a:lnTo>
                  <a:lnTo>
                    <a:pt x="10" y="563"/>
                  </a:lnTo>
                  <a:lnTo>
                    <a:pt x="1" y="661"/>
                  </a:lnTo>
                  <a:lnTo>
                    <a:pt x="1" y="760"/>
                  </a:lnTo>
                  <a:lnTo>
                    <a:pt x="46" y="956"/>
                  </a:lnTo>
                  <a:lnTo>
                    <a:pt x="126" y="1135"/>
                  </a:lnTo>
                  <a:lnTo>
                    <a:pt x="242" y="1295"/>
                  </a:lnTo>
                  <a:lnTo>
                    <a:pt x="394" y="1429"/>
                  </a:lnTo>
                  <a:lnTo>
                    <a:pt x="572" y="1528"/>
                  </a:lnTo>
                  <a:lnTo>
                    <a:pt x="769" y="1572"/>
                  </a:lnTo>
                  <a:lnTo>
                    <a:pt x="974" y="1572"/>
                  </a:lnTo>
                  <a:lnTo>
                    <a:pt x="1090" y="1545"/>
                  </a:lnTo>
                  <a:lnTo>
                    <a:pt x="1198" y="1510"/>
                  </a:lnTo>
                  <a:lnTo>
                    <a:pt x="1376" y="1394"/>
                  </a:lnTo>
                  <a:lnTo>
                    <a:pt x="1510" y="1233"/>
                  </a:lnTo>
                  <a:lnTo>
                    <a:pt x="1608" y="1054"/>
                  </a:lnTo>
                  <a:lnTo>
                    <a:pt x="1653" y="849"/>
                  </a:lnTo>
                  <a:lnTo>
                    <a:pt x="1662" y="644"/>
                  </a:lnTo>
                  <a:lnTo>
                    <a:pt x="1626" y="456"/>
                  </a:lnTo>
                  <a:lnTo>
                    <a:pt x="1546" y="277"/>
                  </a:lnTo>
                  <a:lnTo>
                    <a:pt x="1483" y="206"/>
                  </a:lnTo>
                  <a:lnTo>
                    <a:pt x="1421" y="143"/>
                  </a:lnTo>
                  <a:lnTo>
                    <a:pt x="1278" y="63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8B4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4" name="Google Shape;1404;p37"/>
          <p:cNvGrpSpPr/>
          <p:nvPr/>
        </p:nvGrpSpPr>
        <p:grpSpPr>
          <a:xfrm>
            <a:off x="5571914" y="3233809"/>
            <a:ext cx="370489" cy="353059"/>
            <a:chOff x="3756264" y="3014934"/>
            <a:chExt cx="370489" cy="353059"/>
          </a:xfrm>
        </p:grpSpPr>
        <p:sp>
          <p:nvSpPr>
            <p:cNvPr id="1405" name="Google Shape;1405;p37"/>
            <p:cNvSpPr/>
            <p:nvPr/>
          </p:nvSpPr>
          <p:spPr>
            <a:xfrm>
              <a:off x="3756264" y="3014934"/>
              <a:ext cx="370489" cy="353059"/>
            </a:xfrm>
            <a:custGeom>
              <a:rect b="b" l="l" r="r" t="t"/>
              <a:pathLst>
                <a:path extrusionOk="0" h="6502" w="6823">
                  <a:moveTo>
                    <a:pt x="3849" y="0"/>
                  </a:moveTo>
                  <a:lnTo>
                    <a:pt x="3510" y="9"/>
                  </a:lnTo>
                  <a:lnTo>
                    <a:pt x="3188" y="81"/>
                  </a:lnTo>
                  <a:lnTo>
                    <a:pt x="2920" y="233"/>
                  </a:lnTo>
                  <a:lnTo>
                    <a:pt x="2715" y="456"/>
                  </a:lnTo>
                  <a:lnTo>
                    <a:pt x="2661" y="599"/>
                  </a:lnTo>
                  <a:lnTo>
                    <a:pt x="2617" y="751"/>
                  </a:lnTo>
                  <a:lnTo>
                    <a:pt x="2572" y="1099"/>
                  </a:lnTo>
                  <a:lnTo>
                    <a:pt x="2599" y="1688"/>
                  </a:lnTo>
                  <a:lnTo>
                    <a:pt x="2804" y="2769"/>
                  </a:lnTo>
                  <a:lnTo>
                    <a:pt x="2858" y="2965"/>
                  </a:lnTo>
                  <a:lnTo>
                    <a:pt x="2840" y="2903"/>
                  </a:lnTo>
                  <a:lnTo>
                    <a:pt x="2554" y="2322"/>
                  </a:lnTo>
                  <a:lnTo>
                    <a:pt x="2179" y="1786"/>
                  </a:lnTo>
                  <a:lnTo>
                    <a:pt x="1858" y="1474"/>
                  </a:lnTo>
                  <a:lnTo>
                    <a:pt x="1491" y="1260"/>
                  </a:lnTo>
                  <a:lnTo>
                    <a:pt x="1188" y="1206"/>
                  </a:lnTo>
                  <a:lnTo>
                    <a:pt x="965" y="1233"/>
                  </a:lnTo>
                  <a:lnTo>
                    <a:pt x="857" y="1260"/>
                  </a:lnTo>
                  <a:lnTo>
                    <a:pt x="634" y="1349"/>
                  </a:lnTo>
                  <a:lnTo>
                    <a:pt x="313" y="1554"/>
                  </a:lnTo>
                  <a:lnTo>
                    <a:pt x="107" y="1813"/>
                  </a:lnTo>
                  <a:lnTo>
                    <a:pt x="9" y="2090"/>
                  </a:lnTo>
                  <a:lnTo>
                    <a:pt x="0" y="2394"/>
                  </a:lnTo>
                  <a:lnTo>
                    <a:pt x="72" y="2688"/>
                  </a:lnTo>
                  <a:lnTo>
                    <a:pt x="197" y="2965"/>
                  </a:lnTo>
                  <a:lnTo>
                    <a:pt x="375" y="3224"/>
                  </a:lnTo>
                  <a:lnTo>
                    <a:pt x="473" y="3331"/>
                  </a:lnTo>
                  <a:lnTo>
                    <a:pt x="697" y="3528"/>
                  </a:lnTo>
                  <a:lnTo>
                    <a:pt x="1152" y="3787"/>
                  </a:lnTo>
                  <a:lnTo>
                    <a:pt x="1733" y="3956"/>
                  </a:lnTo>
                  <a:lnTo>
                    <a:pt x="1840" y="3965"/>
                  </a:lnTo>
                  <a:lnTo>
                    <a:pt x="1786" y="3974"/>
                  </a:lnTo>
                  <a:lnTo>
                    <a:pt x="1313" y="4090"/>
                  </a:lnTo>
                  <a:lnTo>
                    <a:pt x="866" y="4314"/>
                  </a:lnTo>
                  <a:lnTo>
                    <a:pt x="607" y="4519"/>
                  </a:lnTo>
                  <a:lnTo>
                    <a:pt x="420" y="4796"/>
                  </a:lnTo>
                  <a:lnTo>
                    <a:pt x="357" y="5144"/>
                  </a:lnTo>
                  <a:lnTo>
                    <a:pt x="384" y="5349"/>
                  </a:lnTo>
                  <a:lnTo>
                    <a:pt x="438" y="5564"/>
                  </a:lnTo>
                  <a:lnTo>
                    <a:pt x="616" y="5894"/>
                  </a:lnTo>
                  <a:lnTo>
                    <a:pt x="866" y="6144"/>
                  </a:lnTo>
                  <a:lnTo>
                    <a:pt x="1152" y="6314"/>
                  </a:lnTo>
                  <a:lnTo>
                    <a:pt x="1465" y="6412"/>
                  </a:lnTo>
                  <a:lnTo>
                    <a:pt x="1768" y="6430"/>
                  </a:lnTo>
                  <a:lnTo>
                    <a:pt x="2063" y="6394"/>
                  </a:lnTo>
                  <a:lnTo>
                    <a:pt x="2322" y="6305"/>
                  </a:lnTo>
                  <a:lnTo>
                    <a:pt x="2429" y="6234"/>
                  </a:lnTo>
                  <a:lnTo>
                    <a:pt x="2617" y="6091"/>
                  </a:lnTo>
                  <a:lnTo>
                    <a:pt x="2920" y="5760"/>
                  </a:lnTo>
                  <a:lnTo>
                    <a:pt x="3206" y="5332"/>
                  </a:lnTo>
                  <a:lnTo>
                    <a:pt x="3242" y="5251"/>
                  </a:lnTo>
                  <a:lnTo>
                    <a:pt x="3242" y="5287"/>
                  </a:lnTo>
                  <a:lnTo>
                    <a:pt x="3313" y="5644"/>
                  </a:lnTo>
                  <a:lnTo>
                    <a:pt x="3465" y="5992"/>
                  </a:lnTo>
                  <a:lnTo>
                    <a:pt x="3644" y="6207"/>
                  </a:lnTo>
                  <a:lnTo>
                    <a:pt x="3885" y="6385"/>
                  </a:lnTo>
                  <a:lnTo>
                    <a:pt x="4206" y="6493"/>
                  </a:lnTo>
                  <a:lnTo>
                    <a:pt x="4412" y="6501"/>
                  </a:lnTo>
                  <a:lnTo>
                    <a:pt x="4617" y="6501"/>
                  </a:lnTo>
                  <a:lnTo>
                    <a:pt x="5001" y="6439"/>
                  </a:lnTo>
                  <a:lnTo>
                    <a:pt x="5340" y="6332"/>
                  </a:lnTo>
                  <a:lnTo>
                    <a:pt x="5626" y="6171"/>
                  </a:lnTo>
                  <a:lnTo>
                    <a:pt x="5849" y="5984"/>
                  </a:lnTo>
                  <a:lnTo>
                    <a:pt x="6019" y="5769"/>
                  </a:lnTo>
                  <a:lnTo>
                    <a:pt x="6099" y="5528"/>
                  </a:lnTo>
                  <a:lnTo>
                    <a:pt x="6108" y="5287"/>
                  </a:lnTo>
                  <a:lnTo>
                    <a:pt x="6073" y="5162"/>
                  </a:lnTo>
                  <a:lnTo>
                    <a:pt x="6019" y="5046"/>
                  </a:lnTo>
                  <a:lnTo>
                    <a:pt x="5867" y="4832"/>
                  </a:lnTo>
                  <a:lnTo>
                    <a:pt x="5555" y="4582"/>
                  </a:lnTo>
                  <a:lnTo>
                    <a:pt x="4894" y="4287"/>
                  </a:lnTo>
                  <a:lnTo>
                    <a:pt x="4760" y="4260"/>
                  </a:lnTo>
                  <a:lnTo>
                    <a:pt x="4956" y="4233"/>
                  </a:lnTo>
                  <a:lnTo>
                    <a:pt x="5903" y="3947"/>
                  </a:lnTo>
                  <a:lnTo>
                    <a:pt x="6358" y="3697"/>
                  </a:lnTo>
                  <a:lnTo>
                    <a:pt x="6590" y="3483"/>
                  </a:lnTo>
                  <a:lnTo>
                    <a:pt x="6671" y="3358"/>
                  </a:lnTo>
                  <a:lnTo>
                    <a:pt x="6733" y="3224"/>
                  </a:lnTo>
                  <a:lnTo>
                    <a:pt x="6814" y="2947"/>
                  </a:lnTo>
                  <a:lnTo>
                    <a:pt x="6823" y="2662"/>
                  </a:lnTo>
                  <a:lnTo>
                    <a:pt x="6787" y="2376"/>
                  </a:lnTo>
                  <a:lnTo>
                    <a:pt x="6698" y="2117"/>
                  </a:lnTo>
                  <a:lnTo>
                    <a:pt x="6564" y="1885"/>
                  </a:lnTo>
                  <a:lnTo>
                    <a:pt x="6394" y="1706"/>
                  </a:lnTo>
                  <a:lnTo>
                    <a:pt x="6180" y="1581"/>
                  </a:lnTo>
                  <a:lnTo>
                    <a:pt x="6064" y="1554"/>
                  </a:lnTo>
                  <a:lnTo>
                    <a:pt x="5939" y="1545"/>
                  </a:lnTo>
                  <a:lnTo>
                    <a:pt x="5644" y="1608"/>
                  </a:lnTo>
                  <a:lnTo>
                    <a:pt x="5171" y="1840"/>
                  </a:lnTo>
                  <a:lnTo>
                    <a:pt x="4313" y="2492"/>
                  </a:lnTo>
                  <a:lnTo>
                    <a:pt x="4153" y="2644"/>
                  </a:lnTo>
                  <a:lnTo>
                    <a:pt x="4287" y="2465"/>
                  </a:lnTo>
                  <a:lnTo>
                    <a:pt x="4724" y="1688"/>
                  </a:lnTo>
                  <a:lnTo>
                    <a:pt x="4849" y="1340"/>
                  </a:lnTo>
                  <a:lnTo>
                    <a:pt x="4912" y="992"/>
                  </a:lnTo>
                  <a:lnTo>
                    <a:pt x="4885" y="670"/>
                  </a:lnTo>
                  <a:lnTo>
                    <a:pt x="4813" y="527"/>
                  </a:lnTo>
                  <a:lnTo>
                    <a:pt x="4733" y="393"/>
                  </a:lnTo>
                  <a:lnTo>
                    <a:pt x="4492" y="197"/>
                  </a:lnTo>
                  <a:lnTo>
                    <a:pt x="4188" y="63"/>
                  </a:lnTo>
                  <a:lnTo>
                    <a:pt x="3849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3801332" y="3079929"/>
              <a:ext cx="282251" cy="260911"/>
            </a:xfrm>
            <a:custGeom>
              <a:rect b="b" l="l" r="r" t="t"/>
              <a:pathLst>
                <a:path extrusionOk="0" h="4805" w="5198">
                  <a:moveTo>
                    <a:pt x="2742" y="0"/>
                  </a:moveTo>
                  <a:lnTo>
                    <a:pt x="2724" y="36"/>
                  </a:lnTo>
                  <a:lnTo>
                    <a:pt x="2680" y="116"/>
                  </a:lnTo>
                  <a:lnTo>
                    <a:pt x="2635" y="366"/>
                  </a:lnTo>
                  <a:lnTo>
                    <a:pt x="2608" y="607"/>
                  </a:lnTo>
                  <a:lnTo>
                    <a:pt x="2581" y="741"/>
                  </a:lnTo>
                  <a:lnTo>
                    <a:pt x="2564" y="723"/>
                  </a:lnTo>
                  <a:lnTo>
                    <a:pt x="2501" y="589"/>
                  </a:lnTo>
                  <a:lnTo>
                    <a:pt x="2349" y="366"/>
                  </a:lnTo>
                  <a:lnTo>
                    <a:pt x="2251" y="384"/>
                  </a:lnTo>
                  <a:lnTo>
                    <a:pt x="2224" y="500"/>
                  </a:lnTo>
                  <a:lnTo>
                    <a:pt x="2215" y="670"/>
                  </a:lnTo>
                  <a:lnTo>
                    <a:pt x="2296" y="1197"/>
                  </a:lnTo>
                  <a:lnTo>
                    <a:pt x="2421" y="1768"/>
                  </a:lnTo>
                  <a:lnTo>
                    <a:pt x="2501" y="2206"/>
                  </a:lnTo>
                  <a:lnTo>
                    <a:pt x="2483" y="2304"/>
                  </a:lnTo>
                  <a:lnTo>
                    <a:pt x="2439" y="2358"/>
                  </a:lnTo>
                  <a:lnTo>
                    <a:pt x="2340" y="2429"/>
                  </a:lnTo>
                  <a:lnTo>
                    <a:pt x="2197" y="2465"/>
                  </a:lnTo>
                  <a:lnTo>
                    <a:pt x="2171" y="2474"/>
                  </a:lnTo>
                  <a:lnTo>
                    <a:pt x="2055" y="2233"/>
                  </a:lnTo>
                  <a:lnTo>
                    <a:pt x="1403" y="1188"/>
                  </a:lnTo>
                  <a:lnTo>
                    <a:pt x="1063" y="795"/>
                  </a:lnTo>
                  <a:lnTo>
                    <a:pt x="858" y="679"/>
                  </a:lnTo>
                  <a:lnTo>
                    <a:pt x="778" y="688"/>
                  </a:lnTo>
                  <a:lnTo>
                    <a:pt x="697" y="714"/>
                  </a:lnTo>
                  <a:lnTo>
                    <a:pt x="617" y="786"/>
                  </a:lnTo>
                  <a:lnTo>
                    <a:pt x="590" y="929"/>
                  </a:lnTo>
                  <a:lnTo>
                    <a:pt x="653" y="1134"/>
                  </a:lnTo>
                  <a:lnTo>
                    <a:pt x="697" y="1259"/>
                  </a:lnTo>
                  <a:lnTo>
                    <a:pt x="688" y="1313"/>
                  </a:lnTo>
                  <a:lnTo>
                    <a:pt x="670" y="1331"/>
                  </a:lnTo>
                  <a:lnTo>
                    <a:pt x="501" y="1348"/>
                  </a:lnTo>
                  <a:lnTo>
                    <a:pt x="152" y="1340"/>
                  </a:lnTo>
                  <a:lnTo>
                    <a:pt x="36" y="1366"/>
                  </a:lnTo>
                  <a:lnTo>
                    <a:pt x="1" y="1402"/>
                  </a:lnTo>
                  <a:lnTo>
                    <a:pt x="10" y="1429"/>
                  </a:lnTo>
                  <a:lnTo>
                    <a:pt x="27" y="1500"/>
                  </a:lnTo>
                  <a:lnTo>
                    <a:pt x="161" y="1634"/>
                  </a:lnTo>
                  <a:lnTo>
                    <a:pt x="394" y="1804"/>
                  </a:lnTo>
                  <a:lnTo>
                    <a:pt x="447" y="1858"/>
                  </a:lnTo>
                  <a:lnTo>
                    <a:pt x="420" y="1902"/>
                  </a:lnTo>
                  <a:lnTo>
                    <a:pt x="340" y="2018"/>
                  </a:lnTo>
                  <a:lnTo>
                    <a:pt x="349" y="2116"/>
                  </a:lnTo>
                  <a:lnTo>
                    <a:pt x="411" y="2161"/>
                  </a:lnTo>
                  <a:lnTo>
                    <a:pt x="724" y="2295"/>
                  </a:lnTo>
                  <a:lnTo>
                    <a:pt x="1608" y="2554"/>
                  </a:lnTo>
                  <a:lnTo>
                    <a:pt x="1983" y="2679"/>
                  </a:lnTo>
                  <a:lnTo>
                    <a:pt x="1983" y="2715"/>
                  </a:lnTo>
                  <a:lnTo>
                    <a:pt x="1715" y="2804"/>
                  </a:lnTo>
                  <a:lnTo>
                    <a:pt x="831" y="3090"/>
                  </a:lnTo>
                  <a:lnTo>
                    <a:pt x="519" y="3224"/>
                  </a:lnTo>
                  <a:lnTo>
                    <a:pt x="429" y="3304"/>
                  </a:lnTo>
                  <a:lnTo>
                    <a:pt x="447" y="3331"/>
                  </a:lnTo>
                  <a:lnTo>
                    <a:pt x="510" y="3385"/>
                  </a:lnTo>
                  <a:lnTo>
                    <a:pt x="670" y="3411"/>
                  </a:lnTo>
                  <a:lnTo>
                    <a:pt x="903" y="3402"/>
                  </a:lnTo>
                  <a:lnTo>
                    <a:pt x="938" y="3429"/>
                  </a:lnTo>
                  <a:lnTo>
                    <a:pt x="858" y="3563"/>
                  </a:lnTo>
                  <a:lnTo>
                    <a:pt x="617" y="3992"/>
                  </a:lnTo>
                  <a:lnTo>
                    <a:pt x="563" y="4161"/>
                  </a:lnTo>
                  <a:lnTo>
                    <a:pt x="590" y="4215"/>
                  </a:lnTo>
                  <a:lnTo>
                    <a:pt x="626" y="4224"/>
                  </a:lnTo>
                  <a:lnTo>
                    <a:pt x="813" y="4206"/>
                  </a:lnTo>
                  <a:lnTo>
                    <a:pt x="1045" y="4135"/>
                  </a:lnTo>
                  <a:lnTo>
                    <a:pt x="1153" y="4135"/>
                  </a:lnTo>
                  <a:lnTo>
                    <a:pt x="1179" y="4170"/>
                  </a:lnTo>
                  <a:lnTo>
                    <a:pt x="1170" y="4322"/>
                  </a:lnTo>
                  <a:lnTo>
                    <a:pt x="1108" y="4590"/>
                  </a:lnTo>
                  <a:lnTo>
                    <a:pt x="1215" y="4626"/>
                  </a:lnTo>
                  <a:lnTo>
                    <a:pt x="1358" y="4545"/>
                  </a:lnTo>
                  <a:lnTo>
                    <a:pt x="1546" y="4411"/>
                  </a:lnTo>
                  <a:lnTo>
                    <a:pt x="1930" y="3992"/>
                  </a:lnTo>
                  <a:lnTo>
                    <a:pt x="2439" y="3349"/>
                  </a:lnTo>
                  <a:lnTo>
                    <a:pt x="2537" y="3251"/>
                  </a:lnTo>
                  <a:lnTo>
                    <a:pt x="2564" y="3456"/>
                  </a:lnTo>
                  <a:lnTo>
                    <a:pt x="2644" y="4197"/>
                  </a:lnTo>
                  <a:lnTo>
                    <a:pt x="2733" y="4474"/>
                  </a:lnTo>
                  <a:lnTo>
                    <a:pt x="2805" y="4554"/>
                  </a:lnTo>
                  <a:lnTo>
                    <a:pt x="2858" y="4554"/>
                  </a:lnTo>
                  <a:lnTo>
                    <a:pt x="2948" y="4519"/>
                  </a:lnTo>
                  <a:lnTo>
                    <a:pt x="3108" y="4403"/>
                  </a:lnTo>
                  <a:lnTo>
                    <a:pt x="3224" y="4286"/>
                  </a:lnTo>
                  <a:lnTo>
                    <a:pt x="3305" y="4251"/>
                  </a:lnTo>
                  <a:lnTo>
                    <a:pt x="3332" y="4286"/>
                  </a:lnTo>
                  <a:lnTo>
                    <a:pt x="3448" y="4447"/>
                  </a:lnTo>
                  <a:lnTo>
                    <a:pt x="3796" y="4751"/>
                  </a:lnTo>
                  <a:lnTo>
                    <a:pt x="3930" y="4804"/>
                  </a:lnTo>
                  <a:lnTo>
                    <a:pt x="3992" y="4769"/>
                  </a:lnTo>
                  <a:lnTo>
                    <a:pt x="4001" y="4724"/>
                  </a:lnTo>
                  <a:lnTo>
                    <a:pt x="4019" y="4492"/>
                  </a:lnTo>
                  <a:lnTo>
                    <a:pt x="3992" y="4206"/>
                  </a:lnTo>
                  <a:lnTo>
                    <a:pt x="4010" y="4081"/>
                  </a:lnTo>
                  <a:lnTo>
                    <a:pt x="4046" y="4054"/>
                  </a:lnTo>
                  <a:lnTo>
                    <a:pt x="4207" y="4072"/>
                  </a:lnTo>
                  <a:lnTo>
                    <a:pt x="4546" y="4170"/>
                  </a:lnTo>
                  <a:lnTo>
                    <a:pt x="4591" y="4099"/>
                  </a:lnTo>
                  <a:lnTo>
                    <a:pt x="4475" y="3965"/>
                  </a:lnTo>
                  <a:lnTo>
                    <a:pt x="4126" y="3608"/>
                  </a:lnTo>
                  <a:lnTo>
                    <a:pt x="3269" y="2929"/>
                  </a:lnTo>
                  <a:lnTo>
                    <a:pt x="3144" y="2840"/>
                  </a:lnTo>
                  <a:lnTo>
                    <a:pt x="3358" y="2813"/>
                  </a:lnTo>
                  <a:lnTo>
                    <a:pt x="4305" y="2625"/>
                  </a:lnTo>
                  <a:lnTo>
                    <a:pt x="4662" y="2509"/>
                  </a:lnTo>
                  <a:lnTo>
                    <a:pt x="4769" y="2420"/>
                  </a:lnTo>
                  <a:lnTo>
                    <a:pt x="4769" y="2384"/>
                  </a:lnTo>
                  <a:lnTo>
                    <a:pt x="4725" y="2304"/>
                  </a:lnTo>
                  <a:lnTo>
                    <a:pt x="4600" y="2233"/>
                  </a:lnTo>
                  <a:lnTo>
                    <a:pt x="4483" y="2197"/>
                  </a:lnTo>
                  <a:lnTo>
                    <a:pt x="4412" y="2161"/>
                  </a:lnTo>
                  <a:lnTo>
                    <a:pt x="4421" y="2125"/>
                  </a:lnTo>
                  <a:lnTo>
                    <a:pt x="4582" y="1965"/>
                  </a:lnTo>
                  <a:lnTo>
                    <a:pt x="5073" y="1545"/>
                  </a:lnTo>
                  <a:lnTo>
                    <a:pt x="5198" y="1384"/>
                  </a:lnTo>
                  <a:lnTo>
                    <a:pt x="5180" y="1331"/>
                  </a:lnTo>
                  <a:lnTo>
                    <a:pt x="5135" y="1322"/>
                  </a:lnTo>
                  <a:lnTo>
                    <a:pt x="5001" y="1340"/>
                  </a:lnTo>
                  <a:lnTo>
                    <a:pt x="4725" y="1447"/>
                  </a:lnTo>
                  <a:lnTo>
                    <a:pt x="4475" y="1572"/>
                  </a:lnTo>
                  <a:lnTo>
                    <a:pt x="4358" y="1607"/>
                  </a:lnTo>
                  <a:lnTo>
                    <a:pt x="4332" y="1590"/>
                  </a:lnTo>
                  <a:lnTo>
                    <a:pt x="4332" y="1563"/>
                  </a:lnTo>
                  <a:lnTo>
                    <a:pt x="4412" y="1402"/>
                  </a:lnTo>
                  <a:lnTo>
                    <a:pt x="4528" y="1179"/>
                  </a:lnTo>
                  <a:lnTo>
                    <a:pt x="4439" y="1170"/>
                  </a:lnTo>
                  <a:lnTo>
                    <a:pt x="4287" y="1250"/>
                  </a:lnTo>
                  <a:lnTo>
                    <a:pt x="3876" y="1518"/>
                  </a:lnTo>
                  <a:lnTo>
                    <a:pt x="3242" y="2036"/>
                  </a:lnTo>
                  <a:lnTo>
                    <a:pt x="3010" y="2206"/>
                  </a:lnTo>
                  <a:lnTo>
                    <a:pt x="3010" y="2179"/>
                  </a:lnTo>
                  <a:lnTo>
                    <a:pt x="3126" y="1875"/>
                  </a:lnTo>
                  <a:lnTo>
                    <a:pt x="3376" y="938"/>
                  </a:lnTo>
                  <a:lnTo>
                    <a:pt x="3430" y="581"/>
                  </a:lnTo>
                  <a:lnTo>
                    <a:pt x="3421" y="447"/>
                  </a:lnTo>
                  <a:lnTo>
                    <a:pt x="3394" y="438"/>
                  </a:lnTo>
                  <a:lnTo>
                    <a:pt x="3323" y="447"/>
                  </a:lnTo>
                  <a:lnTo>
                    <a:pt x="3180" y="581"/>
                  </a:lnTo>
                  <a:lnTo>
                    <a:pt x="3055" y="723"/>
                  </a:lnTo>
                  <a:lnTo>
                    <a:pt x="2983" y="768"/>
                  </a:lnTo>
                  <a:lnTo>
                    <a:pt x="2956" y="750"/>
                  </a:lnTo>
                  <a:lnTo>
                    <a:pt x="2956" y="714"/>
                  </a:lnTo>
                  <a:lnTo>
                    <a:pt x="2930" y="500"/>
                  </a:lnTo>
                  <a:lnTo>
                    <a:pt x="2849" y="98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FDF5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3901242" y="3190970"/>
              <a:ext cx="89758" cy="85360"/>
            </a:xfrm>
            <a:custGeom>
              <a:rect b="b" l="l" r="r" t="t"/>
              <a:pathLst>
                <a:path extrusionOk="0" h="1572" w="1653">
                  <a:moveTo>
                    <a:pt x="1054" y="0"/>
                  </a:moveTo>
                  <a:lnTo>
                    <a:pt x="679" y="45"/>
                  </a:lnTo>
                  <a:lnTo>
                    <a:pt x="607" y="71"/>
                  </a:lnTo>
                  <a:lnTo>
                    <a:pt x="536" y="80"/>
                  </a:lnTo>
                  <a:lnTo>
                    <a:pt x="197" y="232"/>
                  </a:lnTo>
                  <a:lnTo>
                    <a:pt x="63" y="402"/>
                  </a:lnTo>
                  <a:lnTo>
                    <a:pt x="9" y="554"/>
                  </a:lnTo>
                  <a:lnTo>
                    <a:pt x="0" y="652"/>
                  </a:lnTo>
                  <a:lnTo>
                    <a:pt x="0" y="750"/>
                  </a:lnTo>
                  <a:lnTo>
                    <a:pt x="36" y="947"/>
                  </a:lnTo>
                  <a:lnTo>
                    <a:pt x="125" y="1134"/>
                  </a:lnTo>
                  <a:lnTo>
                    <a:pt x="241" y="1295"/>
                  </a:lnTo>
                  <a:lnTo>
                    <a:pt x="384" y="1429"/>
                  </a:lnTo>
                  <a:lnTo>
                    <a:pt x="563" y="1518"/>
                  </a:lnTo>
                  <a:lnTo>
                    <a:pt x="759" y="1572"/>
                  </a:lnTo>
                  <a:lnTo>
                    <a:pt x="974" y="1572"/>
                  </a:lnTo>
                  <a:lnTo>
                    <a:pt x="1081" y="1545"/>
                  </a:lnTo>
                  <a:lnTo>
                    <a:pt x="1188" y="1509"/>
                  </a:lnTo>
                  <a:lnTo>
                    <a:pt x="1375" y="1393"/>
                  </a:lnTo>
                  <a:lnTo>
                    <a:pt x="1509" y="1232"/>
                  </a:lnTo>
                  <a:lnTo>
                    <a:pt x="1599" y="1045"/>
                  </a:lnTo>
                  <a:lnTo>
                    <a:pt x="1652" y="848"/>
                  </a:lnTo>
                  <a:lnTo>
                    <a:pt x="1652" y="643"/>
                  </a:lnTo>
                  <a:lnTo>
                    <a:pt x="1617" y="447"/>
                  </a:lnTo>
                  <a:lnTo>
                    <a:pt x="1536" y="277"/>
                  </a:lnTo>
                  <a:lnTo>
                    <a:pt x="1483" y="205"/>
                  </a:lnTo>
                  <a:lnTo>
                    <a:pt x="1411" y="143"/>
                  </a:lnTo>
                  <a:lnTo>
                    <a:pt x="1277" y="54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FD6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8" name="Google Shape;1408;p37"/>
          <p:cNvGrpSpPr/>
          <p:nvPr/>
        </p:nvGrpSpPr>
        <p:grpSpPr>
          <a:xfrm>
            <a:off x="2328432" y="2228685"/>
            <a:ext cx="685212" cy="686135"/>
            <a:chOff x="13123082" y="2280735"/>
            <a:chExt cx="685212" cy="686135"/>
          </a:xfrm>
        </p:grpSpPr>
        <p:sp>
          <p:nvSpPr>
            <p:cNvPr id="1409" name="Google Shape;1409;p37"/>
            <p:cNvSpPr/>
            <p:nvPr/>
          </p:nvSpPr>
          <p:spPr>
            <a:xfrm>
              <a:off x="13123082" y="2280735"/>
              <a:ext cx="685212" cy="686135"/>
            </a:xfrm>
            <a:custGeom>
              <a:rect b="b" l="l" r="r" t="t"/>
              <a:pathLst>
                <a:path extrusionOk="0" h="12636" w="12619">
                  <a:moveTo>
                    <a:pt x="7876" y="0"/>
                  </a:moveTo>
                  <a:lnTo>
                    <a:pt x="7457" y="116"/>
                  </a:lnTo>
                  <a:lnTo>
                    <a:pt x="7269" y="223"/>
                  </a:lnTo>
                  <a:lnTo>
                    <a:pt x="7180" y="295"/>
                  </a:lnTo>
                  <a:lnTo>
                    <a:pt x="7019" y="473"/>
                  </a:lnTo>
                  <a:lnTo>
                    <a:pt x="6814" y="822"/>
                  </a:lnTo>
                  <a:lnTo>
                    <a:pt x="6599" y="1402"/>
                  </a:lnTo>
                  <a:lnTo>
                    <a:pt x="6447" y="2045"/>
                  </a:lnTo>
                  <a:lnTo>
                    <a:pt x="6305" y="3009"/>
                  </a:lnTo>
                  <a:lnTo>
                    <a:pt x="6233" y="3920"/>
                  </a:lnTo>
                  <a:lnTo>
                    <a:pt x="6233" y="4019"/>
                  </a:lnTo>
                  <a:lnTo>
                    <a:pt x="6224" y="3920"/>
                  </a:lnTo>
                  <a:lnTo>
                    <a:pt x="6046" y="3027"/>
                  </a:lnTo>
                  <a:lnTo>
                    <a:pt x="5742" y="2099"/>
                  </a:lnTo>
                  <a:lnTo>
                    <a:pt x="5465" y="1491"/>
                  </a:lnTo>
                  <a:lnTo>
                    <a:pt x="5099" y="964"/>
                  </a:lnTo>
                  <a:lnTo>
                    <a:pt x="4769" y="679"/>
                  </a:lnTo>
                  <a:lnTo>
                    <a:pt x="4528" y="545"/>
                  </a:lnTo>
                  <a:lnTo>
                    <a:pt x="4394" y="500"/>
                  </a:lnTo>
                  <a:lnTo>
                    <a:pt x="4260" y="473"/>
                  </a:lnTo>
                  <a:lnTo>
                    <a:pt x="3974" y="447"/>
                  </a:lnTo>
                  <a:lnTo>
                    <a:pt x="3554" y="500"/>
                  </a:lnTo>
                  <a:lnTo>
                    <a:pt x="3009" y="714"/>
                  </a:lnTo>
                  <a:lnTo>
                    <a:pt x="2500" y="1054"/>
                  </a:lnTo>
                  <a:lnTo>
                    <a:pt x="2081" y="1500"/>
                  </a:lnTo>
                  <a:lnTo>
                    <a:pt x="1777" y="2000"/>
                  </a:lnTo>
                  <a:lnTo>
                    <a:pt x="1643" y="2402"/>
                  </a:lnTo>
                  <a:lnTo>
                    <a:pt x="1607" y="2670"/>
                  </a:lnTo>
                  <a:lnTo>
                    <a:pt x="1625" y="2938"/>
                  </a:lnTo>
                  <a:lnTo>
                    <a:pt x="1688" y="3197"/>
                  </a:lnTo>
                  <a:lnTo>
                    <a:pt x="1741" y="3322"/>
                  </a:lnTo>
                  <a:lnTo>
                    <a:pt x="1884" y="3572"/>
                  </a:lnTo>
                  <a:lnTo>
                    <a:pt x="2286" y="4072"/>
                  </a:lnTo>
                  <a:lnTo>
                    <a:pt x="2786" y="4554"/>
                  </a:lnTo>
                  <a:lnTo>
                    <a:pt x="3340" y="4992"/>
                  </a:lnTo>
                  <a:lnTo>
                    <a:pt x="4679" y="5894"/>
                  </a:lnTo>
                  <a:lnTo>
                    <a:pt x="5010" y="6072"/>
                  </a:lnTo>
                  <a:lnTo>
                    <a:pt x="4894" y="6019"/>
                  </a:lnTo>
                  <a:lnTo>
                    <a:pt x="4126" y="5742"/>
                  </a:lnTo>
                  <a:lnTo>
                    <a:pt x="3429" y="5554"/>
                  </a:lnTo>
                  <a:lnTo>
                    <a:pt x="2643" y="5438"/>
                  </a:lnTo>
                  <a:lnTo>
                    <a:pt x="2045" y="5429"/>
                  </a:lnTo>
                  <a:lnTo>
                    <a:pt x="1661" y="5483"/>
                  </a:lnTo>
                  <a:lnTo>
                    <a:pt x="1295" y="5581"/>
                  </a:lnTo>
                  <a:lnTo>
                    <a:pt x="956" y="5742"/>
                  </a:lnTo>
                  <a:lnTo>
                    <a:pt x="652" y="5965"/>
                  </a:lnTo>
                  <a:lnTo>
                    <a:pt x="411" y="6269"/>
                  </a:lnTo>
                  <a:lnTo>
                    <a:pt x="304" y="6456"/>
                  </a:lnTo>
                  <a:lnTo>
                    <a:pt x="214" y="6653"/>
                  </a:lnTo>
                  <a:lnTo>
                    <a:pt x="89" y="7010"/>
                  </a:lnTo>
                  <a:lnTo>
                    <a:pt x="18" y="7349"/>
                  </a:lnTo>
                  <a:lnTo>
                    <a:pt x="0" y="7662"/>
                  </a:lnTo>
                  <a:lnTo>
                    <a:pt x="27" y="7957"/>
                  </a:lnTo>
                  <a:lnTo>
                    <a:pt x="107" y="8216"/>
                  </a:lnTo>
                  <a:lnTo>
                    <a:pt x="295" y="8573"/>
                  </a:lnTo>
                  <a:lnTo>
                    <a:pt x="652" y="8957"/>
                  </a:lnTo>
                  <a:lnTo>
                    <a:pt x="1116" y="9251"/>
                  </a:lnTo>
                  <a:lnTo>
                    <a:pt x="1634" y="9448"/>
                  </a:lnTo>
                  <a:lnTo>
                    <a:pt x="2179" y="9546"/>
                  </a:lnTo>
                  <a:lnTo>
                    <a:pt x="2447" y="9555"/>
                  </a:lnTo>
                  <a:lnTo>
                    <a:pt x="2715" y="9546"/>
                  </a:lnTo>
                  <a:lnTo>
                    <a:pt x="3206" y="9475"/>
                  </a:lnTo>
                  <a:lnTo>
                    <a:pt x="3661" y="9350"/>
                  </a:lnTo>
                  <a:lnTo>
                    <a:pt x="4063" y="9180"/>
                  </a:lnTo>
                  <a:lnTo>
                    <a:pt x="4831" y="8751"/>
                  </a:lnTo>
                  <a:lnTo>
                    <a:pt x="4974" y="8635"/>
                  </a:lnTo>
                  <a:lnTo>
                    <a:pt x="4974" y="8635"/>
                  </a:lnTo>
                  <a:lnTo>
                    <a:pt x="4912" y="8707"/>
                  </a:lnTo>
                  <a:lnTo>
                    <a:pt x="4599" y="9234"/>
                  </a:lnTo>
                  <a:lnTo>
                    <a:pt x="4367" y="9725"/>
                  </a:lnTo>
                  <a:lnTo>
                    <a:pt x="4188" y="10296"/>
                  </a:lnTo>
                  <a:lnTo>
                    <a:pt x="4126" y="10743"/>
                  </a:lnTo>
                  <a:lnTo>
                    <a:pt x="4135" y="11046"/>
                  </a:lnTo>
                  <a:lnTo>
                    <a:pt x="4197" y="11332"/>
                  </a:lnTo>
                  <a:lnTo>
                    <a:pt x="4304" y="11618"/>
                  </a:lnTo>
                  <a:lnTo>
                    <a:pt x="4483" y="11877"/>
                  </a:lnTo>
                  <a:lnTo>
                    <a:pt x="4733" y="12118"/>
                  </a:lnTo>
                  <a:lnTo>
                    <a:pt x="4894" y="12225"/>
                  </a:lnTo>
                  <a:lnTo>
                    <a:pt x="5063" y="12332"/>
                  </a:lnTo>
                  <a:lnTo>
                    <a:pt x="5394" y="12484"/>
                  </a:lnTo>
                  <a:lnTo>
                    <a:pt x="5715" y="12582"/>
                  </a:lnTo>
                  <a:lnTo>
                    <a:pt x="6037" y="12636"/>
                  </a:lnTo>
                  <a:lnTo>
                    <a:pt x="6501" y="12627"/>
                  </a:lnTo>
                  <a:lnTo>
                    <a:pt x="7082" y="12475"/>
                  </a:lnTo>
                  <a:lnTo>
                    <a:pt x="7591" y="12207"/>
                  </a:lnTo>
                  <a:lnTo>
                    <a:pt x="8019" y="11841"/>
                  </a:lnTo>
                  <a:lnTo>
                    <a:pt x="8350" y="11421"/>
                  </a:lnTo>
                  <a:lnTo>
                    <a:pt x="8555" y="10984"/>
                  </a:lnTo>
                  <a:lnTo>
                    <a:pt x="8600" y="10770"/>
                  </a:lnTo>
                  <a:lnTo>
                    <a:pt x="8626" y="10555"/>
                  </a:lnTo>
                  <a:lnTo>
                    <a:pt x="8653" y="10127"/>
                  </a:lnTo>
                  <a:lnTo>
                    <a:pt x="8617" y="9537"/>
                  </a:lnTo>
                  <a:lnTo>
                    <a:pt x="8430" y="8626"/>
                  </a:lnTo>
                  <a:lnTo>
                    <a:pt x="8385" y="8484"/>
                  </a:lnTo>
                  <a:lnTo>
                    <a:pt x="8430" y="8537"/>
                  </a:lnTo>
                  <a:lnTo>
                    <a:pt x="8805" y="8796"/>
                  </a:lnTo>
                  <a:lnTo>
                    <a:pt x="9162" y="8984"/>
                  </a:lnTo>
                  <a:lnTo>
                    <a:pt x="9609" y="9135"/>
                  </a:lnTo>
                  <a:lnTo>
                    <a:pt x="10100" y="9189"/>
                  </a:lnTo>
                  <a:lnTo>
                    <a:pt x="10502" y="9144"/>
                  </a:lnTo>
                  <a:lnTo>
                    <a:pt x="10770" y="9055"/>
                  </a:lnTo>
                  <a:lnTo>
                    <a:pt x="11037" y="8912"/>
                  </a:lnTo>
                  <a:lnTo>
                    <a:pt x="11314" y="8716"/>
                  </a:lnTo>
                  <a:lnTo>
                    <a:pt x="11448" y="8591"/>
                  </a:lnTo>
                  <a:lnTo>
                    <a:pt x="11707" y="8323"/>
                  </a:lnTo>
                  <a:lnTo>
                    <a:pt x="12118" y="7760"/>
                  </a:lnTo>
                  <a:lnTo>
                    <a:pt x="12404" y="7198"/>
                  </a:lnTo>
                  <a:lnTo>
                    <a:pt x="12573" y="6635"/>
                  </a:lnTo>
                  <a:lnTo>
                    <a:pt x="12618" y="6108"/>
                  </a:lnTo>
                  <a:lnTo>
                    <a:pt x="12547" y="5626"/>
                  </a:lnTo>
                  <a:lnTo>
                    <a:pt x="12359" y="5215"/>
                  </a:lnTo>
                  <a:lnTo>
                    <a:pt x="12056" y="4903"/>
                  </a:lnTo>
                  <a:lnTo>
                    <a:pt x="11850" y="4787"/>
                  </a:lnTo>
                  <a:lnTo>
                    <a:pt x="11636" y="4697"/>
                  </a:lnTo>
                  <a:lnTo>
                    <a:pt x="11180" y="4635"/>
                  </a:lnTo>
                  <a:lnTo>
                    <a:pt x="10707" y="4661"/>
                  </a:lnTo>
                  <a:lnTo>
                    <a:pt x="10243" y="4769"/>
                  </a:lnTo>
                  <a:lnTo>
                    <a:pt x="9627" y="5001"/>
                  </a:lnTo>
                  <a:lnTo>
                    <a:pt x="9109" y="5269"/>
                  </a:lnTo>
                  <a:lnTo>
                    <a:pt x="9055" y="5304"/>
                  </a:lnTo>
                  <a:lnTo>
                    <a:pt x="9109" y="5233"/>
                  </a:lnTo>
                  <a:lnTo>
                    <a:pt x="9555" y="4545"/>
                  </a:lnTo>
                  <a:lnTo>
                    <a:pt x="9966" y="3751"/>
                  </a:lnTo>
                  <a:lnTo>
                    <a:pt x="10198" y="3161"/>
                  </a:lnTo>
                  <a:lnTo>
                    <a:pt x="10350" y="2572"/>
                  </a:lnTo>
                  <a:lnTo>
                    <a:pt x="10377" y="2143"/>
                  </a:lnTo>
                  <a:lnTo>
                    <a:pt x="10359" y="1875"/>
                  </a:lnTo>
                  <a:lnTo>
                    <a:pt x="10323" y="1741"/>
                  </a:lnTo>
                  <a:lnTo>
                    <a:pt x="10243" y="1500"/>
                  </a:lnTo>
                  <a:lnTo>
                    <a:pt x="9984" y="1045"/>
                  </a:lnTo>
                  <a:lnTo>
                    <a:pt x="9644" y="661"/>
                  </a:lnTo>
                  <a:lnTo>
                    <a:pt x="9234" y="348"/>
                  </a:lnTo>
                  <a:lnTo>
                    <a:pt x="8787" y="134"/>
                  </a:lnTo>
                  <a:lnTo>
                    <a:pt x="8332" y="9"/>
                  </a:lnTo>
                  <a:lnTo>
                    <a:pt x="7876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13229724" y="2363649"/>
              <a:ext cx="506293" cy="514492"/>
            </a:xfrm>
            <a:custGeom>
              <a:rect b="b" l="l" r="r" t="t"/>
              <a:pathLst>
                <a:path extrusionOk="0" h="9475" w="9324">
                  <a:moveTo>
                    <a:pt x="6502" y="0"/>
                  </a:moveTo>
                  <a:lnTo>
                    <a:pt x="6439" y="18"/>
                  </a:lnTo>
                  <a:lnTo>
                    <a:pt x="6403" y="54"/>
                  </a:lnTo>
                  <a:lnTo>
                    <a:pt x="6261" y="232"/>
                  </a:lnTo>
                  <a:lnTo>
                    <a:pt x="6046" y="723"/>
                  </a:lnTo>
                  <a:lnTo>
                    <a:pt x="5885" y="1197"/>
                  </a:lnTo>
                  <a:lnTo>
                    <a:pt x="5787" y="1393"/>
                  </a:lnTo>
                  <a:lnTo>
                    <a:pt x="5725" y="1411"/>
                  </a:lnTo>
                  <a:lnTo>
                    <a:pt x="5698" y="1366"/>
                  </a:lnTo>
                  <a:lnTo>
                    <a:pt x="5591" y="1063"/>
                  </a:lnTo>
                  <a:lnTo>
                    <a:pt x="5484" y="679"/>
                  </a:lnTo>
                  <a:lnTo>
                    <a:pt x="5430" y="634"/>
                  </a:lnTo>
                  <a:lnTo>
                    <a:pt x="5368" y="688"/>
                  </a:lnTo>
                  <a:lnTo>
                    <a:pt x="5287" y="875"/>
                  </a:lnTo>
                  <a:lnTo>
                    <a:pt x="5234" y="1036"/>
                  </a:lnTo>
                  <a:lnTo>
                    <a:pt x="5144" y="1429"/>
                  </a:lnTo>
                  <a:lnTo>
                    <a:pt x="5001" y="2420"/>
                  </a:lnTo>
                  <a:lnTo>
                    <a:pt x="4912" y="3349"/>
                  </a:lnTo>
                  <a:lnTo>
                    <a:pt x="4850" y="3769"/>
                  </a:lnTo>
                  <a:lnTo>
                    <a:pt x="4823" y="3849"/>
                  </a:lnTo>
                  <a:lnTo>
                    <a:pt x="4805" y="3849"/>
                  </a:lnTo>
                  <a:lnTo>
                    <a:pt x="4796" y="3822"/>
                  </a:lnTo>
                  <a:lnTo>
                    <a:pt x="4725" y="3626"/>
                  </a:lnTo>
                  <a:lnTo>
                    <a:pt x="4278" y="2777"/>
                  </a:lnTo>
                  <a:lnTo>
                    <a:pt x="3689" y="1786"/>
                  </a:lnTo>
                  <a:lnTo>
                    <a:pt x="3305" y="1259"/>
                  </a:lnTo>
                  <a:lnTo>
                    <a:pt x="3162" y="1134"/>
                  </a:lnTo>
                  <a:lnTo>
                    <a:pt x="3099" y="1116"/>
                  </a:lnTo>
                  <a:lnTo>
                    <a:pt x="3073" y="1125"/>
                  </a:lnTo>
                  <a:lnTo>
                    <a:pt x="3037" y="1170"/>
                  </a:lnTo>
                  <a:lnTo>
                    <a:pt x="3001" y="1313"/>
                  </a:lnTo>
                  <a:lnTo>
                    <a:pt x="2992" y="1572"/>
                  </a:lnTo>
                  <a:lnTo>
                    <a:pt x="3010" y="1920"/>
                  </a:lnTo>
                  <a:lnTo>
                    <a:pt x="2983" y="2072"/>
                  </a:lnTo>
                  <a:lnTo>
                    <a:pt x="2930" y="2072"/>
                  </a:lnTo>
                  <a:lnTo>
                    <a:pt x="2876" y="2036"/>
                  </a:lnTo>
                  <a:lnTo>
                    <a:pt x="2572" y="1795"/>
                  </a:lnTo>
                  <a:lnTo>
                    <a:pt x="1965" y="1402"/>
                  </a:lnTo>
                  <a:lnTo>
                    <a:pt x="1769" y="1349"/>
                  </a:lnTo>
                  <a:lnTo>
                    <a:pt x="1715" y="1402"/>
                  </a:lnTo>
                  <a:lnTo>
                    <a:pt x="1724" y="1474"/>
                  </a:lnTo>
                  <a:lnTo>
                    <a:pt x="1778" y="1634"/>
                  </a:lnTo>
                  <a:lnTo>
                    <a:pt x="2028" y="2009"/>
                  </a:lnTo>
                  <a:lnTo>
                    <a:pt x="2296" y="2340"/>
                  </a:lnTo>
                  <a:lnTo>
                    <a:pt x="2421" y="2500"/>
                  </a:lnTo>
                  <a:lnTo>
                    <a:pt x="2421" y="2545"/>
                  </a:lnTo>
                  <a:lnTo>
                    <a:pt x="2394" y="2536"/>
                  </a:lnTo>
                  <a:lnTo>
                    <a:pt x="2144" y="2447"/>
                  </a:lnTo>
                  <a:lnTo>
                    <a:pt x="1733" y="2367"/>
                  </a:lnTo>
                  <a:lnTo>
                    <a:pt x="1617" y="2384"/>
                  </a:lnTo>
                  <a:lnTo>
                    <a:pt x="1572" y="2456"/>
                  </a:lnTo>
                  <a:lnTo>
                    <a:pt x="1608" y="2590"/>
                  </a:lnTo>
                  <a:lnTo>
                    <a:pt x="1679" y="2697"/>
                  </a:lnTo>
                  <a:lnTo>
                    <a:pt x="1769" y="2804"/>
                  </a:lnTo>
                  <a:lnTo>
                    <a:pt x="2055" y="3054"/>
                  </a:lnTo>
                  <a:lnTo>
                    <a:pt x="2653" y="3483"/>
                  </a:lnTo>
                  <a:lnTo>
                    <a:pt x="3537" y="4045"/>
                  </a:lnTo>
                  <a:lnTo>
                    <a:pt x="4055" y="4403"/>
                  </a:lnTo>
                  <a:lnTo>
                    <a:pt x="4251" y="4581"/>
                  </a:lnTo>
                  <a:lnTo>
                    <a:pt x="4287" y="4653"/>
                  </a:lnTo>
                  <a:lnTo>
                    <a:pt x="4305" y="4769"/>
                  </a:lnTo>
                  <a:lnTo>
                    <a:pt x="4269" y="4983"/>
                  </a:lnTo>
                  <a:lnTo>
                    <a:pt x="4144" y="5215"/>
                  </a:lnTo>
                  <a:lnTo>
                    <a:pt x="4108" y="5251"/>
                  </a:lnTo>
                  <a:lnTo>
                    <a:pt x="3653" y="5099"/>
                  </a:lnTo>
                  <a:lnTo>
                    <a:pt x="1876" y="4670"/>
                  </a:lnTo>
                  <a:lnTo>
                    <a:pt x="1179" y="4563"/>
                  </a:lnTo>
                  <a:lnTo>
                    <a:pt x="581" y="4545"/>
                  </a:lnTo>
                  <a:lnTo>
                    <a:pt x="260" y="4608"/>
                  </a:lnTo>
                  <a:lnTo>
                    <a:pt x="117" y="4697"/>
                  </a:lnTo>
                  <a:lnTo>
                    <a:pt x="72" y="4760"/>
                  </a:lnTo>
                  <a:lnTo>
                    <a:pt x="18" y="4894"/>
                  </a:lnTo>
                  <a:lnTo>
                    <a:pt x="1" y="5090"/>
                  </a:lnTo>
                  <a:lnTo>
                    <a:pt x="81" y="5242"/>
                  </a:lnTo>
                  <a:lnTo>
                    <a:pt x="233" y="5358"/>
                  </a:lnTo>
                  <a:lnTo>
                    <a:pt x="501" y="5483"/>
                  </a:lnTo>
                  <a:lnTo>
                    <a:pt x="706" y="5590"/>
                  </a:lnTo>
                  <a:lnTo>
                    <a:pt x="769" y="5671"/>
                  </a:lnTo>
                  <a:lnTo>
                    <a:pt x="760" y="5715"/>
                  </a:lnTo>
                  <a:lnTo>
                    <a:pt x="688" y="5822"/>
                  </a:lnTo>
                  <a:lnTo>
                    <a:pt x="411" y="6099"/>
                  </a:lnTo>
                  <a:lnTo>
                    <a:pt x="126" y="6376"/>
                  </a:lnTo>
                  <a:lnTo>
                    <a:pt x="10" y="6555"/>
                  </a:lnTo>
                  <a:lnTo>
                    <a:pt x="10" y="6644"/>
                  </a:lnTo>
                  <a:lnTo>
                    <a:pt x="54" y="6680"/>
                  </a:lnTo>
                  <a:lnTo>
                    <a:pt x="161" y="6733"/>
                  </a:lnTo>
                  <a:lnTo>
                    <a:pt x="492" y="6742"/>
                  </a:lnTo>
                  <a:lnTo>
                    <a:pt x="1010" y="6653"/>
                  </a:lnTo>
                  <a:lnTo>
                    <a:pt x="1153" y="6662"/>
                  </a:lnTo>
                  <a:lnTo>
                    <a:pt x="1179" y="6751"/>
                  </a:lnTo>
                  <a:lnTo>
                    <a:pt x="1206" y="7010"/>
                  </a:lnTo>
                  <a:lnTo>
                    <a:pt x="1304" y="7090"/>
                  </a:lnTo>
                  <a:lnTo>
                    <a:pt x="1421" y="7099"/>
                  </a:lnTo>
                  <a:lnTo>
                    <a:pt x="1492" y="7090"/>
                  </a:lnTo>
                  <a:lnTo>
                    <a:pt x="1715" y="7019"/>
                  </a:lnTo>
                  <a:lnTo>
                    <a:pt x="2555" y="6590"/>
                  </a:lnTo>
                  <a:lnTo>
                    <a:pt x="3492" y="6072"/>
                  </a:lnTo>
                  <a:lnTo>
                    <a:pt x="4010" y="5813"/>
                  </a:lnTo>
                  <a:lnTo>
                    <a:pt x="4144" y="5769"/>
                  </a:lnTo>
                  <a:lnTo>
                    <a:pt x="4189" y="5778"/>
                  </a:lnTo>
                  <a:lnTo>
                    <a:pt x="4180" y="5796"/>
                  </a:lnTo>
                  <a:lnTo>
                    <a:pt x="3948" y="6251"/>
                  </a:lnTo>
                  <a:lnTo>
                    <a:pt x="3189" y="7733"/>
                  </a:lnTo>
                  <a:lnTo>
                    <a:pt x="2974" y="8305"/>
                  </a:lnTo>
                  <a:lnTo>
                    <a:pt x="2956" y="8466"/>
                  </a:lnTo>
                  <a:lnTo>
                    <a:pt x="2983" y="8528"/>
                  </a:lnTo>
                  <a:lnTo>
                    <a:pt x="3081" y="8528"/>
                  </a:lnTo>
                  <a:lnTo>
                    <a:pt x="3215" y="8484"/>
                  </a:lnTo>
                  <a:lnTo>
                    <a:pt x="3394" y="8350"/>
                  </a:lnTo>
                  <a:lnTo>
                    <a:pt x="3590" y="8144"/>
                  </a:lnTo>
                  <a:lnTo>
                    <a:pt x="3698" y="8046"/>
                  </a:lnTo>
                  <a:lnTo>
                    <a:pt x="3742" y="8019"/>
                  </a:lnTo>
                  <a:lnTo>
                    <a:pt x="3760" y="8037"/>
                  </a:lnTo>
                  <a:lnTo>
                    <a:pt x="3841" y="8305"/>
                  </a:lnTo>
                  <a:lnTo>
                    <a:pt x="4064" y="9162"/>
                  </a:lnTo>
                  <a:lnTo>
                    <a:pt x="4216" y="9430"/>
                  </a:lnTo>
                  <a:lnTo>
                    <a:pt x="4323" y="9475"/>
                  </a:lnTo>
                  <a:lnTo>
                    <a:pt x="4376" y="9430"/>
                  </a:lnTo>
                  <a:lnTo>
                    <a:pt x="4483" y="9314"/>
                  </a:lnTo>
                  <a:lnTo>
                    <a:pt x="4653" y="9037"/>
                  </a:lnTo>
                  <a:lnTo>
                    <a:pt x="4787" y="8787"/>
                  </a:lnTo>
                  <a:lnTo>
                    <a:pt x="4894" y="8680"/>
                  </a:lnTo>
                  <a:lnTo>
                    <a:pt x="4966" y="8662"/>
                  </a:lnTo>
                  <a:lnTo>
                    <a:pt x="5010" y="8671"/>
                  </a:lnTo>
                  <a:lnTo>
                    <a:pt x="5100" y="8734"/>
                  </a:lnTo>
                  <a:lnTo>
                    <a:pt x="5278" y="9037"/>
                  </a:lnTo>
                  <a:lnTo>
                    <a:pt x="5412" y="9243"/>
                  </a:lnTo>
                  <a:lnTo>
                    <a:pt x="5501" y="9296"/>
                  </a:lnTo>
                  <a:lnTo>
                    <a:pt x="5582" y="9251"/>
                  </a:lnTo>
                  <a:lnTo>
                    <a:pt x="5662" y="9073"/>
                  </a:lnTo>
                  <a:lnTo>
                    <a:pt x="5707" y="8903"/>
                  </a:lnTo>
                  <a:lnTo>
                    <a:pt x="5743" y="8716"/>
                  </a:lnTo>
                  <a:lnTo>
                    <a:pt x="5769" y="8260"/>
                  </a:lnTo>
                  <a:lnTo>
                    <a:pt x="5734" y="7483"/>
                  </a:lnTo>
                  <a:lnTo>
                    <a:pt x="5618" y="6483"/>
                  </a:lnTo>
                  <a:lnTo>
                    <a:pt x="5546" y="5840"/>
                  </a:lnTo>
                  <a:lnTo>
                    <a:pt x="5564" y="5778"/>
                  </a:lnTo>
                  <a:lnTo>
                    <a:pt x="5850" y="6010"/>
                  </a:lnTo>
                  <a:lnTo>
                    <a:pt x="6895" y="6849"/>
                  </a:lnTo>
                  <a:lnTo>
                    <a:pt x="7350" y="7082"/>
                  </a:lnTo>
                  <a:lnTo>
                    <a:pt x="7511" y="7099"/>
                  </a:lnTo>
                  <a:lnTo>
                    <a:pt x="7591" y="7064"/>
                  </a:lnTo>
                  <a:lnTo>
                    <a:pt x="7618" y="7028"/>
                  </a:lnTo>
                  <a:lnTo>
                    <a:pt x="7689" y="6858"/>
                  </a:lnTo>
                  <a:lnTo>
                    <a:pt x="7734" y="6510"/>
                  </a:lnTo>
                  <a:lnTo>
                    <a:pt x="7743" y="6224"/>
                  </a:lnTo>
                  <a:lnTo>
                    <a:pt x="7779" y="6099"/>
                  </a:lnTo>
                  <a:lnTo>
                    <a:pt x="7841" y="6072"/>
                  </a:lnTo>
                  <a:lnTo>
                    <a:pt x="7886" y="6081"/>
                  </a:lnTo>
                  <a:lnTo>
                    <a:pt x="8020" y="6117"/>
                  </a:lnTo>
                  <a:lnTo>
                    <a:pt x="8520" y="6144"/>
                  </a:lnTo>
                  <a:lnTo>
                    <a:pt x="8931" y="6108"/>
                  </a:lnTo>
                  <a:lnTo>
                    <a:pt x="9154" y="6064"/>
                  </a:lnTo>
                  <a:lnTo>
                    <a:pt x="9297" y="5983"/>
                  </a:lnTo>
                  <a:lnTo>
                    <a:pt x="9324" y="5858"/>
                  </a:lnTo>
                  <a:lnTo>
                    <a:pt x="9279" y="5787"/>
                  </a:lnTo>
                  <a:lnTo>
                    <a:pt x="9011" y="5483"/>
                  </a:lnTo>
                  <a:lnTo>
                    <a:pt x="8609" y="5144"/>
                  </a:lnTo>
                  <a:lnTo>
                    <a:pt x="8502" y="5001"/>
                  </a:lnTo>
                  <a:lnTo>
                    <a:pt x="8484" y="4920"/>
                  </a:lnTo>
                  <a:lnTo>
                    <a:pt x="8493" y="4885"/>
                  </a:lnTo>
                  <a:lnTo>
                    <a:pt x="8573" y="4804"/>
                  </a:lnTo>
                  <a:lnTo>
                    <a:pt x="8940" y="4599"/>
                  </a:lnTo>
                  <a:lnTo>
                    <a:pt x="9207" y="4456"/>
                  </a:lnTo>
                  <a:lnTo>
                    <a:pt x="9297" y="4358"/>
                  </a:lnTo>
                  <a:lnTo>
                    <a:pt x="9270" y="4286"/>
                  </a:lnTo>
                  <a:lnTo>
                    <a:pt x="9091" y="4233"/>
                  </a:lnTo>
                  <a:lnTo>
                    <a:pt x="8922" y="4224"/>
                  </a:lnTo>
                  <a:lnTo>
                    <a:pt x="8511" y="4215"/>
                  </a:lnTo>
                  <a:lnTo>
                    <a:pt x="7493" y="4278"/>
                  </a:lnTo>
                  <a:lnTo>
                    <a:pt x="6073" y="4438"/>
                  </a:lnTo>
                  <a:lnTo>
                    <a:pt x="5814" y="4483"/>
                  </a:lnTo>
                  <a:lnTo>
                    <a:pt x="6046" y="4170"/>
                  </a:lnTo>
                  <a:lnTo>
                    <a:pt x="7011" y="2751"/>
                  </a:lnTo>
                  <a:lnTo>
                    <a:pt x="7305" y="2152"/>
                  </a:lnTo>
                  <a:lnTo>
                    <a:pt x="7350" y="1956"/>
                  </a:lnTo>
                  <a:lnTo>
                    <a:pt x="7323" y="1875"/>
                  </a:lnTo>
                  <a:lnTo>
                    <a:pt x="7287" y="1849"/>
                  </a:lnTo>
                  <a:lnTo>
                    <a:pt x="7216" y="1822"/>
                  </a:lnTo>
                  <a:lnTo>
                    <a:pt x="7073" y="1822"/>
                  </a:lnTo>
                  <a:lnTo>
                    <a:pt x="6886" y="1875"/>
                  </a:lnTo>
                  <a:lnTo>
                    <a:pt x="6689" y="1991"/>
                  </a:lnTo>
                  <a:lnTo>
                    <a:pt x="6591" y="2027"/>
                  </a:lnTo>
                  <a:lnTo>
                    <a:pt x="6546" y="2000"/>
                  </a:lnTo>
                  <a:lnTo>
                    <a:pt x="6528" y="1965"/>
                  </a:lnTo>
                  <a:lnTo>
                    <a:pt x="6528" y="1563"/>
                  </a:lnTo>
                  <a:lnTo>
                    <a:pt x="6609" y="402"/>
                  </a:lnTo>
                  <a:lnTo>
                    <a:pt x="6564" y="54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FD6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13429978" y="2555160"/>
              <a:ext cx="160565" cy="160076"/>
            </a:xfrm>
            <a:custGeom>
              <a:rect b="b" l="l" r="r" t="t"/>
              <a:pathLst>
                <a:path extrusionOk="0" h="2948" w="2957">
                  <a:moveTo>
                    <a:pt x="1438" y="0"/>
                  </a:moveTo>
                  <a:lnTo>
                    <a:pt x="1153" y="63"/>
                  </a:lnTo>
                  <a:lnTo>
                    <a:pt x="912" y="197"/>
                  </a:lnTo>
                  <a:lnTo>
                    <a:pt x="715" y="358"/>
                  </a:lnTo>
                  <a:lnTo>
                    <a:pt x="376" y="804"/>
                  </a:lnTo>
                  <a:lnTo>
                    <a:pt x="331" y="929"/>
                  </a:lnTo>
                  <a:lnTo>
                    <a:pt x="313" y="956"/>
                  </a:lnTo>
                  <a:lnTo>
                    <a:pt x="144" y="1215"/>
                  </a:lnTo>
                  <a:lnTo>
                    <a:pt x="28" y="1536"/>
                  </a:lnTo>
                  <a:lnTo>
                    <a:pt x="1" y="1777"/>
                  </a:lnTo>
                  <a:lnTo>
                    <a:pt x="45" y="2036"/>
                  </a:lnTo>
                  <a:lnTo>
                    <a:pt x="179" y="2304"/>
                  </a:lnTo>
                  <a:lnTo>
                    <a:pt x="286" y="2438"/>
                  </a:lnTo>
                  <a:lnTo>
                    <a:pt x="411" y="2563"/>
                  </a:lnTo>
                  <a:lnTo>
                    <a:pt x="715" y="2760"/>
                  </a:lnTo>
                  <a:lnTo>
                    <a:pt x="1046" y="2885"/>
                  </a:lnTo>
                  <a:lnTo>
                    <a:pt x="1403" y="2947"/>
                  </a:lnTo>
                  <a:lnTo>
                    <a:pt x="1760" y="2920"/>
                  </a:lnTo>
                  <a:lnTo>
                    <a:pt x="2099" y="2822"/>
                  </a:lnTo>
                  <a:lnTo>
                    <a:pt x="2412" y="2635"/>
                  </a:lnTo>
                  <a:lnTo>
                    <a:pt x="2680" y="2367"/>
                  </a:lnTo>
                  <a:lnTo>
                    <a:pt x="2787" y="2188"/>
                  </a:lnTo>
                  <a:lnTo>
                    <a:pt x="2876" y="2010"/>
                  </a:lnTo>
                  <a:lnTo>
                    <a:pt x="2957" y="1635"/>
                  </a:lnTo>
                  <a:lnTo>
                    <a:pt x="2930" y="1260"/>
                  </a:lnTo>
                  <a:lnTo>
                    <a:pt x="2814" y="902"/>
                  </a:lnTo>
                  <a:lnTo>
                    <a:pt x="2626" y="590"/>
                  </a:lnTo>
                  <a:lnTo>
                    <a:pt x="2376" y="322"/>
                  </a:lnTo>
                  <a:lnTo>
                    <a:pt x="2081" y="125"/>
                  </a:lnTo>
                  <a:lnTo>
                    <a:pt x="1760" y="9"/>
                  </a:lnTo>
                  <a:lnTo>
                    <a:pt x="1599" y="0"/>
                  </a:lnTo>
                  <a:close/>
                </a:path>
              </a:pathLst>
            </a:custGeom>
            <a:solidFill>
              <a:srgbClr val="8B4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2" name="Google Shape;1412;p37"/>
          <p:cNvGrpSpPr/>
          <p:nvPr/>
        </p:nvGrpSpPr>
        <p:grpSpPr>
          <a:xfrm>
            <a:off x="3225765" y="1031294"/>
            <a:ext cx="370543" cy="353493"/>
            <a:chOff x="13893527" y="1097132"/>
            <a:chExt cx="370543" cy="353493"/>
          </a:xfrm>
        </p:grpSpPr>
        <p:sp>
          <p:nvSpPr>
            <p:cNvPr id="1413" name="Google Shape;1413;p37"/>
            <p:cNvSpPr/>
            <p:nvPr/>
          </p:nvSpPr>
          <p:spPr>
            <a:xfrm>
              <a:off x="13893527" y="1097132"/>
              <a:ext cx="370543" cy="353493"/>
            </a:xfrm>
            <a:custGeom>
              <a:rect b="b" l="l" r="r" t="t"/>
              <a:pathLst>
                <a:path extrusionOk="0" h="6510" w="6824">
                  <a:moveTo>
                    <a:pt x="3850" y="0"/>
                  </a:moveTo>
                  <a:lnTo>
                    <a:pt x="3510" y="9"/>
                  </a:lnTo>
                  <a:lnTo>
                    <a:pt x="3189" y="89"/>
                  </a:lnTo>
                  <a:lnTo>
                    <a:pt x="2912" y="241"/>
                  </a:lnTo>
                  <a:lnTo>
                    <a:pt x="2715" y="464"/>
                  </a:lnTo>
                  <a:lnTo>
                    <a:pt x="2653" y="598"/>
                  </a:lnTo>
                  <a:lnTo>
                    <a:pt x="2608" y="750"/>
                  </a:lnTo>
                  <a:lnTo>
                    <a:pt x="2573" y="1107"/>
                  </a:lnTo>
                  <a:lnTo>
                    <a:pt x="2599" y="1697"/>
                  </a:lnTo>
                  <a:lnTo>
                    <a:pt x="2796" y="2768"/>
                  </a:lnTo>
                  <a:lnTo>
                    <a:pt x="2858" y="2974"/>
                  </a:lnTo>
                  <a:lnTo>
                    <a:pt x="2832" y="2902"/>
                  </a:lnTo>
                  <a:lnTo>
                    <a:pt x="2555" y="2331"/>
                  </a:lnTo>
                  <a:lnTo>
                    <a:pt x="2180" y="1786"/>
                  </a:lnTo>
                  <a:lnTo>
                    <a:pt x="1858" y="1474"/>
                  </a:lnTo>
                  <a:lnTo>
                    <a:pt x="1492" y="1268"/>
                  </a:lnTo>
                  <a:lnTo>
                    <a:pt x="1180" y="1215"/>
                  </a:lnTo>
                  <a:lnTo>
                    <a:pt x="965" y="1232"/>
                  </a:lnTo>
                  <a:lnTo>
                    <a:pt x="849" y="1268"/>
                  </a:lnTo>
                  <a:lnTo>
                    <a:pt x="635" y="1348"/>
                  </a:lnTo>
                  <a:lnTo>
                    <a:pt x="313" y="1563"/>
                  </a:lnTo>
                  <a:lnTo>
                    <a:pt x="108" y="1813"/>
                  </a:lnTo>
                  <a:lnTo>
                    <a:pt x="10" y="2099"/>
                  </a:lnTo>
                  <a:lnTo>
                    <a:pt x="1" y="2393"/>
                  </a:lnTo>
                  <a:lnTo>
                    <a:pt x="63" y="2688"/>
                  </a:lnTo>
                  <a:lnTo>
                    <a:pt x="197" y="2974"/>
                  </a:lnTo>
                  <a:lnTo>
                    <a:pt x="376" y="3224"/>
                  </a:lnTo>
                  <a:lnTo>
                    <a:pt x="474" y="3340"/>
                  </a:lnTo>
                  <a:lnTo>
                    <a:pt x="688" y="3536"/>
                  </a:lnTo>
                  <a:lnTo>
                    <a:pt x="1153" y="3786"/>
                  </a:lnTo>
                  <a:lnTo>
                    <a:pt x="1733" y="3956"/>
                  </a:lnTo>
                  <a:lnTo>
                    <a:pt x="1831" y="3965"/>
                  </a:lnTo>
                  <a:lnTo>
                    <a:pt x="1778" y="3974"/>
                  </a:lnTo>
                  <a:lnTo>
                    <a:pt x="1313" y="4099"/>
                  </a:lnTo>
                  <a:lnTo>
                    <a:pt x="867" y="4313"/>
                  </a:lnTo>
                  <a:lnTo>
                    <a:pt x="608" y="4528"/>
                  </a:lnTo>
                  <a:lnTo>
                    <a:pt x="420" y="4804"/>
                  </a:lnTo>
                  <a:lnTo>
                    <a:pt x="349" y="5153"/>
                  </a:lnTo>
                  <a:lnTo>
                    <a:pt x="385" y="5358"/>
                  </a:lnTo>
                  <a:lnTo>
                    <a:pt x="438" y="5563"/>
                  </a:lnTo>
                  <a:lnTo>
                    <a:pt x="617" y="5903"/>
                  </a:lnTo>
                  <a:lnTo>
                    <a:pt x="858" y="6153"/>
                  </a:lnTo>
                  <a:lnTo>
                    <a:pt x="1144" y="6322"/>
                  </a:lnTo>
                  <a:lnTo>
                    <a:pt x="1456" y="6412"/>
                  </a:lnTo>
                  <a:lnTo>
                    <a:pt x="1769" y="6439"/>
                  </a:lnTo>
                  <a:lnTo>
                    <a:pt x="2064" y="6403"/>
                  </a:lnTo>
                  <a:lnTo>
                    <a:pt x="2323" y="6314"/>
                  </a:lnTo>
                  <a:lnTo>
                    <a:pt x="2421" y="6242"/>
                  </a:lnTo>
                  <a:lnTo>
                    <a:pt x="2608" y="6090"/>
                  </a:lnTo>
                  <a:lnTo>
                    <a:pt x="2912" y="5760"/>
                  </a:lnTo>
                  <a:lnTo>
                    <a:pt x="3198" y="5331"/>
                  </a:lnTo>
                  <a:lnTo>
                    <a:pt x="3233" y="5260"/>
                  </a:lnTo>
                  <a:lnTo>
                    <a:pt x="3242" y="5296"/>
                  </a:lnTo>
                  <a:lnTo>
                    <a:pt x="3305" y="5644"/>
                  </a:lnTo>
                  <a:lnTo>
                    <a:pt x="3466" y="5992"/>
                  </a:lnTo>
                  <a:lnTo>
                    <a:pt x="3635" y="6215"/>
                  </a:lnTo>
                  <a:lnTo>
                    <a:pt x="3876" y="6394"/>
                  </a:lnTo>
                  <a:lnTo>
                    <a:pt x="4207" y="6492"/>
                  </a:lnTo>
                  <a:lnTo>
                    <a:pt x="4403" y="6510"/>
                  </a:lnTo>
                  <a:lnTo>
                    <a:pt x="4609" y="6501"/>
                  </a:lnTo>
                  <a:lnTo>
                    <a:pt x="4993" y="6447"/>
                  </a:lnTo>
                  <a:lnTo>
                    <a:pt x="5332" y="6331"/>
                  </a:lnTo>
                  <a:lnTo>
                    <a:pt x="5618" y="6180"/>
                  </a:lnTo>
                  <a:lnTo>
                    <a:pt x="5850" y="5992"/>
                  </a:lnTo>
                  <a:lnTo>
                    <a:pt x="6011" y="5778"/>
                  </a:lnTo>
                  <a:lnTo>
                    <a:pt x="6100" y="5537"/>
                  </a:lnTo>
                  <a:lnTo>
                    <a:pt x="6100" y="5296"/>
                  </a:lnTo>
                  <a:lnTo>
                    <a:pt x="6064" y="5171"/>
                  </a:lnTo>
                  <a:lnTo>
                    <a:pt x="6020" y="5045"/>
                  </a:lnTo>
                  <a:lnTo>
                    <a:pt x="5859" y="4840"/>
                  </a:lnTo>
                  <a:lnTo>
                    <a:pt x="5555" y="4590"/>
                  </a:lnTo>
                  <a:lnTo>
                    <a:pt x="4894" y="4295"/>
                  </a:lnTo>
                  <a:lnTo>
                    <a:pt x="4760" y="4269"/>
                  </a:lnTo>
                  <a:lnTo>
                    <a:pt x="4948" y="4233"/>
                  </a:lnTo>
                  <a:lnTo>
                    <a:pt x="5895" y="3956"/>
                  </a:lnTo>
                  <a:lnTo>
                    <a:pt x="6350" y="3697"/>
                  </a:lnTo>
                  <a:lnTo>
                    <a:pt x="6582" y="3483"/>
                  </a:lnTo>
                  <a:lnTo>
                    <a:pt x="6663" y="3358"/>
                  </a:lnTo>
                  <a:lnTo>
                    <a:pt x="6725" y="3233"/>
                  </a:lnTo>
                  <a:lnTo>
                    <a:pt x="6805" y="2956"/>
                  </a:lnTo>
                  <a:lnTo>
                    <a:pt x="6823" y="2670"/>
                  </a:lnTo>
                  <a:lnTo>
                    <a:pt x="6788" y="2384"/>
                  </a:lnTo>
                  <a:lnTo>
                    <a:pt x="6698" y="2116"/>
                  </a:lnTo>
                  <a:lnTo>
                    <a:pt x="6564" y="1893"/>
                  </a:lnTo>
                  <a:lnTo>
                    <a:pt x="6386" y="1706"/>
                  </a:lnTo>
                  <a:lnTo>
                    <a:pt x="6180" y="1590"/>
                  </a:lnTo>
                  <a:lnTo>
                    <a:pt x="6055" y="1554"/>
                  </a:lnTo>
                  <a:lnTo>
                    <a:pt x="5930" y="1545"/>
                  </a:lnTo>
                  <a:lnTo>
                    <a:pt x="5645" y="1616"/>
                  </a:lnTo>
                  <a:lnTo>
                    <a:pt x="5171" y="1849"/>
                  </a:lnTo>
                  <a:lnTo>
                    <a:pt x="4305" y="2500"/>
                  </a:lnTo>
                  <a:lnTo>
                    <a:pt x="4153" y="2643"/>
                  </a:lnTo>
                  <a:lnTo>
                    <a:pt x="4153" y="2643"/>
                  </a:lnTo>
                  <a:lnTo>
                    <a:pt x="4287" y="2474"/>
                  </a:lnTo>
                  <a:lnTo>
                    <a:pt x="4716" y="1697"/>
                  </a:lnTo>
                  <a:lnTo>
                    <a:pt x="4850" y="1340"/>
                  </a:lnTo>
                  <a:lnTo>
                    <a:pt x="4912" y="991"/>
                  </a:lnTo>
                  <a:lnTo>
                    <a:pt x="4877" y="670"/>
                  </a:lnTo>
                  <a:lnTo>
                    <a:pt x="4814" y="527"/>
                  </a:lnTo>
                  <a:lnTo>
                    <a:pt x="4725" y="402"/>
                  </a:lnTo>
                  <a:lnTo>
                    <a:pt x="4484" y="197"/>
                  </a:lnTo>
                  <a:lnTo>
                    <a:pt x="4180" y="63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13938650" y="1162562"/>
              <a:ext cx="281763" cy="260423"/>
            </a:xfrm>
            <a:custGeom>
              <a:rect b="b" l="l" r="r" t="t"/>
              <a:pathLst>
                <a:path extrusionOk="0" h="4796" w="5189">
                  <a:moveTo>
                    <a:pt x="2742" y="1"/>
                  </a:moveTo>
                  <a:lnTo>
                    <a:pt x="2715" y="27"/>
                  </a:lnTo>
                  <a:lnTo>
                    <a:pt x="2679" y="117"/>
                  </a:lnTo>
                  <a:lnTo>
                    <a:pt x="2626" y="367"/>
                  </a:lnTo>
                  <a:lnTo>
                    <a:pt x="2599" y="608"/>
                  </a:lnTo>
                  <a:lnTo>
                    <a:pt x="2581" y="733"/>
                  </a:lnTo>
                  <a:lnTo>
                    <a:pt x="2563" y="715"/>
                  </a:lnTo>
                  <a:lnTo>
                    <a:pt x="2501" y="590"/>
                  </a:lnTo>
                  <a:lnTo>
                    <a:pt x="2340" y="358"/>
                  </a:lnTo>
                  <a:lnTo>
                    <a:pt x="2251" y="376"/>
                  </a:lnTo>
                  <a:lnTo>
                    <a:pt x="2215" y="501"/>
                  </a:lnTo>
                  <a:lnTo>
                    <a:pt x="2206" y="670"/>
                  </a:lnTo>
                  <a:lnTo>
                    <a:pt x="2295" y="1188"/>
                  </a:lnTo>
                  <a:lnTo>
                    <a:pt x="2420" y="1769"/>
                  </a:lnTo>
                  <a:lnTo>
                    <a:pt x="2492" y="2206"/>
                  </a:lnTo>
                  <a:lnTo>
                    <a:pt x="2474" y="2296"/>
                  </a:lnTo>
                  <a:lnTo>
                    <a:pt x="2438" y="2358"/>
                  </a:lnTo>
                  <a:lnTo>
                    <a:pt x="2340" y="2430"/>
                  </a:lnTo>
                  <a:lnTo>
                    <a:pt x="2197" y="2465"/>
                  </a:lnTo>
                  <a:lnTo>
                    <a:pt x="2170" y="2465"/>
                  </a:lnTo>
                  <a:lnTo>
                    <a:pt x="2045" y="2224"/>
                  </a:lnTo>
                  <a:lnTo>
                    <a:pt x="1402" y="1179"/>
                  </a:lnTo>
                  <a:lnTo>
                    <a:pt x="1054" y="795"/>
                  </a:lnTo>
                  <a:lnTo>
                    <a:pt x="858" y="670"/>
                  </a:lnTo>
                  <a:lnTo>
                    <a:pt x="768" y="679"/>
                  </a:lnTo>
                  <a:lnTo>
                    <a:pt x="697" y="706"/>
                  </a:lnTo>
                  <a:lnTo>
                    <a:pt x="607" y="786"/>
                  </a:lnTo>
                  <a:lnTo>
                    <a:pt x="581" y="920"/>
                  </a:lnTo>
                  <a:lnTo>
                    <a:pt x="652" y="1135"/>
                  </a:lnTo>
                  <a:lnTo>
                    <a:pt x="697" y="1260"/>
                  </a:lnTo>
                  <a:lnTo>
                    <a:pt x="688" y="1313"/>
                  </a:lnTo>
                  <a:lnTo>
                    <a:pt x="661" y="1322"/>
                  </a:lnTo>
                  <a:lnTo>
                    <a:pt x="500" y="1349"/>
                  </a:lnTo>
                  <a:lnTo>
                    <a:pt x="152" y="1340"/>
                  </a:lnTo>
                  <a:lnTo>
                    <a:pt x="36" y="1358"/>
                  </a:lnTo>
                  <a:lnTo>
                    <a:pt x="0" y="1403"/>
                  </a:lnTo>
                  <a:lnTo>
                    <a:pt x="0" y="1429"/>
                  </a:lnTo>
                  <a:lnTo>
                    <a:pt x="27" y="1492"/>
                  </a:lnTo>
                  <a:lnTo>
                    <a:pt x="152" y="1626"/>
                  </a:lnTo>
                  <a:lnTo>
                    <a:pt x="393" y="1796"/>
                  </a:lnTo>
                  <a:lnTo>
                    <a:pt x="447" y="1858"/>
                  </a:lnTo>
                  <a:lnTo>
                    <a:pt x="420" y="1903"/>
                  </a:lnTo>
                  <a:lnTo>
                    <a:pt x="331" y="2019"/>
                  </a:lnTo>
                  <a:lnTo>
                    <a:pt x="349" y="2108"/>
                  </a:lnTo>
                  <a:lnTo>
                    <a:pt x="411" y="2162"/>
                  </a:lnTo>
                  <a:lnTo>
                    <a:pt x="724" y="2287"/>
                  </a:lnTo>
                  <a:lnTo>
                    <a:pt x="1599" y="2546"/>
                  </a:lnTo>
                  <a:lnTo>
                    <a:pt x="1974" y="2680"/>
                  </a:lnTo>
                  <a:lnTo>
                    <a:pt x="1983" y="2706"/>
                  </a:lnTo>
                  <a:lnTo>
                    <a:pt x="1715" y="2796"/>
                  </a:lnTo>
                  <a:lnTo>
                    <a:pt x="831" y="3081"/>
                  </a:lnTo>
                  <a:lnTo>
                    <a:pt x="518" y="3224"/>
                  </a:lnTo>
                  <a:lnTo>
                    <a:pt x="429" y="3296"/>
                  </a:lnTo>
                  <a:lnTo>
                    <a:pt x="438" y="3331"/>
                  </a:lnTo>
                  <a:lnTo>
                    <a:pt x="500" y="3376"/>
                  </a:lnTo>
                  <a:lnTo>
                    <a:pt x="661" y="3412"/>
                  </a:lnTo>
                  <a:lnTo>
                    <a:pt x="893" y="3394"/>
                  </a:lnTo>
                  <a:lnTo>
                    <a:pt x="929" y="3430"/>
                  </a:lnTo>
                  <a:lnTo>
                    <a:pt x="858" y="3564"/>
                  </a:lnTo>
                  <a:lnTo>
                    <a:pt x="607" y="3992"/>
                  </a:lnTo>
                  <a:lnTo>
                    <a:pt x="563" y="4153"/>
                  </a:lnTo>
                  <a:lnTo>
                    <a:pt x="590" y="4216"/>
                  </a:lnTo>
                  <a:lnTo>
                    <a:pt x="625" y="4224"/>
                  </a:lnTo>
                  <a:lnTo>
                    <a:pt x="804" y="4198"/>
                  </a:lnTo>
                  <a:lnTo>
                    <a:pt x="1036" y="4135"/>
                  </a:lnTo>
                  <a:lnTo>
                    <a:pt x="1143" y="4135"/>
                  </a:lnTo>
                  <a:lnTo>
                    <a:pt x="1179" y="4171"/>
                  </a:lnTo>
                  <a:lnTo>
                    <a:pt x="1170" y="4314"/>
                  </a:lnTo>
                  <a:lnTo>
                    <a:pt x="1108" y="4591"/>
                  </a:lnTo>
                  <a:lnTo>
                    <a:pt x="1206" y="4626"/>
                  </a:lnTo>
                  <a:lnTo>
                    <a:pt x="1358" y="4537"/>
                  </a:lnTo>
                  <a:lnTo>
                    <a:pt x="1536" y="4403"/>
                  </a:lnTo>
                  <a:lnTo>
                    <a:pt x="1929" y="3992"/>
                  </a:lnTo>
                  <a:lnTo>
                    <a:pt x="2429" y="3349"/>
                  </a:lnTo>
                  <a:lnTo>
                    <a:pt x="2536" y="3251"/>
                  </a:lnTo>
                  <a:lnTo>
                    <a:pt x="2554" y="3448"/>
                  </a:lnTo>
                  <a:lnTo>
                    <a:pt x="2644" y="4198"/>
                  </a:lnTo>
                  <a:lnTo>
                    <a:pt x="2724" y="4466"/>
                  </a:lnTo>
                  <a:lnTo>
                    <a:pt x="2804" y="4555"/>
                  </a:lnTo>
                  <a:lnTo>
                    <a:pt x="2849" y="4555"/>
                  </a:lnTo>
                  <a:lnTo>
                    <a:pt x="2947" y="4510"/>
                  </a:lnTo>
                  <a:lnTo>
                    <a:pt x="3099" y="4394"/>
                  </a:lnTo>
                  <a:lnTo>
                    <a:pt x="3224" y="4287"/>
                  </a:lnTo>
                  <a:lnTo>
                    <a:pt x="3304" y="4251"/>
                  </a:lnTo>
                  <a:lnTo>
                    <a:pt x="3331" y="4287"/>
                  </a:lnTo>
                  <a:lnTo>
                    <a:pt x="3438" y="4439"/>
                  </a:lnTo>
                  <a:lnTo>
                    <a:pt x="3787" y="4751"/>
                  </a:lnTo>
                  <a:lnTo>
                    <a:pt x="3929" y="4796"/>
                  </a:lnTo>
                  <a:lnTo>
                    <a:pt x="3983" y="4769"/>
                  </a:lnTo>
                  <a:lnTo>
                    <a:pt x="4001" y="4716"/>
                  </a:lnTo>
                  <a:lnTo>
                    <a:pt x="4010" y="4492"/>
                  </a:lnTo>
                  <a:lnTo>
                    <a:pt x="3992" y="4198"/>
                  </a:lnTo>
                  <a:lnTo>
                    <a:pt x="4010" y="4073"/>
                  </a:lnTo>
                  <a:lnTo>
                    <a:pt x="4046" y="4055"/>
                  </a:lnTo>
                  <a:lnTo>
                    <a:pt x="4206" y="4073"/>
                  </a:lnTo>
                  <a:lnTo>
                    <a:pt x="4546" y="4171"/>
                  </a:lnTo>
                  <a:lnTo>
                    <a:pt x="4581" y="4091"/>
                  </a:lnTo>
                  <a:lnTo>
                    <a:pt x="4474" y="3957"/>
                  </a:lnTo>
                  <a:lnTo>
                    <a:pt x="4117" y="3608"/>
                  </a:lnTo>
                  <a:lnTo>
                    <a:pt x="3260" y="2921"/>
                  </a:lnTo>
                  <a:lnTo>
                    <a:pt x="3144" y="2831"/>
                  </a:lnTo>
                  <a:lnTo>
                    <a:pt x="3358" y="2805"/>
                  </a:lnTo>
                  <a:lnTo>
                    <a:pt x="4304" y="2626"/>
                  </a:lnTo>
                  <a:lnTo>
                    <a:pt x="4653" y="2501"/>
                  </a:lnTo>
                  <a:lnTo>
                    <a:pt x="4769" y="2421"/>
                  </a:lnTo>
                  <a:lnTo>
                    <a:pt x="4769" y="2376"/>
                  </a:lnTo>
                  <a:lnTo>
                    <a:pt x="4724" y="2305"/>
                  </a:lnTo>
                  <a:lnTo>
                    <a:pt x="4599" y="2224"/>
                  </a:lnTo>
                  <a:lnTo>
                    <a:pt x="4474" y="2197"/>
                  </a:lnTo>
                  <a:lnTo>
                    <a:pt x="4412" y="2162"/>
                  </a:lnTo>
                  <a:lnTo>
                    <a:pt x="4421" y="2126"/>
                  </a:lnTo>
                  <a:lnTo>
                    <a:pt x="4581" y="1965"/>
                  </a:lnTo>
                  <a:lnTo>
                    <a:pt x="5064" y="1537"/>
                  </a:lnTo>
                  <a:lnTo>
                    <a:pt x="5189" y="1385"/>
                  </a:lnTo>
                  <a:lnTo>
                    <a:pt x="5180" y="1322"/>
                  </a:lnTo>
                  <a:lnTo>
                    <a:pt x="5126" y="1322"/>
                  </a:lnTo>
                  <a:lnTo>
                    <a:pt x="5001" y="1340"/>
                  </a:lnTo>
                  <a:lnTo>
                    <a:pt x="4724" y="1447"/>
                  </a:lnTo>
                  <a:lnTo>
                    <a:pt x="4474" y="1563"/>
                  </a:lnTo>
                  <a:lnTo>
                    <a:pt x="4358" y="1608"/>
                  </a:lnTo>
                  <a:lnTo>
                    <a:pt x="4322" y="1590"/>
                  </a:lnTo>
                  <a:lnTo>
                    <a:pt x="4331" y="1563"/>
                  </a:lnTo>
                  <a:lnTo>
                    <a:pt x="4412" y="1403"/>
                  </a:lnTo>
                  <a:lnTo>
                    <a:pt x="4528" y="1179"/>
                  </a:lnTo>
                  <a:lnTo>
                    <a:pt x="4430" y="1170"/>
                  </a:lnTo>
                  <a:lnTo>
                    <a:pt x="4278" y="1251"/>
                  </a:lnTo>
                  <a:lnTo>
                    <a:pt x="3867" y="1519"/>
                  </a:lnTo>
                  <a:lnTo>
                    <a:pt x="3233" y="2028"/>
                  </a:lnTo>
                  <a:lnTo>
                    <a:pt x="3001" y="2206"/>
                  </a:lnTo>
                  <a:lnTo>
                    <a:pt x="3001" y="2206"/>
                  </a:lnTo>
                  <a:lnTo>
                    <a:pt x="3010" y="2171"/>
                  </a:lnTo>
                  <a:lnTo>
                    <a:pt x="3117" y="1876"/>
                  </a:lnTo>
                  <a:lnTo>
                    <a:pt x="3367" y="929"/>
                  </a:lnTo>
                  <a:lnTo>
                    <a:pt x="3420" y="572"/>
                  </a:lnTo>
                  <a:lnTo>
                    <a:pt x="3411" y="447"/>
                  </a:lnTo>
                  <a:lnTo>
                    <a:pt x="3385" y="429"/>
                  </a:lnTo>
                  <a:lnTo>
                    <a:pt x="3322" y="447"/>
                  </a:lnTo>
                  <a:lnTo>
                    <a:pt x="3179" y="572"/>
                  </a:lnTo>
                  <a:lnTo>
                    <a:pt x="3054" y="724"/>
                  </a:lnTo>
                  <a:lnTo>
                    <a:pt x="2983" y="769"/>
                  </a:lnTo>
                  <a:lnTo>
                    <a:pt x="2956" y="751"/>
                  </a:lnTo>
                  <a:lnTo>
                    <a:pt x="2947" y="715"/>
                  </a:lnTo>
                  <a:lnTo>
                    <a:pt x="2929" y="501"/>
                  </a:lnTo>
                  <a:lnTo>
                    <a:pt x="2840" y="99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FDF5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14038016" y="1273602"/>
              <a:ext cx="90247" cy="85414"/>
            </a:xfrm>
            <a:custGeom>
              <a:rect b="b" l="l" r="r" t="t"/>
              <a:pathLst>
                <a:path extrusionOk="0" h="1573" w="1662">
                  <a:moveTo>
                    <a:pt x="1064" y="1"/>
                  </a:moveTo>
                  <a:lnTo>
                    <a:pt x="680" y="45"/>
                  </a:lnTo>
                  <a:lnTo>
                    <a:pt x="617" y="72"/>
                  </a:lnTo>
                  <a:lnTo>
                    <a:pt x="546" y="81"/>
                  </a:lnTo>
                  <a:lnTo>
                    <a:pt x="206" y="224"/>
                  </a:lnTo>
                  <a:lnTo>
                    <a:pt x="63" y="393"/>
                  </a:lnTo>
                  <a:lnTo>
                    <a:pt x="10" y="554"/>
                  </a:lnTo>
                  <a:lnTo>
                    <a:pt x="1" y="652"/>
                  </a:lnTo>
                  <a:lnTo>
                    <a:pt x="1" y="751"/>
                  </a:lnTo>
                  <a:lnTo>
                    <a:pt x="46" y="947"/>
                  </a:lnTo>
                  <a:lnTo>
                    <a:pt x="126" y="1126"/>
                  </a:lnTo>
                  <a:lnTo>
                    <a:pt x="242" y="1286"/>
                  </a:lnTo>
                  <a:lnTo>
                    <a:pt x="394" y="1420"/>
                  </a:lnTo>
                  <a:lnTo>
                    <a:pt x="572" y="1519"/>
                  </a:lnTo>
                  <a:lnTo>
                    <a:pt x="769" y="1572"/>
                  </a:lnTo>
                  <a:lnTo>
                    <a:pt x="974" y="1563"/>
                  </a:lnTo>
                  <a:lnTo>
                    <a:pt x="1090" y="1537"/>
                  </a:lnTo>
                  <a:lnTo>
                    <a:pt x="1198" y="1501"/>
                  </a:lnTo>
                  <a:lnTo>
                    <a:pt x="1376" y="1385"/>
                  </a:lnTo>
                  <a:lnTo>
                    <a:pt x="1510" y="1233"/>
                  </a:lnTo>
                  <a:lnTo>
                    <a:pt x="1608" y="1045"/>
                  </a:lnTo>
                  <a:lnTo>
                    <a:pt x="1653" y="840"/>
                  </a:lnTo>
                  <a:lnTo>
                    <a:pt x="1662" y="644"/>
                  </a:lnTo>
                  <a:lnTo>
                    <a:pt x="1626" y="447"/>
                  </a:lnTo>
                  <a:lnTo>
                    <a:pt x="1546" y="277"/>
                  </a:lnTo>
                  <a:lnTo>
                    <a:pt x="1483" y="206"/>
                  </a:lnTo>
                  <a:lnTo>
                    <a:pt x="1421" y="143"/>
                  </a:lnTo>
                  <a:lnTo>
                    <a:pt x="1278" y="54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rgbClr val="8B4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6" name="Google Shape;1416;p37"/>
          <p:cNvGrpSpPr/>
          <p:nvPr/>
        </p:nvGrpSpPr>
        <p:grpSpPr>
          <a:xfrm>
            <a:off x="7884831" y="2523100"/>
            <a:ext cx="681845" cy="664849"/>
            <a:chOff x="17375981" y="4045225"/>
            <a:chExt cx="681845" cy="664849"/>
          </a:xfrm>
        </p:grpSpPr>
        <p:sp>
          <p:nvSpPr>
            <p:cNvPr id="1417" name="Google Shape;1417;p37"/>
            <p:cNvSpPr/>
            <p:nvPr/>
          </p:nvSpPr>
          <p:spPr>
            <a:xfrm>
              <a:off x="17375981" y="4045225"/>
              <a:ext cx="681845" cy="664849"/>
            </a:xfrm>
            <a:custGeom>
              <a:rect b="b" l="l" r="r" t="t"/>
              <a:pathLst>
                <a:path extrusionOk="0" h="12244" w="12557">
                  <a:moveTo>
                    <a:pt x="6859" y="0"/>
                  </a:moveTo>
                  <a:lnTo>
                    <a:pt x="6279" y="63"/>
                  </a:lnTo>
                  <a:lnTo>
                    <a:pt x="5743" y="259"/>
                  </a:lnTo>
                  <a:lnTo>
                    <a:pt x="5269" y="563"/>
                  </a:lnTo>
                  <a:lnTo>
                    <a:pt x="4894" y="920"/>
                  </a:lnTo>
                  <a:lnTo>
                    <a:pt x="4635" y="1331"/>
                  </a:lnTo>
                  <a:lnTo>
                    <a:pt x="4564" y="1536"/>
                  </a:lnTo>
                  <a:lnTo>
                    <a:pt x="4457" y="1947"/>
                  </a:lnTo>
                  <a:lnTo>
                    <a:pt x="4376" y="2733"/>
                  </a:lnTo>
                  <a:lnTo>
                    <a:pt x="4439" y="3644"/>
                  </a:lnTo>
                  <a:lnTo>
                    <a:pt x="4466" y="3786"/>
                  </a:lnTo>
                  <a:lnTo>
                    <a:pt x="4421" y="3742"/>
                  </a:lnTo>
                  <a:lnTo>
                    <a:pt x="4100" y="3438"/>
                  </a:lnTo>
                  <a:lnTo>
                    <a:pt x="3769" y="3197"/>
                  </a:lnTo>
                  <a:lnTo>
                    <a:pt x="3358" y="2992"/>
                  </a:lnTo>
                  <a:lnTo>
                    <a:pt x="2876" y="2867"/>
                  </a:lnTo>
                  <a:lnTo>
                    <a:pt x="2483" y="2867"/>
                  </a:lnTo>
                  <a:lnTo>
                    <a:pt x="2206" y="2911"/>
                  </a:lnTo>
                  <a:lnTo>
                    <a:pt x="1921" y="3018"/>
                  </a:lnTo>
                  <a:lnTo>
                    <a:pt x="1635" y="3170"/>
                  </a:lnTo>
                  <a:lnTo>
                    <a:pt x="1483" y="3277"/>
                  </a:lnTo>
                  <a:lnTo>
                    <a:pt x="1197" y="3501"/>
                  </a:lnTo>
                  <a:lnTo>
                    <a:pt x="724" y="3992"/>
                  </a:lnTo>
                  <a:lnTo>
                    <a:pt x="358" y="4510"/>
                  </a:lnTo>
                  <a:lnTo>
                    <a:pt x="117" y="5037"/>
                  </a:lnTo>
                  <a:lnTo>
                    <a:pt x="1" y="5546"/>
                  </a:lnTo>
                  <a:lnTo>
                    <a:pt x="10" y="6019"/>
                  </a:lnTo>
                  <a:lnTo>
                    <a:pt x="135" y="6448"/>
                  </a:lnTo>
                  <a:lnTo>
                    <a:pt x="394" y="6796"/>
                  </a:lnTo>
                  <a:lnTo>
                    <a:pt x="572" y="6939"/>
                  </a:lnTo>
                  <a:lnTo>
                    <a:pt x="769" y="7055"/>
                  </a:lnTo>
                  <a:lnTo>
                    <a:pt x="1215" y="7180"/>
                  </a:lnTo>
                  <a:lnTo>
                    <a:pt x="1680" y="7216"/>
                  </a:lnTo>
                  <a:lnTo>
                    <a:pt x="2144" y="7171"/>
                  </a:lnTo>
                  <a:lnTo>
                    <a:pt x="2778" y="7028"/>
                  </a:lnTo>
                  <a:lnTo>
                    <a:pt x="3323" y="6840"/>
                  </a:lnTo>
                  <a:lnTo>
                    <a:pt x="3376" y="6814"/>
                  </a:lnTo>
                  <a:lnTo>
                    <a:pt x="3323" y="6876"/>
                  </a:lnTo>
                  <a:lnTo>
                    <a:pt x="2787" y="7483"/>
                  </a:lnTo>
                  <a:lnTo>
                    <a:pt x="2278" y="8207"/>
                  </a:lnTo>
                  <a:lnTo>
                    <a:pt x="1965" y="8743"/>
                  </a:lnTo>
                  <a:lnTo>
                    <a:pt x="1742" y="9305"/>
                  </a:lnTo>
                  <a:lnTo>
                    <a:pt x="1653" y="9725"/>
                  </a:lnTo>
                  <a:lnTo>
                    <a:pt x="1644" y="9984"/>
                  </a:lnTo>
                  <a:lnTo>
                    <a:pt x="1662" y="10118"/>
                  </a:lnTo>
                  <a:lnTo>
                    <a:pt x="1706" y="10368"/>
                  </a:lnTo>
                  <a:lnTo>
                    <a:pt x="1894" y="10841"/>
                  </a:lnTo>
                  <a:lnTo>
                    <a:pt x="2180" y="11270"/>
                  </a:lnTo>
                  <a:lnTo>
                    <a:pt x="2537" y="11627"/>
                  </a:lnTo>
                  <a:lnTo>
                    <a:pt x="2939" y="11904"/>
                  </a:lnTo>
                  <a:lnTo>
                    <a:pt x="3376" y="12082"/>
                  </a:lnTo>
                  <a:lnTo>
                    <a:pt x="3814" y="12154"/>
                  </a:lnTo>
                  <a:lnTo>
                    <a:pt x="4243" y="12100"/>
                  </a:lnTo>
                  <a:lnTo>
                    <a:pt x="4439" y="12011"/>
                  </a:lnTo>
                  <a:lnTo>
                    <a:pt x="4528" y="11957"/>
                  </a:lnTo>
                  <a:lnTo>
                    <a:pt x="4716" y="11805"/>
                  </a:lnTo>
                  <a:lnTo>
                    <a:pt x="4966" y="11493"/>
                  </a:lnTo>
                  <a:lnTo>
                    <a:pt x="5252" y="10957"/>
                  </a:lnTo>
                  <a:lnTo>
                    <a:pt x="5484" y="10341"/>
                  </a:lnTo>
                  <a:lnTo>
                    <a:pt x="5903" y="8823"/>
                  </a:lnTo>
                  <a:lnTo>
                    <a:pt x="5957" y="8439"/>
                  </a:lnTo>
                  <a:lnTo>
                    <a:pt x="5957" y="8537"/>
                  </a:lnTo>
                  <a:lnTo>
                    <a:pt x="6011" y="9439"/>
                  </a:lnTo>
                  <a:lnTo>
                    <a:pt x="6180" y="10395"/>
                  </a:lnTo>
                  <a:lnTo>
                    <a:pt x="6377" y="11020"/>
                  </a:lnTo>
                  <a:lnTo>
                    <a:pt x="6654" y="11582"/>
                  </a:lnTo>
                  <a:lnTo>
                    <a:pt x="6939" y="11913"/>
                  </a:lnTo>
                  <a:lnTo>
                    <a:pt x="7163" y="12073"/>
                  </a:lnTo>
                  <a:lnTo>
                    <a:pt x="7288" y="12127"/>
                  </a:lnTo>
                  <a:lnTo>
                    <a:pt x="7413" y="12181"/>
                  </a:lnTo>
                  <a:lnTo>
                    <a:pt x="7681" y="12243"/>
                  </a:lnTo>
                  <a:lnTo>
                    <a:pt x="8100" y="12243"/>
                  </a:lnTo>
                  <a:lnTo>
                    <a:pt x="8672" y="12109"/>
                  </a:lnTo>
                  <a:lnTo>
                    <a:pt x="9208" y="11841"/>
                  </a:lnTo>
                  <a:lnTo>
                    <a:pt x="9681" y="11466"/>
                  </a:lnTo>
                  <a:lnTo>
                    <a:pt x="10047" y="11020"/>
                  </a:lnTo>
                  <a:lnTo>
                    <a:pt x="10226" y="10645"/>
                  </a:lnTo>
                  <a:lnTo>
                    <a:pt x="10297" y="10386"/>
                  </a:lnTo>
                  <a:lnTo>
                    <a:pt x="10324" y="10118"/>
                  </a:lnTo>
                  <a:lnTo>
                    <a:pt x="10288" y="9859"/>
                  </a:lnTo>
                  <a:lnTo>
                    <a:pt x="10252" y="9725"/>
                  </a:lnTo>
                  <a:lnTo>
                    <a:pt x="10154" y="9466"/>
                  </a:lnTo>
                  <a:lnTo>
                    <a:pt x="9833" y="8930"/>
                  </a:lnTo>
                  <a:lnTo>
                    <a:pt x="9404" y="8394"/>
                  </a:lnTo>
                  <a:lnTo>
                    <a:pt x="8922" y="7885"/>
                  </a:lnTo>
                  <a:lnTo>
                    <a:pt x="7734" y="6823"/>
                  </a:lnTo>
                  <a:lnTo>
                    <a:pt x="7439" y="6608"/>
                  </a:lnTo>
                  <a:lnTo>
                    <a:pt x="7538" y="6671"/>
                  </a:lnTo>
                  <a:lnTo>
                    <a:pt x="8252" y="7046"/>
                  </a:lnTo>
                  <a:lnTo>
                    <a:pt x="8913" y="7323"/>
                  </a:lnTo>
                  <a:lnTo>
                    <a:pt x="9663" y="7546"/>
                  </a:lnTo>
                  <a:lnTo>
                    <a:pt x="10243" y="7626"/>
                  </a:lnTo>
                  <a:lnTo>
                    <a:pt x="10627" y="7635"/>
                  </a:lnTo>
                  <a:lnTo>
                    <a:pt x="11003" y="7591"/>
                  </a:lnTo>
                  <a:lnTo>
                    <a:pt x="11351" y="7474"/>
                  </a:lnTo>
                  <a:lnTo>
                    <a:pt x="11672" y="7296"/>
                  </a:lnTo>
                  <a:lnTo>
                    <a:pt x="11958" y="7028"/>
                  </a:lnTo>
                  <a:lnTo>
                    <a:pt x="12083" y="6867"/>
                  </a:lnTo>
                  <a:lnTo>
                    <a:pt x="12199" y="6689"/>
                  </a:lnTo>
                  <a:lnTo>
                    <a:pt x="12369" y="6349"/>
                  </a:lnTo>
                  <a:lnTo>
                    <a:pt x="12485" y="6028"/>
                  </a:lnTo>
                  <a:lnTo>
                    <a:pt x="12547" y="5724"/>
                  </a:lnTo>
                  <a:lnTo>
                    <a:pt x="12556" y="5438"/>
                  </a:lnTo>
                  <a:lnTo>
                    <a:pt x="12512" y="5171"/>
                  </a:lnTo>
                  <a:lnTo>
                    <a:pt x="12387" y="4795"/>
                  </a:lnTo>
                  <a:lnTo>
                    <a:pt x="12074" y="4367"/>
                  </a:lnTo>
                  <a:lnTo>
                    <a:pt x="11663" y="4028"/>
                  </a:lnTo>
                  <a:lnTo>
                    <a:pt x="11181" y="3760"/>
                  </a:lnTo>
                  <a:lnTo>
                    <a:pt x="10663" y="3590"/>
                  </a:lnTo>
                  <a:lnTo>
                    <a:pt x="10404" y="3545"/>
                  </a:lnTo>
                  <a:lnTo>
                    <a:pt x="10145" y="3519"/>
                  </a:lnTo>
                  <a:lnTo>
                    <a:pt x="9654" y="3519"/>
                  </a:lnTo>
                  <a:lnTo>
                    <a:pt x="8975" y="3635"/>
                  </a:lnTo>
                  <a:lnTo>
                    <a:pt x="7966" y="4010"/>
                  </a:lnTo>
                  <a:lnTo>
                    <a:pt x="7815" y="4108"/>
                  </a:lnTo>
                  <a:lnTo>
                    <a:pt x="7886" y="4045"/>
                  </a:lnTo>
                  <a:lnTo>
                    <a:pt x="8261" y="3572"/>
                  </a:lnTo>
                  <a:lnTo>
                    <a:pt x="8556" y="3117"/>
                  </a:lnTo>
                  <a:lnTo>
                    <a:pt x="8806" y="2590"/>
                  </a:lnTo>
                  <a:lnTo>
                    <a:pt x="8922" y="2161"/>
                  </a:lnTo>
                  <a:lnTo>
                    <a:pt x="8958" y="1866"/>
                  </a:lnTo>
                  <a:lnTo>
                    <a:pt x="8940" y="1572"/>
                  </a:lnTo>
                  <a:lnTo>
                    <a:pt x="8868" y="1277"/>
                  </a:lnTo>
                  <a:lnTo>
                    <a:pt x="8734" y="1000"/>
                  </a:lnTo>
                  <a:lnTo>
                    <a:pt x="8520" y="732"/>
                  </a:lnTo>
                  <a:lnTo>
                    <a:pt x="8377" y="607"/>
                  </a:lnTo>
                  <a:lnTo>
                    <a:pt x="8225" y="482"/>
                  </a:lnTo>
                  <a:lnTo>
                    <a:pt x="7931" y="286"/>
                  </a:lnTo>
                  <a:lnTo>
                    <a:pt x="7618" y="143"/>
                  </a:lnTo>
                  <a:lnTo>
                    <a:pt x="7314" y="54"/>
                  </a:lnTo>
                  <a:lnTo>
                    <a:pt x="6859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7"/>
            <p:cNvSpPr/>
            <p:nvPr/>
          </p:nvSpPr>
          <p:spPr>
            <a:xfrm>
              <a:off x="17446786" y="4132971"/>
              <a:ext cx="509225" cy="486908"/>
            </a:xfrm>
            <a:custGeom>
              <a:rect b="b" l="l" r="r" t="t"/>
              <a:pathLst>
                <a:path extrusionOk="0" h="8967" w="9378">
                  <a:moveTo>
                    <a:pt x="5546" y="0"/>
                  </a:moveTo>
                  <a:lnTo>
                    <a:pt x="5492" y="36"/>
                  </a:lnTo>
                  <a:lnTo>
                    <a:pt x="5367" y="134"/>
                  </a:lnTo>
                  <a:lnTo>
                    <a:pt x="5171" y="384"/>
                  </a:lnTo>
                  <a:lnTo>
                    <a:pt x="5001" y="608"/>
                  </a:lnTo>
                  <a:lnTo>
                    <a:pt x="4885" y="697"/>
                  </a:lnTo>
                  <a:lnTo>
                    <a:pt x="4805" y="706"/>
                  </a:lnTo>
                  <a:lnTo>
                    <a:pt x="4769" y="697"/>
                  </a:lnTo>
                  <a:lnTo>
                    <a:pt x="4689" y="626"/>
                  </a:lnTo>
                  <a:lnTo>
                    <a:pt x="4555" y="304"/>
                  </a:lnTo>
                  <a:lnTo>
                    <a:pt x="4457" y="81"/>
                  </a:lnTo>
                  <a:lnTo>
                    <a:pt x="4376" y="9"/>
                  </a:lnTo>
                  <a:lnTo>
                    <a:pt x="4287" y="45"/>
                  </a:lnTo>
                  <a:lnTo>
                    <a:pt x="4180" y="215"/>
                  </a:lnTo>
                  <a:lnTo>
                    <a:pt x="4117" y="367"/>
                  </a:lnTo>
                  <a:lnTo>
                    <a:pt x="4064" y="545"/>
                  </a:lnTo>
                  <a:lnTo>
                    <a:pt x="3974" y="992"/>
                  </a:lnTo>
                  <a:lnTo>
                    <a:pt x="3903" y="1751"/>
                  </a:lnTo>
                  <a:lnTo>
                    <a:pt x="3876" y="2742"/>
                  </a:lnTo>
                  <a:lnTo>
                    <a:pt x="3858" y="3385"/>
                  </a:lnTo>
                  <a:lnTo>
                    <a:pt x="3832" y="3438"/>
                  </a:lnTo>
                  <a:lnTo>
                    <a:pt x="3590" y="3179"/>
                  </a:lnTo>
                  <a:lnTo>
                    <a:pt x="2680" y="2224"/>
                  </a:lnTo>
                  <a:lnTo>
                    <a:pt x="2269" y="1929"/>
                  </a:lnTo>
                  <a:lnTo>
                    <a:pt x="2108" y="1885"/>
                  </a:lnTo>
                  <a:lnTo>
                    <a:pt x="2028" y="1911"/>
                  </a:lnTo>
                  <a:lnTo>
                    <a:pt x="2001" y="1947"/>
                  </a:lnTo>
                  <a:lnTo>
                    <a:pt x="1903" y="2099"/>
                  </a:lnTo>
                  <a:lnTo>
                    <a:pt x="1813" y="2438"/>
                  </a:lnTo>
                  <a:lnTo>
                    <a:pt x="1769" y="2715"/>
                  </a:lnTo>
                  <a:lnTo>
                    <a:pt x="1715" y="2831"/>
                  </a:lnTo>
                  <a:lnTo>
                    <a:pt x="1653" y="2849"/>
                  </a:lnTo>
                  <a:lnTo>
                    <a:pt x="1617" y="2831"/>
                  </a:lnTo>
                  <a:lnTo>
                    <a:pt x="1483" y="2787"/>
                  </a:lnTo>
                  <a:lnTo>
                    <a:pt x="1001" y="2688"/>
                  </a:lnTo>
                  <a:lnTo>
                    <a:pt x="465" y="2662"/>
                  </a:lnTo>
                  <a:lnTo>
                    <a:pt x="215" y="2742"/>
                  </a:lnTo>
                  <a:lnTo>
                    <a:pt x="170" y="2858"/>
                  </a:lnTo>
                  <a:lnTo>
                    <a:pt x="206" y="2938"/>
                  </a:lnTo>
                  <a:lnTo>
                    <a:pt x="429" y="3269"/>
                  </a:lnTo>
                  <a:lnTo>
                    <a:pt x="769" y="3653"/>
                  </a:lnTo>
                  <a:lnTo>
                    <a:pt x="858" y="3805"/>
                  </a:lnTo>
                  <a:lnTo>
                    <a:pt x="867" y="3885"/>
                  </a:lnTo>
                  <a:lnTo>
                    <a:pt x="849" y="3921"/>
                  </a:lnTo>
                  <a:lnTo>
                    <a:pt x="769" y="3992"/>
                  </a:lnTo>
                  <a:lnTo>
                    <a:pt x="376" y="4135"/>
                  </a:lnTo>
                  <a:lnTo>
                    <a:pt x="99" y="4251"/>
                  </a:lnTo>
                  <a:lnTo>
                    <a:pt x="1" y="4323"/>
                  </a:lnTo>
                  <a:lnTo>
                    <a:pt x="9" y="4403"/>
                  </a:lnTo>
                  <a:lnTo>
                    <a:pt x="179" y="4474"/>
                  </a:lnTo>
                  <a:lnTo>
                    <a:pt x="349" y="4510"/>
                  </a:lnTo>
                  <a:lnTo>
                    <a:pt x="751" y="4573"/>
                  </a:lnTo>
                  <a:lnTo>
                    <a:pt x="1751" y="4653"/>
                  </a:lnTo>
                  <a:lnTo>
                    <a:pt x="3162" y="4680"/>
                  </a:lnTo>
                  <a:lnTo>
                    <a:pt x="3421" y="4680"/>
                  </a:lnTo>
                  <a:lnTo>
                    <a:pt x="3153" y="4948"/>
                  </a:lnTo>
                  <a:lnTo>
                    <a:pt x="2019" y="6207"/>
                  </a:lnTo>
                  <a:lnTo>
                    <a:pt x="1644" y="6751"/>
                  </a:lnTo>
                  <a:lnTo>
                    <a:pt x="1581" y="6939"/>
                  </a:lnTo>
                  <a:lnTo>
                    <a:pt x="1590" y="7028"/>
                  </a:lnTo>
                  <a:lnTo>
                    <a:pt x="1626" y="7046"/>
                  </a:lnTo>
                  <a:lnTo>
                    <a:pt x="1688" y="7082"/>
                  </a:lnTo>
                  <a:lnTo>
                    <a:pt x="1831" y="7109"/>
                  </a:lnTo>
                  <a:lnTo>
                    <a:pt x="2019" y="7082"/>
                  </a:lnTo>
                  <a:lnTo>
                    <a:pt x="2224" y="6993"/>
                  </a:lnTo>
                  <a:lnTo>
                    <a:pt x="2331" y="6975"/>
                  </a:lnTo>
                  <a:lnTo>
                    <a:pt x="2367" y="7002"/>
                  </a:lnTo>
                  <a:lnTo>
                    <a:pt x="2376" y="7037"/>
                  </a:lnTo>
                  <a:lnTo>
                    <a:pt x="2322" y="7430"/>
                  </a:lnTo>
                  <a:lnTo>
                    <a:pt x="2090" y="8555"/>
                  </a:lnTo>
                  <a:lnTo>
                    <a:pt x="2090" y="8904"/>
                  </a:lnTo>
                  <a:lnTo>
                    <a:pt x="2144" y="8966"/>
                  </a:lnTo>
                  <a:lnTo>
                    <a:pt x="2197" y="8948"/>
                  </a:lnTo>
                  <a:lnTo>
                    <a:pt x="2242" y="8921"/>
                  </a:lnTo>
                  <a:lnTo>
                    <a:pt x="2403" y="8770"/>
                  </a:lnTo>
                  <a:lnTo>
                    <a:pt x="2680" y="8314"/>
                  </a:lnTo>
                  <a:lnTo>
                    <a:pt x="2903" y="7877"/>
                  </a:lnTo>
                  <a:lnTo>
                    <a:pt x="3028" y="7698"/>
                  </a:lnTo>
                  <a:lnTo>
                    <a:pt x="3090" y="7689"/>
                  </a:lnTo>
                  <a:lnTo>
                    <a:pt x="3108" y="7734"/>
                  </a:lnTo>
                  <a:lnTo>
                    <a:pt x="3171" y="8046"/>
                  </a:lnTo>
                  <a:lnTo>
                    <a:pt x="3224" y="8439"/>
                  </a:lnTo>
                  <a:lnTo>
                    <a:pt x="3278" y="8493"/>
                  </a:lnTo>
                  <a:lnTo>
                    <a:pt x="3385" y="8395"/>
                  </a:lnTo>
                  <a:lnTo>
                    <a:pt x="3519" y="8127"/>
                  </a:lnTo>
                  <a:lnTo>
                    <a:pt x="3662" y="7752"/>
                  </a:lnTo>
                  <a:lnTo>
                    <a:pt x="3930" y="6805"/>
                  </a:lnTo>
                  <a:lnTo>
                    <a:pt x="4153" y="5912"/>
                  </a:lnTo>
                  <a:lnTo>
                    <a:pt x="4260" y="5501"/>
                  </a:lnTo>
                  <a:lnTo>
                    <a:pt x="4296" y="5430"/>
                  </a:lnTo>
                  <a:lnTo>
                    <a:pt x="4314" y="5439"/>
                  </a:lnTo>
                  <a:lnTo>
                    <a:pt x="4323" y="5457"/>
                  </a:lnTo>
                  <a:lnTo>
                    <a:pt x="4367" y="5653"/>
                  </a:lnTo>
                  <a:lnTo>
                    <a:pt x="4689" y="6546"/>
                  </a:lnTo>
                  <a:lnTo>
                    <a:pt x="5135" y="7600"/>
                  </a:lnTo>
                  <a:lnTo>
                    <a:pt x="5439" y="8162"/>
                  </a:lnTo>
                  <a:lnTo>
                    <a:pt x="5555" y="8305"/>
                  </a:lnTo>
                  <a:lnTo>
                    <a:pt x="5618" y="8332"/>
                  </a:lnTo>
                  <a:lnTo>
                    <a:pt x="5644" y="8323"/>
                  </a:lnTo>
                  <a:lnTo>
                    <a:pt x="5680" y="8287"/>
                  </a:lnTo>
                  <a:lnTo>
                    <a:pt x="5743" y="8153"/>
                  </a:lnTo>
                  <a:lnTo>
                    <a:pt x="5778" y="7894"/>
                  </a:lnTo>
                  <a:lnTo>
                    <a:pt x="5805" y="7555"/>
                  </a:lnTo>
                  <a:lnTo>
                    <a:pt x="5850" y="7421"/>
                  </a:lnTo>
                  <a:lnTo>
                    <a:pt x="5912" y="7421"/>
                  </a:lnTo>
                  <a:lnTo>
                    <a:pt x="5957" y="7457"/>
                  </a:lnTo>
                  <a:lnTo>
                    <a:pt x="6216" y="7734"/>
                  </a:lnTo>
                  <a:lnTo>
                    <a:pt x="6761" y="8207"/>
                  </a:lnTo>
                  <a:lnTo>
                    <a:pt x="6948" y="8287"/>
                  </a:lnTo>
                  <a:lnTo>
                    <a:pt x="7011" y="8243"/>
                  </a:lnTo>
                  <a:lnTo>
                    <a:pt x="7011" y="8171"/>
                  </a:lnTo>
                  <a:lnTo>
                    <a:pt x="6975" y="8002"/>
                  </a:lnTo>
                  <a:lnTo>
                    <a:pt x="6787" y="7609"/>
                  </a:lnTo>
                  <a:lnTo>
                    <a:pt x="6564" y="7243"/>
                  </a:lnTo>
                  <a:lnTo>
                    <a:pt x="6466" y="7073"/>
                  </a:lnTo>
                  <a:lnTo>
                    <a:pt x="6466" y="7028"/>
                  </a:lnTo>
                  <a:lnTo>
                    <a:pt x="6502" y="7037"/>
                  </a:lnTo>
                  <a:lnTo>
                    <a:pt x="6725" y="7162"/>
                  </a:lnTo>
                  <a:lnTo>
                    <a:pt x="7127" y="7296"/>
                  </a:lnTo>
                  <a:lnTo>
                    <a:pt x="7234" y="7287"/>
                  </a:lnTo>
                  <a:lnTo>
                    <a:pt x="7296" y="7225"/>
                  </a:lnTo>
                  <a:lnTo>
                    <a:pt x="7270" y="7091"/>
                  </a:lnTo>
                  <a:lnTo>
                    <a:pt x="7216" y="6984"/>
                  </a:lnTo>
                  <a:lnTo>
                    <a:pt x="7145" y="6859"/>
                  </a:lnTo>
                  <a:lnTo>
                    <a:pt x="6894" y="6573"/>
                  </a:lnTo>
                  <a:lnTo>
                    <a:pt x="6368" y="6082"/>
                  </a:lnTo>
                  <a:lnTo>
                    <a:pt x="5582" y="5412"/>
                  </a:lnTo>
                  <a:lnTo>
                    <a:pt x="5126" y="4992"/>
                  </a:lnTo>
                  <a:lnTo>
                    <a:pt x="4957" y="4787"/>
                  </a:lnTo>
                  <a:lnTo>
                    <a:pt x="4930" y="4715"/>
                  </a:lnTo>
                  <a:lnTo>
                    <a:pt x="4930" y="4599"/>
                  </a:lnTo>
                  <a:lnTo>
                    <a:pt x="4992" y="4394"/>
                  </a:lnTo>
                  <a:lnTo>
                    <a:pt x="5153" y="4180"/>
                  </a:lnTo>
                  <a:lnTo>
                    <a:pt x="5189" y="4153"/>
                  </a:lnTo>
                  <a:lnTo>
                    <a:pt x="5609" y="4358"/>
                  </a:lnTo>
                  <a:lnTo>
                    <a:pt x="7296" y="5028"/>
                  </a:lnTo>
                  <a:lnTo>
                    <a:pt x="7957" y="5224"/>
                  </a:lnTo>
                  <a:lnTo>
                    <a:pt x="8538" y="5323"/>
                  </a:lnTo>
                  <a:lnTo>
                    <a:pt x="8859" y="5296"/>
                  </a:lnTo>
                  <a:lnTo>
                    <a:pt x="9011" y="5233"/>
                  </a:lnTo>
                  <a:lnTo>
                    <a:pt x="9064" y="5180"/>
                  </a:lnTo>
                  <a:lnTo>
                    <a:pt x="9136" y="5064"/>
                  </a:lnTo>
                  <a:lnTo>
                    <a:pt x="9181" y="4867"/>
                  </a:lnTo>
                  <a:lnTo>
                    <a:pt x="9118" y="4707"/>
                  </a:lnTo>
                  <a:lnTo>
                    <a:pt x="8993" y="4573"/>
                  </a:lnTo>
                  <a:lnTo>
                    <a:pt x="8752" y="4421"/>
                  </a:lnTo>
                  <a:lnTo>
                    <a:pt x="8555" y="4287"/>
                  </a:lnTo>
                  <a:lnTo>
                    <a:pt x="8511" y="4198"/>
                  </a:lnTo>
                  <a:lnTo>
                    <a:pt x="8529" y="4153"/>
                  </a:lnTo>
                  <a:lnTo>
                    <a:pt x="8609" y="4055"/>
                  </a:lnTo>
                  <a:lnTo>
                    <a:pt x="8913" y="3831"/>
                  </a:lnTo>
                  <a:lnTo>
                    <a:pt x="9234" y="3599"/>
                  </a:lnTo>
                  <a:lnTo>
                    <a:pt x="9368" y="3438"/>
                  </a:lnTo>
                  <a:lnTo>
                    <a:pt x="9377" y="3340"/>
                  </a:lnTo>
                  <a:lnTo>
                    <a:pt x="9341" y="3305"/>
                  </a:lnTo>
                  <a:lnTo>
                    <a:pt x="9243" y="3233"/>
                  </a:lnTo>
                  <a:lnTo>
                    <a:pt x="8922" y="3188"/>
                  </a:lnTo>
                  <a:lnTo>
                    <a:pt x="8404" y="3197"/>
                  </a:lnTo>
                  <a:lnTo>
                    <a:pt x="8261" y="3179"/>
                  </a:lnTo>
                  <a:lnTo>
                    <a:pt x="8252" y="3090"/>
                  </a:lnTo>
                  <a:lnTo>
                    <a:pt x="8252" y="2831"/>
                  </a:lnTo>
                  <a:lnTo>
                    <a:pt x="8171" y="2742"/>
                  </a:lnTo>
                  <a:lnTo>
                    <a:pt x="8064" y="2706"/>
                  </a:lnTo>
                  <a:lnTo>
                    <a:pt x="7993" y="2706"/>
                  </a:lnTo>
                  <a:lnTo>
                    <a:pt x="7761" y="2751"/>
                  </a:lnTo>
                  <a:lnTo>
                    <a:pt x="6894" y="3063"/>
                  </a:lnTo>
                  <a:lnTo>
                    <a:pt x="5903" y="3438"/>
                  </a:lnTo>
                  <a:lnTo>
                    <a:pt x="5367" y="3617"/>
                  </a:lnTo>
                  <a:lnTo>
                    <a:pt x="5225" y="3644"/>
                  </a:lnTo>
                  <a:lnTo>
                    <a:pt x="5180" y="3635"/>
                  </a:lnTo>
                  <a:lnTo>
                    <a:pt x="5189" y="3617"/>
                  </a:lnTo>
                  <a:lnTo>
                    <a:pt x="5475" y="3197"/>
                  </a:lnTo>
                  <a:lnTo>
                    <a:pt x="6421" y="1858"/>
                  </a:lnTo>
                  <a:lnTo>
                    <a:pt x="6707" y="1331"/>
                  </a:lnTo>
                  <a:lnTo>
                    <a:pt x="6752" y="1170"/>
                  </a:lnTo>
                  <a:lnTo>
                    <a:pt x="6725" y="1108"/>
                  </a:lnTo>
                  <a:lnTo>
                    <a:pt x="6698" y="1099"/>
                  </a:lnTo>
                  <a:lnTo>
                    <a:pt x="6636" y="1090"/>
                  </a:lnTo>
                  <a:lnTo>
                    <a:pt x="6493" y="1117"/>
                  </a:lnTo>
                  <a:lnTo>
                    <a:pt x="6305" y="1224"/>
                  </a:lnTo>
                  <a:lnTo>
                    <a:pt x="6082" y="1394"/>
                  </a:lnTo>
                  <a:lnTo>
                    <a:pt x="5966" y="1483"/>
                  </a:lnTo>
                  <a:lnTo>
                    <a:pt x="5921" y="1492"/>
                  </a:lnTo>
                  <a:lnTo>
                    <a:pt x="5903" y="1474"/>
                  </a:lnTo>
                  <a:lnTo>
                    <a:pt x="5868" y="1206"/>
                  </a:lnTo>
                  <a:lnTo>
                    <a:pt x="5760" y="340"/>
                  </a:lnTo>
                  <a:lnTo>
                    <a:pt x="5644" y="63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rgbClr val="FFEA8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7591764" y="4285225"/>
              <a:ext cx="159099" cy="157633"/>
            </a:xfrm>
            <a:custGeom>
              <a:rect b="b" l="l" r="r" t="t"/>
              <a:pathLst>
                <a:path extrusionOk="0" h="2903" w="2930">
                  <a:moveTo>
                    <a:pt x="1376" y="0"/>
                  </a:moveTo>
                  <a:lnTo>
                    <a:pt x="1028" y="54"/>
                  </a:lnTo>
                  <a:lnTo>
                    <a:pt x="697" y="188"/>
                  </a:lnTo>
                  <a:lnTo>
                    <a:pt x="394" y="420"/>
                  </a:lnTo>
                  <a:lnTo>
                    <a:pt x="269" y="572"/>
                  </a:lnTo>
                  <a:lnTo>
                    <a:pt x="152" y="742"/>
                  </a:lnTo>
                  <a:lnTo>
                    <a:pt x="27" y="1099"/>
                  </a:lnTo>
                  <a:lnTo>
                    <a:pt x="1" y="1465"/>
                  </a:lnTo>
                  <a:lnTo>
                    <a:pt x="63" y="1831"/>
                  </a:lnTo>
                  <a:lnTo>
                    <a:pt x="215" y="2161"/>
                  </a:lnTo>
                  <a:lnTo>
                    <a:pt x="420" y="2456"/>
                  </a:lnTo>
                  <a:lnTo>
                    <a:pt x="679" y="2688"/>
                  </a:lnTo>
                  <a:lnTo>
                    <a:pt x="974" y="2840"/>
                  </a:lnTo>
                  <a:lnTo>
                    <a:pt x="1135" y="2885"/>
                  </a:lnTo>
                  <a:lnTo>
                    <a:pt x="1295" y="2903"/>
                  </a:lnTo>
                  <a:lnTo>
                    <a:pt x="1581" y="2876"/>
                  </a:lnTo>
                  <a:lnTo>
                    <a:pt x="1831" y="2778"/>
                  </a:lnTo>
                  <a:lnTo>
                    <a:pt x="2046" y="2644"/>
                  </a:lnTo>
                  <a:lnTo>
                    <a:pt x="2439" y="2251"/>
                  </a:lnTo>
                  <a:lnTo>
                    <a:pt x="2501" y="2144"/>
                  </a:lnTo>
                  <a:lnTo>
                    <a:pt x="2519" y="2117"/>
                  </a:lnTo>
                  <a:lnTo>
                    <a:pt x="2715" y="1885"/>
                  </a:lnTo>
                  <a:lnTo>
                    <a:pt x="2876" y="1590"/>
                  </a:lnTo>
                  <a:lnTo>
                    <a:pt x="2930" y="1358"/>
                  </a:lnTo>
                  <a:lnTo>
                    <a:pt x="2930" y="1090"/>
                  </a:lnTo>
                  <a:lnTo>
                    <a:pt x="2831" y="813"/>
                  </a:lnTo>
                  <a:lnTo>
                    <a:pt x="2742" y="670"/>
                  </a:lnTo>
                  <a:lnTo>
                    <a:pt x="2635" y="536"/>
                  </a:lnTo>
                  <a:lnTo>
                    <a:pt x="2367" y="304"/>
                  </a:lnTo>
                  <a:lnTo>
                    <a:pt x="2063" y="125"/>
                  </a:lnTo>
                  <a:lnTo>
                    <a:pt x="1724" y="27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0" name="Google Shape;1420;p37"/>
          <p:cNvGrpSpPr/>
          <p:nvPr/>
        </p:nvGrpSpPr>
        <p:grpSpPr>
          <a:xfrm>
            <a:off x="7871629" y="3995098"/>
            <a:ext cx="456825" cy="467724"/>
            <a:chOff x="16228756" y="4179017"/>
            <a:chExt cx="365167" cy="373910"/>
          </a:xfrm>
        </p:grpSpPr>
        <p:sp>
          <p:nvSpPr>
            <p:cNvPr id="1421" name="Google Shape;1421;p37"/>
            <p:cNvSpPr/>
            <p:nvPr/>
          </p:nvSpPr>
          <p:spPr>
            <a:xfrm>
              <a:off x="16228756" y="4179017"/>
              <a:ext cx="365167" cy="373910"/>
            </a:xfrm>
            <a:custGeom>
              <a:rect b="b" l="l" r="r" t="t"/>
              <a:pathLst>
                <a:path extrusionOk="0" h="6886" w="6725">
                  <a:moveTo>
                    <a:pt x="3823" y="1"/>
                  </a:moveTo>
                  <a:lnTo>
                    <a:pt x="3635" y="54"/>
                  </a:lnTo>
                  <a:lnTo>
                    <a:pt x="3492" y="162"/>
                  </a:lnTo>
                  <a:lnTo>
                    <a:pt x="3385" y="331"/>
                  </a:lnTo>
                  <a:lnTo>
                    <a:pt x="3278" y="644"/>
                  </a:lnTo>
                  <a:lnTo>
                    <a:pt x="3233" y="1162"/>
                  </a:lnTo>
                  <a:lnTo>
                    <a:pt x="3287" y="1992"/>
                  </a:lnTo>
                  <a:lnTo>
                    <a:pt x="3439" y="2840"/>
                  </a:lnTo>
                  <a:lnTo>
                    <a:pt x="3153" y="2055"/>
                  </a:lnTo>
                  <a:lnTo>
                    <a:pt x="2778" y="1313"/>
                  </a:lnTo>
                  <a:lnTo>
                    <a:pt x="2465" y="876"/>
                  </a:lnTo>
                  <a:lnTo>
                    <a:pt x="2197" y="644"/>
                  </a:lnTo>
                  <a:lnTo>
                    <a:pt x="2001" y="537"/>
                  </a:lnTo>
                  <a:lnTo>
                    <a:pt x="1804" y="492"/>
                  </a:lnTo>
                  <a:lnTo>
                    <a:pt x="1599" y="510"/>
                  </a:lnTo>
                  <a:lnTo>
                    <a:pt x="1483" y="546"/>
                  </a:lnTo>
                  <a:lnTo>
                    <a:pt x="1385" y="599"/>
                  </a:lnTo>
                  <a:lnTo>
                    <a:pt x="1251" y="724"/>
                  </a:lnTo>
                  <a:lnTo>
                    <a:pt x="1197" y="876"/>
                  </a:lnTo>
                  <a:lnTo>
                    <a:pt x="1215" y="1046"/>
                  </a:lnTo>
                  <a:lnTo>
                    <a:pt x="1331" y="1331"/>
                  </a:lnTo>
                  <a:lnTo>
                    <a:pt x="1644" y="1751"/>
                  </a:lnTo>
                  <a:lnTo>
                    <a:pt x="2260" y="2367"/>
                  </a:lnTo>
                  <a:lnTo>
                    <a:pt x="2974" y="2948"/>
                  </a:lnTo>
                  <a:lnTo>
                    <a:pt x="3063" y="3010"/>
                  </a:lnTo>
                  <a:lnTo>
                    <a:pt x="2965" y="2966"/>
                  </a:lnTo>
                  <a:lnTo>
                    <a:pt x="2108" y="2644"/>
                  </a:lnTo>
                  <a:lnTo>
                    <a:pt x="1251" y="2412"/>
                  </a:lnTo>
                  <a:lnTo>
                    <a:pt x="715" y="2340"/>
                  </a:lnTo>
                  <a:lnTo>
                    <a:pt x="384" y="2367"/>
                  </a:lnTo>
                  <a:lnTo>
                    <a:pt x="206" y="2430"/>
                  </a:lnTo>
                  <a:lnTo>
                    <a:pt x="81" y="2528"/>
                  </a:lnTo>
                  <a:lnTo>
                    <a:pt x="9" y="2680"/>
                  </a:lnTo>
                  <a:lnTo>
                    <a:pt x="0" y="2778"/>
                  </a:lnTo>
                  <a:lnTo>
                    <a:pt x="9" y="2885"/>
                  </a:lnTo>
                  <a:lnTo>
                    <a:pt x="72" y="3055"/>
                  </a:lnTo>
                  <a:lnTo>
                    <a:pt x="197" y="3198"/>
                  </a:lnTo>
                  <a:lnTo>
                    <a:pt x="367" y="3323"/>
                  </a:lnTo>
                  <a:lnTo>
                    <a:pt x="688" y="3457"/>
                  </a:lnTo>
                  <a:lnTo>
                    <a:pt x="1224" y="3555"/>
                  </a:lnTo>
                  <a:lnTo>
                    <a:pt x="2072" y="3600"/>
                  </a:lnTo>
                  <a:lnTo>
                    <a:pt x="2921" y="3564"/>
                  </a:lnTo>
                  <a:lnTo>
                    <a:pt x="3019" y="3546"/>
                  </a:lnTo>
                  <a:lnTo>
                    <a:pt x="2938" y="3573"/>
                  </a:lnTo>
                  <a:lnTo>
                    <a:pt x="2215" y="3859"/>
                  </a:lnTo>
                  <a:lnTo>
                    <a:pt x="1510" y="4225"/>
                  </a:lnTo>
                  <a:lnTo>
                    <a:pt x="1099" y="4519"/>
                  </a:lnTo>
                  <a:lnTo>
                    <a:pt x="867" y="4769"/>
                  </a:lnTo>
                  <a:lnTo>
                    <a:pt x="760" y="4939"/>
                  </a:lnTo>
                  <a:lnTo>
                    <a:pt x="697" y="5127"/>
                  </a:lnTo>
                  <a:lnTo>
                    <a:pt x="697" y="5305"/>
                  </a:lnTo>
                  <a:lnTo>
                    <a:pt x="724" y="5403"/>
                  </a:lnTo>
                  <a:lnTo>
                    <a:pt x="760" y="5493"/>
                  </a:lnTo>
                  <a:lnTo>
                    <a:pt x="849" y="5600"/>
                  </a:lnTo>
                  <a:lnTo>
                    <a:pt x="974" y="5644"/>
                  </a:lnTo>
                  <a:lnTo>
                    <a:pt x="1126" y="5627"/>
                  </a:lnTo>
                  <a:lnTo>
                    <a:pt x="1376" y="5511"/>
                  </a:lnTo>
                  <a:lnTo>
                    <a:pt x="1742" y="5207"/>
                  </a:lnTo>
                  <a:lnTo>
                    <a:pt x="2304" y="4626"/>
                  </a:lnTo>
                  <a:lnTo>
                    <a:pt x="2831" y="3957"/>
                  </a:lnTo>
                  <a:lnTo>
                    <a:pt x="2894" y="3885"/>
                  </a:lnTo>
                  <a:lnTo>
                    <a:pt x="2894" y="3885"/>
                  </a:lnTo>
                  <a:lnTo>
                    <a:pt x="2706" y="4162"/>
                  </a:lnTo>
                  <a:lnTo>
                    <a:pt x="2153" y="5305"/>
                  </a:lnTo>
                  <a:lnTo>
                    <a:pt x="2010" y="5761"/>
                  </a:lnTo>
                  <a:lnTo>
                    <a:pt x="1947" y="6162"/>
                  </a:lnTo>
                  <a:lnTo>
                    <a:pt x="2001" y="6404"/>
                  </a:lnTo>
                  <a:lnTo>
                    <a:pt x="2090" y="6520"/>
                  </a:lnTo>
                  <a:lnTo>
                    <a:pt x="2153" y="6555"/>
                  </a:lnTo>
                  <a:lnTo>
                    <a:pt x="2215" y="6591"/>
                  </a:lnTo>
                  <a:lnTo>
                    <a:pt x="2340" y="6591"/>
                  </a:lnTo>
                  <a:lnTo>
                    <a:pt x="2519" y="6475"/>
                  </a:lnTo>
                  <a:lnTo>
                    <a:pt x="2715" y="6136"/>
                  </a:lnTo>
                  <a:lnTo>
                    <a:pt x="2894" y="5671"/>
                  </a:lnTo>
                  <a:lnTo>
                    <a:pt x="3188" y="4341"/>
                  </a:lnTo>
                  <a:lnTo>
                    <a:pt x="3242" y="3975"/>
                  </a:lnTo>
                  <a:lnTo>
                    <a:pt x="3224" y="4359"/>
                  </a:lnTo>
                  <a:lnTo>
                    <a:pt x="3305" y="5761"/>
                  </a:lnTo>
                  <a:lnTo>
                    <a:pt x="3394" y="6279"/>
                  </a:lnTo>
                  <a:lnTo>
                    <a:pt x="3537" y="6671"/>
                  </a:lnTo>
                  <a:lnTo>
                    <a:pt x="3697" y="6841"/>
                  </a:lnTo>
                  <a:lnTo>
                    <a:pt x="3823" y="6886"/>
                  </a:lnTo>
                  <a:lnTo>
                    <a:pt x="3894" y="6877"/>
                  </a:lnTo>
                  <a:lnTo>
                    <a:pt x="3965" y="6859"/>
                  </a:lnTo>
                  <a:lnTo>
                    <a:pt x="4073" y="6770"/>
                  </a:lnTo>
                  <a:lnTo>
                    <a:pt x="4162" y="6564"/>
                  </a:lnTo>
                  <a:lnTo>
                    <a:pt x="4180" y="6154"/>
                  </a:lnTo>
                  <a:lnTo>
                    <a:pt x="4099" y="5653"/>
                  </a:lnTo>
                  <a:lnTo>
                    <a:pt x="3733" y="4368"/>
                  </a:lnTo>
                  <a:lnTo>
                    <a:pt x="3599" y="4037"/>
                  </a:lnTo>
                  <a:lnTo>
                    <a:pt x="3599" y="4037"/>
                  </a:lnTo>
                  <a:lnTo>
                    <a:pt x="3662" y="4091"/>
                  </a:lnTo>
                  <a:lnTo>
                    <a:pt x="4242" y="4591"/>
                  </a:lnTo>
                  <a:lnTo>
                    <a:pt x="4903" y="5037"/>
                  </a:lnTo>
                  <a:lnTo>
                    <a:pt x="5376" y="5287"/>
                  </a:lnTo>
                  <a:lnTo>
                    <a:pt x="5832" y="5421"/>
                  </a:lnTo>
                  <a:lnTo>
                    <a:pt x="6153" y="5430"/>
                  </a:lnTo>
                  <a:lnTo>
                    <a:pt x="6341" y="5368"/>
                  </a:lnTo>
                  <a:lnTo>
                    <a:pt x="6421" y="5323"/>
                  </a:lnTo>
                  <a:lnTo>
                    <a:pt x="6501" y="5269"/>
                  </a:lnTo>
                  <a:lnTo>
                    <a:pt x="6573" y="5153"/>
                  </a:lnTo>
                  <a:lnTo>
                    <a:pt x="6555" y="5028"/>
                  </a:lnTo>
                  <a:lnTo>
                    <a:pt x="6466" y="4912"/>
                  </a:lnTo>
                  <a:lnTo>
                    <a:pt x="6234" y="4725"/>
                  </a:lnTo>
                  <a:lnTo>
                    <a:pt x="5751" y="4475"/>
                  </a:lnTo>
                  <a:lnTo>
                    <a:pt x="4296" y="3948"/>
                  </a:lnTo>
                  <a:lnTo>
                    <a:pt x="3858" y="3841"/>
                  </a:lnTo>
                  <a:lnTo>
                    <a:pt x="3956" y="3841"/>
                  </a:lnTo>
                  <a:lnTo>
                    <a:pt x="4787" y="3832"/>
                  </a:lnTo>
                  <a:lnTo>
                    <a:pt x="5609" y="3751"/>
                  </a:lnTo>
                  <a:lnTo>
                    <a:pt x="6118" y="3635"/>
                  </a:lnTo>
                  <a:lnTo>
                    <a:pt x="6421" y="3501"/>
                  </a:lnTo>
                  <a:lnTo>
                    <a:pt x="6573" y="3385"/>
                  </a:lnTo>
                  <a:lnTo>
                    <a:pt x="6680" y="3260"/>
                  </a:lnTo>
                  <a:lnTo>
                    <a:pt x="6725" y="3108"/>
                  </a:lnTo>
                  <a:lnTo>
                    <a:pt x="6716" y="3019"/>
                  </a:lnTo>
                  <a:lnTo>
                    <a:pt x="6698" y="2930"/>
                  </a:lnTo>
                  <a:lnTo>
                    <a:pt x="6618" y="2805"/>
                  </a:lnTo>
                  <a:lnTo>
                    <a:pt x="6493" y="2733"/>
                  </a:lnTo>
                  <a:lnTo>
                    <a:pt x="6323" y="2698"/>
                  </a:lnTo>
                  <a:lnTo>
                    <a:pt x="6010" y="2707"/>
                  </a:lnTo>
                  <a:lnTo>
                    <a:pt x="5510" y="2814"/>
                  </a:lnTo>
                  <a:lnTo>
                    <a:pt x="4742" y="3091"/>
                  </a:lnTo>
                  <a:lnTo>
                    <a:pt x="4230" y="3329"/>
                  </a:lnTo>
                  <a:lnTo>
                    <a:pt x="4230" y="3329"/>
                  </a:lnTo>
                  <a:lnTo>
                    <a:pt x="4689" y="3099"/>
                  </a:lnTo>
                  <a:lnTo>
                    <a:pt x="5367" y="2662"/>
                  </a:lnTo>
                  <a:lnTo>
                    <a:pt x="5769" y="2314"/>
                  </a:lnTo>
                  <a:lnTo>
                    <a:pt x="6055" y="1948"/>
                  </a:lnTo>
                  <a:lnTo>
                    <a:pt x="6153" y="1653"/>
                  </a:lnTo>
                  <a:lnTo>
                    <a:pt x="6153" y="1465"/>
                  </a:lnTo>
                  <a:lnTo>
                    <a:pt x="6126" y="1367"/>
                  </a:lnTo>
                  <a:lnTo>
                    <a:pt x="6082" y="1278"/>
                  </a:lnTo>
                  <a:lnTo>
                    <a:pt x="5984" y="1171"/>
                  </a:lnTo>
                  <a:lnTo>
                    <a:pt x="5850" y="1144"/>
                  </a:lnTo>
                  <a:lnTo>
                    <a:pt x="5689" y="1171"/>
                  </a:lnTo>
                  <a:lnTo>
                    <a:pt x="5412" y="1313"/>
                  </a:lnTo>
                  <a:lnTo>
                    <a:pt x="5001" y="1653"/>
                  </a:lnTo>
                  <a:lnTo>
                    <a:pt x="4385" y="2296"/>
                  </a:lnTo>
                  <a:lnTo>
                    <a:pt x="3796" y="3028"/>
                  </a:lnTo>
                  <a:lnTo>
                    <a:pt x="3733" y="3117"/>
                  </a:lnTo>
                  <a:lnTo>
                    <a:pt x="3778" y="3019"/>
                  </a:lnTo>
                  <a:lnTo>
                    <a:pt x="4117" y="2162"/>
                  </a:lnTo>
                  <a:lnTo>
                    <a:pt x="4358" y="1296"/>
                  </a:lnTo>
                  <a:lnTo>
                    <a:pt x="4430" y="751"/>
                  </a:lnTo>
                  <a:lnTo>
                    <a:pt x="4394" y="412"/>
                  </a:lnTo>
                  <a:lnTo>
                    <a:pt x="4323" y="224"/>
                  </a:lnTo>
                  <a:lnTo>
                    <a:pt x="4206" y="90"/>
                  </a:lnTo>
                  <a:lnTo>
                    <a:pt x="4037" y="10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FD6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16255416" y="4226039"/>
              <a:ext cx="287138" cy="258522"/>
            </a:xfrm>
            <a:custGeom>
              <a:rect b="b" l="l" r="r" t="t"/>
              <a:pathLst>
                <a:path extrusionOk="0" h="4761" w="5288">
                  <a:moveTo>
                    <a:pt x="3340" y="1"/>
                  </a:moveTo>
                  <a:lnTo>
                    <a:pt x="3287" y="72"/>
                  </a:lnTo>
                  <a:lnTo>
                    <a:pt x="3180" y="510"/>
                  </a:lnTo>
                  <a:lnTo>
                    <a:pt x="3019" y="1858"/>
                  </a:lnTo>
                  <a:lnTo>
                    <a:pt x="2974" y="2207"/>
                  </a:lnTo>
                  <a:lnTo>
                    <a:pt x="2823" y="2055"/>
                  </a:lnTo>
                  <a:lnTo>
                    <a:pt x="2153" y="1189"/>
                  </a:lnTo>
                  <a:lnTo>
                    <a:pt x="1796" y="796"/>
                  </a:lnTo>
                  <a:lnTo>
                    <a:pt x="1581" y="617"/>
                  </a:lnTo>
                  <a:lnTo>
                    <a:pt x="1492" y="572"/>
                  </a:lnTo>
                  <a:lnTo>
                    <a:pt x="1447" y="555"/>
                  </a:lnTo>
                  <a:lnTo>
                    <a:pt x="1412" y="564"/>
                  </a:lnTo>
                  <a:lnTo>
                    <a:pt x="1412" y="635"/>
                  </a:lnTo>
                  <a:lnTo>
                    <a:pt x="1608" y="965"/>
                  </a:lnTo>
                  <a:lnTo>
                    <a:pt x="2367" y="1939"/>
                  </a:lnTo>
                  <a:lnTo>
                    <a:pt x="2599" y="2225"/>
                  </a:lnTo>
                  <a:lnTo>
                    <a:pt x="2564" y="2242"/>
                  </a:lnTo>
                  <a:lnTo>
                    <a:pt x="2046" y="2207"/>
                  </a:lnTo>
                  <a:lnTo>
                    <a:pt x="795" y="2046"/>
                  </a:lnTo>
                  <a:lnTo>
                    <a:pt x="108" y="2001"/>
                  </a:lnTo>
                  <a:lnTo>
                    <a:pt x="1" y="2001"/>
                  </a:lnTo>
                  <a:lnTo>
                    <a:pt x="36" y="2046"/>
                  </a:lnTo>
                  <a:lnTo>
                    <a:pt x="483" y="2153"/>
                  </a:lnTo>
                  <a:lnTo>
                    <a:pt x="1983" y="2430"/>
                  </a:lnTo>
                  <a:lnTo>
                    <a:pt x="2358" y="2492"/>
                  </a:lnTo>
                  <a:lnTo>
                    <a:pt x="2537" y="2600"/>
                  </a:lnTo>
                  <a:lnTo>
                    <a:pt x="2394" y="2698"/>
                  </a:lnTo>
                  <a:lnTo>
                    <a:pt x="1688" y="3296"/>
                  </a:lnTo>
                  <a:lnTo>
                    <a:pt x="1251" y="3752"/>
                  </a:lnTo>
                  <a:lnTo>
                    <a:pt x="1117" y="3966"/>
                  </a:lnTo>
                  <a:lnTo>
                    <a:pt x="1081" y="4055"/>
                  </a:lnTo>
                  <a:lnTo>
                    <a:pt x="1144" y="4064"/>
                  </a:lnTo>
                  <a:lnTo>
                    <a:pt x="1456" y="3841"/>
                  </a:lnTo>
                  <a:lnTo>
                    <a:pt x="2376" y="2975"/>
                  </a:lnTo>
                  <a:lnTo>
                    <a:pt x="2599" y="2760"/>
                  </a:lnTo>
                  <a:lnTo>
                    <a:pt x="2519" y="2921"/>
                  </a:lnTo>
                  <a:lnTo>
                    <a:pt x="2188" y="3760"/>
                  </a:lnTo>
                  <a:lnTo>
                    <a:pt x="2037" y="4341"/>
                  </a:lnTo>
                  <a:lnTo>
                    <a:pt x="2037" y="4555"/>
                  </a:lnTo>
                  <a:lnTo>
                    <a:pt x="2046" y="4627"/>
                  </a:lnTo>
                  <a:lnTo>
                    <a:pt x="2117" y="4600"/>
                  </a:lnTo>
                  <a:lnTo>
                    <a:pt x="2287" y="4269"/>
                  </a:lnTo>
                  <a:lnTo>
                    <a:pt x="2680" y="3189"/>
                  </a:lnTo>
                  <a:lnTo>
                    <a:pt x="2760" y="2921"/>
                  </a:lnTo>
                  <a:lnTo>
                    <a:pt x="2787" y="3100"/>
                  </a:lnTo>
                  <a:lnTo>
                    <a:pt x="2956" y="3993"/>
                  </a:lnTo>
                  <a:lnTo>
                    <a:pt x="3126" y="4546"/>
                  </a:lnTo>
                  <a:lnTo>
                    <a:pt x="3224" y="4716"/>
                  </a:lnTo>
                  <a:lnTo>
                    <a:pt x="3278" y="4761"/>
                  </a:lnTo>
                  <a:lnTo>
                    <a:pt x="3323" y="4689"/>
                  </a:lnTo>
                  <a:lnTo>
                    <a:pt x="3314" y="4350"/>
                  </a:lnTo>
                  <a:lnTo>
                    <a:pt x="3153" y="3314"/>
                  </a:lnTo>
                  <a:lnTo>
                    <a:pt x="3099" y="3073"/>
                  </a:lnTo>
                  <a:lnTo>
                    <a:pt x="3260" y="3171"/>
                  </a:lnTo>
                  <a:lnTo>
                    <a:pt x="4073" y="3600"/>
                  </a:lnTo>
                  <a:lnTo>
                    <a:pt x="4564" y="3805"/>
                  </a:lnTo>
                  <a:lnTo>
                    <a:pt x="4707" y="3814"/>
                  </a:lnTo>
                  <a:lnTo>
                    <a:pt x="4725" y="3805"/>
                  </a:lnTo>
                  <a:lnTo>
                    <a:pt x="4734" y="3778"/>
                  </a:lnTo>
                  <a:lnTo>
                    <a:pt x="4680" y="3725"/>
                  </a:lnTo>
                  <a:lnTo>
                    <a:pt x="4385" y="3528"/>
                  </a:lnTo>
                  <a:lnTo>
                    <a:pt x="3483" y="3055"/>
                  </a:lnTo>
                  <a:lnTo>
                    <a:pt x="3251" y="2912"/>
                  </a:lnTo>
                  <a:lnTo>
                    <a:pt x="3457" y="2850"/>
                  </a:lnTo>
                  <a:lnTo>
                    <a:pt x="4519" y="2644"/>
                  </a:lnTo>
                  <a:lnTo>
                    <a:pt x="4992" y="2510"/>
                  </a:lnTo>
                  <a:lnTo>
                    <a:pt x="5207" y="2403"/>
                  </a:lnTo>
                  <a:lnTo>
                    <a:pt x="5269" y="2350"/>
                  </a:lnTo>
                  <a:lnTo>
                    <a:pt x="5287" y="2323"/>
                  </a:lnTo>
                  <a:lnTo>
                    <a:pt x="5278" y="2296"/>
                  </a:lnTo>
                  <a:lnTo>
                    <a:pt x="5189" y="2269"/>
                  </a:lnTo>
                  <a:lnTo>
                    <a:pt x="4769" y="2305"/>
                  </a:lnTo>
                  <a:lnTo>
                    <a:pt x="3582" y="2564"/>
                  </a:lnTo>
                  <a:lnTo>
                    <a:pt x="3305" y="2635"/>
                  </a:lnTo>
                  <a:lnTo>
                    <a:pt x="3305" y="2635"/>
                  </a:lnTo>
                  <a:lnTo>
                    <a:pt x="3474" y="2519"/>
                  </a:lnTo>
                  <a:lnTo>
                    <a:pt x="4278" y="1841"/>
                  </a:lnTo>
                  <a:lnTo>
                    <a:pt x="4653" y="1448"/>
                  </a:lnTo>
                  <a:lnTo>
                    <a:pt x="4841" y="1198"/>
                  </a:lnTo>
                  <a:lnTo>
                    <a:pt x="4903" y="1082"/>
                  </a:lnTo>
                  <a:lnTo>
                    <a:pt x="4921" y="1028"/>
                  </a:lnTo>
                  <a:lnTo>
                    <a:pt x="4930" y="965"/>
                  </a:lnTo>
                  <a:lnTo>
                    <a:pt x="4859" y="956"/>
                  </a:lnTo>
                  <a:lnTo>
                    <a:pt x="4501" y="1180"/>
                  </a:lnTo>
                  <a:lnTo>
                    <a:pt x="3465" y="2073"/>
                  </a:lnTo>
                  <a:lnTo>
                    <a:pt x="3215" y="2305"/>
                  </a:lnTo>
                  <a:lnTo>
                    <a:pt x="3215" y="2305"/>
                  </a:lnTo>
                  <a:lnTo>
                    <a:pt x="3260" y="2082"/>
                  </a:lnTo>
                  <a:lnTo>
                    <a:pt x="3430" y="965"/>
                  </a:lnTo>
                  <a:lnTo>
                    <a:pt x="3457" y="430"/>
                  </a:lnTo>
                  <a:lnTo>
                    <a:pt x="3430" y="153"/>
                  </a:lnTo>
                  <a:lnTo>
                    <a:pt x="3394" y="55"/>
                  </a:lnTo>
                  <a:lnTo>
                    <a:pt x="3376" y="19"/>
                  </a:lnTo>
                  <a:lnTo>
                    <a:pt x="3340" y="1"/>
                  </a:lnTo>
                  <a:close/>
                </a:path>
              </a:pathLst>
            </a:custGeom>
            <a:solidFill>
              <a:srgbClr val="DF2B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16375688" y="4327904"/>
              <a:ext cx="78083" cy="77649"/>
            </a:xfrm>
            <a:custGeom>
              <a:rect b="b" l="l" r="r" t="t"/>
              <a:pathLst>
                <a:path extrusionOk="0" h="1430" w="1438">
                  <a:moveTo>
                    <a:pt x="795" y="0"/>
                  </a:moveTo>
                  <a:lnTo>
                    <a:pt x="465" y="9"/>
                  </a:lnTo>
                  <a:lnTo>
                    <a:pt x="313" y="45"/>
                  </a:lnTo>
                  <a:lnTo>
                    <a:pt x="232" y="63"/>
                  </a:lnTo>
                  <a:lnTo>
                    <a:pt x="161" y="98"/>
                  </a:lnTo>
                  <a:lnTo>
                    <a:pt x="81" y="170"/>
                  </a:lnTo>
                  <a:lnTo>
                    <a:pt x="18" y="366"/>
                  </a:lnTo>
                  <a:lnTo>
                    <a:pt x="9" y="474"/>
                  </a:lnTo>
                  <a:lnTo>
                    <a:pt x="0" y="652"/>
                  </a:lnTo>
                  <a:lnTo>
                    <a:pt x="54" y="920"/>
                  </a:lnTo>
                  <a:lnTo>
                    <a:pt x="125" y="1072"/>
                  </a:lnTo>
                  <a:lnTo>
                    <a:pt x="188" y="1143"/>
                  </a:lnTo>
                  <a:lnTo>
                    <a:pt x="277" y="1224"/>
                  </a:lnTo>
                  <a:lnTo>
                    <a:pt x="518" y="1340"/>
                  </a:lnTo>
                  <a:lnTo>
                    <a:pt x="652" y="1375"/>
                  </a:lnTo>
                  <a:lnTo>
                    <a:pt x="759" y="1411"/>
                  </a:lnTo>
                  <a:lnTo>
                    <a:pt x="991" y="1429"/>
                  </a:lnTo>
                  <a:lnTo>
                    <a:pt x="1099" y="1393"/>
                  </a:lnTo>
                  <a:lnTo>
                    <a:pt x="1188" y="1313"/>
                  </a:lnTo>
                  <a:lnTo>
                    <a:pt x="1259" y="1206"/>
                  </a:lnTo>
                  <a:lnTo>
                    <a:pt x="1358" y="1027"/>
                  </a:lnTo>
                  <a:lnTo>
                    <a:pt x="1438" y="741"/>
                  </a:lnTo>
                  <a:lnTo>
                    <a:pt x="1438" y="554"/>
                  </a:lnTo>
                  <a:lnTo>
                    <a:pt x="1411" y="456"/>
                  </a:lnTo>
                  <a:lnTo>
                    <a:pt x="1384" y="384"/>
                  </a:lnTo>
                  <a:lnTo>
                    <a:pt x="1295" y="250"/>
                  </a:lnTo>
                  <a:lnTo>
                    <a:pt x="1099" y="98"/>
                  </a:lnTo>
                  <a:lnTo>
                    <a:pt x="947" y="36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7E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4" name="Google Shape;1424;p37"/>
          <p:cNvGrpSpPr/>
          <p:nvPr/>
        </p:nvGrpSpPr>
        <p:grpSpPr>
          <a:xfrm>
            <a:off x="3845006" y="2505169"/>
            <a:ext cx="457315" cy="415612"/>
            <a:chOff x="13205018" y="3900682"/>
            <a:chExt cx="457315" cy="415612"/>
          </a:xfrm>
        </p:grpSpPr>
        <p:sp>
          <p:nvSpPr>
            <p:cNvPr id="1425" name="Google Shape;1425;p37"/>
            <p:cNvSpPr/>
            <p:nvPr/>
          </p:nvSpPr>
          <p:spPr>
            <a:xfrm>
              <a:off x="13442576" y="4133460"/>
              <a:ext cx="82482" cy="78138"/>
            </a:xfrm>
            <a:custGeom>
              <a:rect b="b" l="l" r="r" t="t"/>
              <a:pathLst>
                <a:path extrusionOk="0" h="1439" w="1519">
                  <a:moveTo>
                    <a:pt x="965" y="0"/>
                  </a:moveTo>
                  <a:lnTo>
                    <a:pt x="617" y="45"/>
                  </a:lnTo>
                  <a:lnTo>
                    <a:pt x="563" y="72"/>
                  </a:lnTo>
                  <a:lnTo>
                    <a:pt x="492" y="72"/>
                  </a:lnTo>
                  <a:lnTo>
                    <a:pt x="179" y="215"/>
                  </a:lnTo>
                  <a:lnTo>
                    <a:pt x="54" y="366"/>
                  </a:lnTo>
                  <a:lnTo>
                    <a:pt x="10" y="509"/>
                  </a:lnTo>
                  <a:lnTo>
                    <a:pt x="1" y="599"/>
                  </a:lnTo>
                  <a:lnTo>
                    <a:pt x="10" y="777"/>
                  </a:lnTo>
                  <a:lnTo>
                    <a:pt x="162" y="1108"/>
                  </a:lnTo>
                  <a:lnTo>
                    <a:pt x="358" y="1304"/>
                  </a:lnTo>
                  <a:lnTo>
                    <a:pt x="519" y="1385"/>
                  </a:lnTo>
                  <a:lnTo>
                    <a:pt x="697" y="1438"/>
                  </a:lnTo>
                  <a:lnTo>
                    <a:pt x="894" y="1429"/>
                  </a:lnTo>
                  <a:lnTo>
                    <a:pt x="992" y="1411"/>
                  </a:lnTo>
                  <a:lnTo>
                    <a:pt x="1090" y="1376"/>
                  </a:lnTo>
                  <a:lnTo>
                    <a:pt x="1251" y="1268"/>
                  </a:lnTo>
                  <a:lnTo>
                    <a:pt x="1376" y="1126"/>
                  </a:lnTo>
                  <a:lnTo>
                    <a:pt x="1465" y="956"/>
                  </a:lnTo>
                  <a:lnTo>
                    <a:pt x="1519" y="679"/>
                  </a:lnTo>
                  <a:lnTo>
                    <a:pt x="1483" y="411"/>
                  </a:lnTo>
                  <a:lnTo>
                    <a:pt x="1403" y="250"/>
                  </a:lnTo>
                  <a:lnTo>
                    <a:pt x="1349" y="188"/>
                  </a:lnTo>
                  <a:lnTo>
                    <a:pt x="1233" y="81"/>
                  </a:lnTo>
                  <a:lnTo>
                    <a:pt x="965" y="0"/>
                  </a:lnTo>
                  <a:close/>
                </a:path>
              </a:pathLst>
            </a:custGeom>
            <a:solidFill>
              <a:srgbClr val="FD67B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13205018" y="3900682"/>
              <a:ext cx="457315" cy="415612"/>
            </a:xfrm>
            <a:custGeom>
              <a:rect b="b" l="l" r="r" t="t"/>
              <a:pathLst>
                <a:path extrusionOk="0" h="7654" w="8422">
                  <a:moveTo>
                    <a:pt x="4296" y="1"/>
                  </a:moveTo>
                  <a:lnTo>
                    <a:pt x="4037" y="117"/>
                  </a:lnTo>
                  <a:lnTo>
                    <a:pt x="3849" y="340"/>
                  </a:lnTo>
                  <a:lnTo>
                    <a:pt x="3724" y="635"/>
                  </a:lnTo>
                  <a:lnTo>
                    <a:pt x="3626" y="1117"/>
                  </a:lnTo>
                  <a:lnTo>
                    <a:pt x="3599" y="1608"/>
                  </a:lnTo>
                  <a:lnTo>
                    <a:pt x="3599" y="1662"/>
                  </a:lnTo>
                  <a:lnTo>
                    <a:pt x="3563" y="1573"/>
                  </a:lnTo>
                  <a:lnTo>
                    <a:pt x="3358" y="1162"/>
                  </a:lnTo>
                  <a:lnTo>
                    <a:pt x="3072" y="831"/>
                  </a:lnTo>
                  <a:lnTo>
                    <a:pt x="2813" y="653"/>
                  </a:lnTo>
                  <a:lnTo>
                    <a:pt x="2492" y="555"/>
                  </a:lnTo>
                  <a:lnTo>
                    <a:pt x="2099" y="555"/>
                  </a:lnTo>
                  <a:lnTo>
                    <a:pt x="1876" y="608"/>
                  </a:lnTo>
                  <a:lnTo>
                    <a:pt x="1661" y="689"/>
                  </a:lnTo>
                  <a:lnTo>
                    <a:pt x="1366" y="930"/>
                  </a:lnTo>
                  <a:lnTo>
                    <a:pt x="1206" y="1233"/>
                  </a:lnTo>
                  <a:lnTo>
                    <a:pt x="1143" y="1573"/>
                  </a:lnTo>
                  <a:lnTo>
                    <a:pt x="1188" y="2073"/>
                  </a:lnTo>
                  <a:lnTo>
                    <a:pt x="1331" y="2546"/>
                  </a:lnTo>
                  <a:lnTo>
                    <a:pt x="1349" y="2600"/>
                  </a:lnTo>
                  <a:lnTo>
                    <a:pt x="1304" y="2600"/>
                  </a:lnTo>
                  <a:lnTo>
                    <a:pt x="875" y="2680"/>
                  </a:lnTo>
                  <a:lnTo>
                    <a:pt x="465" y="2876"/>
                  </a:lnTo>
                  <a:lnTo>
                    <a:pt x="223" y="3082"/>
                  </a:lnTo>
                  <a:lnTo>
                    <a:pt x="54" y="3368"/>
                  </a:lnTo>
                  <a:lnTo>
                    <a:pt x="0" y="3752"/>
                  </a:lnTo>
                  <a:lnTo>
                    <a:pt x="36" y="3984"/>
                  </a:lnTo>
                  <a:lnTo>
                    <a:pt x="98" y="4225"/>
                  </a:lnTo>
                  <a:lnTo>
                    <a:pt x="286" y="4600"/>
                  </a:lnTo>
                  <a:lnTo>
                    <a:pt x="527" y="4868"/>
                  </a:lnTo>
                  <a:lnTo>
                    <a:pt x="804" y="5055"/>
                  </a:lnTo>
                  <a:lnTo>
                    <a:pt x="1215" y="5216"/>
                  </a:lnTo>
                  <a:lnTo>
                    <a:pt x="1608" y="5261"/>
                  </a:lnTo>
                  <a:lnTo>
                    <a:pt x="1652" y="5261"/>
                  </a:lnTo>
                  <a:lnTo>
                    <a:pt x="1625" y="5296"/>
                  </a:lnTo>
                  <a:lnTo>
                    <a:pt x="1384" y="5618"/>
                  </a:lnTo>
                  <a:lnTo>
                    <a:pt x="1215" y="5993"/>
                  </a:lnTo>
                  <a:lnTo>
                    <a:pt x="1152" y="6261"/>
                  </a:lnTo>
                  <a:lnTo>
                    <a:pt x="1188" y="6538"/>
                  </a:lnTo>
                  <a:lnTo>
                    <a:pt x="1331" y="6797"/>
                  </a:lnTo>
                  <a:lnTo>
                    <a:pt x="1465" y="6913"/>
                  </a:lnTo>
                  <a:lnTo>
                    <a:pt x="1617" y="7011"/>
                  </a:lnTo>
                  <a:lnTo>
                    <a:pt x="1938" y="7091"/>
                  </a:lnTo>
                  <a:lnTo>
                    <a:pt x="2277" y="7065"/>
                  </a:lnTo>
                  <a:lnTo>
                    <a:pt x="2599" y="6966"/>
                  </a:lnTo>
                  <a:lnTo>
                    <a:pt x="3036" y="6734"/>
                  </a:lnTo>
                  <a:lnTo>
                    <a:pt x="3411" y="6457"/>
                  </a:lnTo>
                  <a:lnTo>
                    <a:pt x="3456" y="6422"/>
                  </a:lnTo>
                  <a:lnTo>
                    <a:pt x="3465" y="6466"/>
                  </a:lnTo>
                  <a:lnTo>
                    <a:pt x="3590" y="6859"/>
                  </a:lnTo>
                  <a:lnTo>
                    <a:pt x="3813" y="7234"/>
                  </a:lnTo>
                  <a:lnTo>
                    <a:pt x="4028" y="7449"/>
                  </a:lnTo>
                  <a:lnTo>
                    <a:pt x="4313" y="7600"/>
                  </a:lnTo>
                  <a:lnTo>
                    <a:pt x="4671" y="7654"/>
                  </a:lnTo>
                  <a:lnTo>
                    <a:pt x="4876" y="7627"/>
                  </a:lnTo>
                  <a:lnTo>
                    <a:pt x="5090" y="7574"/>
                  </a:lnTo>
                  <a:lnTo>
                    <a:pt x="5421" y="7422"/>
                  </a:lnTo>
                  <a:lnTo>
                    <a:pt x="5671" y="7216"/>
                  </a:lnTo>
                  <a:lnTo>
                    <a:pt x="5849" y="6984"/>
                  </a:lnTo>
                  <a:lnTo>
                    <a:pt x="6010" y="6636"/>
                  </a:lnTo>
                  <a:lnTo>
                    <a:pt x="6073" y="6306"/>
                  </a:lnTo>
                  <a:lnTo>
                    <a:pt x="6082" y="6279"/>
                  </a:lnTo>
                  <a:lnTo>
                    <a:pt x="6224" y="6341"/>
                  </a:lnTo>
                  <a:lnTo>
                    <a:pt x="6849" y="6466"/>
                  </a:lnTo>
                  <a:lnTo>
                    <a:pt x="7108" y="6457"/>
                  </a:lnTo>
                  <a:lnTo>
                    <a:pt x="7350" y="6368"/>
                  </a:lnTo>
                  <a:lnTo>
                    <a:pt x="7546" y="6189"/>
                  </a:lnTo>
                  <a:lnTo>
                    <a:pt x="7617" y="6047"/>
                  </a:lnTo>
                  <a:lnTo>
                    <a:pt x="7671" y="5904"/>
                  </a:lnTo>
                  <a:lnTo>
                    <a:pt x="7680" y="5627"/>
                  </a:lnTo>
                  <a:lnTo>
                    <a:pt x="7591" y="5386"/>
                  </a:lnTo>
                  <a:lnTo>
                    <a:pt x="7457" y="5162"/>
                  </a:lnTo>
                  <a:lnTo>
                    <a:pt x="7198" y="4886"/>
                  </a:lnTo>
                  <a:lnTo>
                    <a:pt x="6921" y="4645"/>
                  </a:lnTo>
                  <a:lnTo>
                    <a:pt x="6903" y="4591"/>
                  </a:lnTo>
                  <a:lnTo>
                    <a:pt x="6975" y="4537"/>
                  </a:lnTo>
                  <a:lnTo>
                    <a:pt x="7519" y="4386"/>
                  </a:lnTo>
                  <a:lnTo>
                    <a:pt x="8001" y="4189"/>
                  </a:lnTo>
                  <a:lnTo>
                    <a:pt x="8260" y="4011"/>
                  </a:lnTo>
                  <a:lnTo>
                    <a:pt x="8385" y="3850"/>
                  </a:lnTo>
                  <a:lnTo>
                    <a:pt x="8421" y="3725"/>
                  </a:lnTo>
                  <a:lnTo>
                    <a:pt x="8403" y="3582"/>
                  </a:lnTo>
                  <a:lnTo>
                    <a:pt x="8350" y="3430"/>
                  </a:lnTo>
                  <a:lnTo>
                    <a:pt x="8287" y="3350"/>
                  </a:lnTo>
                  <a:lnTo>
                    <a:pt x="8171" y="3189"/>
                  </a:lnTo>
                  <a:lnTo>
                    <a:pt x="7894" y="2939"/>
                  </a:lnTo>
                  <a:lnTo>
                    <a:pt x="7609" y="2769"/>
                  </a:lnTo>
                  <a:lnTo>
                    <a:pt x="7323" y="2671"/>
                  </a:lnTo>
                  <a:lnTo>
                    <a:pt x="6698" y="2582"/>
                  </a:lnTo>
                  <a:lnTo>
                    <a:pt x="6564" y="2600"/>
                  </a:lnTo>
                  <a:lnTo>
                    <a:pt x="6599" y="2573"/>
                  </a:lnTo>
                  <a:lnTo>
                    <a:pt x="6876" y="2323"/>
                  </a:lnTo>
                  <a:lnTo>
                    <a:pt x="7091" y="2001"/>
                  </a:lnTo>
                  <a:lnTo>
                    <a:pt x="7162" y="1760"/>
                  </a:lnTo>
                  <a:lnTo>
                    <a:pt x="7153" y="1501"/>
                  </a:lnTo>
                  <a:lnTo>
                    <a:pt x="7001" y="1233"/>
                  </a:lnTo>
                  <a:lnTo>
                    <a:pt x="6867" y="1099"/>
                  </a:lnTo>
                  <a:lnTo>
                    <a:pt x="6716" y="974"/>
                  </a:lnTo>
                  <a:lnTo>
                    <a:pt x="6421" y="849"/>
                  </a:lnTo>
                  <a:lnTo>
                    <a:pt x="6144" y="840"/>
                  </a:lnTo>
                  <a:lnTo>
                    <a:pt x="5894" y="894"/>
                  </a:lnTo>
                  <a:lnTo>
                    <a:pt x="5590" y="1064"/>
                  </a:lnTo>
                  <a:lnTo>
                    <a:pt x="5349" y="1260"/>
                  </a:lnTo>
                  <a:lnTo>
                    <a:pt x="5331" y="1251"/>
                  </a:lnTo>
                  <a:lnTo>
                    <a:pt x="5331" y="1180"/>
                  </a:lnTo>
                  <a:lnTo>
                    <a:pt x="5305" y="840"/>
                  </a:lnTo>
                  <a:lnTo>
                    <a:pt x="5206" y="528"/>
                  </a:lnTo>
                  <a:lnTo>
                    <a:pt x="5081" y="322"/>
                  </a:lnTo>
                  <a:lnTo>
                    <a:pt x="4894" y="153"/>
                  </a:lnTo>
                  <a:lnTo>
                    <a:pt x="4635" y="37"/>
                  </a:lnTo>
                  <a:lnTo>
                    <a:pt x="4465" y="10"/>
                  </a:lnTo>
                  <a:lnTo>
                    <a:pt x="4296" y="1"/>
                  </a:lnTo>
                  <a:close/>
                </a:path>
              </a:pathLst>
            </a:custGeom>
            <a:solidFill>
              <a:srgbClr val="662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13256874" y="3950148"/>
              <a:ext cx="349692" cy="342904"/>
            </a:xfrm>
            <a:custGeom>
              <a:rect b="b" l="l" r="r" t="t"/>
              <a:pathLst>
                <a:path extrusionOk="0" h="6315" w="6440">
                  <a:moveTo>
                    <a:pt x="3564" y="1"/>
                  </a:moveTo>
                  <a:lnTo>
                    <a:pt x="3492" y="28"/>
                  </a:lnTo>
                  <a:lnTo>
                    <a:pt x="3412" y="63"/>
                  </a:lnTo>
                  <a:lnTo>
                    <a:pt x="3269" y="206"/>
                  </a:lnTo>
                  <a:lnTo>
                    <a:pt x="3082" y="501"/>
                  </a:lnTo>
                  <a:lnTo>
                    <a:pt x="2796" y="1144"/>
                  </a:lnTo>
                  <a:lnTo>
                    <a:pt x="2715" y="1260"/>
                  </a:lnTo>
                  <a:lnTo>
                    <a:pt x="2671" y="1206"/>
                  </a:lnTo>
                  <a:lnTo>
                    <a:pt x="2474" y="849"/>
                  </a:lnTo>
                  <a:lnTo>
                    <a:pt x="2242" y="537"/>
                  </a:lnTo>
                  <a:lnTo>
                    <a:pt x="2046" y="376"/>
                  </a:lnTo>
                  <a:lnTo>
                    <a:pt x="1814" y="296"/>
                  </a:lnTo>
                  <a:lnTo>
                    <a:pt x="1563" y="322"/>
                  </a:lnTo>
                  <a:lnTo>
                    <a:pt x="1421" y="403"/>
                  </a:lnTo>
                  <a:lnTo>
                    <a:pt x="1296" y="501"/>
                  </a:lnTo>
                  <a:lnTo>
                    <a:pt x="1153" y="742"/>
                  </a:lnTo>
                  <a:lnTo>
                    <a:pt x="1126" y="1028"/>
                  </a:lnTo>
                  <a:lnTo>
                    <a:pt x="1179" y="1340"/>
                  </a:lnTo>
                  <a:lnTo>
                    <a:pt x="1483" y="2046"/>
                  </a:lnTo>
                  <a:lnTo>
                    <a:pt x="1599" y="2207"/>
                  </a:lnTo>
                  <a:lnTo>
                    <a:pt x="1555" y="2189"/>
                  </a:lnTo>
                  <a:lnTo>
                    <a:pt x="1144" y="2082"/>
                  </a:lnTo>
                  <a:lnTo>
                    <a:pt x="724" y="2055"/>
                  </a:lnTo>
                  <a:lnTo>
                    <a:pt x="447" y="2099"/>
                  </a:lnTo>
                  <a:lnTo>
                    <a:pt x="215" y="2224"/>
                  </a:lnTo>
                  <a:lnTo>
                    <a:pt x="54" y="2457"/>
                  </a:lnTo>
                  <a:lnTo>
                    <a:pt x="10" y="2626"/>
                  </a:lnTo>
                  <a:lnTo>
                    <a:pt x="1" y="2716"/>
                  </a:lnTo>
                  <a:lnTo>
                    <a:pt x="19" y="2885"/>
                  </a:lnTo>
                  <a:lnTo>
                    <a:pt x="108" y="3100"/>
                  </a:lnTo>
                  <a:lnTo>
                    <a:pt x="331" y="3341"/>
                  </a:lnTo>
                  <a:lnTo>
                    <a:pt x="644" y="3519"/>
                  </a:lnTo>
                  <a:lnTo>
                    <a:pt x="1144" y="3707"/>
                  </a:lnTo>
                  <a:lnTo>
                    <a:pt x="1662" y="3814"/>
                  </a:lnTo>
                  <a:lnTo>
                    <a:pt x="1724" y="3823"/>
                  </a:lnTo>
                  <a:lnTo>
                    <a:pt x="1671" y="3841"/>
                  </a:lnTo>
                  <a:lnTo>
                    <a:pt x="1296" y="4037"/>
                  </a:lnTo>
                  <a:lnTo>
                    <a:pt x="983" y="4296"/>
                  </a:lnTo>
                  <a:lnTo>
                    <a:pt x="849" y="4493"/>
                  </a:lnTo>
                  <a:lnTo>
                    <a:pt x="822" y="4725"/>
                  </a:lnTo>
                  <a:lnTo>
                    <a:pt x="956" y="4966"/>
                  </a:lnTo>
                  <a:lnTo>
                    <a:pt x="1108" y="5091"/>
                  </a:lnTo>
                  <a:lnTo>
                    <a:pt x="1269" y="5207"/>
                  </a:lnTo>
                  <a:lnTo>
                    <a:pt x="1590" y="5296"/>
                  </a:lnTo>
                  <a:lnTo>
                    <a:pt x="1894" y="5261"/>
                  </a:lnTo>
                  <a:lnTo>
                    <a:pt x="2162" y="5136"/>
                  </a:lnTo>
                  <a:lnTo>
                    <a:pt x="2501" y="4877"/>
                  </a:lnTo>
                  <a:lnTo>
                    <a:pt x="2778" y="4591"/>
                  </a:lnTo>
                  <a:lnTo>
                    <a:pt x="2814" y="4573"/>
                  </a:lnTo>
                  <a:lnTo>
                    <a:pt x="2849" y="4671"/>
                  </a:lnTo>
                  <a:lnTo>
                    <a:pt x="3090" y="5305"/>
                  </a:lnTo>
                  <a:lnTo>
                    <a:pt x="3367" y="5850"/>
                  </a:lnTo>
                  <a:lnTo>
                    <a:pt x="3591" y="6145"/>
                  </a:lnTo>
                  <a:lnTo>
                    <a:pt x="3769" y="6279"/>
                  </a:lnTo>
                  <a:lnTo>
                    <a:pt x="3894" y="6314"/>
                  </a:lnTo>
                  <a:lnTo>
                    <a:pt x="4019" y="6296"/>
                  </a:lnTo>
                  <a:lnTo>
                    <a:pt x="4144" y="6225"/>
                  </a:lnTo>
                  <a:lnTo>
                    <a:pt x="4207" y="6163"/>
                  </a:lnTo>
                  <a:lnTo>
                    <a:pt x="4323" y="6020"/>
                  </a:lnTo>
                  <a:lnTo>
                    <a:pt x="4466" y="5707"/>
                  </a:lnTo>
                  <a:lnTo>
                    <a:pt x="4528" y="5368"/>
                  </a:lnTo>
                  <a:lnTo>
                    <a:pt x="4519" y="5028"/>
                  </a:lnTo>
                  <a:lnTo>
                    <a:pt x="4359" y="4278"/>
                  </a:lnTo>
                  <a:lnTo>
                    <a:pt x="4287" y="4118"/>
                  </a:lnTo>
                  <a:lnTo>
                    <a:pt x="4466" y="4278"/>
                  </a:lnTo>
                  <a:lnTo>
                    <a:pt x="5171" y="4743"/>
                  </a:lnTo>
                  <a:lnTo>
                    <a:pt x="5448" y="4868"/>
                  </a:lnTo>
                  <a:lnTo>
                    <a:pt x="5689" y="4894"/>
                  </a:lnTo>
                  <a:lnTo>
                    <a:pt x="5814" y="4823"/>
                  </a:lnTo>
                  <a:lnTo>
                    <a:pt x="5877" y="4734"/>
                  </a:lnTo>
                  <a:lnTo>
                    <a:pt x="5894" y="4671"/>
                  </a:lnTo>
                  <a:lnTo>
                    <a:pt x="5912" y="4537"/>
                  </a:lnTo>
                  <a:lnTo>
                    <a:pt x="5859" y="4278"/>
                  </a:lnTo>
                  <a:lnTo>
                    <a:pt x="5734" y="4037"/>
                  </a:lnTo>
                  <a:lnTo>
                    <a:pt x="5546" y="3814"/>
                  </a:lnTo>
                  <a:lnTo>
                    <a:pt x="5028" y="3385"/>
                  </a:lnTo>
                  <a:lnTo>
                    <a:pt x="4876" y="3305"/>
                  </a:lnTo>
                  <a:lnTo>
                    <a:pt x="5118" y="3332"/>
                  </a:lnTo>
                  <a:lnTo>
                    <a:pt x="5939" y="3296"/>
                  </a:lnTo>
                  <a:lnTo>
                    <a:pt x="6207" y="3225"/>
                  </a:lnTo>
                  <a:lnTo>
                    <a:pt x="6395" y="3091"/>
                  </a:lnTo>
                  <a:lnTo>
                    <a:pt x="6439" y="2939"/>
                  </a:lnTo>
                  <a:lnTo>
                    <a:pt x="6421" y="2814"/>
                  </a:lnTo>
                  <a:lnTo>
                    <a:pt x="6395" y="2742"/>
                  </a:lnTo>
                  <a:lnTo>
                    <a:pt x="6314" y="2608"/>
                  </a:lnTo>
                  <a:lnTo>
                    <a:pt x="6091" y="2394"/>
                  </a:lnTo>
                  <a:lnTo>
                    <a:pt x="5823" y="2242"/>
                  </a:lnTo>
                  <a:lnTo>
                    <a:pt x="5528" y="2144"/>
                  </a:lnTo>
                  <a:lnTo>
                    <a:pt x="4832" y="2037"/>
                  </a:lnTo>
                  <a:lnTo>
                    <a:pt x="4662" y="2055"/>
                  </a:lnTo>
                  <a:lnTo>
                    <a:pt x="4662" y="2055"/>
                  </a:lnTo>
                  <a:lnTo>
                    <a:pt x="4805" y="1974"/>
                  </a:lnTo>
                  <a:lnTo>
                    <a:pt x="5269" y="1617"/>
                  </a:lnTo>
                  <a:lnTo>
                    <a:pt x="5412" y="1439"/>
                  </a:lnTo>
                  <a:lnTo>
                    <a:pt x="5502" y="1251"/>
                  </a:lnTo>
                  <a:lnTo>
                    <a:pt x="5502" y="1072"/>
                  </a:lnTo>
                  <a:lnTo>
                    <a:pt x="5457" y="974"/>
                  </a:lnTo>
                  <a:lnTo>
                    <a:pt x="5385" y="894"/>
                  </a:lnTo>
                  <a:lnTo>
                    <a:pt x="5189" y="822"/>
                  </a:lnTo>
                  <a:lnTo>
                    <a:pt x="4796" y="840"/>
                  </a:lnTo>
                  <a:lnTo>
                    <a:pt x="3975" y="1126"/>
                  </a:lnTo>
                  <a:lnTo>
                    <a:pt x="3805" y="1215"/>
                  </a:lnTo>
                  <a:lnTo>
                    <a:pt x="3823" y="956"/>
                  </a:lnTo>
                  <a:lnTo>
                    <a:pt x="3778" y="269"/>
                  </a:lnTo>
                  <a:lnTo>
                    <a:pt x="3680" y="45"/>
                  </a:lnTo>
                  <a:lnTo>
                    <a:pt x="3564" y="1"/>
                  </a:lnTo>
                  <a:close/>
                </a:path>
              </a:pathLst>
            </a:custGeom>
            <a:solidFill>
              <a:srgbClr val="9E53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13381001" y="4047614"/>
              <a:ext cx="108709" cy="112564"/>
            </a:xfrm>
            <a:custGeom>
              <a:rect b="b" l="l" r="r" t="t"/>
              <a:pathLst>
                <a:path extrusionOk="0" h="2073" w="2002">
                  <a:moveTo>
                    <a:pt x="956" y="1"/>
                  </a:moveTo>
                  <a:lnTo>
                    <a:pt x="626" y="63"/>
                  </a:lnTo>
                  <a:lnTo>
                    <a:pt x="420" y="144"/>
                  </a:lnTo>
                  <a:lnTo>
                    <a:pt x="331" y="206"/>
                  </a:lnTo>
                  <a:lnTo>
                    <a:pt x="233" y="295"/>
                  </a:lnTo>
                  <a:lnTo>
                    <a:pt x="99" y="510"/>
                  </a:lnTo>
                  <a:lnTo>
                    <a:pt x="28" y="769"/>
                  </a:lnTo>
                  <a:lnTo>
                    <a:pt x="1" y="1028"/>
                  </a:lnTo>
                  <a:lnTo>
                    <a:pt x="10" y="1162"/>
                  </a:lnTo>
                  <a:lnTo>
                    <a:pt x="37" y="1349"/>
                  </a:lnTo>
                  <a:lnTo>
                    <a:pt x="99" y="1528"/>
                  </a:lnTo>
                  <a:lnTo>
                    <a:pt x="153" y="1617"/>
                  </a:lnTo>
                  <a:lnTo>
                    <a:pt x="287" y="1787"/>
                  </a:lnTo>
                  <a:lnTo>
                    <a:pt x="456" y="1921"/>
                  </a:lnTo>
                  <a:lnTo>
                    <a:pt x="653" y="2010"/>
                  </a:lnTo>
                  <a:lnTo>
                    <a:pt x="760" y="2037"/>
                  </a:lnTo>
                  <a:lnTo>
                    <a:pt x="956" y="2073"/>
                  </a:lnTo>
                  <a:lnTo>
                    <a:pt x="1367" y="2010"/>
                  </a:lnTo>
                  <a:lnTo>
                    <a:pt x="1546" y="1921"/>
                  </a:lnTo>
                  <a:lnTo>
                    <a:pt x="1635" y="1858"/>
                  </a:lnTo>
                  <a:lnTo>
                    <a:pt x="1787" y="1715"/>
                  </a:lnTo>
                  <a:lnTo>
                    <a:pt x="1903" y="1546"/>
                  </a:lnTo>
                  <a:lnTo>
                    <a:pt x="1974" y="1358"/>
                  </a:lnTo>
                  <a:lnTo>
                    <a:pt x="1992" y="1260"/>
                  </a:lnTo>
                  <a:lnTo>
                    <a:pt x="2001" y="1126"/>
                  </a:lnTo>
                  <a:lnTo>
                    <a:pt x="1974" y="858"/>
                  </a:lnTo>
                  <a:lnTo>
                    <a:pt x="1930" y="724"/>
                  </a:lnTo>
                  <a:lnTo>
                    <a:pt x="1831" y="483"/>
                  </a:lnTo>
                  <a:lnTo>
                    <a:pt x="1689" y="269"/>
                  </a:lnTo>
                  <a:lnTo>
                    <a:pt x="1635" y="188"/>
                  </a:lnTo>
                  <a:lnTo>
                    <a:pt x="1492" y="63"/>
                  </a:lnTo>
                  <a:lnTo>
                    <a:pt x="1403" y="28"/>
                  </a:lnTo>
                  <a:lnTo>
                    <a:pt x="1296" y="1"/>
                  </a:lnTo>
                  <a:close/>
                </a:path>
              </a:pathLst>
            </a:custGeom>
            <a:solidFill>
              <a:srgbClr val="F7E6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9" name="Google Shape;1429;p37"/>
          <p:cNvGrpSpPr/>
          <p:nvPr/>
        </p:nvGrpSpPr>
        <p:grpSpPr>
          <a:xfrm>
            <a:off x="457199" y="438170"/>
            <a:ext cx="1237969" cy="1128882"/>
            <a:chOff x="15241549" y="1856445"/>
            <a:chExt cx="1237969" cy="1128882"/>
          </a:xfrm>
        </p:grpSpPr>
        <p:sp>
          <p:nvSpPr>
            <p:cNvPr id="1430" name="Google Shape;1430;p37"/>
            <p:cNvSpPr/>
            <p:nvPr/>
          </p:nvSpPr>
          <p:spPr>
            <a:xfrm>
              <a:off x="15515487" y="2027594"/>
              <a:ext cx="325420" cy="228929"/>
            </a:xfrm>
            <a:custGeom>
              <a:rect b="b" l="l" r="r" t="t"/>
              <a:pathLst>
                <a:path extrusionOk="0" h="4216" w="5993">
                  <a:moveTo>
                    <a:pt x="1679" y="1"/>
                  </a:moveTo>
                  <a:lnTo>
                    <a:pt x="1438" y="36"/>
                  </a:lnTo>
                  <a:lnTo>
                    <a:pt x="1152" y="99"/>
                  </a:lnTo>
                  <a:lnTo>
                    <a:pt x="670" y="269"/>
                  </a:lnTo>
                  <a:lnTo>
                    <a:pt x="313" y="483"/>
                  </a:lnTo>
                  <a:lnTo>
                    <a:pt x="90" y="760"/>
                  </a:lnTo>
                  <a:lnTo>
                    <a:pt x="27" y="920"/>
                  </a:lnTo>
                  <a:lnTo>
                    <a:pt x="1" y="1045"/>
                  </a:lnTo>
                  <a:lnTo>
                    <a:pt x="1" y="1295"/>
                  </a:lnTo>
                  <a:lnTo>
                    <a:pt x="108" y="1653"/>
                  </a:lnTo>
                  <a:lnTo>
                    <a:pt x="474" y="2215"/>
                  </a:lnTo>
                  <a:lnTo>
                    <a:pt x="590" y="2322"/>
                  </a:lnTo>
                  <a:lnTo>
                    <a:pt x="626" y="2349"/>
                  </a:lnTo>
                  <a:lnTo>
                    <a:pt x="715" y="2349"/>
                  </a:lnTo>
                  <a:lnTo>
                    <a:pt x="751" y="2322"/>
                  </a:lnTo>
                  <a:lnTo>
                    <a:pt x="777" y="2287"/>
                  </a:lnTo>
                  <a:lnTo>
                    <a:pt x="777" y="2197"/>
                  </a:lnTo>
                  <a:lnTo>
                    <a:pt x="751" y="2153"/>
                  </a:lnTo>
                  <a:lnTo>
                    <a:pt x="661" y="2072"/>
                  </a:lnTo>
                  <a:lnTo>
                    <a:pt x="340" y="1590"/>
                  </a:lnTo>
                  <a:lnTo>
                    <a:pt x="242" y="1287"/>
                  </a:lnTo>
                  <a:lnTo>
                    <a:pt x="233" y="1081"/>
                  </a:lnTo>
                  <a:lnTo>
                    <a:pt x="251" y="983"/>
                  </a:lnTo>
                  <a:lnTo>
                    <a:pt x="304" y="858"/>
                  </a:lnTo>
                  <a:lnTo>
                    <a:pt x="492" y="644"/>
                  </a:lnTo>
                  <a:lnTo>
                    <a:pt x="804" y="456"/>
                  </a:lnTo>
                  <a:lnTo>
                    <a:pt x="1224" y="322"/>
                  </a:lnTo>
                  <a:lnTo>
                    <a:pt x="1483" y="260"/>
                  </a:lnTo>
                  <a:lnTo>
                    <a:pt x="1706" y="233"/>
                  </a:lnTo>
                  <a:lnTo>
                    <a:pt x="2135" y="251"/>
                  </a:lnTo>
                  <a:lnTo>
                    <a:pt x="2546" y="358"/>
                  </a:lnTo>
                  <a:lnTo>
                    <a:pt x="2947" y="554"/>
                  </a:lnTo>
                  <a:lnTo>
                    <a:pt x="3331" y="804"/>
                  </a:lnTo>
                  <a:lnTo>
                    <a:pt x="3698" y="1108"/>
                  </a:lnTo>
                  <a:lnTo>
                    <a:pt x="4198" y="1635"/>
                  </a:lnTo>
                  <a:lnTo>
                    <a:pt x="4778" y="2403"/>
                  </a:lnTo>
                  <a:lnTo>
                    <a:pt x="5242" y="3135"/>
                  </a:lnTo>
                  <a:lnTo>
                    <a:pt x="5698" y="3992"/>
                  </a:lnTo>
                  <a:lnTo>
                    <a:pt x="5760" y="4144"/>
                  </a:lnTo>
                  <a:lnTo>
                    <a:pt x="5787" y="4180"/>
                  </a:lnTo>
                  <a:lnTo>
                    <a:pt x="5867" y="4216"/>
                  </a:lnTo>
                  <a:lnTo>
                    <a:pt x="5921" y="4198"/>
                  </a:lnTo>
                  <a:lnTo>
                    <a:pt x="5957" y="4171"/>
                  </a:lnTo>
                  <a:lnTo>
                    <a:pt x="5993" y="4091"/>
                  </a:lnTo>
                  <a:lnTo>
                    <a:pt x="5975" y="4046"/>
                  </a:lnTo>
                  <a:lnTo>
                    <a:pt x="5885" y="3849"/>
                  </a:lnTo>
                  <a:lnTo>
                    <a:pt x="5403" y="2939"/>
                  </a:lnTo>
                  <a:lnTo>
                    <a:pt x="4921" y="2180"/>
                  </a:lnTo>
                  <a:lnTo>
                    <a:pt x="4314" y="1403"/>
                  </a:lnTo>
                  <a:lnTo>
                    <a:pt x="3787" y="867"/>
                  </a:lnTo>
                  <a:lnTo>
                    <a:pt x="3403" y="563"/>
                  </a:lnTo>
                  <a:lnTo>
                    <a:pt x="3001" y="304"/>
                  </a:lnTo>
                  <a:lnTo>
                    <a:pt x="2581" y="117"/>
                  </a:lnTo>
                  <a:lnTo>
                    <a:pt x="2135" y="10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541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15779270" y="1856445"/>
              <a:ext cx="157144" cy="381186"/>
            </a:xfrm>
            <a:custGeom>
              <a:rect b="b" l="l" r="r" t="t"/>
              <a:pathLst>
                <a:path extrusionOk="0" h="7020" w="2894">
                  <a:moveTo>
                    <a:pt x="1527" y="0"/>
                  </a:moveTo>
                  <a:lnTo>
                    <a:pt x="1188" y="99"/>
                  </a:lnTo>
                  <a:lnTo>
                    <a:pt x="831" y="304"/>
                  </a:lnTo>
                  <a:lnTo>
                    <a:pt x="643" y="456"/>
                  </a:lnTo>
                  <a:lnTo>
                    <a:pt x="474" y="599"/>
                  </a:lnTo>
                  <a:lnTo>
                    <a:pt x="233" y="956"/>
                  </a:lnTo>
                  <a:lnTo>
                    <a:pt x="81" y="1367"/>
                  </a:lnTo>
                  <a:lnTo>
                    <a:pt x="0" y="1831"/>
                  </a:lnTo>
                  <a:lnTo>
                    <a:pt x="0" y="2322"/>
                  </a:lnTo>
                  <a:lnTo>
                    <a:pt x="54" y="2849"/>
                  </a:lnTo>
                  <a:lnTo>
                    <a:pt x="215" y="3662"/>
                  </a:lnTo>
                  <a:lnTo>
                    <a:pt x="554" y="4715"/>
                  </a:lnTo>
                  <a:lnTo>
                    <a:pt x="947" y="5671"/>
                  </a:lnTo>
                  <a:lnTo>
                    <a:pt x="1456" y="6742"/>
                  </a:lnTo>
                  <a:lnTo>
                    <a:pt x="1581" y="6957"/>
                  </a:lnTo>
                  <a:lnTo>
                    <a:pt x="1608" y="6993"/>
                  </a:lnTo>
                  <a:lnTo>
                    <a:pt x="1688" y="7019"/>
                  </a:lnTo>
                  <a:lnTo>
                    <a:pt x="1733" y="7010"/>
                  </a:lnTo>
                  <a:lnTo>
                    <a:pt x="1742" y="7001"/>
                  </a:lnTo>
                  <a:lnTo>
                    <a:pt x="1777" y="6975"/>
                  </a:lnTo>
                  <a:lnTo>
                    <a:pt x="1804" y="6885"/>
                  </a:lnTo>
                  <a:lnTo>
                    <a:pt x="1786" y="6850"/>
                  </a:lnTo>
                  <a:lnTo>
                    <a:pt x="1697" y="6680"/>
                  </a:lnTo>
                  <a:lnTo>
                    <a:pt x="1206" y="5671"/>
                  </a:lnTo>
                  <a:lnTo>
                    <a:pt x="822" y="4751"/>
                  </a:lnTo>
                  <a:lnTo>
                    <a:pt x="474" y="3715"/>
                  </a:lnTo>
                  <a:lnTo>
                    <a:pt x="304" y="2929"/>
                  </a:lnTo>
                  <a:lnTo>
                    <a:pt x="233" y="2420"/>
                  </a:lnTo>
                  <a:lnTo>
                    <a:pt x="224" y="1938"/>
                  </a:lnTo>
                  <a:lnTo>
                    <a:pt x="286" y="1501"/>
                  </a:lnTo>
                  <a:lnTo>
                    <a:pt x="420" y="1108"/>
                  </a:lnTo>
                  <a:lnTo>
                    <a:pt x="634" y="768"/>
                  </a:lnTo>
                  <a:lnTo>
                    <a:pt x="786" y="634"/>
                  </a:lnTo>
                  <a:lnTo>
                    <a:pt x="947" y="509"/>
                  </a:lnTo>
                  <a:lnTo>
                    <a:pt x="1260" y="331"/>
                  </a:lnTo>
                  <a:lnTo>
                    <a:pt x="1536" y="241"/>
                  </a:lnTo>
                  <a:lnTo>
                    <a:pt x="1786" y="241"/>
                  </a:lnTo>
                  <a:lnTo>
                    <a:pt x="1894" y="277"/>
                  </a:lnTo>
                  <a:lnTo>
                    <a:pt x="2010" y="331"/>
                  </a:lnTo>
                  <a:lnTo>
                    <a:pt x="2206" y="509"/>
                  </a:lnTo>
                  <a:lnTo>
                    <a:pt x="2420" y="867"/>
                  </a:lnTo>
                  <a:lnTo>
                    <a:pt x="2644" y="1635"/>
                  </a:lnTo>
                  <a:lnTo>
                    <a:pt x="2662" y="1795"/>
                  </a:lnTo>
                  <a:lnTo>
                    <a:pt x="2670" y="1840"/>
                  </a:lnTo>
                  <a:lnTo>
                    <a:pt x="2742" y="1902"/>
                  </a:lnTo>
                  <a:lnTo>
                    <a:pt x="2787" y="1902"/>
                  </a:lnTo>
                  <a:lnTo>
                    <a:pt x="2840" y="1894"/>
                  </a:lnTo>
                  <a:lnTo>
                    <a:pt x="2894" y="1822"/>
                  </a:lnTo>
                  <a:lnTo>
                    <a:pt x="2894" y="1768"/>
                  </a:lnTo>
                  <a:lnTo>
                    <a:pt x="2876" y="1572"/>
                  </a:lnTo>
                  <a:lnTo>
                    <a:pt x="2670" y="867"/>
                  </a:lnTo>
                  <a:lnTo>
                    <a:pt x="2537" y="581"/>
                  </a:lnTo>
                  <a:lnTo>
                    <a:pt x="2349" y="331"/>
                  </a:lnTo>
                  <a:lnTo>
                    <a:pt x="2126" y="125"/>
                  </a:lnTo>
                  <a:lnTo>
                    <a:pt x="1983" y="63"/>
                  </a:lnTo>
                  <a:lnTo>
                    <a:pt x="1840" y="9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541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15980990" y="2355395"/>
              <a:ext cx="498528" cy="415124"/>
            </a:xfrm>
            <a:custGeom>
              <a:rect b="b" l="l" r="r" t="t"/>
              <a:pathLst>
                <a:path extrusionOk="0" h="7645" w="9181">
                  <a:moveTo>
                    <a:pt x="4233" y="0"/>
                  </a:moveTo>
                  <a:lnTo>
                    <a:pt x="3644" y="18"/>
                  </a:lnTo>
                  <a:lnTo>
                    <a:pt x="3090" y="90"/>
                  </a:lnTo>
                  <a:lnTo>
                    <a:pt x="2563" y="224"/>
                  </a:lnTo>
                  <a:lnTo>
                    <a:pt x="2090" y="402"/>
                  </a:lnTo>
                  <a:lnTo>
                    <a:pt x="1438" y="724"/>
                  </a:lnTo>
                  <a:lnTo>
                    <a:pt x="750" y="1179"/>
                  </a:lnTo>
                  <a:lnTo>
                    <a:pt x="90" y="1768"/>
                  </a:lnTo>
                  <a:lnTo>
                    <a:pt x="0" y="1867"/>
                  </a:lnTo>
                  <a:lnTo>
                    <a:pt x="1367" y="4126"/>
                  </a:lnTo>
                  <a:lnTo>
                    <a:pt x="1465" y="4278"/>
                  </a:lnTo>
                  <a:lnTo>
                    <a:pt x="2126" y="5162"/>
                  </a:lnTo>
                  <a:lnTo>
                    <a:pt x="2786" y="5903"/>
                  </a:lnTo>
                  <a:lnTo>
                    <a:pt x="3590" y="6644"/>
                  </a:lnTo>
                  <a:lnTo>
                    <a:pt x="4269" y="7117"/>
                  </a:lnTo>
                  <a:lnTo>
                    <a:pt x="4742" y="7367"/>
                  </a:lnTo>
                  <a:lnTo>
                    <a:pt x="5233" y="7546"/>
                  </a:lnTo>
                  <a:lnTo>
                    <a:pt x="5733" y="7644"/>
                  </a:lnTo>
                  <a:lnTo>
                    <a:pt x="6233" y="7644"/>
                  </a:lnTo>
                  <a:lnTo>
                    <a:pt x="6742" y="7519"/>
                  </a:lnTo>
                  <a:lnTo>
                    <a:pt x="6992" y="7403"/>
                  </a:lnTo>
                  <a:lnTo>
                    <a:pt x="7242" y="7278"/>
                  </a:lnTo>
                  <a:lnTo>
                    <a:pt x="7689" y="6975"/>
                  </a:lnTo>
                  <a:lnTo>
                    <a:pt x="8091" y="6644"/>
                  </a:lnTo>
                  <a:lnTo>
                    <a:pt x="8430" y="6269"/>
                  </a:lnTo>
                  <a:lnTo>
                    <a:pt x="8716" y="5867"/>
                  </a:lnTo>
                  <a:lnTo>
                    <a:pt x="8939" y="5448"/>
                  </a:lnTo>
                  <a:lnTo>
                    <a:pt x="9091" y="5001"/>
                  </a:lnTo>
                  <a:lnTo>
                    <a:pt x="9171" y="4546"/>
                  </a:lnTo>
                  <a:lnTo>
                    <a:pt x="9180" y="4072"/>
                  </a:lnTo>
                  <a:lnTo>
                    <a:pt x="9109" y="3599"/>
                  </a:lnTo>
                  <a:lnTo>
                    <a:pt x="8966" y="3117"/>
                  </a:lnTo>
                  <a:lnTo>
                    <a:pt x="8734" y="2644"/>
                  </a:lnTo>
                  <a:lnTo>
                    <a:pt x="8412" y="2179"/>
                  </a:lnTo>
                  <a:lnTo>
                    <a:pt x="8002" y="1733"/>
                  </a:lnTo>
                  <a:lnTo>
                    <a:pt x="7493" y="1295"/>
                  </a:lnTo>
                  <a:lnTo>
                    <a:pt x="6885" y="884"/>
                  </a:lnTo>
                  <a:lnTo>
                    <a:pt x="6546" y="688"/>
                  </a:lnTo>
                  <a:lnTo>
                    <a:pt x="6198" y="500"/>
                  </a:lnTo>
                  <a:lnTo>
                    <a:pt x="5510" y="232"/>
                  </a:lnTo>
                  <a:lnTo>
                    <a:pt x="4858" y="72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rgbClr val="8B4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15925225" y="1921874"/>
              <a:ext cx="517913" cy="574168"/>
            </a:xfrm>
            <a:custGeom>
              <a:rect b="b" l="l" r="r" t="t"/>
              <a:pathLst>
                <a:path extrusionOk="0" h="10574" w="9538">
                  <a:moveTo>
                    <a:pt x="7930" y="1"/>
                  </a:moveTo>
                  <a:lnTo>
                    <a:pt x="7350" y="37"/>
                  </a:lnTo>
                  <a:lnTo>
                    <a:pt x="6403" y="269"/>
                  </a:lnTo>
                  <a:lnTo>
                    <a:pt x="5867" y="456"/>
                  </a:lnTo>
                  <a:lnTo>
                    <a:pt x="5546" y="581"/>
                  </a:lnTo>
                  <a:lnTo>
                    <a:pt x="4930" y="930"/>
                  </a:lnTo>
                  <a:lnTo>
                    <a:pt x="4340" y="1376"/>
                  </a:lnTo>
                  <a:lnTo>
                    <a:pt x="3778" y="1903"/>
                  </a:lnTo>
                  <a:lnTo>
                    <a:pt x="3242" y="2501"/>
                  </a:lnTo>
                  <a:lnTo>
                    <a:pt x="2742" y="3135"/>
                  </a:lnTo>
                  <a:lnTo>
                    <a:pt x="2054" y="4144"/>
                  </a:lnTo>
                  <a:lnTo>
                    <a:pt x="1277" y="5484"/>
                  </a:lnTo>
                  <a:lnTo>
                    <a:pt x="670" y="6698"/>
                  </a:lnTo>
                  <a:lnTo>
                    <a:pt x="81" y="8038"/>
                  </a:lnTo>
                  <a:lnTo>
                    <a:pt x="0" y="8243"/>
                  </a:lnTo>
                  <a:lnTo>
                    <a:pt x="99" y="8440"/>
                  </a:lnTo>
                  <a:lnTo>
                    <a:pt x="625" y="9386"/>
                  </a:lnTo>
                  <a:lnTo>
                    <a:pt x="992" y="9985"/>
                  </a:lnTo>
                  <a:lnTo>
                    <a:pt x="1134" y="10172"/>
                  </a:lnTo>
                  <a:lnTo>
                    <a:pt x="1224" y="10244"/>
                  </a:lnTo>
                  <a:lnTo>
                    <a:pt x="1581" y="10377"/>
                  </a:lnTo>
                  <a:lnTo>
                    <a:pt x="2135" y="10476"/>
                  </a:lnTo>
                  <a:lnTo>
                    <a:pt x="2822" y="10547"/>
                  </a:lnTo>
                  <a:lnTo>
                    <a:pt x="3617" y="10574"/>
                  </a:lnTo>
                  <a:lnTo>
                    <a:pt x="4474" y="10556"/>
                  </a:lnTo>
                  <a:lnTo>
                    <a:pt x="5349" y="10485"/>
                  </a:lnTo>
                  <a:lnTo>
                    <a:pt x="6198" y="10351"/>
                  </a:lnTo>
                  <a:lnTo>
                    <a:pt x="6591" y="10261"/>
                  </a:lnTo>
                  <a:lnTo>
                    <a:pt x="6787" y="10208"/>
                  </a:lnTo>
                  <a:lnTo>
                    <a:pt x="7135" y="10056"/>
                  </a:lnTo>
                  <a:lnTo>
                    <a:pt x="7439" y="9860"/>
                  </a:lnTo>
                  <a:lnTo>
                    <a:pt x="7707" y="9610"/>
                  </a:lnTo>
                  <a:lnTo>
                    <a:pt x="7948" y="9315"/>
                  </a:lnTo>
                  <a:lnTo>
                    <a:pt x="8153" y="8975"/>
                  </a:lnTo>
                  <a:lnTo>
                    <a:pt x="8421" y="8395"/>
                  </a:lnTo>
                  <a:lnTo>
                    <a:pt x="8689" y="7493"/>
                  </a:lnTo>
                  <a:lnTo>
                    <a:pt x="8912" y="6466"/>
                  </a:lnTo>
                  <a:lnTo>
                    <a:pt x="9189" y="4761"/>
                  </a:lnTo>
                  <a:lnTo>
                    <a:pt x="9395" y="3510"/>
                  </a:lnTo>
                  <a:lnTo>
                    <a:pt x="9484" y="2903"/>
                  </a:lnTo>
                  <a:lnTo>
                    <a:pt x="9538" y="2126"/>
                  </a:lnTo>
                  <a:lnTo>
                    <a:pt x="9520" y="1671"/>
                  </a:lnTo>
                  <a:lnTo>
                    <a:pt x="9466" y="1269"/>
                  </a:lnTo>
                  <a:lnTo>
                    <a:pt x="9377" y="930"/>
                  </a:lnTo>
                  <a:lnTo>
                    <a:pt x="9234" y="644"/>
                  </a:lnTo>
                  <a:lnTo>
                    <a:pt x="9055" y="412"/>
                  </a:lnTo>
                  <a:lnTo>
                    <a:pt x="8841" y="233"/>
                  </a:lnTo>
                  <a:lnTo>
                    <a:pt x="8582" y="108"/>
                  </a:lnTo>
                  <a:lnTo>
                    <a:pt x="8278" y="28"/>
                  </a:lnTo>
                  <a:lnTo>
                    <a:pt x="7930" y="1"/>
                  </a:lnTo>
                  <a:close/>
                </a:path>
              </a:pathLst>
            </a:custGeom>
            <a:solidFill>
              <a:srgbClr val="8B4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15927615" y="1921874"/>
              <a:ext cx="515524" cy="564992"/>
            </a:xfrm>
            <a:custGeom>
              <a:rect b="b" l="l" r="r" t="t"/>
              <a:pathLst>
                <a:path extrusionOk="0" h="10405" w="9494">
                  <a:moveTo>
                    <a:pt x="7886" y="1"/>
                  </a:moveTo>
                  <a:lnTo>
                    <a:pt x="7306" y="37"/>
                  </a:lnTo>
                  <a:lnTo>
                    <a:pt x="6359" y="269"/>
                  </a:lnTo>
                  <a:lnTo>
                    <a:pt x="5823" y="456"/>
                  </a:lnTo>
                  <a:lnTo>
                    <a:pt x="5538" y="572"/>
                  </a:lnTo>
                  <a:lnTo>
                    <a:pt x="4975" y="876"/>
                  </a:lnTo>
                  <a:lnTo>
                    <a:pt x="4439" y="1260"/>
                  </a:lnTo>
                  <a:lnTo>
                    <a:pt x="3921" y="1715"/>
                  </a:lnTo>
                  <a:lnTo>
                    <a:pt x="3430" y="2233"/>
                  </a:lnTo>
                  <a:lnTo>
                    <a:pt x="2966" y="2787"/>
                  </a:lnTo>
                  <a:lnTo>
                    <a:pt x="2314" y="3680"/>
                  </a:lnTo>
                  <a:lnTo>
                    <a:pt x="1555" y="4903"/>
                  </a:lnTo>
                  <a:lnTo>
                    <a:pt x="930" y="6073"/>
                  </a:lnTo>
                  <a:lnTo>
                    <a:pt x="242" y="7538"/>
                  </a:lnTo>
                  <a:lnTo>
                    <a:pt x="28" y="8074"/>
                  </a:lnTo>
                  <a:lnTo>
                    <a:pt x="10" y="8216"/>
                  </a:lnTo>
                  <a:lnTo>
                    <a:pt x="1" y="8324"/>
                  </a:lnTo>
                  <a:lnTo>
                    <a:pt x="10" y="8341"/>
                  </a:lnTo>
                  <a:lnTo>
                    <a:pt x="19" y="8368"/>
                  </a:lnTo>
                  <a:lnTo>
                    <a:pt x="242" y="7904"/>
                  </a:lnTo>
                  <a:lnTo>
                    <a:pt x="1028" y="6457"/>
                  </a:lnTo>
                  <a:lnTo>
                    <a:pt x="1724" y="5287"/>
                  </a:lnTo>
                  <a:lnTo>
                    <a:pt x="2528" y="4064"/>
                  </a:lnTo>
                  <a:lnTo>
                    <a:pt x="3394" y="2921"/>
                  </a:lnTo>
                  <a:lnTo>
                    <a:pt x="4064" y="2198"/>
                  </a:lnTo>
                  <a:lnTo>
                    <a:pt x="4511" y="1787"/>
                  </a:lnTo>
                  <a:lnTo>
                    <a:pt x="4939" y="1474"/>
                  </a:lnTo>
                  <a:lnTo>
                    <a:pt x="5359" y="1251"/>
                  </a:lnTo>
                  <a:lnTo>
                    <a:pt x="5564" y="1189"/>
                  </a:lnTo>
                  <a:lnTo>
                    <a:pt x="5770" y="1144"/>
                  </a:lnTo>
                  <a:lnTo>
                    <a:pt x="6136" y="1117"/>
                  </a:lnTo>
                  <a:lnTo>
                    <a:pt x="6431" y="1171"/>
                  </a:lnTo>
                  <a:lnTo>
                    <a:pt x="6663" y="1287"/>
                  </a:lnTo>
                  <a:lnTo>
                    <a:pt x="6841" y="1456"/>
                  </a:lnTo>
                  <a:lnTo>
                    <a:pt x="6984" y="1671"/>
                  </a:lnTo>
                  <a:lnTo>
                    <a:pt x="7118" y="2055"/>
                  </a:lnTo>
                  <a:lnTo>
                    <a:pt x="7190" y="2626"/>
                  </a:lnTo>
                  <a:lnTo>
                    <a:pt x="7190" y="3189"/>
                  </a:lnTo>
                  <a:lnTo>
                    <a:pt x="7163" y="3653"/>
                  </a:lnTo>
                  <a:lnTo>
                    <a:pt x="7163" y="3948"/>
                  </a:lnTo>
                  <a:lnTo>
                    <a:pt x="7199" y="3984"/>
                  </a:lnTo>
                  <a:lnTo>
                    <a:pt x="7288" y="4028"/>
                  </a:lnTo>
                  <a:lnTo>
                    <a:pt x="7565" y="4207"/>
                  </a:lnTo>
                  <a:lnTo>
                    <a:pt x="7779" y="4439"/>
                  </a:lnTo>
                  <a:lnTo>
                    <a:pt x="7904" y="4636"/>
                  </a:lnTo>
                  <a:lnTo>
                    <a:pt x="7984" y="4859"/>
                  </a:lnTo>
                  <a:lnTo>
                    <a:pt x="8011" y="5127"/>
                  </a:lnTo>
                  <a:lnTo>
                    <a:pt x="8002" y="5278"/>
                  </a:lnTo>
                  <a:lnTo>
                    <a:pt x="7975" y="5430"/>
                  </a:lnTo>
                  <a:lnTo>
                    <a:pt x="7886" y="5734"/>
                  </a:lnTo>
                  <a:lnTo>
                    <a:pt x="7663" y="6163"/>
                  </a:lnTo>
                  <a:lnTo>
                    <a:pt x="7154" y="6814"/>
                  </a:lnTo>
                  <a:lnTo>
                    <a:pt x="7047" y="6913"/>
                  </a:lnTo>
                  <a:lnTo>
                    <a:pt x="7109" y="6957"/>
                  </a:lnTo>
                  <a:lnTo>
                    <a:pt x="7350" y="7413"/>
                  </a:lnTo>
                  <a:lnTo>
                    <a:pt x="7413" y="7815"/>
                  </a:lnTo>
                  <a:lnTo>
                    <a:pt x="7395" y="8154"/>
                  </a:lnTo>
                  <a:lnTo>
                    <a:pt x="7368" y="8350"/>
                  </a:lnTo>
                  <a:lnTo>
                    <a:pt x="7332" y="8493"/>
                  </a:lnTo>
                  <a:lnTo>
                    <a:pt x="7216" y="8797"/>
                  </a:lnTo>
                  <a:lnTo>
                    <a:pt x="6957" y="9243"/>
                  </a:lnTo>
                  <a:lnTo>
                    <a:pt x="6493" y="9788"/>
                  </a:lnTo>
                  <a:lnTo>
                    <a:pt x="6038" y="10235"/>
                  </a:lnTo>
                  <a:lnTo>
                    <a:pt x="5841" y="10404"/>
                  </a:lnTo>
                  <a:lnTo>
                    <a:pt x="6207" y="10342"/>
                  </a:lnTo>
                  <a:lnTo>
                    <a:pt x="6547" y="10261"/>
                  </a:lnTo>
                  <a:lnTo>
                    <a:pt x="6743" y="10208"/>
                  </a:lnTo>
                  <a:lnTo>
                    <a:pt x="7091" y="10056"/>
                  </a:lnTo>
                  <a:lnTo>
                    <a:pt x="7395" y="9860"/>
                  </a:lnTo>
                  <a:lnTo>
                    <a:pt x="7663" y="9610"/>
                  </a:lnTo>
                  <a:lnTo>
                    <a:pt x="7904" y="9315"/>
                  </a:lnTo>
                  <a:lnTo>
                    <a:pt x="8109" y="8975"/>
                  </a:lnTo>
                  <a:lnTo>
                    <a:pt x="8377" y="8395"/>
                  </a:lnTo>
                  <a:lnTo>
                    <a:pt x="8645" y="7493"/>
                  </a:lnTo>
                  <a:lnTo>
                    <a:pt x="8868" y="6466"/>
                  </a:lnTo>
                  <a:lnTo>
                    <a:pt x="9145" y="4761"/>
                  </a:lnTo>
                  <a:lnTo>
                    <a:pt x="9351" y="3510"/>
                  </a:lnTo>
                  <a:lnTo>
                    <a:pt x="9440" y="2903"/>
                  </a:lnTo>
                  <a:lnTo>
                    <a:pt x="9494" y="2126"/>
                  </a:lnTo>
                  <a:lnTo>
                    <a:pt x="9476" y="1671"/>
                  </a:lnTo>
                  <a:lnTo>
                    <a:pt x="9422" y="1269"/>
                  </a:lnTo>
                  <a:lnTo>
                    <a:pt x="9333" y="930"/>
                  </a:lnTo>
                  <a:lnTo>
                    <a:pt x="9190" y="644"/>
                  </a:lnTo>
                  <a:lnTo>
                    <a:pt x="9011" y="412"/>
                  </a:lnTo>
                  <a:lnTo>
                    <a:pt x="8797" y="233"/>
                  </a:lnTo>
                  <a:lnTo>
                    <a:pt x="8538" y="108"/>
                  </a:lnTo>
                  <a:lnTo>
                    <a:pt x="8234" y="28"/>
                  </a:lnTo>
                  <a:lnTo>
                    <a:pt x="7886" y="1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15631849" y="2481911"/>
              <a:ext cx="358380" cy="503415"/>
            </a:xfrm>
            <a:custGeom>
              <a:rect b="b" l="l" r="r" t="t"/>
              <a:pathLst>
                <a:path extrusionOk="0" h="9271" w="6600">
                  <a:moveTo>
                    <a:pt x="5171" y="1"/>
                  </a:moveTo>
                  <a:lnTo>
                    <a:pt x="4296" y="126"/>
                  </a:lnTo>
                  <a:lnTo>
                    <a:pt x="3501" y="349"/>
                  </a:lnTo>
                  <a:lnTo>
                    <a:pt x="2840" y="635"/>
                  </a:lnTo>
                  <a:lnTo>
                    <a:pt x="2394" y="885"/>
                  </a:lnTo>
                  <a:lnTo>
                    <a:pt x="1956" y="1189"/>
                  </a:lnTo>
                  <a:lnTo>
                    <a:pt x="1528" y="1564"/>
                  </a:lnTo>
                  <a:lnTo>
                    <a:pt x="1135" y="2001"/>
                  </a:lnTo>
                  <a:lnTo>
                    <a:pt x="787" y="2528"/>
                  </a:lnTo>
                  <a:lnTo>
                    <a:pt x="483" y="3126"/>
                  </a:lnTo>
                  <a:lnTo>
                    <a:pt x="242" y="3814"/>
                  </a:lnTo>
                  <a:lnTo>
                    <a:pt x="153" y="4207"/>
                  </a:lnTo>
                  <a:lnTo>
                    <a:pt x="81" y="4591"/>
                  </a:lnTo>
                  <a:lnTo>
                    <a:pt x="1" y="5314"/>
                  </a:lnTo>
                  <a:lnTo>
                    <a:pt x="1" y="5984"/>
                  </a:lnTo>
                  <a:lnTo>
                    <a:pt x="81" y="6591"/>
                  </a:lnTo>
                  <a:lnTo>
                    <a:pt x="224" y="7136"/>
                  </a:lnTo>
                  <a:lnTo>
                    <a:pt x="438" y="7618"/>
                  </a:lnTo>
                  <a:lnTo>
                    <a:pt x="697" y="8047"/>
                  </a:lnTo>
                  <a:lnTo>
                    <a:pt x="1019" y="8404"/>
                  </a:lnTo>
                  <a:lnTo>
                    <a:pt x="1385" y="8708"/>
                  </a:lnTo>
                  <a:lnTo>
                    <a:pt x="1787" y="8940"/>
                  </a:lnTo>
                  <a:lnTo>
                    <a:pt x="2224" y="9110"/>
                  </a:lnTo>
                  <a:lnTo>
                    <a:pt x="2689" y="9226"/>
                  </a:lnTo>
                  <a:lnTo>
                    <a:pt x="3171" y="9270"/>
                  </a:lnTo>
                  <a:lnTo>
                    <a:pt x="3680" y="9243"/>
                  </a:lnTo>
                  <a:lnTo>
                    <a:pt x="4189" y="9163"/>
                  </a:lnTo>
                  <a:lnTo>
                    <a:pt x="4716" y="9011"/>
                  </a:lnTo>
                  <a:lnTo>
                    <a:pt x="4975" y="8913"/>
                  </a:lnTo>
                  <a:lnTo>
                    <a:pt x="5225" y="8797"/>
                  </a:lnTo>
                  <a:lnTo>
                    <a:pt x="5644" y="8484"/>
                  </a:lnTo>
                  <a:lnTo>
                    <a:pt x="5975" y="8109"/>
                  </a:lnTo>
                  <a:lnTo>
                    <a:pt x="6225" y="7663"/>
                  </a:lnTo>
                  <a:lnTo>
                    <a:pt x="6403" y="7172"/>
                  </a:lnTo>
                  <a:lnTo>
                    <a:pt x="6520" y="6645"/>
                  </a:lnTo>
                  <a:lnTo>
                    <a:pt x="6600" y="5823"/>
                  </a:lnTo>
                  <a:lnTo>
                    <a:pt x="6564" y="4734"/>
                  </a:lnTo>
                  <a:lnTo>
                    <a:pt x="6421" y="3752"/>
                  </a:lnTo>
                  <a:lnTo>
                    <a:pt x="6189" y="2671"/>
                  </a:lnTo>
                  <a:lnTo>
                    <a:pt x="6136" y="2510"/>
                  </a:lnTo>
                  <a:lnTo>
                    <a:pt x="5305" y="1"/>
                  </a:lnTo>
                  <a:close/>
                </a:path>
              </a:pathLst>
            </a:custGeom>
            <a:solidFill>
              <a:srgbClr val="8B4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15241549" y="2273947"/>
              <a:ext cx="682768" cy="435486"/>
            </a:xfrm>
            <a:custGeom>
              <a:rect b="b" l="l" r="r" t="t"/>
              <a:pathLst>
                <a:path extrusionOk="0" h="8020" w="12574">
                  <a:moveTo>
                    <a:pt x="5367" y="0"/>
                  </a:moveTo>
                  <a:lnTo>
                    <a:pt x="4572" y="27"/>
                  </a:lnTo>
                  <a:lnTo>
                    <a:pt x="3804" y="107"/>
                  </a:lnTo>
                  <a:lnTo>
                    <a:pt x="3081" y="268"/>
                  </a:lnTo>
                  <a:lnTo>
                    <a:pt x="2411" y="509"/>
                  </a:lnTo>
                  <a:lnTo>
                    <a:pt x="2108" y="670"/>
                  </a:lnTo>
                  <a:lnTo>
                    <a:pt x="1616" y="956"/>
                  </a:lnTo>
                  <a:lnTo>
                    <a:pt x="831" y="1527"/>
                  </a:lnTo>
                  <a:lnTo>
                    <a:pt x="420" y="1947"/>
                  </a:lnTo>
                  <a:lnTo>
                    <a:pt x="214" y="2224"/>
                  </a:lnTo>
                  <a:lnTo>
                    <a:pt x="80" y="2500"/>
                  </a:lnTo>
                  <a:lnTo>
                    <a:pt x="9" y="2786"/>
                  </a:lnTo>
                  <a:lnTo>
                    <a:pt x="0" y="3072"/>
                  </a:lnTo>
                  <a:lnTo>
                    <a:pt x="63" y="3358"/>
                  </a:lnTo>
                  <a:lnTo>
                    <a:pt x="197" y="3643"/>
                  </a:lnTo>
                  <a:lnTo>
                    <a:pt x="393" y="3938"/>
                  </a:lnTo>
                  <a:lnTo>
                    <a:pt x="661" y="4242"/>
                  </a:lnTo>
                  <a:lnTo>
                    <a:pt x="991" y="4545"/>
                  </a:lnTo>
                  <a:lnTo>
                    <a:pt x="1616" y="5010"/>
                  </a:lnTo>
                  <a:lnTo>
                    <a:pt x="2143" y="5340"/>
                  </a:lnTo>
                  <a:lnTo>
                    <a:pt x="3224" y="5992"/>
                  </a:lnTo>
                  <a:lnTo>
                    <a:pt x="4697" y="6894"/>
                  </a:lnTo>
                  <a:lnTo>
                    <a:pt x="5626" y="7394"/>
                  </a:lnTo>
                  <a:lnTo>
                    <a:pt x="6483" y="7769"/>
                  </a:lnTo>
                  <a:lnTo>
                    <a:pt x="7099" y="7939"/>
                  </a:lnTo>
                  <a:lnTo>
                    <a:pt x="7492" y="8010"/>
                  </a:lnTo>
                  <a:lnTo>
                    <a:pt x="7867" y="8019"/>
                  </a:lnTo>
                  <a:lnTo>
                    <a:pt x="8234" y="7974"/>
                  </a:lnTo>
                  <a:lnTo>
                    <a:pt x="8582" y="7876"/>
                  </a:lnTo>
                  <a:lnTo>
                    <a:pt x="8930" y="7707"/>
                  </a:lnTo>
                  <a:lnTo>
                    <a:pt x="9091" y="7599"/>
                  </a:lnTo>
                  <a:lnTo>
                    <a:pt x="9421" y="7349"/>
                  </a:lnTo>
                  <a:lnTo>
                    <a:pt x="10064" y="6787"/>
                  </a:lnTo>
                  <a:lnTo>
                    <a:pt x="10689" y="6171"/>
                  </a:lnTo>
                  <a:lnTo>
                    <a:pt x="11261" y="5537"/>
                  </a:lnTo>
                  <a:lnTo>
                    <a:pt x="11752" y="4912"/>
                  </a:lnTo>
                  <a:lnTo>
                    <a:pt x="12154" y="4340"/>
                  </a:lnTo>
                  <a:lnTo>
                    <a:pt x="12431" y="3858"/>
                  </a:lnTo>
                  <a:lnTo>
                    <a:pt x="12573" y="3501"/>
                  </a:lnTo>
                  <a:lnTo>
                    <a:pt x="12565" y="3384"/>
                  </a:lnTo>
                  <a:lnTo>
                    <a:pt x="12520" y="3152"/>
                  </a:lnTo>
                  <a:lnTo>
                    <a:pt x="12306" y="2483"/>
                  </a:lnTo>
                  <a:lnTo>
                    <a:pt x="11922" y="1473"/>
                  </a:lnTo>
                  <a:lnTo>
                    <a:pt x="11841" y="1277"/>
                  </a:lnTo>
                  <a:lnTo>
                    <a:pt x="11636" y="1206"/>
                  </a:lnTo>
                  <a:lnTo>
                    <a:pt x="10234" y="777"/>
                  </a:lnTo>
                  <a:lnTo>
                    <a:pt x="8912" y="447"/>
                  </a:lnTo>
                  <a:lnTo>
                    <a:pt x="7385" y="170"/>
                  </a:lnTo>
                  <a:lnTo>
                    <a:pt x="6180" y="36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rgbClr val="8B4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15241549" y="2273947"/>
              <a:ext cx="638134" cy="435486"/>
            </a:xfrm>
            <a:custGeom>
              <a:rect b="b" l="l" r="r" t="t"/>
              <a:pathLst>
                <a:path extrusionOk="0" h="8020" w="11752">
                  <a:moveTo>
                    <a:pt x="5126" y="0"/>
                  </a:moveTo>
                  <a:lnTo>
                    <a:pt x="4385" y="36"/>
                  </a:lnTo>
                  <a:lnTo>
                    <a:pt x="3679" y="134"/>
                  </a:lnTo>
                  <a:lnTo>
                    <a:pt x="3009" y="286"/>
                  </a:lnTo>
                  <a:lnTo>
                    <a:pt x="2393" y="518"/>
                  </a:lnTo>
                  <a:lnTo>
                    <a:pt x="2108" y="670"/>
                  </a:lnTo>
                  <a:lnTo>
                    <a:pt x="1616" y="956"/>
                  </a:lnTo>
                  <a:lnTo>
                    <a:pt x="831" y="1527"/>
                  </a:lnTo>
                  <a:lnTo>
                    <a:pt x="420" y="1947"/>
                  </a:lnTo>
                  <a:lnTo>
                    <a:pt x="214" y="2224"/>
                  </a:lnTo>
                  <a:lnTo>
                    <a:pt x="80" y="2500"/>
                  </a:lnTo>
                  <a:lnTo>
                    <a:pt x="9" y="2786"/>
                  </a:lnTo>
                  <a:lnTo>
                    <a:pt x="0" y="3072"/>
                  </a:lnTo>
                  <a:lnTo>
                    <a:pt x="63" y="3358"/>
                  </a:lnTo>
                  <a:lnTo>
                    <a:pt x="197" y="3643"/>
                  </a:lnTo>
                  <a:lnTo>
                    <a:pt x="393" y="3938"/>
                  </a:lnTo>
                  <a:lnTo>
                    <a:pt x="661" y="4242"/>
                  </a:lnTo>
                  <a:lnTo>
                    <a:pt x="991" y="4545"/>
                  </a:lnTo>
                  <a:lnTo>
                    <a:pt x="1616" y="5010"/>
                  </a:lnTo>
                  <a:lnTo>
                    <a:pt x="2143" y="5340"/>
                  </a:lnTo>
                  <a:lnTo>
                    <a:pt x="3224" y="5992"/>
                  </a:lnTo>
                  <a:lnTo>
                    <a:pt x="4697" y="6894"/>
                  </a:lnTo>
                  <a:lnTo>
                    <a:pt x="5626" y="7394"/>
                  </a:lnTo>
                  <a:lnTo>
                    <a:pt x="6483" y="7769"/>
                  </a:lnTo>
                  <a:lnTo>
                    <a:pt x="7099" y="7939"/>
                  </a:lnTo>
                  <a:lnTo>
                    <a:pt x="7492" y="8010"/>
                  </a:lnTo>
                  <a:lnTo>
                    <a:pt x="7867" y="8019"/>
                  </a:lnTo>
                  <a:lnTo>
                    <a:pt x="8234" y="7974"/>
                  </a:lnTo>
                  <a:lnTo>
                    <a:pt x="8582" y="7876"/>
                  </a:lnTo>
                  <a:lnTo>
                    <a:pt x="8930" y="7707"/>
                  </a:lnTo>
                  <a:lnTo>
                    <a:pt x="9091" y="7599"/>
                  </a:lnTo>
                  <a:lnTo>
                    <a:pt x="9243" y="7483"/>
                  </a:lnTo>
                  <a:lnTo>
                    <a:pt x="9403" y="7358"/>
                  </a:lnTo>
                  <a:lnTo>
                    <a:pt x="9180" y="7394"/>
                  </a:lnTo>
                  <a:lnTo>
                    <a:pt x="8716" y="7421"/>
                  </a:lnTo>
                  <a:lnTo>
                    <a:pt x="7983" y="7385"/>
                  </a:lnTo>
                  <a:lnTo>
                    <a:pt x="7019" y="7198"/>
                  </a:lnTo>
                  <a:lnTo>
                    <a:pt x="6367" y="6965"/>
                  </a:lnTo>
                  <a:lnTo>
                    <a:pt x="5992" y="6787"/>
                  </a:lnTo>
                  <a:lnTo>
                    <a:pt x="5822" y="6689"/>
                  </a:lnTo>
                  <a:lnTo>
                    <a:pt x="5617" y="6555"/>
                  </a:lnTo>
                  <a:lnTo>
                    <a:pt x="5340" y="6287"/>
                  </a:lnTo>
                  <a:lnTo>
                    <a:pt x="5179" y="6028"/>
                  </a:lnTo>
                  <a:lnTo>
                    <a:pt x="5117" y="5787"/>
                  </a:lnTo>
                  <a:lnTo>
                    <a:pt x="5135" y="5474"/>
                  </a:lnTo>
                  <a:lnTo>
                    <a:pt x="5242" y="5224"/>
                  </a:lnTo>
                  <a:lnTo>
                    <a:pt x="5260" y="5197"/>
                  </a:lnTo>
                  <a:lnTo>
                    <a:pt x="5117" y="5188"/>
                  </a:lnTo>
                  <a:lnTo>
                    <a:pt x="4304" y="5010"/>
                  </a:lnTo>
                  <a:lnTo>
                    <a:pt x="3849" y="4804"/>
                  </a:lnTo>
                  <a:lnTo>
                    <a:pt x="3572" y="4608"/>
                  </a:lnTo>
                  <a:lnTo>
                    <a:pt x="3447" y="4492"/>
                  </a:lnTo>
                  <a:lnTo>
                    <a:pt x="3331" y="4376"/>
                  </a:lnTo>
                  <a:lnTo>
                    <a:pt x="3197" y="4126"/>
                  </a:lnTo>
                  <a:lnTo>
                    <a:pt x="3134" y="3885"/>
                  </a:lnTo>
                  <a:lnTo>
                    <a:pt x="3134" y="3652"/>
                  </a:lnTo>
                  <a:lnTo>
                    <a:pt x="3286" y="3179"/>
                  </a:lnTo>
                  <a:lnTo>
                    <a:pt x="3349" y="3090"/>
                  </a:lnTo>
                  <a:lnTo>
                    <a:pt x="3349" y="3090"/>
                  </a:lnTo>
                  <a:lnTo>
                    <a:pt x="3215" y="3099"/>
                  </a:lnTo>
                  <a:lnTo>
                    <a:pt x="2625" y="2992"/>
                  </a:lnTo>
                  <a:lnTo>
                    <a:pt x="2384" y="2884"/>
                  </a:lnTo>
                  <a:lnTo>
                    <a:pt x="2152" y="2724"/>
                  </a:lnTo>
                  <a:lnTo>
                    <a:pt x="1965" y="2491"/>
                  </a:lnTo>
                  <a:lnTo>
                    <a:pt x="1902" y="2349"/>
                  </a:lnTo>
                  <a:lnTo>
                    <a:pt x="1840" y="2188"/>
                  </a:lnTo>
                  <a:lnTo>
                    <a:pt x="1831" y="1902"/>
                  </a:lnTo>
                  <a:lnTo>
                    <a:pt x="1920" y="1625"/>
                  </a:lnTo>
                  <a:lnTo>
                    <a:pt x="2134" y="1366"/>
                  </a:lnTo>
                  <a:lnTo>
                    <a:pt x="2456" y="1125"/>
                  </a:lnTo>
                  <a:lnTo>
                    <a:pt x="2902" y="902"/>
                  </a:lnTo>
                  <a:lnTo>
                    <a:pt x="3465" y="688"/>
                  </a:lnTo>
                  <a:lnTo>
                    <a:pt x="4153" y="491"/>
                  </a:lnTo>
                  <a:lnTo>
                    <a:pt x="4545" y="402"/>
                  </a:lnTo>
                  <a:lnTo>
                    <a:pt x="4760" y="357"/>
                  </a:lnTo>
                  <a:lnTo>
                    <a:pt x="5224" y="313"/>
                  </a:lnTo>
                  <a:lnTo>
                    <a:pt x="6010" y="313"/>
                  </a:lnTo>
                  <a:lnTo>
                    <a:pt x="7171" y="438"/>
                  </a:lnTo>
                  <a:lnTo>
                    <a:pt x="8367" y="643"/>
                  </a:lnTo>
                  <a:lnTo>
                    <a:pt x="10055" y="1027"/>
                  </a:lnTo>
                  <a:lnTo>
                    <a:pt x="11564" y="1447"/>
                  </a:lnTo>
                  <a:lnTo>
                    <a:pt x="11716" y="1491"/>
                  </a:lnTo>
                  <a:lnTo>
                    <a:pt x="11743" y="1366"/>
                  </a:lnTo>
                  <a:lnTo>
                    <a:pt x="11752" y="1241"/>
                  </a:lnTo>
                  <a:lnTo>
                    <a:pt x="11296" y="1089"/>
                  </a:lnTo>
                  <a:lnTo>
                    <a:pt x="9778" y="652"/>
                  </a:lnTo>
                  <a:lnTo>
                    <a:pt x="8466" y="357"/>
                  </a:lnTo>
                  <a:lnTo>
                    <a:pt x="7010" y="116"/>
                  </a:lnTo>
                  <a:lnTo>
                    <a:pt x="5876" y="18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15867017" y="2300608"/>
              <a:ext cx="233327" cy="430599"/>
            </a:xfrm>
            <a:custGeom>
              <a:rect b="b" l="l" r="r" t="t"/>
              <a:pathLst>
                <a:path extrusionOk="0" h="7930" w="4297">
                  <a:moveTo>
                    <a:pt x="822" y="0"/>
                  </a:moveTo>
                  <a:lnTo>
                    <a:pt x="1" y="375"/>
                  </a:lnTo>
                  <a:lnTo>
                    <a:pt x="10" y="500"/>
                  </a:lnTo>
                  <a:lnTo>
                    <a:pt x="161" y="1777"/>
                  </a:lnTo>
                  <a:lnTo>
                    <a:pt x="465" y="3233"/>
                  </a:lnTo>
                  <a:lnTo>
                    <a:pt x="760" y="4287"/>
                  </a:lnTo>
                  <a:lnTo>
                    <a:pt x="1162" y="5349"/>
                  </a:lnTo>
                  <a:lnTo>
                    <a:pt x="1546" y="6099"/>
                  </a:lnTo>
                  <a:lnTo>
                    <a:pt x="1840" y="6564"/>
                  </a:lnTo>
                  <a:lnTo>
                    <a:pt x="1992" y="6778"/>
                  </a:lnTo>
                  <a:lnTo>
                    <a:pt x="2260" y="7117"/>
                  </a:lnTo>
                  <a:lnTo>
                    <a:pt x="2778" y="7591"/>
                  </a:lnTo>
                  <a:lnTo>
                    <a:pt x="3269" y="7867"/>
                  </a:lnTo>
                  <a:lnTo>
                    <a:pt x="3582" y="7930"/>
                  </a:lnTo>
                  <a:lnTo>
                    <a:pt x="3778" y="7921"/>
                  </a:lnTo>
                  <a:lnTo>
                    <a:pt x="3939" y="7876"/>
                  </a:lnTo>
                  <a:lnTo>
                    <a:pt x="4073" y="7778"/>
                  </a:lnTo>
                  <a:lnTo>
                    <a:pt x="4180" y="7644"/>
                  </a:lnTo>
                  <a:lnTo>
                    <a:pt x="4251" y="7466"/>
                  </a:lnTo>
                  <a:lnTo>
                    <a:pt x="4296" y="7144"/>
                  </a:lnTo>
                  <a:lnTo>
                    <a:pt x="4198" y="6582"/>
                  </a:lnTo>
                  <a:lnTo>
                    <a:pt x="4064" y="6242"/>
                  </a:lnTo>
                  <a:lnTo>
                    <a:pt x="3778" y="5599"/>
                  </a:lnTo>
                  <a:lnTo>
                    <a:pt x="3099" y="4331"/>
                  </a:lnTo>
                  <a:lnTo>
                    <a:pt x="2287" y="2902"/>
                  </a:lnTo>
                  <a:lnTo>
                    <a:pt x="1349" y="110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15808863" y="2209929"/>
              <a:ext cx="129505" cy="129506"/>
            </a:xfrm>
            <a:custGeom>
              <a:rect b="b" l="l" r="r" t="t"/>
              <a:pathLst>
                <a:path extrusionOk="0" h="2385" w="2385">
                  <a:moveTo>
                    <a:pt x="1268" y="0"/>
                  </a:moveTo>
                  <a:lnTo>
                    <a:pt x="1036" y="9"/>
                  </a:lnTo>
                  <a:lnTo>
                    <a:pt x="804" y="63"/>
                  </a:lnTo>
                  <a:lnTo>
                    <a:pt x="697" y="107"/>
                  </a:lnTo>
                  <a:lnTo>
                    <a:pt x="581" y="161"/>
                  </a:lnTo>
                  <a:lnTo>
                    <a:pt x="393" y="304"/>
                  </a:lnTo>
                  <a:lnTo>
                    <a:pt x="232" y="474"/>
                  </a:lnTo>
                  <a:lnTo>
                    <a:pt x="116" y="670"/>
                  </a:lnTo>
                  <a:lnTo>
                    <a:pt x="36" y="884"/>
                  </a:lnTo>
                  <a:lnTo>
                    <a:pt x="0" y="1117"/>
                  </a:lnTo>
                  <a:lnTo>
                    <a:pt x="9" y="1349"/>
                  </a:lnTo>
                  <a:lnTo>
                    <a:pt x="63" y="1581"/>
                  </a:lnTo>
                  <a:lnTo>
                    <a:pt x="107" y="1688"/>
                  </a:lnTo>
                  <a:lnTo>
                    <a:pt x="161" y="1804"/>
                  </a:lnTo>
                  <a:lnTo>
                    <a:pt x="304" y="1992"/>
                  </a:lnTo>
                  <a:lnTo>
                    <a:pt x="473" y="2143"/>
                  </a:lnTo>
                  <a:lnTo>
                    <a:pt x="670" y="2268"/>
                  </a:lnTo>
                  <a:lnTo>
                    <a:pt x="884" y="2349"/>
                  </a:lnTo>
                  <a:lnTo>
                    <a:pt x="1116" y="2385"/>
                  </a:lnTo>
                  <a:lnTo>
                    <a:pt x="1349" y="2376"/>
                  </a:lnTo>
                  <a:lnTo>
                    <a:pt x="1581" y="2322"/>
                  </a:lnTo>
                  <a:lnTo>
                    <a:pt x="1688" y="2277"/>
                  </a:lnTo>
                  <a:lnTo>
                    <a:pt x="1804" y="2224"/>
                  </a:lnTo>
                  <a:lnTo>
                    <a:pt x="1992" y="2081"/>
                  </a:lnTo>
                  <a:lnTo>
                    <a:pt x="2152" y="1911"/>
                  </a:lnTo>
                  <a:lnTo>
                    <a:pt x="2268" y="1706"/>
                  </a:lnTo>
                  <a:lnTo>
                    <a:pt x="2349" y="1492"/>
                  </a:lnTo>
                  <a:lnTo>
                    <a:pt x="2384" y="1268"/>
                  </a:lnTo>
                  <a:lnTo>
                    <a:pt x="2376" y="1036"/>
                  </a:lnTo>
                  <a:lnTo>
                    <a:pt x="2322" y="804"/>
                  </a:lnTo>
                  <a:lnTo>
                    <a:pt x="2277" y="688"/>
                  </a:lnTo>
                  <a:lnTo>
                    <a:pt x="2224" y="581"/>
                  </a:lnTo>
                  <a:lnTo>
                    <a:pt x="2081" y="393"/>
                  </a:lnTo>
                  <a:lnTo>
                    <a:pt x="1911" y="232"/>
                  </a:lnTo>
                  <a:lnTo>
                    <a:pt x="1715" y="116"/>
                  </a:lnTo>
                  <a:lnTo>
                    <a:pt x="1500" y="36"/>
                  </a:lnTo>
                  <a:lnTo>
                    <a:pt x="1268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15975180" y="2017440"/>
              <a:ext cx="277419" cy="335085"/>
            </a:xfrm>
            <a:custGeom>
              <a:rect b="b" l="l" r="r" t="t"/>
              <a:pathLst>
                <a:path extrusionOk="0" h="6171" w="5109">
                  <a:moveTo>
                    <a:pt x="4662" y="0"/>
                  </a:moveTo>
                  <a:lnTo>
                    <a:pt x="4313" y="116"/>
                  </a:lnTo>
                  <a:lnTo>
                    <a:pt x="3947" y="357"/>
                  </a:lnTo>
                  <a:lnTo>
                    <a:pt x="3554" y="697"/>
                  </a:lnTo>
                  <a:lnTo>
                    <a:pt x="2956" y="1349"/>
                  </a:lnTo>
                  <a:lnTo>
                    <a:pt x="2161" y="2429"/>
                  </a:lnTo>
                  <a:lnTo>
                    <a:pt x="1411" y="3581"/>
                  </a:lnTo>
                  <a:lnTo>
                    <a:pt x="768" y="4679"/>
                  </a:lnTo>
                  <a:lnTo>
                    <a:pt x="98" y="5947"/>
                  </a:lnTo>
                  <a:lnTo>
                    <a:pt x="0" y="6171"/>
                  </a:lnTo>
                  <a:lnTo>
                    <a:pt x="0" y="6171"/>
                  </a:lnTo>
                  <a:lnTo>
                    <a:pt x="206" y="5983"/>
                  </a:lnTo>
                  <a:lnTo>
                    <a:pt x="1956" y="4278"/>
                  </a:lnTo>
                  <a:lnTo>
                    <a:pt x="3572" y="2554"/>
                  </a:lnTo>
                  <a:lnTo>
                    <a:pt x="4465" y="1474"/>
                  </a:lnTo>
                  <a:lnTo>
                    <a:pt x="4912" y="804"/>
                  </a:lnTo>
                  <a:lnTo>
                    <a:pt x="5072" y="438"/>
                  </a:lnTo>
                  <a:lnTo>
                    <a:pt x="5108" y="232"/>
                  </a:lnTo>
                  <a:lnTo>
                    <a:pt x="5081" y="125"/>
                  </a:lnTo>
                  <a:lnTo>
                    <a:pt x="5010" y="54"/>
                  </a:lnTo>
                  <a:lnTo>
                    <a:pt x="4903" y="9"/>
                  </a:lnTo>
                  <a:lnTo>
                    <a:pt x="4822" y="0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5990656" y="2157042"/>
              <a:ext cx="300225" cy="217309"/>
            </a:xfrm>
            <a:custGeom>
              <a:rect b="b" l="l" r="r" t="t"/>
              <a:pathLst>
                <a:path extrusionOk="0" h="4002" w="5529">
                  <a:moveTo>
                    <a:pt x="5091" y="1"/>
                  </a:moveTo>
                  <a:lnTo>
                    <a:pt x="4769" y="46"/>
                  </a:lnTo>
                  <a:lnTo>
                    <a:pt x="4394" y="197"/>
                  </a:lnTo>
                  <a:lnTo>
                    <a:pt x="3769" y="564"/>
                  </a:lnTo>
                  <a:lnTo>
                    <a:pt x="2841" y="1269"/>
                  </a:lnTo>
                  <a:lnTo>
                    <a:pt x="1448" y="2510"/>
                  </a:lnTo>
                  <a:lnTo>
                    <a:pt x="144" y="3850"/>
                  </a:lnTo>
                  <a:lnTo>
                    <a:pt x="1" y="4002"/>
                  </a:lnTo>
                  <a:lnTo>
                    <a:pt x="197" y="3912"/>
                  </a:lnTo>
                  <a:lnTo>
                    <a:pt x="1948" y="3091"/>
                  </a:lnTo>
                  <a:lnTo>
                    <a:pt x="3618" y="2180"/>
                  </a:lnTo>
                  <a:lnTo>
                    <a:pt x="4600" y="1537"/>
                  </a:lnTo>
                  <a:lnTo>
                    <a:pt x="5153" y="1073"/>
                  </a:lnTo>
                  <a:lnTo>
                    <a:pt x="5395" y="787"/>
                  </a:lnTo>
                  <a:lnTo>
                    <a:pt x="5529" y="510"/>
                  </a:lnTo>
                  <a:lnTo>
                    <a:pt x="5511" y="278"/>
                  </a:lnTo>
                  <a:lnTo>
                    <a:pt x="5439" y="171"/>
                  </a:lnTo>
                  <a:lnTo>
                    <a:pt x="5341" y="72"/>
                  </a:lnTo>
                  <a:lnTo>
                    <a:pt x="5091" y="1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16004719" y="2311250"/>
              <a:ext cx="278396" cy="137270"/>
            </a:xfrm>
            <a:custGeom>
              <a:rect b="b" l="l" r="r" t="t"/>
              <a:pathLst>
                <a:path extrusionOk="0" h="2528" w="5127">
                  <a:moveTo>
                    <a:pt x="4359" y="1"/>
                  </a:moveTo>
                  <a:lnTo>
                    <a:pt x="3805" y="54"/>
                  </a:lnTo>
                  <a:lnTo>
                    <a:pt x="2930" y="286"/>
                  </a:lnTo>
                  <a:lnTo>
                    <a:pt x="1555" y="813"/>
                  </a:lnTo>
                  <a:lnTo>
                    <a:pt x="179" y="1474"/>
                  </a:lnTo>
                  <a:lnTo>
                    <a:pt x="1" y="1572"/>
                  </a:lnTo>
                  <a:lnTo>
                    <a:pt x="10" y="1599"/>
                  </a:lnTo>
                  <a:lnTo>
                    <a:pt x="224" y="1840"/>
                  </a:lnTo>
                  <a:lnTo>
                    <a:pt x="563" y="2081"/>
                  </a:lnTo>
                  <a:lnTo>
                    <a:pt x="867" y="2242"/>
                  </a:lnTo>
                  <a:lnTo>
                    <a:pt x="1251" y="2385"/>
                  </a:lnTo>
                  <a:lnTo>
                    <a:pt x="1724" y="2483"/>
                  </a:lnTo>
                  <a:lnTo>
                    <a:pt x="1992" y="2510"/>
                  </a:lnTo>
                  <a:lnTo>
                    <a:pt x="2269" y="2528"/>
                  </a:lnTo>
                  <a:lnTo>
                    <a:pt x="2849" y="2492"/>
                  </a:lnTo>
                  <a:lnTo>
                    <a:pt x="3430" y="2385"/>
                  </a:lnTo>
                  <a:lnTo>
                    <a:pt x="3966" y="2197"/>
                  </a:lnTo>
                  <a:lnTo>
                    <a:pt x="4439" y="1938"/>
                  </a:lnTo>
                  <a:lnTo>
                    <a:pt x="4814" y="1599"/>
                  </a:lnTo>
                  <a:lnTo>
                    <a:pt x="5002" y="1304"/>
                  </a:lnTo>
                  <a:lnTo>
                    <a:pt x="5082" y="1081"/>
                  </a:lnTo>
                  <a:lnTo>
                    <a:pt x="5127" y="840"/>
                  </a:lnTo>
                  <a:lnTo>
                    <a:pt x="5118" y="590"/>
                  </a:lnTo>
                  <a:lnTo>
                    <a:pt x="5091" y="456"/>
                  </a:lnTo>
                  <a:lnTo>
                    <a:pt x="5055" y="322"/>
                  </a:lnTo>
                  <a:lnTo>
                    <a:pt x="4903" y="144"/>
                  </a:lnTo>
                  <a:lnTo>
                    <a:pt x="4662" y="36"/>
                  </a:lnTo>
                  <a:lnTo>
                    <a:pt x="4359" y="1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15404934" y="2309784"/>
              <a:ext cx="432554" cy="101921"/>
            </a:xfrm>
            <a:custGeom>
              <a:rect b="b" l="l" r="r" t="t"/>
              <a:pathLst>
                <a:path extrusionOk="0" h="1877" w="7966">
                  <a:moveTo>
                    <a:pt x="1876" y="1"/>
                  </a:moveTo>
                  <a:lnTo>
                    <a:pt x="1295" y="46"/>
                  </a:lnTo>
                  <a:lnTo>
                    <a:pt x="795" y="153"/>
                  </a:lnTo>
                  <a:lnTo>
                    <a:pt x="402" y="313"/>
                  </a:lnTo>
                  <a:lnTo>
                    <a:pt x="125" y="555"/>
                  </a:lnTo>
                  <a:lnTo>
                    <a:pt x="54" y="697"/>
                  </a:lnTo>
                  <a:lnTo>
                    <a:pt x="0" y="858"/>
                  </a:lnTo>
                  <a:lnTo>
                    <a:pt x="27" y="1126"/>
                  </a:lnTo>
                  <a:lnTo>
                    <a:pt x="188" y="1349"/>
                  </a:lnTo>
                  <a:lnTo>
                    <a:pt x="474" y="1537"/>
                  </a:lnTo>
                  <a:lnTo>
                    <a:pt x="876" y="1680"/>
                  </a:lnTo>
                  <a:lnTo>
                    <a:pt x="1358" y="1787"/>
                  </a:lnTo>
                  <a:lnTo>
                    <a:pt x="2215" y="1876"/>
                  </a:lnTo>
                  <a:lnTo>
                    <a:pt x="3546" y="1867"/>
                  </a:lnTo>
                  <a:lnTo>
                    <a:pt x="4948" y="1733"/>
                  </a:lnTo>
                  <a:lnTo>
                    <a:pt x="6314" y="1465"/>
                  </a:lnTo>
                  <a:lnTo>
                    <a:pt x="7216" y="1197"/>
                  </a:lnTo>
                  <a:lnTo>
                    <a:pt x="7734" y="992"/>
                  </a:lnTo>
                  <a:lnTo>
                    <a:pt x="7966" y="876"/>
                  </a:lnTo>
                  <a:lnTo>
                    <a:pt x="7734" y="813"/>
                  </a:lnTo>
                  <a:lnTo>
                    <a:pt x="6278" y="492"/>
                  </a:lnTo>
                  <a:lnTo>
                    <a:pt x="4974" y="260"/>
                  </a:lnTo>
                  <a:lnTo>
                    <a:pt x="3555" y="72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15491269" y="2391775"/>
              <a:ext cx="353059" cy="127062"/>
            </a:xfrm>
            <a:custGeom>
              <a:rect b="b" l="l" r="r" t="t"/>
              <a:pathLst>
                <a:path extrusionOk="0" h="2340" w="6502">
                  <a:moveTo>
                    <a:pt x="6501" y="0"/>
                  </a:moveTo>
                  <a:lnTo>
                    <a:pt x="6287" y="18"/>
                  </a:lnTo>
                  <a:lnTo>
                    <a:pt x="4411" y="268"/>
                  </a:lnTo>
                  <a:lnTo>
                    <a:pt x="2545" y="616"/>
                  </a:lnTo>
                  <a:lnTo>
                    <a:pt x="1393" y="920"/>
                  </a:lnTo>
                  <a:lnTo>
                    <a:pt x="697" y="1197"/>
                  </a:lnTo>
                  <a:lnTo>
                    <a:pt x="348" y="1393"/>
                  </a:lnTo>
                  <a:lnTo>
                    <a:pt x="107" y="1616"/>
                  </a:lnTo>
                  <a:lnTo>
                    <a:pt x="0" y="1840"/>
                  </a:lnTo>
                  <a:lnTo>
                    <a:pt x="9" y="1965"/>
                  </a:lnTo>
                  <a:lnTo>
                    <a:pt x="36" y="2081"/>
                  </a:lnTo>
                  <a:lnTo>
                    <a:pt x="196" y="2241"/>
                  </a:lnTo>
                  <a:lnTo>
                    <a:pt x="455" y="2331"/>
                  </a:lnTo>
                  <a:lnTo>
                    <a:pt x="804" y="2340"/>
                  </a:lnTo>
                  <a:lnTo>
                    <a:pt x="1447" y="2259"/>
                  </a:lnTo>
                  <a:lnTo>
                    <a:pt x="2491" y="1974"/>
                  </a:lnTo>
                  <a:lnTo>
                    <a:pt x="3608" y="1563"/>
                  </a:lnTo>
                  <a:lnTo>
                    <a:pt x="4697" y="1072"/>
                  </a:lnTo>
                  <a:lnTo>
                    <a:pt x="5635" y="589"/>
                  </a:lnTo>
                  <a:lnTo>
                    <a:pt x="6313" y="161"/>
                  </a:lnTo>
                  <a:lnTo>
                    <a:pt x="6501" y="0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15615396" y="2430545"/>
              <a:ext cx="242938" cy="205634"/>
            </a:xfrm>
            <a:custGeom>
              <a:rect b="b" l="l" r="r" t="t"/>
              <a:pathLst>
                <a:path extrusionOk="0" h="3787" w="4474">
                  <a:moveTo>
                    <a:pt x="4474" y="0"/>
                  </a:moveTo>
                  <a:lnTo>
                    <a:pt x="4313" y="54"/>
                  </a:lnTo>
                  <a:lnTo>
                    <a:pt x="3277" y="474"/>
                  </a:lnTo>
                  <a:lnTo>
                    <a:pt x="2393" y="867"/>
                  </a:lnTo>
                  <a:lnTo>
                    <a:pt x="1491" y="1349"/>
                  </a:lnTo>
                  <a:lnTo>
                    <a:pt x="884" y="1742"/>
                  </a:lnTo>
                  <a:lnTo>
                    <a:pt x="536" y="2010"/>
                  </a:lnTo>
                  <a:lnTo>
                    <a:pt x="268" y="2278"/>
                  </a:lnTo>
                  <a:lnTo>
                    <a:pt x="80" y="2554"/>
                  </a:lnTo>
                  <a:lnTo>
                    <a:pt x="0" y="2822"/>
                  </a:lnTo>
                  <a:lnTo>
                    <a:pt x="36" y="3081"/>
                  </a:lnTo>
                  <a:lnTo>
                    <a:pt x="107" y="3206"/>
                  </a:lnTo>
                  <a:lnTo>
                    <a:pt x="205" y="3322"/>
                  </a:lnTo>
                  <a:lnTo>
                    <a:pt x="402" y="3510"/>
                  </a:lnTo>
                  <a:lnTo>
                    <a:pt x="634" y="3653"/>
                  </a:lnTo>
                  <a:lnTo>
                    <a:pt x="875" y="3733"/>
                  </a:lnTo>
                  <a:lnTo>
                    <a:pt x="1259" y="3787"/>
                  </a:lnTo>
                  <a:lnTo>
                    <a:pt x="1813" y="3715"/>
                  </a:lnTo>
                  <a:lnTo>
                    <a:pt x="2349" y="3510"/>
                  </a:lnTo>
                  <a:lnTo>
                    <a:pt x="2858" y="3206"/>
                  </a:lnTo>
                  <a:lnTo>
                    <a:pt x="3304" y="2849"/>
                  </a:lnTo>
                  <a:lnTo>
                    <a:pt x="3644" y="2447"/>
                  </a:lnTo>
                  <a:lnTo>
                    <a:pt x="3760" y="2251"/>
                  </a:lnTo>
                  <a:lnTo>
                    <a:pt x="3947" y="1858"/>
                  </a:lnTo>
                  <a:lnTo>
                    <a:pt x="4233" y="1072"/>
                  </a:lnTo>
                  <a:lnTo>
                    <a:pt x="4456" y="152"/>
                  </a:lnTo>
                  <a:lnTo>
                    <a:pt x="4474" y="0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15742890" y="2609459"/>
              <a:ext cx="189181" cy="275953"/>
            </a:xfrm>
            <a:custGeom>
              <a:rect b="b" l="l" r="r" t="t"/>
              <a:pathLst>
                <a:path extrusionOk="0" h="5082" w="3484">
                  <a:moveTo>
                    <a:pt x="2439" y="1"/>
                  </a:moveTo>
                  <a:lnTo>
                    <a:pt x="2349" y="72"/>
                  </a:lnTo>
                  <a:lnTo>
                    <a:pt x="1581" y="822"/>
                  </a:lnTo>
                  <a:lnTo>
                    <a:pt x="840" y="1679"/>
                  </a:lnTo>
                  <a:lnTo>
                    <a:pt x="403" y="2304"/>
                  </a:lnTo>
                  <a:lnTo>
                    <a:pt x="161" y="2778"/>
                  </a:lnTo>
                  <a:lnTo>
                    <a:pt x="54" y="3090"/>
                  </a:lnTo>
                  <a:lnTo>
                    <a:pt x="1" y="3385"/>
                  </a:lnTo>
                  <a:lnTo>
                    <a:pt x="10" y="3662"/>
                  </a:lnTo>
                  <a:lnTo>
                    <a:pt x="45" y="3796"/>
                  </a:lnTo>
                  <a:lnTo>
                    <a:pt x="135" y="4037"/>
                  </a:lnTo>
                  <a:lnTo>
                    <a:pt x="429" y="4457"/>
                  </a:lnTo>
                  <a:lnTo>
                    <a:pt x="813" y="4769"/>
                  </a:lnTo>
                  <a:lnTo>
                    <a:pt x="1269" y="4983"/>
                  </a:lnTo>
                  <a:lnTo>
                    <a:pt x="1760" y="5082"/>
                  </a:lnTo>
                  <a:lnTo>
                    <a:pt x="2251" y="5073"/>
                  </a:lnTo>
                  <a:lnTo>
                    <a:pt x="2706" y="4939"/>
                  </a:lnTo>
                  <a:lnTo>
                    <a:pt x="3099" y="4680"/>
                  </a:lnTo>
                  <a:lnTo>
                    <a:pt x="3251" y="4501"/>
                  </a:lnTo>
                  <a:lnTo>
                    <a:pt x="3323" y="4403"/>
                  </a:lnTo>
                  <a:lnTo>
                    <a:pt x="3421" y="4153"/>
                  </a:lnTo>
                  <a:lnTo>
                    <a:pt x="3483" y="3706"/>
                  </a:lnTo>
                  <a:lnTo>
                    <a:pt x="3421" y="3001"/>
                  </a:lnTo>
                  <a:lnTo>
                    <a:pt x="3251" y="2242"/>
                  </a:lnTo>
                  <a:lnTo>
                    <a:pt x="2903" y="1135"/>
                  </a:lnTo>
                  <a:lnTo>
                    <a:pt x="2492" y="108"/>
                  </a:lnTo>
                  <a:lnTo>
                    <a:pt x="2439" y="1"/>
                  </a:lnTo>
                  <a:close/>
                </a:path>
              </a:pathLst>
            </a:custGeom>
            <a:solidFill>
              <a:srgbClr val="541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16107995" y="2520735"/>
              <a:ext cx="281328" cy="187226"/>
            </a:xfrm>
            <a:custGeom>
              <a:rect b="b" l="l" r="r" t="t"/>
              <a:pathLst>
                <a:path extrusionOk="0" h="3448" w="5181">
                  <a:moveTo>
                    <a:pt x="2064" y="0"/>
                  </a:moveTo>
                  <a:lnTo>
                    <a:pt x="1019" y="81"/>
                  </a:lnTo>
                  <a:lnTo>
                    <a:pt x="90" y="233"/>
                  </a:lnTo>
                  <a:lnTo>
                    <a:pt x="1" y="259"/>
                  </a:lnTo>
                  <a:lnTo>
                    <a:pt x="55" y="367"/>
                  </a:lnTo>
                  <a:lnTo>
                    <a:pt x="474" y="1072"/>
                  </a:lnTo>
                  <a:lnTo>
                    <a:pt x="885" y="1679"/>
                  </a:lnTo>
                  <a:lnTo>
                    <a:pt x="1394" y="2313"/>
                  </a:lnTo>
                  <a:lnTo>
                    <a:pt x="1957" y="2885"/>
                  </a:lnTo>
                  <a:lnTo>
                    <a:pt x="2412" y="3206"/>
                  </a:lnTo>
                  <a:lnTo>
                    <a:pt x="2725" y="3358"/>
                  </a:lnTo>
                  <a:lnTo>
                    <a:pt x="3037" y="3447"/>
                  </a:lnTo>
                  <a:lnTo>
                    <a:pt x="3359" y="3447"/>
                  </a:lnTo>
                  <a:lnTo>
                    <a:pt x="3510" y="3421"/>
                  </a:lnTo>
                  <a:lnTo>
                    <a:pt x="3814" y="3331"/>
                  </a:lnTo>
                  <a:lnTo>
                    <a:pt x="4332" y="3054"/>
                  </a:lnTo>
                  <a:lnTo>
                    <a:pt x="4743" y="2697"/>
                  </a:lnTo>
                  <a:lnTo>
                    <a:pt x="5028" y="2278"/>
                  </a:lnTo>
                  <a:lnTo>
                    <a:pt x="5180" y="1831"/>
                  </a:lnTo>
                  <a:lnTo>
                    <a:pt x="5180" y="1376"/>
                  </a:lnTo>
                  <a:lnTo>
                    <a:pt x="5073" y="1054"/>
                  </a:lnTo>
                  <a:lnTo>
                    <a:pt x="4948" y="849"/>
                  </a:lnTo>
                  <a:lnTo>
                    <a:pt x="4778" y="652"/>
                  </a:lnTo>
                  <a:lnTo>
                    <a:pt x="4573" y="483"/>
                  </a:lnTo>
                  <a:lnTo>
                    <a:pt x="4448" y="402"/>
                  </a:lnTo>
                  <a:lnTo>
                    <a:pt x="4314" y="322"/>
                  </a:lnTo>
                  <a:lnTo>
                    <a:pt x="4019" y="206"/>
                  </a:lnTo>
                  <a:lnTo>
                    <a:pt x="3528" y="72"/>
                  </a:lnTo>
                  <a:lnTo>
                    <a:pt x="2805" y="0"/>
                  </a:lnTo>
                  <a:close/>
                </a:path>
              </a:pathLst>
            </a:custGeom>
            <a:solidFill>
              <a:srgbClr val="541B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15791868" y="2252608"/>
              <a:ext cx="37413" cy="37358"/>
            </a:xfrm>
            <a:custGeom>
              <a:rect b="b" l="l" r="r" t="t"/>
              <a:pathLst>
                <a:path extrusionOk="0" h="688" w="689">
                  <a:moveTo>
                    <a:pt x="402" y="0"/>
                  </a:moveTo>
                  <a:lnTo>
                    <a:pt x="268" y="9"/>
                  </a:lnTo>
                  <a:lnTo>
                    <a:pt x="197" y="27"/>
                  </a:lnTo>
                  <a:lnTo>
                    <a:pt x="135" y="63"/>
                  </a:lnTo>
                  <a:lnTo>
                    <a:pt x="45" y="161"/>
                  </a:lnTo>
                  <a:lnTo>
                    <a:pt x="1" y="286"/>
                  </a:lnTo>
                  <a:lnTo>
                    <a:pt x="1" y="429"/>
                  </a:lnTo>
                  <a:lnTo>
                    <a:pt x="27" y="491"/>
                  </a:lnTo>
                  <a:lnTo>
                    <a:pt x="63" y="554"/>
                  </a:lnTo>
                  <a:lnTo>
                    <a:pt x="161" y="643"/>
                  </a:lnTo>
                  <a:lnTo>
                    <a:pt x="286" y="688"/>
                  </a:lnTo>
                  <a:lnTo>
                    <a:pt x="420" y="688"/>
                  </a:lnTo>
                  <a:lnTo>
                    <a:pt x="492" y="661"/>
                  </a:lnTo>
                  <a:lnTo>
                    <a:pt x="554" y="625"/>
                  </a:lnTo>
                  <a:lnTo>
                    <a:pt x="644" y="527"/>
                  </a:lnTo>
                  <a:lnTo>
                    <a:pt x="688" y="402"/>
                  </a:lnTo>
                  <a:lnTo>
                    <a:pt x="688" y="268"/>
                  </a:lnTo>
                  <a:lnTo>
                    <a:pt x="661" y="197"/>
                  </a:lnTo>
                  <a:lnTo>
                    <a:pt x="626" y="143"/>
                  </a:lnTo>
                  <a:lnTo>
                    <a:pt x="527" y="45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662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15894655" y="2205042"/>
              <a:ext cx="37413" cy="37901"/>
            </a:xfrm>
            <a:custGeom>
              <a:rect b="b" l="l" r="r" t="t"/>
              <a:pathLst>
                <a:path extrusionOk="0" h="698" w="689">
                  <a:moveTo>
                    <a:pt x="403" y="1"/>
                  </a:moveTo>
                  <a:lnTo>
                    <a:pt x="269" y="10"/>
                  </a:lnTo>
                  <a:lnTo>
                    <a:pt x="197" y="37"/>
                  </a:lnTo>
                  <a:lnTo>
                    <a:pt x="135" y="72"/>
                  </a:lnTo>
                  <a:lnTo>
                    <a:pt x="45" y="171"/>
                  </a:lnTo>
                  <a:lnTo>
                    <a:pt x="1" y="296"/>
                  </a:lnTo>
                  <a:lnTo>
                    <a:pt x="1" y="430"/>
                  </a:lnTo>
                  <a:lnTo>
                    <a:pt x="28" y="492"/>
                  </a:lnTo>
                  <a:lnTo>
                    <a:pt x="63" y="555"/>
                  </a:lnTo>
                  <a:lnTo>
                    <a:pt x="161" y="653"/>
                  </a:lnTo>
                  <a:lnTo>
                    <a:pt x="286" y="698"/>
                  </a:lnTo>
                  <a:lnTo>
                    <a:pt x="420" y="689"/>
                  </a:lnTo>
                  <a:lnTo>
                    <a:pt x="492" y="662"/>
                  </a:lnTo>
                  <a:lnTo>
                    <a:pt x="554" y="635"/>
                  </a:lnTo>
                  <a:lnTo>
                    <a:pt x="644" y="528"/>
                  </a:lnTo>
                  <a:lnTo>
                    <a:pt x="688" y="403"/>
                  </a:lnTo>
                  <a:lnTo>
                    <a:pt x="688" y="269"/>
                  </a:lnTo>
                  <a:lnTo>
                    <a:pt x="662" y="206"/>
                  </a:lnTo>
                  <a:lnTo>
                    <a:pt x="626" y="144"/>
                  </a:lnTo>
                  <a:lnTo>
                    <a:pt x="528" y="55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rgbClr val="662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0" name="Google Shape;1450;p37"/>
          <p:cNvGrpSpPr/>
          <p:nvPr/>
        </p:nvGrpSpPr>
        <p:grpSpPr>
          <a:xfrm>
            <a:off x="7904242" y="1460987"/>
            <a:ext cx="643018" cy="736626"/>
            <a:chOff x="17517592" y="1791449"/>
            <a:chExt cx="643018" cy="736626"/>
          </a:xfrm>
        </p:grpSpPr>
        <p:sp>
          <p:nvSpPr>
            <p:cNvPr id="1451" name="Google Shape;1451;p37"/>
            <p:cNvSpPr/>
            <p:nvPr/>
          </p:nvSpPr>
          <p:spPr>
            <a:xfrm>
              <a:off x="17616959" y="1791449"/>
              <a:ext cx="543652" cy="543652"/>
            </a:xfrm>
            <a:custGeom>
              <a:rect b="b" l="l" r="r" t="t"/>
              <a:pathLst>
                <a:path extrusionOk="0" h="10012" w="10012">
                  <a:moveTo>
                    <a:pt x="6690" y="1"/>
                  </a:moveTo>
                  <a:lnTo>
                    <a:pt x="6520" y="28"/>
                  </a:lnTo>
                  <a:lnTo>
                    <a:pt x="6332" y="117"/>
                  </a:lnTo>
                  <a:lnTo>
                    <a:pt x="6234" y="188"/>
                  </a:lnTo>
                  <a:lnTo>
                    <a:pt x="6029" y="349"/>
                  </a:lnTo>
                  <a:lnTo>
                    <a:pt x="5680" y="724"/>
                  </a:lnTo>
                  <a:lnTo>
                    <a:pt x="5404" y="1117"/>
                  </a:lnTo>
                  <a:lnTo>
                    <a:pt x="5189" y="1510"/>
                  </a:lnTo>
                  <a:lnTo>
                    <a:pt x="4859" y="2385"/>
                  </a:lnTo>
                  <a:lnTo>
                    <a:pt x="4832" y="2582"/>
                  </a:lnTo>
                  <a:lnTo>
                    <a:pt x="4832" y="2519"/>
                  </a:lnTo>
                  <a:lnTo>
                    <a:pt x="4814" y="2046"/>
                  </a:lnTo>
                  <a:lnTo>
                    <a:pt x="4698" y="1644"/>
                  </a:lnTo>
                  <a:lnTo>
                    <a:pt x="4564" y="1447"/>
                  </a:lnTo>
                  <a:lnTo>
                    <a:pt x="4403" y="1394"/>
                  </a:lnTo>
                  <a:lnTo>
                    <a:pt x="4270" y="1394"/>
                  </a:lnTo>
                  <a:lnTo>
                    <a:pt x="4037" y="1492"/>
                  </a:lnTo>
                  <a:lnTo>
                    <a:pt x="3841" y="1635"/>
                  </a:lnTo>
                  <a:lnTo>
                    <a:pt x="3635" y="1814"/>
                  </a:lnTo>
                  <a:lnTo>
                    <a:pt x="3260" y="2233"/>
                  </a:lnTo>
                  <a:lnTo>
                    <a:pt x="2787" y="2939"/>
                  </a:lnTo>
                  <a:lnTo>
                    <a:pt x="2171" y="4242"/>
                  </a:lnTo>
                  <a:lnTo>
                    <a:pt x="2091" y="4484"/>
                  </a:lnTo>
                  <a:lnTo>
                    <a:pt x="2091" y="4448"/>
                  </a:lnTo>
                  <a:lnTo>
                    <a:pt x="2019" y="4162"/>
                  </a:lnTo>
                  <a:lnTo>
                    <a:pt x="1876" y="3966"/>
                  </a:lnTo>
                  <a:lnTo>
                    <a:pt x="1724" y="3930"/>
                  </a:lnTo>
                  <a:lnTo>
                    <a:pt x="1528" y="4001"/>
                  </a:lnTo>
                  <a:lnTo>
                    <a:pt x="1269" y="4242"/>
                  </a:lnTo>
                  <a:lnTo>
                    <a:pt x="1108" y="4448"/>
                  </a:lnTo>
                  <a:lnTo>
                    <a:pt x="948" y="4680"/>
                  </a:lnTo>
                  <a:lnTo>
                    <a:pt x="653" y="5287"/>
                  </a:lnTo>
                  <a:lnTo>
                    <a:pt x="394" y="6002"/>
                  </a:lnTo>
                  <a:lnTo>
                    <a:pt x="197" y="6779"/>
                  </a:lnTo>
                  <a:lnTo>
                    <a:pt x="63" y="7591"/>
                  </a:lnTo>
                  <a:lnTo>
                    <a:pt x="1" y="8386"/>
                  </a:lnTo>
                  <a:lnTo>
                    <a:pt x="19" y="9127"/>
                  </a:lnTo>
                  <a:lnTo>
                    <a:pt x="126" y="9752"/>
                  </a:lnTo>
                  <a:lnTo>
                    <a:pt x="215" y="10011"/>
                  </a:lnTo>
                  <a:lnTo>
                    <a:pt x="858" y="9895"/>
                  </a:lnTo>
                  <a:lnTo>
                    <a:pt x="3868" y="9252"/>
                  </a:lnTo>
                  <a:lnTo>
                    <a:pt x="5171" y="8895"/>
                  </a:lnTo>
                  <a:lnTo>
                    <a:pt x="5743" y="8672"/>
                  </a:lnTo>
                  <a:lnTo>
                    <a:pt x="5886" y="8573"/>
                  </a:lnTo>
                  <a:lnTo>
                    <a:pt x="5975" y="8475"/>
                  </a:lnTo>
                  <a:lnTo>
                    <a:pt x="6073" y="8315"/>
                  </a:lnTo>
                  <a:lnTo>
                    <a:pt x="6100" y="8172"/>
                  </a:lnTo>
                  <a:lnTo>
                    <a:pt x="6064" y="8056"/>
                  </a:lnTo>
                  <a:lnTo>
                    <a:pt x="5868" y="7868"/>
                  </a:lnTo>
                  <a:lnTo>
                    <a:pt x="5788" y="7841"/>
                  </a:lnTo>
                  <a:lnTo>
                    <a:pt x="5895" y="7779"/>
                  </a:lnTo>
                  <a:lnTo>
                    <a:pt x="6850" y="7216"/>
                  </a:lnTo>
                  <a:lnTo>
                    <a:pt x="7779" y="6582"/>
                  </a:lnTo>
                  <a:lnTo>
                    <a:pt x="8333" y="6136"/>
                  </a:lnTo>
                  <a:lnTo>
                    <a:pt x="8743" y="5689"/>
                  </a:lnTo>
                  <a:lnTo>
                    <a:pt x="8904" y="5386"/>
                  </a:lnTo>
                  <a:lnTo>
                    <a:pt x="8922" y="5207"/>
                  </a:lnTo>
                  <a:lnTo>
                    <a:pt x="8895" y="5118"/>
                  </a:lnTo>
                  <a:lnTo>
                    <a:pt x="8833" y="4966"/>
                  </a:lnTo>
                  <a:lnTo>
                    <a:pt x="8681" y="4725"/>
                  </a:lnTo>
                  <a:lnTo>
                    <a:pt x="8449" y="4493"/>
                  </a:lnTo>
                  <a:lnTo>
                    <a:pt x="8038" y="4359"/>
                  </a:lnTo>
                  <a:lnTo>
                    <a:pt x="7967" y="4367"/>
                  </a:lnTo>
                  <a:lnTo>
                    <a:pt x="8056" y="4287"/>
                  </a:lnTo>
                  <a:lnTo>
                    <a:pt x="8797" y="3466"/>
                  </a:lnTo>
                  <a:lnTo>
                    <a:pt x="9467" y="2573"/>
                  </a:lnTo>
                  <a:lnTo>
                    <a:pt x="9815" y="1956"/>
                  </a:lnTo>
                  <a:lnTo>
                    <a:pt x="9976" y="1528"/>
                  </a:lnTo>
                  <a:lnTo>
                    <a:pt x="10011" y="1260"/>
                  </a:lnTo>
                  <a:lnTo>
                    <a:pt x="9994" y="1019"/>
                  </a:lnTo>
                  <a:lnTo>
                    <a:pt x="9895" y="813"/>
                  </a:lnTo>
                  <a:lnTo>
                    <a:pt x="9806" y="733"/>
                  </a:lnTo>
                  <a:lnTo>
                    <a:pt x="9717" y="653"/>
                  </a:lnTo>
                  <a:lnTo>
                    <a:pt x="9529" y="545"/>
                  </a:lnTo>
                  <a:lnTo>
                    <a:pt x="9333" y="492"/>
                  </a:lnTo>
                  <a:lnTo>
                    <a:pt x="9127" y="483"/>
                  </a:lnTo>
                  <a:lnTo>
                    <a:pt x="8833" y="545"/>
                  </a:lnTo>
                  <a:lnTo>
                    <a:pt x="8440" y="724"/>
                  </a:lnTo>
                  <a:lnTo>
                    <a:pt x="7922" y="1108"/>
                  </a:lnTo>
                  <a:lnTo>
                    <a:pt x="7484" y="1555"/>
                  </a:lnTo>
                  <a:lnTo>
                    <a:pt x="7449" y="1617"/>
                  </a:lnTo>
                  <a:lnTo>
                    <a:pt x="7440" y="1546"/>
                  </a:lnTo>
                  <a:lnTo>
                    <a:pt x="7368" y="947"/>
                  </a:lnTo>
                  <a:lnTo>
                    <a:pt x="7199" y="412"/>
                  </a:lnTo>
                  <a:lnTo>
                    <a:pt x="7011" y="144"/>
                  </a:lnTo>
                  <a:lnTo>
                    <a:pt x="6832" y="28"/>
                  </a:lnTo>
                  <a:lnTo>
                    <a:pt x="6690" y="1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17603873" y="1862743"/>
              <a:ext cx="481098" cy="485442"/>
            </a:xfrm>
            <a:custGeom>
              <a:rect b="b" l="l" r="r" t="t"/>
              <a:pathLst>
                <a:path extrusionOk="0" h="8940" w="8860">
                  <a:moveTo>
                    <a:pt x="6466" y="0"/>
                  </a:moveTo>
                  <a:lnTo>
                    <a:pt x="6430" y="9"/>
                  </a:lnTo>
                  <a:lnTo>
                    <a:pt x="6368" y="54"/>
                  </a:lnTo>
                  <a:lnTo>
                    <a:pt x="6368" y="99"/>
                  </a:lnTo>
                  <a:lnTo>
                    <a:pt x="6163" y="2921"/>
                  </a:lnTo>
                  <a:lnTo>
                    <a:pt x="4511" y="4492"/>
                  </a:lnTo>
                  <a:lnTo>
                    <a:pt x="4225" y="1429"/>
                  </a:lnTo>
                  <a:lnTo>
                    <a:pt x="4216" y="1394"/>
                  </a:lnTo>
                  <a:lnTo>
                    <a:pt x="4153" y="1340"/>
                  </a:lnTo>
                  <a:lnTo>
                    <a:pt x="4118" y="1340"/>
                  </a:lnTo>
                  <a:lnTo>
                    <a:pt x="4073" y="1349"/>
                  </a:lnTo>
                  <a:lnTo>
                    <a:pt x="4028" y="1411"/>
                  </a:lnTo>
                  <a:lnTo>
                    <a:pt x="4028" y="1447"/>
                  </a:lnTo>
                  <a:lnTo>
                    <a:pt x="4332" y="4671"/>
                  </a:lnTo>
                  <a:lnTo>
                    <a:pt x="2314" y="6591"/>
                  </a:lnTo>
                  <a:lnTo>
                    <a:pt x="1921" y="3662"/>
                  </a:lnTo>
                  <a:lnTo>
                    <a:pt x="1912" y="3617"/>
                  </a:lnTo>
                  <a:lnTo>
                    <a:pt x="1849" y="3572"/>
                  </a:lnTo>
                  <a:lnTo>
                    <a:pt x="1814" y="3572"/>
                  </a:lnTo>
                  <a:lnTo>
                    <a:pt x="1769" y="3581"/>
                  </a:lnTo>
                  <a:lnTo>
                    <a:pt x="1724" y="3644"/>
                  </a:lnTo>
                  <a:lnTo>
                    <a:pt x="1724" y="3689"/>
                  </a:lnTo>
                  <a:lnTo>
                    <a:pt x="2135" y="6760"/>
                  </a:lnTo>
                  <a:lnTo>
                    <a:pt x="28" y="8770"/>
                  </a:lnTo>
                  <a:lnTo>
                    <a:pt x="1" y="8823"/>
                  </a:lnTo>
                  <a:lnTo>
                    <a:pt x="1" y="8877"/>
                  </a:lnTo>
                  <a:lnTo>
                    <a:pt x="10" y="8895"/>
                  </a:lnTo>
                  <a:lnTo>
                    <a:pt x="28" y="8913"/>
                  </a:lnTo>
                  <a:lnTo>
                    <a:pt x="54" y="8939"/>
                  </a:lnTo>
                  <a:lnTo>
                    <a:pt x="135" y="8939"/>
                  </a:lnTo>
                  <a:lnTo>
                    <a:pt x="171" y="8913"/>
                  </a:lnTo>
                  <a:lnTo>
                    <a:pt x="1751" y="7403"/>
                  </a:lnTo>
                  <a:lnTo>
                    <a:pt x="5564" y="7225"/>
                  </a:lnTo>
                  <a:lnTo>
                    <a:pt x="5600" y="7216"/>
                  </a:lnTo>
                  <a:lnTo>
                    <a:pt x="5654" y="7162"/>
                  </a:lnTo>
                  <a:lnTo>
                    <a:pt x="5654" y="7118"/>
                  </a:lnTo>
                  <a:lnTo>
                    <a:pt x="5645" y="7082"/>
                  </a:lnTo>
                  <a:lnTo>
                    <a:pt x="5591" y="7028"/>
                  </a:lnTo>
                  <a:lnTo>
                    <a:pt x="5546" y="7028"/>
                  </a:lnTo>
                  <a:lnTo>
                    <a:pt x="1974" y="7189"/>
                  </a:lnTo>
                  <a:lnTo>
                    <a:pt x="3760" y="5483"/>
                  </a:lnTo>
                  <a:lnTo>
                    <a:pt x="7904" y="4715"/>
                  </a:lnTo>
                  <a:lnTo>
                    <a:pt x="7940" y="4707"/>
                  </a:lnTo>
                  <a:lnTo>
                    <a:pt x="7984" y="4644"/>
                  </a:lnTo>
                  <a:lnTo>
                    <a:pt x="7984" y="4599"/>
                  </a:lnTo>
                  <a:lnTo>
                    <a:pt x="7975" y="4564"/>
                  </a:lnTo>
                  <a:lnTo>
                    <a:pt x="7913" y="4519"/>
                  </a:lnTo>
                  <a:lnTo>
                    <a:pt x="7868" y="4528"/>
                  </a:lnTo>
                  <a:lnTo>
                    <a:pt x="4028" y="5233"/>
                  </a:lnTo>
                  <a:lnTo>
                    <a:pt x="6984" y="2412"/>
                  </a:lnTo>
                  <a:lnTo>
                    <a:pt x="8734" y="2099"/>
                  </a:lnTo>
                  <a:lnTo>
                    <a:pt x="8770" y="2090"/>
                  </a:lnTo>
                  <a:lnTo>
                    <a:pt x="8815" y="2028"/>
                  </a:lnTo>
                  <a:lnTo>
                    <a:pt x="8815" y="1983"/>
                  </a:lnTo>
                  <a:lnTo>
                    <a:pt x="8806" y="1947"/>
                  </a:lnTo>
                  <a:lnTo>
                    <a:pt x="8743" y="1903"/>
                  </a:lnTo>
                  <a:lnTo>
                    <a:pt x="8699" y="1903"/>
                  </a:lnTo>
                  <a:lnTo>
                    <a:pt x="7243" y="2161"/>
                  </a:lnTo>
                  <a:lnTo>
                    <a:pt x="8833" y="643"/>
                  </a:lnTo>
                  <a:lnTo>
                    <a:pt x="8859" y="608"/>
                  </a:lnTo>
                  <a:lnTo>
                    <a:pt x="8859" y="536"/>
                  </a:lnTo>
                  <a:lnTo>
                    <a:pt x="8842" y="501"/>
                  </a:lnTo>
                  <a:lnTo>
                    <a:pt x="8806" y="474"/>
                  </a:lnTo>
                  <a:lnTo>
                    <a:pt x="8725" y="474"/>
                  </a:lnTo>
                  <a:lnTo>
                    <a:pt x="8699" y="492"/>
                  </a:lnTo>
                  <a:lnTo>
                    <a:pt x="6377" y="2715"/>
                  </a:lnTo>
                  <a:lnTo>
                    <a:pt x="6564" y="108"/>
                  </a:lnTo>
                  <a:lnTo>
                    <a:pt x="6555" y="72"/>
                  </a:lnTo>
                  <a:lnTo>
                    <a:pt x="6511" y="9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rgbClr val="FFAA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17517592" y="2112463"/>
              <a:ext cx="456826" cy="415612"/>
            </a:xfrm>
            <a:custGeom>
              <a:rect b="b" l="l" r="r" t="t"/>
              <a:pathLst>
                <a:path extrusionOk="0" h="7654" w="8413">
                  <a:moveTo>
                    <a:pt x="4296" y="0"/>
                  </a:moveTo>
                  <a:lnTo>
                    <a:pt x="4028" y="116"/>
                  </a:lnTo>
                  <a:lnTo>
                    <a:pt x="3840" y="340"/>
                  </a:lnTo>
                  <a:lnTo>
                    <a:pt x="3715" y="634"/>
                  </a:lnTo>
                  <a:lnTo>
                    <a:pt x="3617" y="1117"/>
                  </a:lnTo>
                  <a:lnTo>
                    <a:pt x="3599" y="1608"/>
                  </a:lnTo>
                  <a:lnTo>
                    <a:pt x="3599" y="1661"/>
                  </a:lnTo>
                  <a:lnTo>
                    <a:pt x="3563" y="1572"/>
                  </a:lnTo>
                  <a:lnTo>
                    <a:pt x="3358" y="1161"/>
                  </a:lnTo>
                  <a:lnTo>
                    <a:pt x="3072" y="831"/>
                  </a:lnTo>
                  <a:lnTo>
                    <a:pt x="2813" y="652"/>
                  </a:lnTo>
                  <a:lnTo>
                    <a:pt x="2492" y="554"/>
                  </a:lnTo>
                  <a:lnTo>
                    <a:pt x="2099" y="554"/>
                  </a:lnTo>
                  <a:lnTo>
                    <a:pt x="1876" y="608"/>
                  </a:lnTo>
                  <a:lnTo>
                    <a:pt x="1661" y="688"/>
                  </a:lnTo>
                  <a:lnTo>
                    <a:pt x="1358" y="929"/>
                  </a:lnTo>
                  <a:lnTo>
                    <a:pt x="1197" y="1233"/>
                  </a:lnTo>
                  <a:lnTo>
                    <a:pt x="1143" y="1572"/>
                  </a:lnTo>
                  <a:lnTo>
                    <a:pt x="1188" y="2072"/>
                  </a:lnTo>
                  <a:lnTo>
                    <a:pt x="1322" y="2545"/>
                  </a:lnTo>
                  <a:lnTo>
                    <a:pt x="1349" y="2599"/>
                  </a:lnTo>
                  <a:lnTo>
                    <a:pt x="1295" y="2599"/>
                  </a:lnTo>
                  <a:lnTo>
                    <a:pt x="867" y="2679"/>
                  </a:lnTo>
                  <a:lnTo>
                    <a:pt x="456" y="2876"/>
                  </a:lnTo>
                  <a:lnTo>
                    <a:pt x="224" y="3081"/>
                  </a:lnTo>
                  <a:lnTo>
                    <a:pt x="54" y="3367"/>
                  </a:lnTo>
                  <a:lnTo>
                    <a:pt x="0" y="3751"/>
                  </a:lnTo>
                  <a:lnTo>
                    <a:pt x="36" y="3983"/>
                  </a:lnTo>
                  <a:lnTo>
                    <a:pt x="90" y="4224"/>
                  </a:lnTo>
                  <a:lnTo>
                    <a:pt x="277" y="4590"/>
                  </a:lnTo>
                  <a:lnTo>
                    <a:pt x="527" y="4867"/>
                  </a:lnTo>
                  <a:lnTo>
                    <a:pt x="804" y="5055"/>
                  </a:lnTo>
                  <a:lnTo>
                    <a:pt x="1215" y="5207"/>
                  </a:lnTo>
                  <a:lnTo>
                    <a:pt x="1608" y="5260"/>
                  </a:lnTo>
                  <a:lnTo>
                    <a:pt x="1652" y="5260"/>
                  </a:lnTo>
                  <a:lnTo>
                    <a:pt x="1617" y="5296"/>
                  </a:lnTo>
                  <a:lnTo>
                    <a:pt x="1384" y="5617"/>
                  </a:lnTo>
                  <a:lnTo>
                    <a:pt x="1206" y="5992"/>
                  </a:lnTo>
                  <a:lnTo>
                    <a:pt x="1152" y="6260"/>
                  </a:lnTo>
                  <a:lnTo>
                    <a:pt x="1179" y="6537"/>
                  </a:lnTo>
                  <a:lnTo>
                    <a:pt x="1331" y="6796"/>
                  </a:lnTo>
                  <a:lnTo>
                    <a:pt x="1465" y="6912"/>
                  </a:lnTo>
                  <a:lnTo>
                    <a:pt x="1608" y="7010"/>
                  </a:lnTo>
                  <a:lnTo>
                    <a:pt x="1938" y="7091"/>
                  </a:lnTo>
                  <a:lnTo>
                    <a:pt x="2269" y="7064"/>
                  </a:lnTo>
                  <a:lnTo>
                    <a:pt x="2599" y="6966"/>
                  </a:lnTo>
                  <a:lnTo>
                    <a:pt x="3037" y="6734"/>
                  </a:lnTo>
                  <a:lnTo>
                    <a:pt x="3412" y="6457"/>
                  </a:lnTo>
                  <a:lnTo>
                    <a:pt x="3447" y="6421"/>
                  </a:lnTo>
                  <a:lnTo>
                    <a:pt x="3456" y="6466"/>
                  </a:lnTo>
                  <a:lnTo>
                    <a:pt x="3590" y="6859"/>
                  </a:lnTo>
                  <a:lnTo>
                    <a:pt x="3813" y="7234"/>
                  </a:lnTo>
                  <a:lnTo>
                    <a:pt x="4028" y="7448"/>
                  </a:lnTo>
                  <a:lnTo>
                    <a:pt x="4305" y="7600"/>
                  </a:lnTo>
                  <a:lnTo>
                    <a:pt x="4662" y="7653"/>
                  </a:lnTo>
                  <a:lnTo>
                    <a:pt x="4876" y="7627"/>
                  </a:lnTo>
                  <a:lnTo>
                    <a:pt x="5081" y="7573"/>
                  </a:lnTo>
                  <a:lnTo>
                    <a:pt x="5421" y="7421"/>
                  </a:lnTo>
                  <a:lnTo>
                    <a:pt x="5671" y="7216"/>
                  </a:lnTo>
                  <a:lnTo>
                    <a:pt x="5849" y="6984"/>
                  </a:lnTo>
                  <a:lnTo>
                    <a:pt x="6010" y="6635"/>
                  </a:lnTo>
                  <a:lnTo>
                    <a:pt x="6073" y="6305"/>
                  </a:lnTo>
                  <a:lnTo>
                    <a:pt x="6073" y="6269"/>
                  </a:lnTo>
                  <a:lnTo>
                    <a:pt x="6225" y="6341"/>
                  </a:lnTo>
                  <a:lnTo>
                    <a:pt x="6850" y="6466"/>
                  </a:lnTo>
                  <a:lnTo>
                    <a:pt x="7109" y="6457"/>
                  </a:lnTo>
                  <a:lnTo>
                    <a:pt x="7350" y="6367"/>
                  </a:lnTo>
                  <a:lnTo>
                    <a:pt x="7546" y="6189"/>
                  </a:lnTo>
                  <a:lnTo>
                    <a:pt x="7609" y="6046"/>
                  </a:lnTo>
                  <a:lnTo>
                    <a:pt x="7662" y="5903"/>
                  </a:lnTo>
                  <a:lnTo>
                    <a:pt x="7671" y="5626"/>
                  </a:lnTo>
                  <a:lnTo>
                    <a:pt x="7591" y="5385"/>
                  </a:lnTo>
                  <a:lnTo>
                    <a:pt x="7448" y="5162"/>
                  </a:lnTo>
                  <a:lnTo>
                    <a:pt x="7198" y="4885"/>
                  </a:lnTo>
                  <a:lnTo>
                    <a:pt x="6921" y="4644"/>
                  </a:lnTo>
                  <a:lnTo>
                    <a:pt x="6903" y="4581"/>
                  </a:lnTo>
                  <a:lnTo>
                    <a:pt x="6975" y="4537"/>
                  </a:lnTo>
                  <a:lnTo>
                    <a:pt x="7519" y="4385"/>
                  </a:lnTo>
                  <a:lnTo>
                    <a:pt x="8002" y="4189"/>
                  </a:lnTo>
                  <a:lnTo>
                    <a:pt x="8261" y="4010"/>
                  </a:lnTo>
                  <a:lnTo>
                    <a:pt x="8377" y="3849"/>
                  </a:lnTo>
                  <a:lnTo>
                    <a:pt x="8412" y="3724"/>
                  </a:lnTo>
                  <a:lnTo>
                    <a:pt x="8403" y="3581"/>
                  </a:lnTo>
                  <a:lnTo>
                    <a:pt x="8341" y="3429"/>
                  </a:lnTo>
                  <a:lnTo>
                    <a:pt x="8287" y="3349"/>
                  </a:lnTo>
                  <a:lnTo>
                    <a:pt x="8162" y="3188"/>
                  </a:lnTo>
                  <a:lnTo>
                    <a:pt x="7894" y="2938"/>
                  </a:lnTo>
                  <a:lnTo>
                    <a:pt x="7609" y="2769"/>
                  </a:lnTo>
                  <a:lnTo>
                    <a:pt x="7323" y="2670"/>
                  </a:lnTo>
                  <a:lnTo>
                    <a:pt x="6698" y="2581"/>
                  </a:lnTo>
                  <a:lnTo>
                    <a:pt x="6564" y="2599"/>
                  </a:lnTo>
                  <a:lnTo>
                    <a:pt x="6600" y="2572"/>
                  </a:lnTo>
                  <a:lnTo>
                    <a:pt x="6876" y="2322"/>
                  </a:lnTo>
                  <a:lnTo>
                    <a:pt x="7082" y="2001"/>
                  </a:lnTo>
                  <a:lnTo>
                    <a:pt x="7162" y="1760"/>
                  </a:lnTo>
                  <a:lnTo>
                    <a:pt x="7144" y="1501"/>
                  </a:lnTo>
                  <a:lnTo>
                    <a:pt x="7001" y="1233"/>
                  </a:lnTo>
                  <a:lnTo>
                    <a:pt x="6859" y="1099"/>
                  </a:lnTo>
                  <a:lnTo>
                    <a:pt x="6707" y="974"/>
                  </a:lnTo>
                  <a:lnTo>
                    <a:pt x="6412" y="849"/>
                  </a:lnTo>
                  <a:lnTo>
                    <a:pt x="6135" y="840"/>
                  </a:lnTo>
                  <a:lnTo>
                    <a:pt x="5894" y="893"/>
                  </a:lnTo>
                  <a:lnTo>
                    <a:pt x="5582" y="1063"/>
                  </a:lnTo>
                  <a:lnTo>
                    <a:pt x="5349" y="1259"/>
                  </a:lnTo>
                  <a:lnTo>
                    <a:pt x="5323" y="1251"/>
                  </a:lnTo>
                  <a:lnTo>
                    <a:pt x="5323" y="1179"/>
                  </a:lnTo>
                  <a:lnTo>
                    <a:pt x="5305" y="840"/>
                  </a:lnTo>
                  <a:lnTo>
                    <a:pt x="5207" y="518"/>
                  </a:lnTo>
                  <a:lnTo>
                    <a:pt x="5081" y="322"/>
                  </a:lnTo>
                  <a:lnTo>
                    <a:pt x="4894" y="152"/>
                  </a:lnTo>
                  <a:lnTo>
                    <a:pt x="4626" y="36"/>
                  </a:lnTo>
                  <a:lnTo>
                    <a:pt x="4465" y="9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17569447" y="2161929"/>
              <a:ext cx="349692" cy="342850"/>
            </a:xfrm>
            <a:custGeom>
              <a:rect b="b" l="l" r="r" t="t"/>
              <a:pathLst>
                <a:path extrusionOk="0" h="6314" w="6440">
                  <a:moveTo>
                    <a:pt x="3564" y="0"/>
                  </a:moveTo>
                  <a:lnTo>
                    <a:pt x="3484" y="27"/>
                  </a:lnTo>
                  <a:lnTo>
                    <a:pt x="3412" y="63"/>
                  </a:lnTo>
                  <a:lnTo>
                    <a:pt x="3269" y="206"/>
                  </a:lnTo>
                  <a:lnTo>
                    <a:pt x="3073" y="500"/>
                  </a:lnTo>
                  <a:lnTo>
                    <a:pt x="2796" y="1143"/>
                  </a:lnTo>
                  <a:lnTo>
                    <a:pt x="2716" y="1259"/>
                  </a:lnTo>
                  <a:lnTo>
                    <a:pt x="2671" y="1197"/>
                  </a:lnTo>
                  <a:lnTo>
                    <a:pt x="2474" y="840"/>
                  </a:lnTo>
                  <a:lnTo>
                    <a:pt x="2233" y="536"/>
                  </a:lnTo>
                  <a:lnTo>
                    <a:pt x="2037" y="375"/>
                  </a:lnTo>
                  <a:lnTo>
                    <a:pt x="1814" y="295"/>
                  </a:lnTo>
                  <a:lnTo>
                    <a:pt x="1564" y="322"/>
                  </a:lnTo>
                  <a:lnTo>
                    <a:pt x="1421" y="402"/>
                  </a:lnTo>
                  <a:lnTo>
                    <a:pt x="1296" y="500"/>
                  </a:lnTo>
                  <a:lnTo>
                    <a:pt x="1153" y="741"/>
                  </a:lnTo>
                  <a:lnTo>
                    <a:pt x="1126" y="1027"/>
                  </a:lnTo>
                  <a:lnTo>
                    <a:pt x="1180" y="1331"/>
                  </a:lnTo>
                  <a:lnTo>
                    <a:pt x="1483" y="2045"/>
                  </a:lnTo>
                  <a:lnTo>
                    <a:pt x="1599" y="2206"/>
                  </a:lnTo>
                  <a:lnTo>
                    <a:pt x="1599" y="2206"/>
                  </a:lnTo>
                  <a:lnTo>
                    <a:pt x="1555" y="2188"/>
                  </a:lnTo>
                  <a:lnTo>
                    <a:pt x="1144" y="2081"/>
                  </a:lnTo>
                  <a:lnTo>
                    <a:pt x="724" y="2054"/>
                  </a:lnTo>
                  <a:lnTo>
                    <a:pt x="447" y="2099"/>
                  </a:lnTo>
                  <a:lnTo>
                    <a:pt x="215" y="2224"/>
                  </a:lnTo>
                  <a:lnTo>
                    <a:pt x="45" y="2456"/>
                  </a:lnTo>
                  <a:lnTo>
                    <a:pt x="10" y="2626"/>
                  </a:lnTo>
                  <a:lnTo>
                    <a:pt x="1" y="2715"/>
                  </a:lnTo>
                  <a:lnTo>
                    <a:pt x="10" y="2885"/>
                  </a:lnTo>
                  <a:lnTo>
                    <a:pt x="99" y="3099"/>
                  </a:lnTo>
                  <a:lnTo>
                    <a:pt x="331" y="3340"/>
                  </a:lnTo>
                  <a:lnTo>
                    <a:pt x="635" y="3519"/>
                  </a:lnTo>
                  <a:lnTo>
                    <a:pt x="1144" y="3706"/>
                  </a:lnTo>
                  <a:lnTo>
                    <a:pt x="1662" y="3813"/>
                  </a:lnTo>
                  <a:lnTo>
                    <a:pt x="1715" y="3822"/>
                  </a:lnTo>
                  <a:lnTo>
                    <a:pt x="1671" y="3840"/>
                  </a:lnTo>
                  <a:lnTo>
                    <a:pt x="1287" y="4037"/>
                  </a:lnTo>
                  <a:lnTo>
                    <a:pt x="983" y="4287"/>
                  </a:lnTo>
                  <a:lnTo>
                    <a:pt x="840" y="4492"/>
                  </a:lnTo>
                  <a:lnTo>
                    <a:pt x="822" y="4724"/>
                  </a:lnTo>
                  <a:lnTo>
                    <a:pt x="956" y="4965"/>
                  </a:lnTo>
                  <a:lnTo>
                    <a:pt x="1099" y="5090"/>
                  </a:lnTo>
                  <a:lnTo>
                    <a:pt x="1269" y="5197"/>
                  </a:lnTo>
                  <a:lnTo>
                    <a:pt x="1590" y="5296"/>
                  </a:lnTo>
                  <a:lnTo>
                    <a:pt x="1885" y="5260"/>
                  </a:lnTo>
                  <a:lnTo>
                    <a:pt x="2153" y="5135"/>
                  </a:lnTo>
                  <a:lnTo>
                    <a:pt x="2492" y="4876"/>
                  </a:lnTo>
                  <a:lnTo>
                    <a:pt x="2769" y="4590"/>
                  </a:lnTo>
                  <a:lnTo>
                    <a:pt x="2814" y="4572"/>
                  </a:lnTo>
                  <a:lnTo>
                    <a:pt x="2850" y="4671"/>
                  </a:lnTo>
                  <a:lnTo>
                    <a:pt x="3082" y="5305"/>
                  </a:lnTo>
                  <a:lnTo>
                    <a:pt x="3367" y="5849"/>
                  </a:lnTo>
                  <a:lnTo>
                    <a:pt x="3591" y="6144"/>
                  </a:lnTo>
                  <a:lnTo>
                    <a:pt x="3769" y="6269"/>
                  </a:lnTo>
                  <a:lnTo>
                    <a:pt x="3885" y="6314"/>
                  </a:lnTo>
                  <a:lnTo>
                    <a:pt x="4010" y="6296"/>
                  </a:lnTo>
                  <a:lnTo>
                    <a:pt x="4135" y="6224"/>
                  </a:lnTo>
                  <a:lnTo>
                    <a:pt x="4198" y="6162"/>
                  </a:lnTo>
                  <a:lnTo>
                    <a:pt x="4323" y="6019"/>
                  </a:lnTo>
                  <a:lnTo>
                    <a:pt x="4466" y="5698"/>
                  </a:lnTo>
                  <a:lnTo>
                    <a:pt x="4519" y="5358"/>
                  </a:lnTo>
                  <a:lnTo>
                    <a:pt x="4519" y="5028"/>
                  </a:lnTo>
                  <a:lnTo>
                    <a:pt x="4359" y="4278"/>
                  </a:lnTo>
                  <a:lnTo>
                    <a:pt x="4278" y="4117"/>
                  </a:lnTo>
                  <a:lnTo>
                    <a:pt x="4466" y="4278"/>
                  </a:lnTo>
                  <a:lnTo>
                    <a:pt x="5171" y="4742"/>
                  </a:lnTo>
                  <a:lnTo>
                    <a:pt x="5448" y="4867"/>
                  </a:lnTo>
                  <a:lnTo>
                    <a:pt x="5689" y="4894"/>
                  </a:lnTo>
                  <a:lnTo>
                    <a:pt x="5814" y="4822"/>
                  </a:lnTo>
                  <a:lnTo>
                    <a:pt x="5877" y="4733"/>
                  </a:lnTo>
                  <a:lnTo>
                    <a:pt x="5895" y="4671"/>
                  </a:lnTo>
                  <a:lnTo>
                    <a:pt x="5912" y="4537"/>
                  </a:lnTo>
                  <a:lnTo>
                    <a:pt x="5859" y="4278"/>
                  </a:lnTo>
                  <a:lnTo>
                    <a:pt x="5725" y="4037"/>
                  </a:lnTo>
                  <a:lnTo>
                    <a:pt x="5546" y="3813"/>
                  </a:lnTo>
                  <a:lnTo>
                    <a:pt x="5028" y="3385"/>
                  </a:lnTo>
                  <a:lnTo>
                    <a:pt x="4877" y="3304"/>
                  </a:lnTo>
                  <a:lnTo>
                    <a:pt x="5118" y="3331"/>
                  </a:lnTo>
                  <a:lnTo>
                    <a:pt x="5930" y="3295"/>
                  </a:lnTo>
                  <a:lnTo>
                    <a:pt x="6207" y="3224"/>
                  </a:lnTo>
                  <a:lnTo>
                    <a:pt x="6395" y="3090"/>
                  </a:lnTo>
                  <a:lnTo>
                    <a:pt x="6439" y="2938"/>
                  </a:lnTo>
                  <a:lnTo>
                    <a:pt x="6421" y="2813"/>
                  </a:lnTo>
                  <a:lnTo>
                    <a:pt x="6386" y="2742"/>
                  </a:lnTo>
                  <a:lnTo>
                    <a:pt x="6305" y="2608"/>
                  </a:lnTo>
                  <a:lnTo>
                    <a:pt x="6091" y="2393"/>
                  </a:lnTo>
                  <a:lnTo>
                    <a:pt x="5823" y="2242"/>
                  </a:lnTo>
                  <a:lnTo>
                    <a:pt x="5528" y="2143"/>
                  </a:lnTo>
                  <a:lnTo>
                    <a:pt x="4832" y="2036"/>
                  </a:lnTo>
                  <a:lnTo>
                    <a:pt x="4662" y="2054"/>
                  </a:lnTo>
                  <a:lnTo>
                    <a:pt x="4796" y="1974"/>
                  </a:lnTo>
                  <a:lnTo>
                    <a:pt x="5261" y="1617"/>
                  </a:lnTo>
                  <a:lnTo>
                    <a:pt x="5412" y="1438"/>
                  </a:lnTo>
                  <a:lnTo>
                    <a:pt x="5502" y="1250"/>
                  </a:lnTo>
                  <a:lnTo>
                    <a:pt x="5502" y="1072"/>
                  </a:lnTo>
                  <a:lnTo>
                    <a:pt x="5457" y="974"/>
                  </a:lnTo>
                  <a:lnTo>
                    <a:pt x="5386" y="893"/>
                  </a:lnTo>
                  <a:lnTo>
                    <a:pt x="5189" y="822"/>
                  </a:lnTo>
                  <a:lnTo>
                    <a:pt x="4796" y="840"/>
                  </a:lnTo>
                  <a:lnTo>
                    <a:pt x="3975" y="1125"/>
                  </a:lnTo>
                  <a:lnTo>
                    <a:pt x="3805" y="1215"/>
                  </a:lnTo>
                  <a:lnTo>
                    <a:pt x="3814" y="956"/>
                  </a:lnTo>
                  <a:lnTo>
                    <a:pt x="3778" y="268"/>
                  </a:lnTo>
                  <a:lnTo>
                    <a:pt x="3671" y="45"/>
                  </a:lnTo>
                  <a:lnTo>
                    <a:pt x="3564" y="0"/>
                  </a:lnTo>
                  <a:close/>
                </a:path>
              </a:pathLst>
            </a:custGeom>
            <a:solidFill>
              <a:srgbClr val="66268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17693575" y="2259395"/>
              <a:ext cx="108709" cy="112510"/>
            </a:xfrm>
            <a:custGeom>
              <a:rect b="b" l="l" r="r" t="t"/>
              <a:pathLst>
                <a:path extrusionOk="0" h="2072" w="2002">
                  <a:moveTo>
                    <a:pt x="947" y="0"/>
                  </a:moveTo>
                  <a:lnTo>
                    <a:pt x="617" y="54"/>
                  </a:lnTo>
                  <a:lnTo>
                    <a:pt x="421" y="143"/>
                  </a:lnTo>
                  <a:lnTo>
                    <a:pt x="331" y="206"/>
                  </a:lnTo>
                  <a:lnTo>
                    <a:pt x="233" y="295"/>
                  </a:lnTo>
                  <a:lnTo>
                    <a:pt x="99" y="509"/>
                  </a:lnTo>
                  <a:lnTo>
                    <a:pt x="19" y="768"/>
                  </a:lnTo>
                  <a:lnTo>
                    <a:pt x="1" y="1027"/>
                  </a:lnTo>
                  <a:lnTo>
                    <a:pt x="10" y="1161"/>
                  </a:lnTo>
                  <a:lnTo>
                    <a:pt x="37" y="1349"/>
                  </a:lnTo>
                  <a:lnTo>
                    <a:pt x="99" y="1527"/>
                  </a:lnTo>
                  <a:lnTo>
                    <a:pt x="144" y="1616"/>
                  </a:lnTo>
                  <a:lnTo>
                    <a:pt x="287" y="1786"/>
                  </a:lnTo>
                  <a:lnTo>
                    <a:pt x="456" y="1920"/>
                  </a:lnTo>
                  <a:lnTo>
                    <a:pt x="653" y="2009"/>
                  </a:lnTo>
                  <a:lnTo>
                    <a:pt x="751" y="2036"/>
                  </a:lnTo>
                  <a:lnTo>
                    <a:pt x="956" y="2072"/>
                  </a:lnTo>
                  <a:lnTo>
                    <a:pt x="1367" y="2009"/>
                  </a:lnTo>
                  <a:lnTo>
                    <a:pt x="1546" y="1920"/>
                  </a:lnTo>
                  <a:lnTo>
                    <a:pt x="1635" y="1858"/>
                  </a:lnTo>
                  <a:lnTo>
                    <a:pt x="1778" y="1715"/>
                  </a:lnTo>
                  <a:lnTo>
                    <a:pt x="1894" y="1545"/>
                  </a:lnTo>
                  <a:lnTo>
                    <a:pt x="1974" y="1357"/>
                  </a:lnTo>
                  <a:lnTo>
                    <a:pt x="1992" y="1259"/>
                  </a:lnTo>
                  <a:lnTo>
                    <a:pt x="2001" y="1125"/>
                  </a:lnTo>
                  <a:lnTo>
                    <a:pt x="1966" y="857"/>
                  </a:lnTo>
                  <a:lnTo>
                    <a:pt x="1930" y="723"/>
                  </a:lnTo>
                  <a:lnTo>
                    <a:pt x="1832" y="482"/>
                  </a:lnTo>
                  <a:lnTo>
                    <a:pt x="1689" y="268"/>
                  </a:lnTo>
                  <a:lnTo>
                    <a:pt x="1626" y="188"/>
                  </a:lnTo>
                  <a:lnTo>
                    <a:pt x="1483" y="63"/>
                  </a:lnTo>
                  <a:lnTo>
                    <a:pt x="1403" y="27"/>
                  </a:lnTo>
                  <a:lnTo>
                    <a:pt x="1287" y="0"/>
                  </a:lnTo>
                  <a:close/>
                </a:path>
              </a:pathLst>
            </a:custGeom>
            <a:solidFill>
              <a:srgbClr val="FFD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6" name="Google Shape;1456;p37"/>
          <p:cNvGrpSpPr/>
          <p:nvPr/>
        </p:nvGrpSpPr>
        <p:grpSpPr>
          <a:xfrm>
            <a:off x="821441" y="4268776"/>
            <a:ext cx="799622" cy="803043"/>
            <a:chOff x="12022391" y="3917188"/>
            <a:chExt cx="799622" cy="803043"/>
          </a:xfrm>
        </p:grpSpPr>
        <p:sp>
          <p:nvSpPr>
            <p:cNvPr id="1457" name="Google Shape;1457;p37"/>
            <p:cNvSpPr/>
            <p:nvPr/>
          </p:nvSpPr>
          <p:spPr>
            <a:xfrm>
              <a:off x="12022391" y="3917188"/>
              <a:ext cx="799622" cy="803043"/>
            </a:xfrm>
            <a:custGeom>
              <a:rect b="b" l="l" r="r" t="t"/>
              <a:pathLst>
                <a:path extrusionOk="0" h="14789" w="14726">
                  <a:moveTo>
                    <a:pt x="7198" y="1"/>
                  </a:moveTo>
                  <a:lnTo>
                    <a:pt x="6474" y="90"/>
                  </a:lnTo>
                  <a:lnTo>
                    <a:pt x="5778" y="331"/>
                  </a:lnTo>
                  <a:lnTo>
                    <a:pt x="5322" y="608"/>
                  </a:lnTo>
                  <a:lnTo>
                    <a:pt x="5054" y="822"/>
                  </a:lnTo>
                  <a:lnTo>
                    <a:pt x="4822" y="1063"/>
                  </a:lnTo>
                  <a:lnTo>
                    <a:pt x="4635" y="1331"/>
                  </a:lnTo>
                  <a:lnTo>
                    <a:pt x="4501" y="1626"/>
                  </a:lnTo>
                  <a:lnTo>
                    <a:pt x="4429" y="1938"/>
                  </a:lnTo>
                  <a:lnTo>
                    <a:pt x="4420" y="2099"/>
                  </a:lnTo>
                  <a:lnTo>
                    <a:pt x="4429" y="2438"/>
                  </a:lnTo>
                  <a:lnTo>
                    <a:pt x="4590" y="3189"/>
                  </a:lnTo>
                  <a:lnTo>
                    <a:pt x="4867" y="3974"/>
                  </a:lnTo>
                  <a:lnTo>
                    <a:pt x="5215" y="4751"/>
                  </a:lnTo>
                  <a:lnTo>
                    <a:pt x="5778" y="5814"/>
                  </a:lnTo>
                  <a:lnTo>
                    <a:pt x="6349" y="6716"/>
                  </a:lnTo>
                  <a:lnTo>
                    <a:pt x="6412" y="6814"/>
                  </a:lnTo>
                  <a:lnTo>
                    <a:pt x="6314" y="6689"/>
                  </a:lnTo>
                  <a:lnTo>
                    <a:pt x="5653" y="5984"/>
                  </a:lnTo>
                  <a:lnTo>
                    <a:pt x="5001" y="5403"/>
                  </a:lnTo>
                  <a:lnTo>
                    <a:pt x="4233" y="4841"/>
                  </a:lnTo>
                  <a:lnTo>
                    <a:pt x="3590" y="4510"/>
                  </a:lnTo>
                  <a:lnTo>
                    <a:pt x="3152" y="4349"/>
                  </a:lnTo>
                  <a:lnTo>
                    <a:pt x="2706" y="4260"/>
                  </a:lnTo>
                  <a:lnTo>
                    <a:pt x="2259" y="4242"/>
                  </a:lnTo>
                  <a:lnTo>
                    <a:pt x="1822" y="4323"/>
                  </a:lnTo>
                  <a:lnTo>
                    <a:pt x="1384" y="4510"/>
                  </a:lnTo>
                  <a:lnTo>
                    <a:pt x="1179" y="4662"/>
                  </a:lnTo>
                  <a:lnTo>
                    <a:pt x="973" y="4814"/>
                  </a:lnTo>
                  <a:lnTo>
                    <a:pt x="643" y="5126"/>
                  </a:lnTo>
                  <a:lnTo>
                    <a:pt x="384" y="5457"/>
                  </a:lnTo>
                  <a:lnTo>
                    <a:pt x="188" y="5778"/>
                  </a:lnTo>
                  <a:lnTo>
                    <a:pt x="63" y="6109"/>
                  </a:lnTo>
                  <a:lnTo>
                    <a:pt x="0" y="6430"/>
                  </a:lnTo>
                  <a:lnTo>
                    <a:pt x="0" y="6752"/>
                  </a:lnTo>
                  <a:lnTo>
                    <a:pt x="36" y="7064"/>
                  </a:lnTo>
                  <a:lnTo>
                    <a:pt x="188" y="7520"/>
                  </a:lnTo>
                  <a:lnTo>
                    <a:pt x="518" y="8082"/>
                  </a:lnTo>
                  <a:lnTo>
                    <a:pt x="964" y="8573"/>
                  </a:lnTo>
                  <a:lnTo>
                    <a:pt x="1491" y="8975"/>
                  </a:lnTo>
                  <a:lnTo>
                    <a:pt x="1777" y="9136"/>
                  </a:lnTo>
                  <a:lnTo>
                    <a:pt x="2063" y="9270"/>
                  </a:lnTo>
                  <a:lnTo>
                    <a:pt x="2625" y="9466"/>
                  </a:lnTo>
                  <a:lnTo>
                    <a:pt x="3188" y="9574"/>
                  </a:lnTo>
                  <a:lnTo>
                    <a:pt x="3706" y="9618"/>
                  </a:lnTo>
                  <a:lnTo>
                    <a:pt x="4376" y="9609"/>
                  </a:lnTo>
                  <a:lnTo>
                    <a:pt x="4920" y="9538"/>
                  </a:lnTo>
                  <a:lnTo>
                    <a:pt x="4974" y="9529"/>
                  </a:lnTo>
                  <a:lnTo>
                    <a:pt x="4867" y="9574"/>
                  </a:lnTo>
                  <a:lnTo>
                    <a:pt x="4242" y="9966"/>
                  </a:lnTo>
                  <a:lnTo>
                    <a:pt x="3733" y="10368"/>
                  </a:lnTo>
                  <a:lnTo>
                    <a:pt x="3224" y="10877"/>
                  </a:lnTo>
                  <a:lnTo>
                    <a:pt x="2920" y="11324"/>
                  </a:lnTo>
                  <a:lnTo>
                    <a:pt x="2768" y="11645"/>
                  </a:lnTo>
                  <a:lnTo>
                    <a:pt x="2670" y="11994"/>
                  </a:lnTo>
                  <a:lnTo>
                    <a:pt x="2634" y="12351"/>
                  </a:lnTo>
                  <a:lnTo>
                    <a:pt x="2679" y="12726"/>
                  </a:lnTo>
                  <a:lnTo>
                    <a:pt x="2813" y="13128"/>
                  </a:lnTo>
                  <a:lnTo>
                    <a:pt x="2929" y="13324"/>
                  </a:lnTo>
                  <a:lnTo>
                    <a:pt x="3045" y="13521"/>
                  </a:lnTo>
                  <a:lnTo>
                    <a:pt x="3313" y="13869"/>
                  </a:lnTo>
                  <a:lnTo>
                    <a:pt x="3608" y="14155"/>
                  </a:lnTo>
                  <a:lnTo>
                    <a:pt x="3929" y="14378"/>
                  </a:lnTo>
                  <a:lnTo>
                    <a:pt x="4260" y="14556"/>
                  </a:lnTo>
                  <a:lnTo>
                    <a:pt x="4599" y="14681"/>
                  </a:lnTo>
                  <a:lnTo>
                    <a:pt x="5126" y="14789"/>
                  </a:lnTo>
                  <a:lnTo>
                    <a:pt x="5813" y="14771"/>
                  </a:lnTo>
                  <a:lnTo>
                    <a:pt x="6474" y="14619"/>
                  </a:lnTo>
                  <a:lnTo>
                    <a:pt x="7055" y="14351"/>
                  </a:lnTo>
                  <a:lnTo>
                    <a:pt x="7510" y="13994"/>
                  </a:lnTo>
                  <a:lnTo>
                    <a:pt x="7680" y="13788"/>
                  </a:lnTo>
                  <a:lnTo>
                    <a:pt x="7832" y="13574"/>
                  </a:lnTo>
                  <a:lnTo>
                    <a:pt x="8082" y="13137"/>
                  </a:lnTo>
                  <a:lnTo>
                    <a:pt x="8367" y="12476"/>
                  </a:lnTo>
                  <a:lnTo>
                    <a:pt x="8671" y="11413"/>
                  </a:lnTo>
                  <a:lnTo>
                    <a:pt x="8689" y="11234"/>
                  </a:lnTo>
                  <a:lnTo>
                    <a:pt x="8725" y="11315"/>
                  </a:lnTo>
                  <a:lnTo>
                    <a:pt x="8975" y="11788"/>
                  </a:lnTo>
                  <a:lnTo>
                    <a:pt x="9260" y="12190"/>
                  </a:lnTo>
                  <a:lnTo>
                    <a:pt x="9644" y="12592"/>
                  </a:lnTo>
                  <a:lnTo>
                    <a:pt x="10011" y="12851"/>
                  </a:lnTo>
                  <a:lnTo>
                    <a:pt x="10287" y="12985"/>
                  </a:lnTo>
                  <a:lnTo>
                    <a:pt x="10591" y="13083"/>
                  </a:lnTo>
                  <a:lnTo>
                    <a:pt x="10930" y="13137"/>
                  </a:lnTo>
                  <a:lnTo>
                    <a:pt x="11296" y="13137"/>
                  </a:lnTo>
                  <a:lnTo>
                    <a:pt x="11698" y="13074"/>
                  </a:lnTo>
                  <a:lnTo>
                    <a:pt x="11904" y="13012"/>
                  </a:lnTo>
                  <a:lnTo>
                    <a:pt x="12323" y="12869"/>
                  </a:lnTo>
                  <a:lnTo>
                    <a:pt x="13073" y="12503"/>
                  </a:lnTo>
                  <a:lnTo>
                    <a:pt x="13690" y="12047"/>
                  </a:lnTo>
                  <a:lnTo>
                    <a:pt x="14172" y="11547"/>
                  </a:lnTo>
                  <a:lnTo>
                    <a:pt x="14520" y="11002"/>
                  </a:lnTo>
                  <a:lnTo>
                    <a:pt x="14699" y="10458"/>
                  </a:lnTo>
                  <a:lnTo>
                    <a:pt x="14726" y="10047"/>
                  </a:lnTo>
                  <a:lnTo>
                    <a:pt x="14699" y="9788"/>
                  </a:lnTo>
                  <a:lnTo>
                    <a:pt x="14618" y="9538"/>
                  </a:lnTo>
                  <a:lnTo>
                    <a:pt x="14493" y="9297"/>
                  </a:lnTo>
                  <a:lnTo>
                    <a:pt x="14413" y="9181"/>
                  </a:lnTo>
                  <a:lnTo>
                    <a:pt x="14234" y="8966"/>
                  </a:lnTo>
                  <a:lnTo>
                    <a:pt x="13779" y="8645"/>
                  </a:lnTo>
                  <a:lnTo>
                    <a:pt x="13252" y="8422"/>
                  </a:lnTo>
                  <a:lnTo>
                    <a:pt x="12707" y="8279"/>
                  </a:lnTo>
                  <a:lnTo>
                    <a:pt x="11930" y="8189"/>
                  </a:lnTo>
                  <a:lnTo>
                    <a:pt x="11216" y="8189"/>
                  </a:lnTo>
                  <a:lnTo>
                    <a:pt x="11145" y="8198"/>
                  </a:lnTo>
                  <a:lnTo>
                    <a:pt x="11243" y="8154"/>
                  </a:lnTo>
                  <a:lnTo>
                    <a:pt x="12091" y="7662"/>
                  </a:lnTo>
                  <a:lnTo>
                    <a:pt x="12966" y="7037"/>
                  </a:lnTo>
                  <a:lnTo>
                    <a:pt x="13538" y="6546"/>
                  </a:lnTo>
                  <a:lnTo>
                    <a:pt x="14029" y="5993"/>
                  </a:lnTo>
                  <a:lnTo>
                    <a:pt x="14288" y="5546"/>
                  </a:lnTo>
                  <a:lnTo>
                    <a:pt x="14404" y="5251"/>
                  </a:lnTo>
                  <a:lnTo>
                    <a:pt x="14440" y="5091"/>
                  </a:lnTo>
                  <a:lnTo>
                    <a:pt x="14493" y="4787"/>
                  </a:lnTo>
                  <a:lnTo>
                    <a:pt x="14467" y="4162"/>
                  </a:lnTo>
                  <a:lnTo>
                    <a:pt x="14306" y="3564"/>
                  </a:lnTo>
                  <a:lnTo>
                    <a:pt x="14047" y="3019"/>
                  </a:lnTo>
                  <a:lnTo>
                    <a:pt x="13690" y="2537"/>
                  </a:lnTo>
                  <a:lnTo>
                    <a:pt x="13261" y="2153"/>
                  </a:lnTo>
                  <a:lnTo>
                    <a:pt x="12788" y="1894"/>
                  </a:lnTo>
                  <a:lnTo>
                    <a:pt x="12404" y="1804"/>
                  </a:lnTo>
                  <a:lnTo>
                    <a:pt x="12145" y="1796"/>
                  </a:lnTo>
                  <a:lnTo>
                    <a:pt x="12011" y="1804"/>
                  </a:lnTo>
                  <a:lnTo>
                    <a:pt x="11886" y="1831"/>
                  </a:lnTo>
                  <a:lnTo>
                    <a:pt x="11609" y="1938"/>
                  </a:lnTo>
                  <a:lnTo>
                    <a:pt x="11198" y="2188"/>
                  </a:lnTo>
                  <a:lnTo>
                    <a:pt x="10653" y="2697"/>
                  </a:lnTo>
                  <a:lnTo>
                    <a:pt x="10136" y="3305"/>
                  </a:lnTo>
                  <a:lnTo>
                    <a:pt x="9457" y="4251"/>
                  </a:lnTo>
                  <a:lnTo>
                    <a:pt x="8894" y="5189"/>
                  </a:lnTo>
                  <a:lnTo>
                    <a:pt x="8832" y="5296"/>
                  </a:lnTo>
                  <a:lnTo>
                    <a:pt x="8876" y="5180"/>
                  </a:lnTo>
                  <a:lnTo>
                    <a:pt x="9091" y="4439"/>
                  </a:lnTo>
                  <a:lnTo>
                    <a:pt x="9251" y="3751"/>
                  </a:lnTo>
                  <a:lnTo>
                    <a:pt x="9368" y="2965"/>
                  </a:lnTo>
                  <a:lnTo>
                    <a:pt x="9394" y="2171"/>
                  </a:lnTo>
                  <a:lnTo>
                    <a:pt x="9332" y="1599"/>
                  </a:lnTo>
                  <a:lnTo>
                    <a:pt x="9243" y="1242"/>
                  </a:lnTo>
                  <a:lnTo>
                    <a:pt x="9100" y="929"/>
                  </a:lnTo>
                  <a:lnTo>
                    <a:pt x="8912" y="652"/>
                  </a:lnTo>
                  <a:lnTo>
                    <a:pt x="8787" y="536"/>
                  </a:lnTo>
                  <a:lnTo>
                    <a:pt x="8662" y="420"/>
                  </a:lnTo>
                  <a:lnTo>
                    <a:pt x="8376" y="251"/>
                  </a:lnTo>
                  <a:lnTo>
                    <a:pt x="8064" y="126"/>
                  </a:lnTo>
                  <a:lnTo>
                    <a:pt x="7724" y="45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rgbClr val="FF83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12131966" y="4064121"/>
              <a:ext cx="607128" cy="571236"/>
            </a:xfrm>
            <a:custGeom>
              <a:rect b="b" l="l" r="r" t="t"/>
              <a:pathLst>
                <a:path extrusionOk="0" h="10520" w="11181">
                  <a:moveTo>
                    <a:pt x="4769" y="0"/>
                  </a:moveTo>
                  <a:lnTo>
                    <a:pt x="4679" y="27"/>
                  </a:lnTo>
                  <a:lnTo>
                    <a:pt x="4653" y="108"/>
                  </a:lnTo>
                  <a:lnTo>
                    <a:pt x="4626" y="304"/>
                  </a:lnTo>
                  <a:lnTo>
                    <a:pt x="4688" y="840"/>
                  </a:lnTo>
                  <a:lnTo>
                    <a:pt x="4796" y="1349"/>
                  </a:lnTo>
                  <a:lnTo>
                    <a:pt x="4831" y="1581"/>
                  </a:lnTo>
                  <a:lnTo>
                    <a:pt x="4822" y="1635"/>
                  </a:lnTo>
                  <a:lnTo>
                    <a:pt x="4787" y="1608"/>
                  </a:lnTo>
                  <a:lnTo>
                    <a:pt x="4581" y="1385"/>
                  </a:lnTo>
                  <a:lnTo>
                    <a:pt x="4170" y="1063"/>
                  </a:lnTo>
                  <a:lnTo>
                    <a:pt x="4045" y="1027"/>
                  </a:lnTo>
                  <a:lnTo>
                    <a:pt x="3956" y="1072"/>
                  </a:lnTo>
                  <a:lnTo>
                    <a:pt x="3920" y="1242"/>
                  </a:lnTo>
                  <a:lnTo>
                    <a:pt x="3938" y="1385"/>
                  </a:lnTo>
                  <a:lnTo>
                    <a:pt x="3974" y="1554"/>
                  </a:lnTo>
                  <a:lnTo>
                    <a:pt x="4144" y="1983"/>
                  </a:lnTo>
                  <a:lnTo>
                    <a:pt x="4554" y="2760"/>
                  </a:lnTo>
                  <a:lnTo>
                    <a:pt x="5189" y="3840"/>
                  </a:lnTo>
                  <a:lnTo>
                    <a:pt x="5546" y="4510"/>
                  </a:lnTo>
                  <a:lnTo>
                    <a:pt x="5662" y="4814"/>
                  </a:lnTo>
                  <a:lnTo>
                    <a:pt x="5653" y="4903"/>
                  </a:lnTo>
                  <a:lnTo>
                    <a:pt x="5617" y="5037"/>
                  </a:lnTo>
                  <a:lnTo>
                    <a:pt x="5465" y="5251"/>
                  </a:lnTo>
                  <a:lnTo>
                    <a:pt x="5197" y="5421"/>
                  </a:lnTo>
                  <a:lnTo>
                    <a:pt x="5144" y="5448"/>
                  </a:lnTo>
                  <a:lnTo>
                    <a:pt x="5037" y="5340"/>
                  </a:lnTo>
                  <a:lnTo>
                    <a:pt x="4090" y="4447"/>
                  </a:lnTo>
                  <a:lnTo>
                    <a:pt x="3072" y="3599"/>
                  </a:lnTo>
                  <a:lnTo>
                    <a:pt x="2384" y="3108"/>
                  </a:lnTo>
                  <a:lnTo>
                    <a:pt x="1759" y="2760"/>
                  </a:lnTo>
                  <a:lnTo>
                    <a:pt x="1384" y="2662"/>
                  </a:lnTo>
                  <a:lnTo>
                    <a:pt x="1179" y="2679"/>
                  </a:lnTo>
                  <a:lnTo>
                    <a:pt x="1099" y="2724"/>
                  </a:lnTo>
                  <a:lnTo>
                    <a:pt x="965" y="2822"/>
                  </a:lnTo>
                  <a:lnTo>
                    <a:pt x="840" y="3028"/>
                  </a:lnTo>
                  <a:lnTo>
                    <a:pt x="849" y="3233"/>
                  </a:lnTo>
                  <a:lnTo>
                    <a:pt x="947" y="3438"/>
                  </a:lnTo>
                  <a:lnTo>
                    <a:pt x="1161" y="3715"/>
                  </a:lnTo>
                  <a:lnTo>
                    <a:pt x="1331" y="3947"/>
                  </a:lnTo>
                  <a:lnTo>
                    <a:pt x="1349" y="4064"/>
                  </a:lnTo>
                  <a:lnTo>
                    <a:pt x="1304" y="4108"/>
                  </a:lnTo>
                  <a:lnTo>
                    <a:pt x="1170" y="4189"/>
                  </a:lnTo>
                  <a:lnTo>
                    <a:pt x="732" y="4331"/>
                  </a:lnTo>
                  <a:lnTo>
                    <a:pt x="268" y="4465"/>
                  </a:lnTo>
                  <a:lnTo>
                    <a:pt x="54" y="4599"/>
                  </a:lnTo>
                  <a:lnTo>
                    <a:pt x="0" y="4698"/>
                  </a:lnTo>
                  <a:lnTo>
                    <a:pt x="27" y="4760"/>
                  </a:lnTo>
                  <a:lnTo>
                    <a:pt x="63" y="4814"/>
                  </a:lnTo>
                  <a:lnTo>
                    <a:pt x="197" y="4921"/>
                  </a:lnTo>
                  <a:lnTo>
                    <a:pt x="465" y="5064"/>
                  </a:lnTo>
                  <a:lnTo>
                    <a:pt x="1072" y="5251"/>
                  </a:lnTo>
                  <a:lnTo>
                    <a:pt x="1215" y="5332"/>
                  </a:lnTo>
                  <a:lnTo>
                    <a:pt x="1188" y="5439"/>
                  </a:lnTo>
                  <a:lnTo>
                    <a:pt x="1090" y="5733"/>
                  </a:lnTo>
                  <a:lnTo>
                    <a:pt x="1143" y="5876"/>
                  </a:lnTo>
                  <a:lnTo>
                    <a:pt x="1259" y="5948"/>
                  </a:lnTo>
                  <a:lnTo>
                    <a:pt x="1349" y="5983"/>
                  </a:lnTo>
                  <a:lnTo>
                    <a:pt x="1625" y="6019"/>
                  </a:lnTo>
                  <a:lnTo>
                    <a:pt x="2751" y="6019"/>
                  </a:lnTo>
                  <a:lnTo>
                    <a:pt x="4037" y="5983"/>
                  </a:lnTo>
                  <a:lnTo>
                    <a:pt x="4724" y="5992"/>
                  </a:lnTo>
                  <a:lnTo>
                    <a:pt x="4894" y="6019"/>
                  </a:lnTo>
                  <a:lnTo>
                    <a:pt x="4938" y="6046"/>
                  </a:lnTo>
                  <a:lnTo>
                    <a:pt x="4921" y="6064"/>
                  </a:lnTo>
                  <a:lnTo>
                    <a:pt x="4421" y="6421"/>
                  </a:lnTo>
                  <a:lnTo>
                    <a:pt x="2804" y="7591"/>
                  </a:lnTo>
                  <a:lnTo>
                    <a:pt x="2259" y="8082"/>
                  </a:lnTo>
                  <a:lnTo>
                    <a:pt x="2152" y="8252"/>
                  </a:lnTo>
                  <a:lnTo>
                    <a:pt x="2152" y="8323"/>
                  </a:lnTo>
                  <a:lnTo>
                    <a:pt x="2179" y="8350"/>
                  </a:lnTo>
                  <a:lnTo>
                    <a:pt x="2259" y="8386"/>
                  </a:lnTo>
                  <a:lnTo>
                    <a:pt x="2420" y="8403"/>
                  </a:lnTo>
                  <a:lnTo>
                    <a:pt x="2688" y="8368"/>
                  </a:lnTo>
                  <a:lnTo>
                    <a:pt x="3010" y="8252"/>
                  </a:lnTo>
                  <a:lnTo>
                    <a:pt x="3179" y="8198"/>
                  </a:lnTo>
                  <a:lnTo>
                    <a:pt x="3233" y="8207"/>
                  </a:lnTo>
                  <a:lnTo>
                    <a:pt x="3242" y="8225"/>
                  </a:lnTo>
                  <a:lnTo>
                    <a:pt x="3179" y="8555"/>
                  </a:lnTo>
                  <a:lnTo>
                    <a:pt x="2965" y="9591"/>
                  </a:lnTo>
                  <a:lnTo>
                    <a:pt x="2974" y="9957"/>
                  </a:lnTo>
                  <a:lnTo>
                    <a:pt x="3036" y="10047"/>
                  </a:lnTo>
                  <a:lnTo>
                    <a:pt x="3099" y="10064"/>
                  </a:lnTo>
                  <a:lnTo>
                    <a:pt x="3144" y="10047"/>
                  </a:lnTo>
                  <a:lnTo>
                    <a:pt x="3322" y="9984"/>
                  </a:lnTo>
                  <a:lnTo>
                    <a:pt x="3653" y="9779"/>
                  </a:lnTo>
                  <a:lnTo>
                    <a:pt x="3929" y="9591"/>
                  </a:lnTo>
                  <a:lnTo>
                    <a:pt x="4108" y="9538"/>
                  </a:lnTo>
                  <a:lnTo>
                    <a:pt x="4197" y="9546"/>
                  </a:lnTo>
                  <a:lnTo>
                    <a:pt x="4242" y="9582"/>
                  </a:lnTo>
                  <a:lnTo>
                    <a:pt x="4269" y="9636"/>
                  </a:lnTo>
                  <a:lnTo>
                    <a:pt x="4304" y="9797"/>
                  </a:lnTo>
                  <a:lnTo>
                    <a:pt x="4322" y="10118"/>
                  </a:lnTo>
                  <a:lnTo>
                    <a:pt x="4349" y="10413"/>
                  </a:lnTo>
                  <a:lnTo>
                    <a:pt x="4412" y="10520"/>
                  </a:lnTo>
                  <a:lnTo>
                    <a:pt x="4528" y="10520"/>
                  </a:lnTo>
                  <a:lnTo>
                    <a:pt x="4715" y="10368"/>
                  </a:lnTo>
                  <a:lnTo>
                    <a:pt x="4849" y="10216"/>
                  </a:lnTo>
                  <a:lnTo>
                    <a:pt x="4992" y="10038"/>
                  </a:lnTo>
                  <a:lnTo>
                    <a:pt x="5269" y="9564"/>
                  </a:lnTo>
                  <a:lnTo>
                    <a:pt x="5653" y="8716"/>
                  </a:lnTo>
                  <a:lnTo>
                    <a:pt x="6082" y="7591"/>
                  </a:lnTo>
                  <a:lnTo>
                    <a:pt x="6358" y="6850"/>
                  </a:lnTo>
                  <a:lnTo>
                    <a:pt x="6412" y="6805"/>
                  </a:lnTo>
                  <a:lnTo>
                    <a:pt x="6582" y="7198"/>
                  </a:lnTo>
                  <a:lnTo>
                    <a:pt x="7126" y="8430"/>
                  </a:lnTo>
                  <a:lnTo>
                    <a:pt x="7367" y="8859"/>
                  </a:lnTo>
                  <a:lnTo>
                    <a:pt x="7600" y="9171"/>
                  </a:lnTo>
                  <a:lnTo>
                    <a:pt x="7769" y="9279"/>
                  </a:lnTo>
                  <a:lnTo>
                    <a:pt x="7867" y="9279"/>
                  </a:lnTo>
                  <a:lnTo>
                    <a:pt x="7912" y="9252"/>
                  </a:lnTo>
                  <a:lnTo>
                    <a:pt x="8082" y="9118"/>
                  </a:lnTo>
                  <a:lnTo>
                    <a:pt x="8323" y="8770"/>
                  </a:lnTo>
                  <a:lnTo>
                    <a:pt x="8493" y="8466"/>
                  </a:lnTo>
                  <a:lnTo>
                    <a:pt x="8600" y="8350"/>
                  </a:lnTo>
                  <a:lnTo>
                    <a:pt x="8671" y="8359"/>
                  </a:lnTo>
                  <a:lnTo>
                    <a:pt x="8716" y="8395"/>
                  </a:lnTo>
                  <a:lnTo>
                    <a:pt x="8841" y="8502"/>
                  </a:lnTo>
                  <a:lnTo>
                    <a:pt x="9359" y="8805"/>
                  </a:lnTo>
                  <a:lnTo>
                    <a:pt x="9814" y="8993"/>
                  </a:lnTo>
                  <a:lnTo>
                    <a:pt x="10082" y="9055"/>
                  </a:lnTo>
                  <a:lnTo>
                    <a:pt x="10279" y="9046"/>
                  </a:lnTo>
                  <a:lnTo>
                    <a:pt x="10377" y="8939"/>
                  </a:lnTo>
                  <a:lnTo>
                    <a:pt x="10368" y="8832"/>
                  </a:lnTo>
                  <a:lnTo>
                    <a:pt x="10314" y="8600"/>
                  </a:lnTo>
                  <a:lnTo>
                    <a:pt x="10154" y="8162"/>
                  </a:lnTo>
                  <a:lnTo>
                    <a:pt x="10011" y="7787"/>
                  </a:lnTo>
                  <a:lnTo>
                    <a:pt x="9966" y="7573"/>
                  </a:lnTo>
                  <a:lnTo>
                    <a:pt x="9993" y="7475"/>
                  </a:lnTo>
                  <a:lnTo>
                    <a:pt x="10020" y="7439"/>
                  </a:lnTo>
                  <a:lnTo>
                    <a:pt x="10145" y="7394"/>
                  </a:lnTo>
                  <a:lnTo>
                    <a:pt x="10654" y="7385"/>
                  </a:lnTo>
                  <a:lnTo>
                    <a:pt x="11011" y="7368"/>
                  </a:lnTo>
                  <a:lnTo>
                    <a:pt x="11163" y="7323"/>
                  </a:lnTo>
                  <a:lnTo>
                    <a:pt x="11181" y="7234"/>
                  </a:lnTo>
                  <a:lnTo>
                    <a:pt x="11011" y="7082"/>
                  </a:lnTo>
                  <a:lnTo>
                    <a:pt x="10841" y="6975"/>
                  </a:lnTo>
                  <a:lnTo>
                    <a:pt x="10404" y="6734"/>
                  </a:lnTo>
                  <a:lnTo>
                    <a:pt x="9278" y="6251"/>
                  </a:lnTo>
                  <a:lnTo>
                    <a:pt x="7680" y="5653"/>
                  </a:lnTo>
                  <a:lnTo>
                    <a:pt x="7376" y="5555"/>
                  </a:lnTo>
                  <a:lnTo>
                    <a:pt x="7796" y="5349"/>
                  </a:lnTo>
                  <a:lnTo>
                    <a:pt x="9600" y="4358"/>
                  </a:lnTo>
                  <a:lnTo>
                    <a:pt x="10243" y="3876"/>
                  </a:lnTo>
                  <a:lnTo>
                    <a:pt x="10395" y="3688"/>
                  </a:lnTo>
                  <a:lnTo>
                    <a:pt x="10413" y="3590"/>
                  </a:lnTo>
                  <a:lnTo>
                    <a:pt x="10386" y="3546"/>
                  </a:lnTo>
                  <a:lnTo>
                    <a:pt x="10323" y="3483"/>
                  </a:lnTo>
                  <a:lnTo>
                    <a:pt x="10180" y="3394"/>
                  </a:lnTo>
                  <a:lnTo>
                    <a:pt x="9948" y="3349"/>
                  </a:lnTo>
                  <a:lnTo>
                    <a:pt x="9680" y="3367"/>
                  </a:lnTo>
                  <a:lnTo>
                    <a:pt x="9546" y="3349"/>
                  </a:lnTo>
                  <a:lnTo>
                    <a:pt x="9511" y="3304"/>
                  </a:lnTo>
                  <a:lnTo>
                    <a:pt x="9520" y="3260"/>
                  </a:lnTo>
                  <a:lnTo>
                    <a:pt x="9734" y="2831"/>
                  </a:lnTo>
                  <a:lnTo>
                    <a:pt x="10457" y="1635"/>
                  </a:lnTo>
                  <a:lnTo>
                    <a:pt x="10600" y="1233"/>
                  </a:lnTo>
                  <a:lnTo>
                    <a:pt x="10564" y="1143"/>
                  </a:lnTo>
                  <a:lnTo>
                    <a:pt x="10484" y="1134"/>
                  </a:lnTo>
                  <a:lnTo>
                    <a:pt x="10430" y="1152"/>
                  </a:lnTo>
                  <a:lnTo>
                    <a:pt x="10305" y="1197"/>
                  </a:lnTo>
                  <a:lnTo>
                    <a:pt x="10055" y="1358"/>
                  </a:lnTo>
                  <a:lnTo>
                    <a:pt x="9680" y="1670"/>
                  </a:lnTo>
                  <a:lnTo>
                    <a:pt x="9252" y="2081"/>
                  </a:lnTo>
                  <a:lnTo>
                    <a:pt x="9046" y="2242"/>
                  </a:lnTo>
                  <a:lnTo>
                    <a:pt x="8966" y="2224"/>
                  </a:lnTo>
                  <a:lnTo>
                    <a:pt x="8957" y="2161"/>
                  </a:lnTo>
                  <a:lnTo>
                    <a:pt x="9011" y="1786"/>
                  </a:lnTo>
                  <a:lnTo>
                    <a:pt x="9100" y="1313"/>
                  </a:lnTo>
                  <a:lnTo>
                    <a:pt x="9073" y="1233"/>
                  </a:lnTo>
                  <a:lnTo>
                    <a:pt x="8975" y="1251"/>
                  </a:lnTo>
                  <a:lnTo>
                    <a:pt x="8787" y="1411"/>
                  </a:lnTo>
                  <a:lnTo>
                    <a:pt x="8644" y="1554"/>
                  </a:lnTo>
                  <a:lnTo>
                    <a:pt x="8332" y="1920"/>
                  </a:lnTo>
                  <a:lnTo>
                    <a:pt x="7644" y="2903"/>
                  </a:lnTo>
                  <a:lnTo>
                    <a:pt x="7037" y="3840"/>
                  </a:lnTo>
                  <a:lnTo>
                    <a:pt x="6742" y="4269"/>
                  </a:lnTo>
                  <a:lnTo>
                    <a:pt x="6671" y="4340"/>
                  </a:lnTo>
                  <a:lnTo>
                    <a:pt x="6653" y="4322"/>
                  </a:lnTo>
                  <a:lnTo>
                    <a:pt x="6662" y="4296"/>
                  </a:lnTo>
                  <a:lnTo>
                    <a:pt x="6680" y="4046"/>
                  </a:lnTo>
                  <a:lnTo>
                    <a:pt x="6671" y="2894"/>
                  </a:lnTo>
                  <a:lnTo>
                    <a:pt x="6582" y="1518"/>
                  </a:lnTo>
                  <a:lnTo>
                    <a:pt x="6457" y="750"/>
                  </a:lnTo>
                  <a:lnTo>
                    <a:pt x="6376" y="536"/>
                  </a:lnTo>
                  <a:lnTo>
                    <a:pt x="6323" y="474"/>
                  </a:lnTo>
                  <a:lnTo>
                    <a:pt x="6287" y="474"/>
                  </a:lnTo>
                  <a:lnTo>
                    <a:pt x="6224" y="509"/>
                  </a:lnTo>
                  <a:lnTo>
                    <a:pt x="6108" y="634"/>
                  </a:lnTo>
                  <a:lnTo>
                    <a:pt x="5956" y="911"/>
                  </a:lnTo>
                  <a:lnTo>
                    <a:pt x="5787" y="1295"/>
                  </a:lnTo>
                  <a:lnTo>
                    <a:pt x="5680" y="1429"/>
                  </a:lnTo>
                  <a:lnTo>
                    <a:pt x="5608" y="1411"/>
                  </a:lnTo>
                  <a:lnTo>
                    <a:pt x="5581" y="1340"/>
                  </a:lnTo>
                  <a:lnTo>
                    <a:pt x="5394" y="920"/>
                  </a:lnTo>
                  <a:lnTo>
                    <a:pt x="4947" y="161"/>
                  </a:lnTo>
                  <a:lnTo>
                    <a:pt x="4769" y="0"/>
                  </a:lnTo>
                  <a:close/>
                </a:path>
              </a:pathLst>
            </a:custGeom>
            <a:solidFill>
              <a:srgbClr val="8B4E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12379731" y="4285225"/>
              <a:ext cx="194503" cy="187715"/>
            </a:xfrm>
            <a:custGeom>
              <a:rect b="b" l="l" r="r" t="t"/>
              <a:pathLst>
                <a:path extrusionOk="0" h="3457" w="3582">
                  <a:moveTo>
                    <a:pt x="2260" y="0"/>
                  </a:moveTo>
                  <a:lnTo>
                    <a:pt x="1938" y="9"/>
                  </a:lnTo>
                  <a:lnTo>
                    <a:pt x="1635" y="72"/>
                  </a:lnTo>
                  <a:lnTo>
                    <a:pt x="1251" y="242"/>
                  </a:lnTo>
                  <a:lnTo>
                    <a:pt x="947" y="447"/>
                  </a:lnTo>
                  <a:lnTo>
                    <a:pt x="911" y="474"/>
                  </a:lnTo>
                  <a:lnTo>
                    <a:pt x="876" y="492"/>
                  </a:lnTo>
                  <a:lnTo>
                    <a:pt x="563" y="679"/>
                  </a:lnTo>
                  <a:lnTo>
                    <a:pt x="268" y="956"/>
                  </a:lnTo>
                  <a:lnTo>
                    <a:pt x="108" y="1206"/>
                  </a:lnTo>
                  <a:lnTo>
                    <a:pt x="0" y="1501"/>
                  </a:lnTo>
                  <a:lnTo>
                    <a:pt x="0" y="1858"/>
                  </a:lnTo>
                  <a:lnTo>
                    <a:pt x="45" y="2063"/>
                  </a:lnTo>
                  <a:lnTo>
                    <a:pt x="116" y="2260"/>
                  </a:lnTo>
                  <a:lnTo>
                    <a:pt x="322" y="2635"/>
                  </a:lnTo>
                  <a:lnTo>
                    <a:pt x="608" y="2956"/>
                  </a:lnTo>
                  <a:lnTo>
                    <a:pt x="956" y="3206"/>
                  </a:lnTo>
                  <a:lnTo>
                    <a:pt x="1349" y="3376"/>
                  </a:lnTo>
                  <a:lnTo>
                    <a:pt x="1769" y="3456"/>
                  </a:lnTo>
                  <a:lnTo>
                    <a:pt x="2206" y="3430"/>
                  </a:lnTo>
                  <a:lnTo>
                    <a:pt x="2644" y="3287"/>
                  </a:lnTo>
                  <a:lnTo>
                    <a:pt x="2849" y="3162"/>
                  </a:lnTo>
                  <a:lnTo>
                    <a:pt x="3046" y="3019"/>
                  </a:lnTo>
                  <a:lnTo>
                    <a:pt x="3340" y="2662"/>
                  </a:lnTo>
                  <a:lnTo>
                    <a:pt x="3510" y="2242"/>
                  </a:lnTo>
                  <a:lnTo>
                    <a:pt x="3581" y="1804"/>
                  </a:lnTo>
                  <a:lnTo>
                    <a:pt x="3546" y="1367"/>
                  </a:lnTo>
                  <a:lnTo>
                    <a:pt x="3430" y="947"/>
                  </a:lnTo>
                  <a:lnTo>
                    <a:pt x="3224" y="572"/>
                  </a:lnTo>
                  <a:lnTo>
                    <a:pt x="2938" y="277"/>
                  </a:lnTo>
                  <a:lnTo>
                    <a:pt x="2778" y="170"/>
                  </a:lnTo>
                  <a:lnTo>
                    <a:pt x="2599" y="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FBC5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0" name="Google Shape;1460;p37"/>
          <p:cNvGrpSpPr/>
          <p:nvPr/>
        </p:nvGrpSpPr>
        <p:grpSpPr>
          <a:xfrm>
            <a:off x="1289175" y="1365796"/>
            <a:ext cx="1940723" cy="924336"/>
            <a:chOff x="1289175" y="1365796"/>
            <a:chExt cx="1940723" cy="924336"/>
          </a:xfrm>
        </p:grpSpPr>
        <p:sp>
          <p:nvSpPr>
            <p:cNvPr id="1461" name="Google Shape;1461;p37"/>
            <p:cNvSpPr txBox="1"/>
            <p:nvPr/>
          </p:nvSpPr>
          <p:spPr>
            <a:xfrm>
              <a:off x="1289198" y="1365796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 b="1" sz="18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62" name="Google Shape;1462;p37"/>
            <p:cNvSpPr txBox="1"/>
            <p:nvPr/>
          </p:nvSpPr>
          <p:spPr>
            <a:xfrm>
              <a:off x="1289175" y="1683832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The closest planet to the Sun and the smallest one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3" name="Google Shape;1463;p37"/>
          <p:cNvGrpSpPr/>
          <p:nvPr/>
        </p:nvGrpSpPr>
        <p:grpSpPr>
          <a:xfrm>
            <a:off x="3562383" y="1365796"/>
            <a:ext cx="1940700" cy="924336"/>
            <a:chOff x="3562383" y="1365796"/>
            <a:chExt cx="1940700" cy="924336"/>
          </a:xfrm>
        </p:grpSpPr>
        <p:sp>
          <p:nvSpPr>
            <p:cNvPr id="1464" name="Google Shape;1464;p37"/>
            <p:cNvSpPr txBox="1"/>
            <p:nvPr/>
          </p:nvSpPr>
          <p:spPr>
            <a:xfrm>
              <a:off x="3562383" y="1365796"/>
              <a:ext cx="1940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65" name="Google Shape;1465;p37"/>
            <p:cNvSpPr txBox="1"/>
            <p:nvPr/>
          </p:nvSpPr>
          <p:spPr>
            <a:xfrm>
              <a:off x="3562383" y="1683832"/>
              <a:ext cx="19407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 and is the second </a:t>
              </a:r>
              <a:endParaRPr sz="1200">
                <a:solidFill>
                  <a:srgbClr val="272727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6" name="Google Shape;1466;p37"/>
          <p:cNvGrpSpPr/>
          <p:nvPr/>
        </p:nvGrpSpPr>
        <p:grpSpPr>
          <a:xfrm>
            <a:off x="1193000" y="2876075"/>
            <a:ext cx="1333216" cy="1328737"/>
            <a:chOff x="1193000" y="2876075"/>
            <a:chExt cx="1333216" cy="1328737"/>
          </a:xfrm>
        </p:grpSpPr>
        <p:sp>
          <p:nvSpPr>
            <p:cNvPr id="1467" name="Google Shape;1467;p37"/>
            <p:cNvSpPr txBox="1"/>
            <p:nvPr/>
          </p:nvSpPr>
          <p:spPr>
            <a:xfrm>
              <a:off x="1193016" y="2876075"/>
              <a:ext cx="13332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68" name="Google Shape;1468;p37"/>
            <p:cNvSpPr txBox="1"/>
            <p:nvPr/>
          </p:nvSpPr>
          <p:spPr>
            <a:xfrm>
              <a:off x="1193000" y="3194112"/>
              <a:ext cx="1333200" cy="10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actually a cold place full of iron oxide dust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69" name="Google Shape;1469;p37"/>
          <p:cNvGrpSpPr/>
          <p:nvPr/>
        </p:nvGrpSpPr>
        <p:grpSpPr>
          <a:xfrm>
            <a:off x="2705975" y="2876075"/>
            <a:ext cx="1333216" cy="1328737"/>
            <a:chOff x="2705975" y="2876075"/>
            <a:chExt cx="1333216" cy="1328737"/>
          </a:xfrm>
        </p:grpSpPr>
        <p:sp>
          <p:nvSpPr>
            <p:cNvPr id="1470" name="Google Shape;1470;p37"/>
            <p:cNvSpPr txBox="1"/>
            <p:nvPr/>
          </p:nvSpPr>
          <p:spPr>
            <a:xfrm>
              <a:off x="2705991" y="2876075"/>
              <a:ext cx="13332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1" name="Google Shape;1471;p37"/>
            <p:cNvSpPr txBox="1"/>
            <p:nvPr/>
          </p:nvSpPr>
          <p:spPr>
            <a:xfrm>
              <a:off x="2705975" y="3194112"/>
              <a:ext cx="1333200" cy="10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and the one where humans live on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2" name="Google Shape;1472;p37"/>
          <p:cNvGrpSpPr/>
          <p:nvPr/>
        </p:nvGrpSpPr>
        <p:grpSpPr>
          <a:xfrm>
            <a:off x="4218950" y="2876075"/>
            <a:ext cx="1333216" cy="1328737"/>
            <a:chOff x="4218950" y="2876075"/>
            <a:chExt cx="1333216" cy="1328737"/>
          </a:xfrm>
        </p:grpSpPr>
        <p:sp>
          <p:nvSpPr>
            <p:cNvPr id="1473" name="Google Shape;1473;p37"/>
            <p:cNvSpPr txBox="1"/>
            <p:nvPr/>
          </p:nvSpPr>
          <p:spPr>
            <a:xfrm>
              <a:off x="4218966" y="2876075"/>
              <a:ext cx="13332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4" name="Google Shape;1474;p37"/>
            <p:cNvSpPr txBox="1"/>
            <p:nvPr/>
          </p:nvSpPr>
          <p:spPr>
            <a:xfrm>
              <a:off x="4218950" y="3194112"/>
              <a:ext cx="1333200" cy="10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very hot, even more than the other planets, and has a beautiful name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75" name="Google Shape;1475;p37"/>
          <p:cNvGrpSpPr/>
          <p:nvPr/>
        </p:nvGrpSpPr>
        <p:grpSpPr>
          <a:xfrm>
            <a:off x="6140269" y="1377450"/>
            <a:ext cx="1622400" cy="1946425"/>
            <a:chOff x="6140269" y="1377450"/>
            <a:chExt cx="1622400" cy="1946425"/>
          </a:xfrm>
        </p:grpSpPr>
        <p:sp>
          <p:nvSpPr>
            <p:cNvPr id="1476" name="Google Shape;1476;p37"/>
            <p:cNvSpPr txBox="1"/>
            <p:nvPr/>
          </p:nvSpPr>
          <p:spPr>
            <a:xfrm>
              <a:off x="6140269" y="1377450"/>
              <a:ext cx="1622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Remember</a:t>
              </a:r>
              <a:endParaRPr b="1"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477" name="Google Shape;1477;p37"/>
            <p:cNvSpPr txBox="1"/>
            <p:nvPr/>
          </p:nvSpPr>
          <p:spPr>
            <a:xfrm>
              <a:off x="6140275" y="1710475"/>
              <a:ext cx="1548600" cy="161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Uranus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78" name="Google Shape;1478;p37"/>
          <p:cNvSpPr txBox="1"/>
          <p:nvPr/>
        </p:nvSpPr>
        <p:spPr>
          <a:xfrm>
            <a:off x="6130338" y="3339840"/>
            <a:ext cx="16224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Everyday</a:t>
            </a:r>
            <a:endParaRPr b="1" sz="1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From 9:00</a:t>
            </a:r>
            <a:endParaRPr b="1" sz="1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To 14:00</a:t>
            </a:r>
            <a:endParaRPr b="1" sz="160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38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aphicFrame>
        <p:nvGraphicFramePr>
          <p:cNvPr id="1484" name="Google Shape;1484;p38"/>
          <p:cNvGraphicFramePr/>
          <p:nvPr/>
        </p:nvGraphicFramePr>
        <p:xfrm>
          <a:off x="704838" y="11868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1289050"/>
                <a:gridCol w="1289050"/>
                <a:gridCol w="1289050"/>
                <a:gridCol w="1289050"/>
                <a:gridCol w="1289050"/>
                <a:gridCol w="1289050"/>
              </a:tblGrid>
              <a:tr h="402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30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09:00 - 12:00</a:t>
                      </a:r>
                      <a:endParaRPr b="1" sz="17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Earth is the third planet </a:t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Saturn has several rings</a:t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Mercury is the smallest planet</a:t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630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</a:t>
                      </a:r>
                      <a:r>
                        <a:rPr b="1" lang="en" sz="17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:00 - 17:00</a:t>
                      </a:r>
                      <a:endParaRPr b="1"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Uranus is seventh planet</a:t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Mars is a very cold place</a:t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Pluto is now a dwarf planet</a:t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630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17</a:t>
                      </a:r>
                      <a:r>
                        <a:rPr b="1" lang="en" sz="1700">
                          <a:solidFill>
                            <a:schemeClr val="accent6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:00 - 22:00</a:t>
                      </a:r>
                      <a:endParaRPr b="1"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Jupiter is the biggest planet</a:t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Venus is the second planet</a:t>
                      </a:r>
                      <a:endParaRPr sz="180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pSp>
        <p:nvGrpSpPr>
          <p:cNvPr id="1485" name="Google Shape;1485;p38"/>
          <p:cNvGrpSpPr/>
          <p:nvPr/>
        </p:nvGrpSpPr>
        <p:grpSpPr>
          <a:xfrm>
            <a:off x="704850" y="3737025"/>
            <a:ext cx="7734300" cy="785100"/>
            <a:chOff x="704850" y="3737025"/>
            <a:chExt cx="7734300" cy="785100"/>
          </a:xfrm>
        </p:grpSpPr>
        <p:sp>
          <p:nvSpPr>
            <p:cNvPr id="1486" name="Google Shape;1486;p38"/>
            <p:cNvSpPr/>
            <p:nvPr/>
          </p:nvSpPr>
          <p:spPr>
            <a:xfrm>
              <a:off x="704850" y="3737025"/>
              <a:ext cx="7734300" cy="785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8"/>
            <p:cNvSpPr txBox="1"/>
            <p:nvPr/>
          </p:nvSpPr>
          <p:spPr>
            <a:xfrm>
              <a:off x="704850" y="3740025"/>
              <a:ext cx="2060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Remember to do:</a:t>
              </a:r>
              <a:endParaRPr/>
            </a:p>
          </p:txBody>
        </p:sp>
      </p:grpSp>
      <p:sp>
        <p:nvSpPr>
          <p:cNvPr id="1488" name="Google Shape;1488;p38"/>
          <p:cNvSpPr txBox="1"/>
          <p:nvPr/>
        </p:nvSpPr>
        <p:spPr>
          <a:xfrm>
            <a:off x="2942425" y="3737025"/>
            <a:ext cx="1548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Uranus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Neptune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Pluto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9" name="Google Shape;1489;p38"/>
          <p:cNvSpPr txBox="1"/>
          <p:nvPr/>
        </p:nvSpPr>
        <p:spPr>
          <a:xfrm>
            <a:off x="4753525" y="3737025"/>
            <a:ext cx="1548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Mars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Venus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Jupiter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0" name="Google Shape;1490;p38"/>
          <p:cNvSpPr txBox="1"/>
          <p:nvPr/>
        </p:nvSpPr>
        <p:spPr>
          <a:xfrm>
            <a:off x="6719850" y="3737025"/>
            <a:ext cx="1548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Saturn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Earth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28575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Moon</a:t>
            </a:r>
            <a:endParaRPr sz="12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39"/>
          <p:cNvSpPr/>
          <p:nvPr/>
        </p:nvSpPr>
        <p:spPr>
          <a:xfrm>
            <a:off x="843900" y="1302700"/>
            <a:ext cx="7493100" cy="315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39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sp>
        <p:nvSpPr>
          <p:cNvPr id="1497" name="Google Shape;1497;p39"/>
          <p:cNvSpPr/>
          <p:nvPr/>
        </p:nvSpPr>
        <p:spPr>
          <a:xfrm>
            <a:off x="925875" y="3818354"/>
            <a:ext cx="624077" cy="621199"/>
          </a:xfrm>
          <a:custGeom>
            <a:rect b="b" l="l" r="r" t="t"/>
            <a:pathLst>
              <a:path extrusionOk="0" h="15325" w="15396">
                <a:moveTo>
                  <a:pt x="13788" y="4359"/>
                </a:moveTo>
                <a:lnTo>
                  <a:pt x="13788" y="6868"/>
                </a:lnTo>
                <a:lnTo>
                  <a:pt x="1608" y="6868"/>
                </a:lnTo>
                <a:lnTo>
                  <a:pt x="1608" y="4359"/>
                </a:lnTo>
                <a:close/>
                <a:moveTo>
                  <a:pt x="13788" y="8457"/>
                </a:moveTo>
                <a:lnTo>
                  <a:pt x="13788" y="10976"/>
                </a:lnTo>
                <a:lnTo>
                  <a:pt x="1608" y="10976"/>
                </a:lnTo>
                <a:lnTo>
                  <a:pt x="1608" y="8457"/>
                </a:lnTo>
                <a:close/>
                <a:moveTo>
                  <a:pt x="804" y="1"/>
                </a:moveTo>
                <a:lnTo>
                  <a:pt x="643" y="19"/>
                </a:lnTo>
                <a:lnTo>
                  <a:pt x="348" y="135"/>
                </a:lnTo>
                <a:lnTo>
                  <a:pt x="134" y="349"/>
                </a:lnTo>
                <a:lnTo>
                  <a:pt x="9" y="635"/>
                </a:lnTo>
                <a:lnTo>
                  <a:pt x="0" y="796"/>
                </a:lnTo>
                <a:lnTo>
                  <a:pt x="0" y="14530"/>
                </a:lnTo>
                <a:lnTo>
                  <a:pt x="9" y="14691"/>
                </a:lnTo>
                <a:lnTo>
                  <a:pt x="134" y="14976"/>
                </a:lnTo>
                <a:lnTo>
                  <a:pt x="348" y="15191"/>
                </a:lnTo>
                <a:lnTo>
                  <a:pt x="643" y="15316"/>
                </a:lnTo>
                <a:lnTo>
                  <a:pt x="804" y="15325"/>
                </a:lnTo>
                <a:lnTo>
                  <a:pt x="974" y="15316"/>
                </a:lnTo>
                <a:lnTo>
                  <a:pt x="1259" y="15191"/>
                </a:lnTo>
                <a:lnTo>
                  <a:pt x="1474" y="14976"/>
                </a:lnTo>
                <a:lnTo>
                  <a:pt x="1599" y="14691"/>
                </a:lnTo>
                <a:lnTo>
                  <a:pt x="1608" y="14530"/>
                </a:lnTo>
                <a:lnTo>
                  <a:pt x="1608" y="12556"/>
                </a:lnTo>
                <a:lnTo>
                  <a:pt x="13788" y="12556"/>
                </a:lnTo>
                <a:lnTo>
                  <a:pt x="13788" y="14530"/>
                </a:lnTo>
                <a:lnTo>
                  <a:pt x="13797" y="14691"/>
                </a:lnTo>
                <a:lnTo>
                  <a:pt x="13922" y="14976"/>
                </a:lnTo>
                <a:lnTo>
                  <a:pt x="14136" y="15191"/>
                </a:lnTo>
                <a:lnTo>
                  <a:pt x="14431" y="15316"/>
                </a:lnTo>
                <a:lnTo>
                  <a:pt x="14592" y="15325"/>
                </a:lnTo>
                <a:lnTo>
                  <a:pt x="14752" y="15316"/>
                </a:lnTo>
                <a:lnTo>
                  <a:pt x="15047" y="15191"/>
                </a:lnTo>
                <a:lnTo>
                  <a:pt x="15261" y="14976"/>
                </a:lnTo>
                <a:lnTo>
                  <a:pt x="15386" y="14691"/>
                </a:lnTo>
                <a:lnTo>
                  <a:pt x="15395" y="14530"/>
                </a:lnTo>
                <a:lnTo>
                  <a:pt x="15395" y="796"/>
                </a:lnTo>
                <a:lnTo>
                  <a:pt x="15386" y="635"/>
                </a:lnTo>
                <a:lnTo>
                  <a:pt x="15261" y="349"/>
                </a:lnTo>
                <a:lnTo>
                  <a:pt x="15047" y="135"/>
                </a:lnTo>
                <a:lnTo>
                  <a:pt x="14752" y="19"/>
                </a:lnTo>
                <a:lnTo>
                  <a:pt x="14592" y="1"/>
                </a:lnTo>
                <a:lnTo>
                  <a:pt x="14431" y="19"/>
                </a:lnTo>
                <a:lnTo>
                  <a:pt x="14136" y="135"/>
                </a:lnTo>
                <a:lnTo>
                  <a:pt x="13922" y="349"/>
                </a:lnTo>
                <a:lnTo>
                  <a:pt x="13797" y="635"/>
                </a:lnTo>
                <a:lnTo>
                  <a:pt x="13788" y="796"/>
                </a:lnTo>
                <a:lnTo>
                  <a:pt x="13788" y="2769"/>
                </a:lnTo>
                <a:lnTo>
                  <a:pt x="1608" y="2769"/>
                </a:lnTo>
                <a:lnTo>
                  <a:pt x="1608" y="796"/>
                </a:lnTo>
                <a:lnTo>
                  <a:pt x="1599" y="635"/>
                </a:lnTo>
                <a:lnTo>
                  <a:pt x="1474" y="349"/>
                </a:lnTo>
                <a:lnTo>
                  <a:pt x="1259" y="135"/>
                </a:lnTo>
                <a:lnTo>
                  <a:pt x="974" y="19"/>
                </a:lnTo>
                <a:lnTo>
                  <a:pt x="804" y="1"/>
                </a:lnTo>
                <a:close/>
              </a:path>
            </a:pathLst>
          </a:custGeom>
          <a:solidFill>
            <a:srgbClr val="2A67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39"/>
          <p:cNvSpPr/>
          <p:nvPr/>
        </p:nvSpPr>
        <p:spPr>
          <a:xfrm>
            <a:off x="953723" y="3851640"/>
            <a:ext cx="624442" cy="621199"/>
          </a:xfrm>
          <a:custGeom>
            <a:rect b="b" l="l" r="r" t="t"/>
            <a:pathLst>
              <a:path extrusionOk="0" h="15325" w="15405">
                <a:moveTo>
                  <a:pt x="13789" y="4349"/>
                </a:moveTo>
                <a:lnTo>
                  <a:pt x="13789" y="6867"/>
                </a:lnTo>
                <a:lnTo>
                  <a:pt x="1617" y="6867"/>
                </a:lnTo>
                <a:lnTo>
                  <a:pt x="1617" y="4349"/>
                </a:lnTo>
                <a:close/>
                <a:moveTo>
                  <a:pt x="13789" y="8457"/>
                </a:moveTo>
                <a:lnTo>
                  <a:pt x="13789" y="10966"/>
                </a:lnTo>
                <a:lnTo>
                  <a:pt x="1617" y="10966"/>
                </a:lnTo>
                <a:lnTo>
                  <a:pt x="1617" y="8457"/>
                </a:lnTo>
                <a:close/>
                <a:moveTo>
                  <a:pt x="813" y="0"/>
                </a:moveTo>
                <a:lnTo>
                  <a:pt x="644" y="9"/>
                </a:lnTo>
                <a:lnTo>
                  <a:pt x="358" y="134"/>
                </a:lnTo>
                <a:lnTo>
                  <a:pt x="135" y="349"/>
                </a:lnTo>
                <a:lnTo>
                  <a:pt x="10" y="634"/>
                </a:lnTo>
                <a:lnTo>
                  <a:pt x="1" y="795"/>
                </a:lnTo>
                <a:lnTo>
                  <a:pt x="1" y="14529"/>
                </a:lnTo>
                <a:lnTo>
                  <a:pt x="10" y="14690"/>
                </a:lnTo>
                <a:lnTo>
                  <a:pt x="135" y="14976"/>
                </a:lnTo>
                <a:lnTo>
                  <a:pt x="358" y="15190"/>
                </a:lnTo>
                <a:lnTo>
                  <a:pt x="644" y="15306"/>
                </a:lnTo>
                <a:lnTo>
                  <a:pt x="813" y="15324"/>
                </a:lnTo>
                <a:lnTo>
                  <a:pt x="974" y="15306"/>
                </a:lnTo>
                <a:lnTo>
                  <a:pt x="1260" y="15190"/>
                </a:lnTo>
                <a:lnTo>
                  <a:pt x="1483" y="14976"/>
                </a:lnTo>
                <a:lnTo>
                  <a:pt x="1608" y="14690"/>
                </a:lnTo>
                <a:lnTo>
                  <a:pt x="1617" y="14529"/>
                </a:lnTo>
                <a:lnTo>
                  <a:pt x="1617" y="12556"/>
                </a:lnTo>
                <a:lnTo>
                  <a:pt x="13789" y="12556"/>
                </a:lnTo>
                <a:lnTo>
                  <a:pt x="13789" y="14529"/>
                </a:lnTo>
                <a:lnTo>
                  <a:pt x="13798" y="14690"/>
                </a:lnTo>
                <a:lnTo>
                  <a:pt x="13923" y="14976"/>
                </a:lnTo>
                <a:lnTo>
                  <a:pt x="14146" y="15190"/>
                </a:lnTo>
                <a:lnTo>
                  <a:pt x="14432" y="15306"/>
                </a:lnTo>
                <a:lnTo>
                  <a:pt x="14592" y="15324"/>
                </a:lnTo>
                <a:lnTo>
                  <a:pt x="14762" y="15306"/>
                </a:lnTo>
                <a:lnTo>
                  <a:pt x="15048" y="15190"/>
                </a:lnTo>
                <a:lnTo>
                  <a:pt x="15271" y="14976"/>
                </a:lnTo>
                <a:lnTo>
                  <a:pt x="15396" y="14690"/>
                </a:lnTo>
                <a:lnTo>
                  <a:pt x="15405" y="14529"/>
                </a:lnTo>
                <a:lnTo>
                  <a:pt x="15405" y="795"/>
                </a:lnTo>
                <a:lnTo>
                  <a:pt x="15396" y="634"/>
                </a:lnTo>
                <a:lnTo>
                  <a:pt x="15271" y="349"/>
                </a:lnTo>
                <a:lnTo>
                  <a:pt x="15048" y="134"/>
                </a:lnTo>
                <a:lnTo>
                  <a:pt x="14762" y="9"/>
                </a:lnTo>
                <a:lnTo>
                  <a:pt x="14592" y="0"/>
                </a:lnTo>
                <a:lnTo>
                  <a:pt x="14432" y="9"/>
                </a:lnTo>
                <a:lnTo>
                  <a:pt x="14146" y="134"/>
                </a:lnTo>
                <a:lnTo>
                  <a:pt x="13923" y="349"/>
                </a:lnTo>
                <a:lnTo>
                  <a:pt x="13798" y="634"/>
                </a:lnTo>
                <a:lnTo>
                  <a:pt x="13789" y="795"/>
                </a:lnTo>
                <a:lnTo>
                  <a:pt x="13789" y="2769"/>
                </a:lnTo>
                <a:lnTo>
                  <a:pt x="1617" y="2769"/>
                </a:lnTo>
                <a:lnTo>
                  <a:pt x="1617" y="795"/>
                </a:lnTo>
                <a:lnTo>
                  <a:pt x="1608" y="634"/>
                </a:lnTo>
                <a:lnTo>
                  <a:pt x="1483" y="349"/>
                </a:lnTo>
                <a:lnTo>
                  <a:pt x="1260" y="134"/>
                </a:lnTo>
                <a:lnTo>
                  <a:pt x="974" y="9"/>
                </a:lnTo>
                <a:lnTo>
                  <a:pt x="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9" name="Google Shape;1499;p39"/>
          <p:cNvGrpSpPr/>
          <p:nvPr/>
        </p:nvGrpSpPr>
        <p:grpSpPr>
          <a:xfrm>
            <a:off x="8266179" y="3676793"/>
            <a:ext cx="624080" cy="904317"/>
            <a:chOff x="8445679" y="3399693"/>
            <a:chExt cx="624080" cy="904317"/>
          </a:xfrm>
        </p:grpSpPr>
        <p:sp>
          <p:nvSpPr>
            <p:cNvPr id="1500" name="Google Shape;1500;p39"/>
            <p:cNvSpPr/>
            <p:nvPr/>
          </p:nvSpPr>
          <p:spPr>
            <a:xfrm>
              <a:off x="8445679" y="3399693"/>
              <a:ext cx="607321" cy="903444"/>
            </a:xfrm>
            <a:custGeom>
              <a:rect b="b" l="l" r="r" t="t"/>
              <a:pathLst>
                <a:path extrusionOk="0" h="27925" w="18772">
                  <a:moveTo>
                    <a:pt x="1" y="1"/>
                  </a:moveTo>
                  <a:lnTo>
                    <a:pt x="1" y="27925"/>
                  </a:lnTo>
                  <a:lnTo>
                    <a:pt x="18771" y="27925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rgbClr val="0301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9"/>
            <p:cNvSpPr/>
            <p:nvPr/>
          </p:nvSpPr>
          <p:spPr>
            <a:xfrm>
              <a:off x="8462437" y="3400567"/>
              <a:ext cx="607321" cy="903444"/>
            </a:xfrm>
            <a:custGeom>
              <a:rect b="b" l="l" r="r" t="t"/>
              <a:pathLst>
                <a:path extrusionOk="0" h="27925" w="18772">
                  <a:moveTo>
                    <a:pt x="1" y="0"/>
                  </a:moveTo>
                  <a:lnTo>
                    <a:pt x="1" y="27924"/>
                  </a:lnTo>
                  <a:lnTo>
                    <a:pt x="18771" y="27924"/>
                  </a:lnTo>
                  <a:lnTo>
                    <a:pt x="187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9"/>
            <p:cNvSpPr/>
            <p:nvPr/>
          </p:nvSpPr>
          <p:spPr>
            <a:xfrm>
              <a:off x="8462437" y="3399693"/>
              <a:ext cx="607321" cy="43676"/>
            </a:xfrm>
            <a:custGeom>
              <a:rect b="b" l="l" r="r" t="t"/>
              <a:pathLst>
                <a:path extrusionOk="0" h="1350" w="18772">
                  <a:moveTo>
                    <a:pt x="1" y="1"/>
                  </a:moveTo>
                  <a:lnTo>
                    <a:pt x="1" y="1349"/>
                  </a:lnTo>
                  <a:lnTo>
                    <a:pt x="18771" y="1349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9"/>
            <p:cNvSpPr/>
            <p:nvPr/>
          </p:nvSpPr>
          <p:spPr>
            <a:xfrm>
              <a:off x="8462437" y="3495327"/>
              <a:ext cx="607321" cy="43644"/>
            </a:xfrm>
            <a:custGeom>
              <a:rect b="b" l="l" r="r" t="t"/>
              <a:pathLst>
                <a:path extrusionOk="0" h="1349" w="18772">
                  <a:moveTo>
                    <a:pt x="1" y="0"/>
                  </a:moveTo>
                  <a:lnTo>
                    <a:pt x="1" y="1349"/>
                  </a:lnTo>
                  <a:lnTo>
                    <a:pt x="18771" y="1349"/>
                  </a:lnTo>
                  <a:lnTo>
                    <a:pt x="18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9"/>
            <p:cNvSpPr/>
            <p:nvPr/>
          </p:nvSpPr>
          <p:spPr>
            <a:xfrm>
              <a:off x="8462437" y="3590960"/>
              <a:ext cx="607321" cy="43352"/>
            </a:xfrm>
            <a:custGeom>
              <a:rect b="b" l="l" r="r" t="t"/>
              <a:pathLst>
                <a:path extrusionOk="0" h="1340" w="18772">
                  <a:moveTo>
                    <a:pt x="1" y="0"/>
                  </a:moveTo>
                  <a:lnTo>
                    <a:pt x="1" y="1340"/>
                  </a:lnTo>
                  <a:lnTo>
                    <a:pt x="18771" y="1340"/>
                  </a:lnTo>
                  <a:lnTo>
                    <a:pt x="18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5" name="Google Shape;1505;p39"/>
            <p:cNvSpPr/>
            <p:nvPr/>
          </p:nvSpPr>
          <p:spPr>
            <a:xfrm>
              <a:off x="8462437" y="3686302"/>
              <a:ext cx="607321" cy="43644"/>
            </a:xfrm>
            <a:custGeom>
              <a:rect b="b" l="l" r="r" t="t"/>
              <a:pathLst>
                <a:path extrusionOk="0" h="1349" w="18772">
                  <a:moveTo>
                    <a:pt x="1" y="0"/>
                  </a:moveTo>
                  <a:lnTo>
                    <a:pt x="1" y="1349"/>
                  </a:lnTo>
                  <a:lnTo>
                    <a:pt x="18771" y="1349"/>
                  </a:lnTo>
                  <a:lnTo>
                    <a:pt x="18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6" name="Google Shape;1506;p39"/>
            <p:cNvSpPr/>
            <p:nvPr/>
          </p:nvSpPr>
          <p:spPr>
            <a:xfrm>
              <a:off x="8462437" y="3781903"/>
              <a:ext cx="607321" cy="43676"/>
            </a:xfrm>
            <a:custGeom>
              <a:rect b="b" l="l" r="r" t="t"/>
              <a:pathLst>
                <a:path extrusionOk="0" h="1350" w="18772">
                  <a:moveTo>
                    <a:pt x="1" y="1"/>
                  </a:moveTo>
                  <a:lnTo>
                    <a:pt x="1" y="1349"/>
                  </a:lnTo>
                  <a:lnTo>
                    <a:pt x="18771" y="1349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7" name="Google Shape;1507;p39"/>
            <p:cNvSpPr/>
            <p:nvPr/>
          </p:nvSpPr>
          <p:spPr>
            <a:xfrm>
              <a:off x="8462437" y="3877536"/>
              <a:ext cx="607321" cy="43676"/>
            </a:xfrm>
            <a:custGeom>
              <a:rect b="b" l="l" r="r" t="t"/>
              <a:pathLst>
                <a:path extrusionOk="0" h="1350" w="18772">
                  <a:moveTo>
                    <a:pt x="1" y="1"/>
                  </a:moveTo>
                  <a:lnTo>
                    <a:pt x="1" y="1349"/>
                  </a:lnTo>
                  <a:lnTo>
                    <a:pt x="18771" y="1349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8" name="Google Shape;1508;p39"/>
            <p:cNvSpPr/>
            <p:nvPr/>
          </p:nvSpPr>
          <p:spPr>
            <a:xfrm>
              <a:off x="8462437" y="3973169"/>
              <a:ext cx="607321" cy="43385"/>
            </a:xfrm>
            <a:custGeom>
              <a:rect b="b" l="l" r="r" t="t"/>
              <a:pathLst>
                <a:path extrusionOk="0" h="1341" w="18772">
                  <a:moveTo>
                    <a:pt x="1" y="1"/>
                  </a:moveTo>
                  <a:lnTo>
                    <a:pt x="1" y="1340"/>
                  </a:lnTo>
                  <a:lnTo>
                    <a:pt x="18771" y="1340"/>
                  </a:lnTo>
                  <a:lnTo>
                    <a:pt x="187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9" name="Google Shape;1509;p39"/>
            <p:cNvSpPr/>
            <p:nvPr/>
          </p:nvSpPr>
          <p:spPr>
            <a:xfrm>
              <a:off x="8462437" y="4068512"/>
              <a:ext cx="607321" cy="43644"/>
            </a:xfrm>
            <a:custGeom>
              <a:rect b="b" l="l" r="r" t="t"/>
              <a:pathLst>
                <a:path extrusionOk="0" h="1349" w="18772">
                  <a:moveTo>
                    <a:pt x="1" y="0"/>
                  </a:moveTo>
                  <a:lnTo>
                    <a:pt x="1" y="1349"/>
                  </a:lnTo>
                  <a:lnTo>
                    <a:pt x="18771" y="1349"/>
                  </a:lnTo>
                  <a:lnTo>
                    <a:pt x="18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0" name="Google Shape;1510;p39"/>
            <p:cNvSpPr/>
            <p:nvPr/>
          </p:nvSpPr>
          <p:spPr>
            <a:xfrm>
              <a:off x="8462437" y="4164145"/>
              <a:ext cx="607321" cy="43644"/>
            </a:xfrm>
            <a:custGeom>
              <a:rect b="b" l="l" r="r" t="t"/>
              <a:pathLst>
                <a:path extrusionOk="0" h="1349" w="18772">
                  <a:moveTo>
                    <a:pt x="1" y="0"/>
                  </a:moveTo>
                  <a:lnTo>
                    <a:pt x="1" y="1349"/>
                  </a:lnTo>
                  <a:lnTo>
                    <a:pt x="18771" y="1349"/>
                  </a:lnTo>
                  <a:lnTo>
                    <a:pt x="18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1" name="Google Shape;1511;p39"/>
            <p:cNvSpPr/>
            <p:nvPr/>
          </p:nvSpPr>
          <p:spPr>
            <a:xfrm>
              <a:off x="8462437" y="4259778"/>
              <a:ext cx="607321" cy="43644"/>
            </a:xfrm>
            <a:custGeom>
              <a:rect b="b" l="l" r="r" t="t"/>
              <a:pathLst>
                <a:path extrusionOk="0" h="1349" w="18772">
                  <a:moveTo>
                    <a:pt x="1" y="0"/>
                  </a:moveTo>
                  <a:lnTo>
                    <a:pt x="1" y="1348"/>
                  </a:lnTo>
                  <a:lnTo>
                    <a:pt x="18771" y="1348"/>
                  </a:lnTo>
                  <a:lnTo>
                    <a:pt x="187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2" name="Google Shape;1512;p39"/>
          <p:cNvGrpSpPr/>
          <p:nvPr/>
        </p:nvGrpSpPr>
        <p:grpSpPr>
          <a:xfrm>
            <a:off x="7942788" y="816400"/>
            <a:ext cx="896600" cy="917350"/>
            <a:chOff x="9957600" y="121800"/>
            <a:chExt cx="896600" cy="917350"/>
          </a:xfrm>
        </p:grpSpPr>
        <p:sp>
          <p:nvSpPr>
            <p:cNvPr id="1513" name="Google Shape;1513;p39"/>
            <p:cNvSpPr/>
            <p:nvPr/>
          </p:nvSpPr>
          <p:spPr>
            <a:xfrm>
              <a:off x="10159875" y="580575"/>
              <a:ext cx="346500" cy="458575"/>
            </a:xfrm>
            <a:custGeom>
              <a:rect b="b" l="l" r="r" t="t"/>
              <a:pathLst>
                <a:path extrusionOk="0" h="18343" w="13860">
                  <a:moveTo>
                    <a:pt x="9841" y="1"/>
                  </a:moveTo>
                  <a:lnTo>
                    <a:pt x="0" y="15673"/>
                  </a:lnTo>
                  <a:lnTo>
                    <a:pt x="13859" y="18343"/>
                  </a:lnTo>
                  <a:lnTo>
                    <a:pt x="98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4" name="Google Shape;1514;p39"/>
            <p:cNvSpPr/>
            <p:nvPr/>
          </p:nvSpPr>
          <p:spPr>
            <a:xfrm>
              <a:off x="9957600" y="323850"/>
              <a:ext cx="448300" cy="352300"/>
            </a:xfrm>
            <a:custGeom>
              <a:rect b="b" l="l" r="r" t="t"/>
              <a:pathLst>
                <a:path extrusionOk="0" h="14092" w="17932">
                  <a:moveTo>
                    <a:pt x="2412" y="0"/>
                  </a:moveTo>
                  <a:lnTo>
                    <a:pt x="1" y="14092"/>
                  </a:lnTo>
                  <a:lnTo>
                    <a:pt x="17932" y="10270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5" name="Google Shape;1515;p39"/>
            <p:cNvSpPr/>
            <p:nvPr/>
          </p:nvSpPr>
          <p:spPr>
            <a:xfrm>
              <a:off x="9957600" y="580575"/>
              <a:ext cx="448300" cy="391825"/>
            </a:xfrm>
            <a:custGeom>
              <a:rect b="b" l="l" r="r" t="t"/>
              <a:pathLst>
                <a:path extrusionOk="0" h="15673" w="17932">
                  <a:moveTo>
                    <a:pt x="17932" y="1"/>
                  </a:moveTo>
                  <a:lnTo>
                    <a:pt x="1" y="3823"/>
                  </a:lnTo>
                  <a:lnTo>
                    <a:pt x="1" y="3823"/>
                  </a:lnTo>
                  <a:lnTo>
                    <a:pt x="8091" y="15673"/>
                  </a:lnTo>
                  <a:lnTo>
                    <a:pt x="17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6" name="Google Shape;1516;p39"/>
            <p:cNvSpPr/>
            <p:nvPr/>
          </p:nvSpPr>
          <p:spPr>
            <a:xfrm>
              <a:off x="10405875" y="580575"/>
              <a:ext cx="388050" cy="458575"/>
            </a:xfrm>
            <a:custGeom>
              <a:rect b="b" l="l" r="r" t="t"/>
              <a:pathLst>
                <a:path extrusionOk="0" h="18343" w="15522">
                  <a:moveTo>
                    <a:pt x="1" y="1"/>
                  </a:moveTo>
                  <a:lnTo>
                    <a:pt x="4019" y="18343"/>
                  </a:lnTo>
                  <a:lnTo>
                    <a:pt x="15521" y="102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7" name="Google Shape;1517;p39"/>
            <p:cNvSpPr/>
            <p:nvPr/>
          </p:nvSpPr>
          <p:spPr>
            <a:xfrm>
              <a:off x="10017875" y="121800"/>
              <a:ext cx="388025" cy="458800"/>
            </a:xfrm>
            <a:custGeom>
              <a:rect b="b" l="l" r="r" t="t"/>
              <a:pathLst>
                <a:path extrusionOk="0" h="18352" w="15521">
                  <a:moveTo>
                    <a:pt x="11502" y="1"/>
                  </a:moveTo>
                  <a:lnTo>
                    <a:pt x="1" y="8082"/>
                  </a:lnTo>
                  <a:lnTo>
                    <a:pt x="15521" y="18352"/>
                  </a:lnTo>
                  <a:lnTo>
                    <a:pt x="115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8" name="Google Shape;1518;p39"/>
            <p:cNvSpPr/>
            <p:nvPr/>
          </p:nvSpPr>
          <p:spPr>
            <a:xfrm>
              <a:off x="10405875" y="484800"/>
              <a:ext cx="448325" cy="352325"/>
            </a:xfrm>
            <a:custGeom>
              <a:rect b="b" l="l" r="r" t="t"/>
              <a:pathLst>
                <a:path extrusionOk="0" h="14093" w="17933">
                  <a:moveTo>
                    <a:pt x="17932" y="1"/>
                  </a:moveTo>
                  <a:lnTo>
                    <a:pt x="1" y="3832"/>
                  </a:lnTo>
                  <a:lnTo>
                    <a:pt x="15521" y="14092"/>
                  </a:lnTo>
                  <a:lnTo>
                    <a:pt x="179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9"/>
            <p:cNvSpPr/>
            <p:nvPr/>
          </p:nvSpPr>
          <p:spPr>
            <a:xfrm>
              <a:off x="10305425" y="121800"/>
              <a:ext cx="346500" cy="458800"/>
            </a:xfrm>
            <a:custGeom>
              <a:rect b="b" l="l" r="r" t="t"/>
              <a:pathLst>
                <a:path extrusionOk="0" h="18352" w="13860">
                  <a:moveTo>
                    <a:pt x="0" y="1"/>
                  </a:moveTo>
                  <a:lnTo>
                    <a:pt x="4019" y="18352"/>
                  </a:lnTo>
                  <a:lnTo>
                    <a:pt x="13860" y="26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9"/>
            <p:cNvSpPr/>
            <p:nvPr/>
          </p:nvSpPr>
          <p:spPr>
            <a:xfrm>
              <a:off x="10405875" y="188550"/>
              <a:ext cx="448325" cy="392050"/>
            </a:xfrm>
            <a:custGeom>
              <a:rect b="b" l="l" r="r" t="t"/>
              <a:pathLst>
                <a:path extrusionOk="0" h="15682" w="17933">
                  <a:moveTo>
                    <a:pt x="9842" y="1"/>
                  </a:moveTo>
                  <a:lnTo>
                    <a:pt x="1" y="15682"/>
                  </a:lnTo>
                  <a:lnTo>
                    <a:pt x="1" y="15682"/>
                  </a:lnTo>
                  <a:lnTo>
                    <a:pt x="17932" y="11851"/>
                  </a:lnTo>
                  <a:lnTo>
                    <a:pt x="98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1" name="Google Shape;1521;p39"/>
          <p:cNvGrpSpPr/>
          <p:nvPr/>
        </p:nvGrpSpPr>
        <p:grpSpPr>
          <a:xfrm>
            <a:off x="8445667" y="2058843"/>
            <a:ext cx="265111" cy="265112"/>
            <a:chOff x="9359192" y="1285630"/>
            <a:chExt cx="265111" cy="265112"/>
          </a:xfrm>
        </p:grpSpPr>
        <p:sp>
          <p:nvSpPr>
            <p:cNvPr id="1522" name="Google Shape;1522;p39"/>
            <p:cNvSpPr/>
            <p:nvPr/>
          </p:nvSpPr>
          <p:spPr>
            <a:xfrm>
              <a:off x="9359192" y="1285630"/>
              <a:ext cx="264788" cy="264788"/>
            </a:xfrm>
            <a:custGeom>
              <a:rect b="b" l="l" r="r" t="t"/>
              <a:pathLst>
                <a:path extrusionOk="0" h="7386" w="7386">
                  <a:moveTo>
                    <a:pt x="4046" y="0"/>
                  </a:moveTo>
                  <a:lnTo>
                    <a:pt x="3314" y="9"/>
                  </a:lnTo>
                  <a:lnTo>
                    <a:pt x="2599" y="152"/>
                  </a:lnTo>
                  <a:lnTo>
                    <a:pt x="1948" y="429"/>
                  </a:lnTo>
                  <a:lnTo>
                    <a:pt x="1358" y="822"/>
                  </a:lnTo>
                  <a:lnTo>
                    <a:pt x="849" y="1322"/>
                  </a:lnTo>
                  <a:lnTo>
                    <a:pt x="438" y="1920"/>
                  </a:lnTo>
                  <a:lnTo>
                    <a:pt x="153" y="2599"/>
                  </a:lnTo>
                  <a:lnTo>
                    <a:pt x="63" y="2965"/>
                  </a:lnTo>
                  <a:lnTo>
                    <a:pt x="1" y="3340"/>
                  </a:lnTo>
                  <a:lnTo>
                    <a:pt x="10" y="4081"/>
                  </a:lnTo>
                  <a:lnTo>
                    <a:pt x="153" y="4787"/>
                  </a:lnTo>
                  <a:lnTo>
                    <a:pt x="430" y="5447"/>
                  </a:lnTo>
                  <a:lnTo>
                    <a:pt x="822" y="6037"/>
                  </a:lnTo>
                  <a:lnTo>
                    <a:pt x="1322" y="6546"/>
                  </a:lnTo>
                  <a:lnTo>
                    <a:pt x="1921" y="6948"/>
                  </a:lnTo>
                  <a:lnTo>
                    <a:pt x="2599" y="7242"/>
                  </a:lnTo>
                  <a:lnTo>
                    <a:pt x="2966" y="7323"/>
                  </a:lnTo>
                  <a:lnTo>
                    <a:pt x="3341" y="7385"/>
                  </a:lnTo>
                  <a:lnTo>
                    <a:pt x="4082" y="7385"/>
                  </a:lnTo>
                  <a:lnTo>
                    <a:pt x="4787" y="7242"/>
                  </a:lnTo>
                  <a:lnTo>
                    <a:pt x="5448" y="6966"/>
                  </a:lnTo>
                  <a:lnTo>
                    <a:pt x="6038" y="6573"/>
                  </a:lnTo>
                  <a:lnTo>
                    <a:pt x="6547" y="6073"/>
                  </a:lnTo>
                  <a:lnTo>
                    <a:pt x="6948" y="5474"/>
                  </a:lnTo>
                  <a:lnTo>
                    <a:pt x="7243" y="4796"/>
                  </a:lnTo>
                  <a:lnTo>
                    <a:pt x="7323" y="4420"/>
                  </a:lnTo>
                  <a:lnTo>
                    <a:pt x="7386" y="4045"/>
                  </a:lnTo>
                  <a:lnTo>
                    <a:pt x="7386" y="3313"/>
                  </a:lnTo>
                  <a:lnTo>
                    <a:pt x="7243" y="2608"/>
                  </a:lnTo>
                  <a:lnTo>
                    <a:pt x="6966" y="1947"/>
                  </a:lnTo>
                  <a:lnTo>
                    <a:pt x="6573" y="1358"/>
                  </a:lnTo>
                  <a:lnTo>
                    <a:pt x="6073" y="849"/>
                  </a:lnTo>
                  <a:lnTo>
                    <a:pt x="5475" y="438"/>
                  </a:lnTo>
                  <a:lnTo>
                    <a:pt x="4796" y="152"/>
                  </a:lnTo>
                  <a:lnTo>
                    <a:pt x="4421" y="63"/>
                  </a:lnTo>
                  <a:lnTo>
                    <a:pt x="40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9"/>
            <p:cNvSpPr/>
            <p:nvPr/>
          </p:nvSpPr>
          <p:spPr>
            <a:xfrm>
              <a:off x="9468679" y="1355073"/>
              <a:ext cx="140604" cy="195669"/>
            </a:xfrm>
            <a:custGeom>
              <a:rect b="b" l="l" r="r" t="t"/>
              <a:pathLst>
                <a:path extrusionOk="0" h="5458" w="3922">
                  <a:moveTo>
                    <a:pt x="626" y="1"/>
                  </a:moveTo>
                  <a:lnTo>
                    <a:pt x="697" y="358"/>
                  </a:lnTo>
                  <a:lnTo>
                    <a:pt x="778" y="1099"/>
                  </a:lnTo>
                  <a:lnTo>
                    <a:pt x="769" y="1841"/>
                  </a:lnTo>
                  <a:lnTo>
                    <a:pt x="706" y="2573"/>
                  </a:lnTo>
                  <a:lnTo>
                    <a:pt x="519" y="3635"/>
                  </a:lnTo>
                  <a:lnTo>
                    <a:pt x="180" y="4895"/>
                  </a:lnTo>
                  <a:lnTo>
                    <a:pt x="1" y="5404"/>
                  </a:lnTo>
                  <a:lnTo>
                    <a:pt x="305" y="5448"/>
                  </a:lnTo>
                  <a:lnTo>
                    <a:pt x="903" y="5457"/>
                  </a:lnTo>
                  <a:lnTo>
                    <a:pt x="1483" y="5368"/>
                  </a:lnTo>
                  <a:lnTo>
                    <a:pt x="2037" y="5189"/>
                  </a:lnTo>
                  <a:lnTo>
                    <a:pt x="2546" y="4939"/>
                  </a:lnTo>
                  <a:lnTo>
                    <a:pt x="3019" y="4600"/>
                  </a:lnTo>
                  <a:lnTo>
                    <a:pt x="3430" y="4198"/>
                  </a:lnTo>
                  <a:lnTo>
                    <a:pt x="3778" y="3734"/>
                  </a:lnTo>
                  <a:lnTo>
                    <a:pt x="3921" y="3475"/>
                  </a:lnTo>
                  <a:lnTo>
                    <a:pt x="3796" y="3216"/>
                  </a:lnTo>
                  <a:lnTo>
                    <a:pt x="3528" y="2689"/>
                  </a:lnTo>
                  <a:lnTo>
                    <a:pt x="3216" y="2189"/>
                  </a:lnTo>
                  <a:lnTo>
                    <a:pt x="2859" y="1716"/>
                  </a:lnTo>
                  <a:lnTo>
                    <a:pt x="2448" y="1269"/>
                  </a:lnTo>
                  <a:lnTo>
                    <a:pt x="2001" y="849"/>
                  </a:lnTo>
                  <a:lnTo>
                    <a:pt x="1492" y="474"/>
                  </a:lnTo>
                  <a:lnTo>
                    <a:pt x="930" y="144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9"/>
            <p:cNvSpPr/>
            <p:nvPr/>
          </p:nvSpPr>
          <p:spPr>
            <a:xfrm>
              <a:off x="9491122" y="1289144"/>
              <a:ext cx="123898" cy="79730"/>
            </a:xfrm>
            <a:custGeom>
              <a:rect b="b" l="l" r="r" t="t"/>
              <a:pathLst>
                <a:path extrusionOk="0" h="2224" w="3456">
                  <a:moveTo>
                    <a:pt x="884" y="0"/>
                  </a:moveTo>
                  <a:lnTo>
                    <a:pt x="670" y="206"/>
                  </a:lnTo>
                  <a:lnTo>
                    <a:pt x="330" y="670"/>
                  </a:lnTo>
                  <a:lnTo>
                    <a:pt x="107" y="1161"/>
                  </a:lnTo>
                  <a:lnTo>
                    <a:pt x="9" y="1626"/>
                  </a:lnTo>
                  <a:lnTo>
                    <a:pt x="0" y="1840"/>
                  </a:lnTo>
                  <a:lnTo>
                    <a:pt x="214" y="1795"/>
                  </a:lnTo>
                  <a:lnTo>
                    <a:pt x="652" y="1751"/>
                  </a:lnTo>
                  <a:lnTo>
                    <a:pt x="1331" y="1760"/>
                  </a:lnTo>
                  <a:lnTo>
                    <a:pt x="2233" y="1885"/>
                  </a:lnTo>
                  <a:lnTo>
                    <a:pt x="3072" y="2099"/>
                  </a:lnTo>
                  <a:lnTo>
                    <a:pt x="3456" y="2224"/>
                  </a:lnTo>
                  <a:lnTo>
                    <a:pt x="3367" y="2019"/>
                  </a:lnTo>
                  <a:lnTo>
                    <a:pt x="3161" y="1644"/>
                  </a:lnTo>
                  <a:lnTo>
                    <a:pt x="2911" y="1286"/>
                  </a:lnTo>
                  <a:lnTo>
                    <a:pt x="2616" y="965"/>
                  </a:lnTo>
                  <a:lnTo>
                    <a:pt x="2295" y="670"/>
                  </a:lnTo>
                  <a:lnTo>
                    <a:pt x="1929" y="429"/>
                  </a:lnTo>
                  <a:lnTo>
                    <a:pt x="1536" y="215"/>
                  </a:lnTo>
                  <a:lnTo>
                    <a:pt x="1107" y="6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39"/>
            <p:cNvSpPr/>
            <p:nvPr/>
          </p:nvSpPr>
          <p:spPr>
            <a:xfrm>
              <a:off x="9360482" y="1290434"/>
              <a:ext cx="130673" cy="107586"/>
            </a:xfrm>
            <a:custGeom>
              <a:rect b="b" l="l" r="r" t="t"/>
              <a:pathLst>
                <a:path extrusionOk="0" h="3001" w="3645">
                  <a:moveTo>
                    <a:pt x="2644" y="0"/>
                  </a:moveTo>
                  <a:lnTo>
                    <a:pt x="2403" y="80"/>
                  </a:lnTo>
                  <a:lnTo>
                    <a:pt x="1947" y="277"/>
                  </a:lnTo>
                  <a:lnTo>
                    <a:pt x="1519" y="536"/>
                  </a:lnTo>
                  <a:lnTo>
                    <a:pt x="1135" y="848"/>
                  </a:lnTo>
                  <a:lnTo>
                    <a:pt x="795" y="1215"/>
                  </a:lnTo>
                  <a:lnTo>
                    <a:pt x="501" y="1625"/>
                  </a:lnTo>
                  <a:lnTo>
                    <a:pt x="260" y="2081"/>
                  </a:lnTo>
                  <a:lnTo>
                    <a:pt x="90" y="2572"/>
                  </a:lnTo>
                  <a:lnTo>
                    <a:pt x="27" y="2831"/>
                  </a:lnTo>
                  <a:lnTo>
                    <a:pt x="18" y="2920"/>
                  </a:lnTo>
                  <a:lnTo>
                    <a:pt x="1" y="3001"/>
                  </a:lnTo>
                  <a:lnTo>
                    <a:pt x="322" y="2759"/>
                  </a:lnTo>
                  <a:lnTo>
                    <a:pt x="974" y="2384"/>
                  </a:lnTo>
                  <a:lnTo>
                    <a:pt x="1599" y="2125"/>
                  </a:lnTo>
                  <a:lnTo>
                    <a:pt x="2197" y="1956"/>
                  </a:lnTo>
                  <a:lnTo>
                    <a:pt x="2956" y="1822"/>
                  </a:lnTo>
                  <a:lnTo>
                    <a:pt x="3582" y="1795"/>
                  </a:lnTo>
                  <a:lnTo>
                    <a:pt x="3644" y="1804"/>
                  </a:lnTo>
                  <a:lnTo>
                    <a:pt x="3626" y="1518"/>
                  </a:lnTo>
                  <a:lnTo>
                    <a:pt x="3465" y="1000"/>
                  </a:lnTo>
                  <a:lnTo>
                    <a:pt x="3189" y="554"/>
                  </a:lnTo>
                  <a:lnTo>
                    <a:pt x="2840" y="170"/>
                  </a:lnTo>
                  <a:lnTo>
                    <a:pt x="26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9475742" y="1340374"/>
              <a:ext cx="31405" cy="26601"/>
            </a:xfrm>
            <a:custGeom>
              <a:rect b="b" l="l" r="r" t="t"/>
              <a:pathLst>
                <a:path extrusionOk="0" h="742" w="876">
                  <a:moveTo>
                    <a:pt x="420" y="0"/>
                  </a:moveTo>
                  <a:lnTo>
                    <a:pt x="259" y="27"/>
                  </a:lnTo>
                  <a:lnTo>
                    <a:pt x="116" y="98"/>
                  </a:lnTo>
                  <a:lnTo>
                    <a:pt x="27" y="215"/>
                  </a:lnTo>
                  <a:lnTo>
                    <a:pt x="9" y="286"/>
                  </a:lnTo>
                  <a:lnTo>
                    <a:pt x="0" y="357"/>
                  </a:lnTo>
                  <a:lnTo>
                    <a:pt x="36" y="500"/>
                  </a:lnTo>
                  <a:lnTo>
                    <a:pt x="134" y="625"/>
                  </a:lnTo>
                  <a:lnTo>
                    <a:pt x="277" y="706"/>
                  </a:lnTo>
                  <a:lnTo>
                    <a:pt x="367" y="732"/>
                  </a:lnTo>
                  <a:lnTo>
                    <a:pt x="456" y="741"/>
                  </a:lnTo>
                  <a:lnTo>
                    <a:pt x="617" y="715"/>
                  </a:lnTo>
                  <a:lnTo>
                    <a:pt x="750" y="643"/>
                  </a:lnTo>
                  <a:lnTo>
                    <a:pt x="849" y="527"/>
                  </a:lnTo>
                  <a:lnTo>
                    <a:pt x="867" y="456"/>
                  </a:lnTo>
                  <a:lnTo>
                    <a:pt x="876" y="384"/>
                  </a:lnTo>
                  <a:lnTo>
                    <a:pt x="831" y="241"/>
                  </a:lnTo>
                  <a:lnTo>
                    <a:pt x="742" y="125"/>
                  </a:lnTo>
                  <a:lnTo>
                    <a:pt x="599" y="36"/>
                  </a:lnTo>
                  <a:lnTo>
                    <a:pt x="509" y="18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9E1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9475742" y="1345823"/>
              <a:ext cx="31082" cy="21151"/>
            </a:xfrm>
            <a:custGeom>
              <a:rect b="b" l="l" r="r" t="t"/>
              <a:pathLst>
                <a:path extrusionOk="0" h="590" w="867">
                  <a:moveTo>
                    <a:pt x="81" y="0"/>
                  </a:moveTo>
                  <a:lnTo>
                    <a:pt x="36" y="63"/>
                  </a:lnTo>
                  <a:lnTo>
                    <a:pt x="9" y="134"/>
                  </a:lnTo>
                  <a:lnTo>
                    <a:pt x="0" y="205"/>
                  </a:lnTo>
                  <a:lnTo>
                    <a:pt x="36" y="348"/>
                  </a:lnTo>
                  <a:lnTo>
                    <a:pt x="134" y="473"/>
                  </a:lnTo>
                  <a:lnTo>
                    <a:pt x="277" y="554"/>
                  </a:lnTo>
                  <a:lnTo>
                    <a:pt x="367" y="580"/>
                  </a:lnTo>
                  <a:lnTo>
                    <a:pt x="456" y="589"/>
                  </a:lnTo>
                  <a:lnTo>
                    <a:pt x="617" y="563"/>
                  </a:lnTo>
                  <a:lnTo>
                    <a:pt x="750" y="491"/>
                  </a:lnTo>
                  <a:lnTo>
                    <a:pt x="849" y="375"/>
                  </a:lnTo>
                  <a:lnTo>
                    <a:pt x="867" y="304"/>
                  </a:lnTo>
                  <a:lnTo>
                    <a:pt x="867" y="295"/>
                  </a:lnTo>
                  <a:lnTo>
                    <a:pt x="867" y="286"/>
                  </a:lnTo>
                  <a:lnTo>
                    <a:pt x="840" y="304"/>
                  </a:lnTo>
                  <a:lnTo>
                    <a:pt x="599" y="411"/>
                  </a:lnTo>
                  <a:lnTo>
                    <a:pt x="438" y="420"/>
                  </a:lnTo>
                  <a:lnTo>
                    <a:pt x="349" y="402"/>
                  </a:lnTo>
                  <a:lnTo>
                    <a:pt x="215" y="321"/>
                  </a:lnTo>
                  <a:lnTo>
                    <a:pt x="116" y="205"/>
                  </a:lnTo>
                  <a:lnTo>
                    <a:pt x="72" y="71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DF9D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9359192" y="1369162"/>
              <a:ext cx="265111" cy="181258"/>
            </a:xfrm>
            <a:custGeom>
              <a:rect b="b" l="l" r="r" t="t"/>
              <a:pathLst>
                <a:path extrusionOk="0" h="5056" w="7395">
                  <a:moveTo>
                    <a:pt x="260" y="1"/>
                  </a:moveTo>
                  <a:lnTo>
                    <a:pt x="144" y="313"/>
                  </a:lnTo>
                  <a:lnTo>
                    <a:pt x="63" y="635"/>
                  </a:lnTo>
                  <a:lnTo>
                    <a:pt x="1" y="1010"/>
                  </a:lnTo>
                  <a:lnTo>
                    <a:pt x="10" y="1751"/>
                  </a:lnTo>
                  <a:lnTo>
                    <a:pt x="153" y="2457"/>
                  </a:lnTo>
                  <a:lnTo>
                    <a:pt x="430" y="3117"/>
                  </a:lnTo>
                  <a:lnTo>
                    <a:pt x="822" y="3707"/>
                  </a:lnTo>
                  <a:lnTo>
                    <a:pt x="1322" y="4216"/>
                  </a:lnTo>
                  <a:lnTo>
                    <a:pt x="1921" y="4618"/>
                  </a:lnTo>
                  <a:lnTo>
                    <a:pt x="2599" y="4912"/>
                  </a:lnTo>
                  <a:lnTo>
                    <a:pt x="2966" y="4993"/>
                  </a:lnTo>
                  <a:lnTo>
                    <a:pt x="3341" y="5055"/>
                  </a:lnTo>
                  <a:lnTo>
                    <a:pt x="4082" y="5055"/>
                  </a:lnTo>
                  <a:lnTo>
                    <a:pt x="4787" y="4912"/>
                  </a:lnTo>
                  <a:lnTo>
                    <a:pt x="5448" y="4636"/>
                  </a:lnTo>
                  <a:lnTo>
                    <a:pt x="6038" y="4243"/>
                  </a:lnTo>
                  <a:lnTo>
                    <a:pt x="6547" y="3743"/>
                  </a:lnTo>
                  <a:lnTo>
                    <a:pt x="6948" y="3144"/>
                  </a:lnTo>
                  <a:lnTo>
                    <a:pt x="7243" y="2466"/>
                  </a:lnTo>
                  <a:lnTo>
                    <a:pt x="7323" y="2090"/>
                  </a:lnTo>
                  <a:lnTo>
                    <a:pt x="7368" y="1849"/>
                  </a:lnTo>
                  <a:lnTo>
                    <a:pt x="7395" y="1599"/>
                  </a:lnTo>
                  <a:lnTo>
                    <a:pt x="7261" y="1903"/>
                  </a:lnTo>
                  <a:lnTo>
                    <a:pt x="6922" y="2448"/>
                  </a:lnTo>
                  <a:lnTo>
                    <a:pt x="6502" y="2921"/>
                  </a:lnTo>
                  <a:lnTo>
                    <a:pt x="6002" y="3314"/>
                  </a:lnTo>
                  <a:lnTo>
                    <a:pt x="5448" y="3626"/>
                  </a:lnTo>
                  <a:lnTo>
                    <a:pt x="4850" y="3832"/>
                  </a:lnTo>
                  <a:lnTo>
                    <a:pt x="4216" y="3930"/>
                  </a:lnTo>
                  <a:lnTo>
                    <a:pt x="3555" y="3921"/>
                  </a:lnTo>
                  <a:lnTo>
                    <a:pt x="3225" y="3868"/>
                  </a:lnTo>
                  <a:lnTo>
                    <a:pt x="2885" y="3787"/>
                  </a:lnTo>
                  <a:lnTo>
                    <a:pt x="2251" y="3528"/>
                  </a:lnTo>
                  <a:lnTo>
                    <a:pt x="1689" y="3180"/>
                  </a:lnTo>
                  <a:lnTo>
                    <a:pt x="1206" y="2733"/>
                  </a:lnTo>
                  <a:lnTo>
                    <a:pt x="813" y="2216"/>
                  </a:lnTo>
                  <a:lnTo>
                    <a:pt x="519" y="1635"/>
                  </a:lnTo>
                  <a:lnTo>
                    <a:pt x="322" y="1001"/>
                  </a:lnTo>
                  <a:lnTo>
                    <a:pt x="242" y="340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39"/>
          <p:cNvGrpSpPr/>
          <p:nvPr/>
        </p:nvGrpSpPr>
        <p:grpSpPr>
          <a:xfrm>
            <a:off x="829541" y="656963"/>
            <a:ext cx="816745" cy="562195"/>
            <a:chOff x="11748400" y="1255913"/>
            <a:chExt cx="724900" cy="498975"/>
          </a:xfrm>
        </p:grpSpPr>
        <p:sp>
          <p:nvSpPr>
            <p:cNvPr id="1530" name="Google Shape;1530;p39"/>
            <p:cNvSpPr/>
            <p:nvPr/>
          </p:nvSpPr>
          <p:spPr>
            <a:xfrm>
              <a:off x="11748400" y="1285613"/>
              <a:ext cx="698125" cy="469275"/>
            </a:xfrm>
            <a:custGeom>
              <a:rect b="b" l="l" r="r" t="t"/>
              <a:pathLst>
                <a:path extrusionOk="0" h="18771" w="27925">
                  <a:moveTo>
                    <a:pt x="0" y="0"/>
                  </a:moveTo>
                  <a:lnTo>
                    <a:pt x="0" y="18771"/>
                  </a:lnTo>
                  <a:lnTo>
                    <a:pt x="27924" y="18771"/>
                  </a:lnTo>
                  <a:lnTo>
                    <a:pt x="27924" y="0"/>
                  </a:lnTo>
                  <a:close/>
                </a:path>
              </a:pathLst>
            </a:custGeom>
            <a:solidFill>
              <a:srgbClr val="2A67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9"/>
            <p:cNvSpPr/>
            <p:nvPr/>
          </p:nvSpPr>
          <p:spPr>
            <a:xfrm>
              <a:off x="11749075" y="1272663"/>
              <a:ext cx="698125" cy="469275"/>
            </a:xfrm>
            <a:custGeom>
              <a:rect b="b" l="l" r="r" t="t"/>
              <a:pathLst>
                <a:path extrusionOk="0" h="18771" w="27925">
                  <a:moveTo>
                    <a:pt x="0" y="0"/>
                  </a:moveTo>
                  <a:lnTo>
                    <a:pt x="0" y="18771"/>
                  </a:lnTo>
                  <a:lnTo>
                    <a:pt x="27924" y="18771"/>
                  </a:lnTo>
                  <a:lnTo>
                    <a:pt x="279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39"/>
            <p:cNvSpPr/>
            <p:nvPr/>
          </p:nvSpPr>
          <p:spPr>
            <a:xfrm>
              <a:off x="11748400" y="1272663"/>
              <a:ext cx="33725" cy="469275"/>
            </a:xfrm>
            <a:custGeom>
              <a:rect b="b" l="l" r="r" t="t"/>
              <a:pathLst>
                <a:path extrusionOk="0" h="18771" w="1349">
                  <a:moveTo>
                    <a:pt x="0" y="0"/>
                  </a:moveTo>
                  <a:lnTo>
                    <a:pt x="0" y="18771"/>
                  </a:lnTo>
                  <a:lnTo>
                    <a:pt x="1349" y="18771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9"/>
            <p:cNvSpPr/>
            <p:nvPr/>
          </p:nvSpPr>
          <p:spPr>
            <a:xfrm>
              <a:off x="11822300" y="1272663"/>
              <a:ext cx="33725" cy="469275"/>
            </a:xfrm>
            <a:custGeom>
              <a:rect b="b" l="l" r="r" t="t"/>
              <a:pathLst>
                <a:path extrusionOk="0" h="18771" w="1349">
                  <a:moveTo>
                    <a:pt x="0" y="0"/>
                  </a:moveTo>
                  <a:lnTo>
                    <a:pt x="0" y="18771"/>
                  </a:lnTo>
                  <a:lnTo>
                    <a:pt x="1348" y="18771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9"/>
            <p:cNvSpPr/>
            <p:nvPr/>
          </p:nvSpPr>
          <p:spPr>
            <a:xfrm>
              <a:off x="11896175" y="1272663"/>
              <a:ext cx="33525" cy="469275"/>
            </a:xfrm>
            <a:custGeom>
              <a:rect b="b" l="l" r="r" t="t"/>
              <a:pathLst>
                <a:path extrusionOk="0" h="18771" w="1341">
                  <a:moveTo>
                    <a:pt x="1" y="0"/>
                  </a:moveTo>
                  <a:lnTo>
                    <a:pt x="1" y="18771"/>
                  </a:lnTo>
                  <a:lnTo>
                    <a:pt x="1340" y="18771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39"/>
            <p:cNvSpPr/>
            <p:nvPr/>
          </p:nvSpPr>
          <p:spPr>
            <a:xfrm>
              <a:off x="11969850" y="1272663"/>
              <a:ext cx="33750" cy="469275"/>
            </a:xfrm>
            <a:custGeom>
              <a:rect b="b" l="l" r="r" t="t"/>
              <a:pathLst>
                <a:path extrusionOk="0" h="18771" w="1350">
                  <a:moveTo>
                    <a:pt x="1" y="0"/>
                  </a:moveTo>
                  <a:lnTo>
                    <a:pt x="1" y="18771"/>
                  </a:lnTo>
                  <a:lnTo>
                    <a:pt x="1349" y="18771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9"/>
            <p:cNvSpPr/>
            <p:nvPr/>
          </p:nvSpPr>
          <p:spPr>
            <a:xfrm>
              <a:off x="12043750" y="1272663"/>
              <a:ext cx="33725" cy="469275"/>
            </a:xfrm>
            <a:custGeom>
              <a:rect b="b" l="l" r="r" t="t"/>
              <a:pathLst>
                <a:path extrusionOk="0" h="18771" w="1349">
                  <a:moveTo>
                    <a:pt x="1" y="0"/>
                  </a:moveTo>
                  <a:lnTo>
                    <a:pt x="1" y="18771"/>
                  </a:lnTo>
                  <a:lnTo>
                    <a:pt x="1349" y="18771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9"/>
            <p:cNvSpPr/>
            <p:nvPr/>
          </p:nvSpPr>
          <p:spPr>
            <a:xfrm>
              <a:off x="12117650" y="1272663"/>
              <a:ext cx="33725" cy="469275"/>
            </a:xfrm>
            <a:custGeom>
              <a:rect b="b" l="l" r="r" t="t"/>
              <a:pathLst>
                <a:path extrusionOk="0" h="18771" w="1349">
                  <a:moveTo>
                    <a:pt x="0" y="0"/>
                  </a:moveTo>
                  <a:lnTo>
                    <a:pt x="0" y="18771"/>
                  </a:lnTo>
                  <a:lnTo>
                    <a:pt x="1349" y="18771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9"/>
            <p:cNvSpPr/>
            <p:nvPr/>
          </p:nvSpPr>
          <p:spPr>
            <a:xfrm>
              <a:off x="12191550" y="1272663"/>
              <a:ext cx="33500" cy="469275"/>
            </a:xfrm>
            <a:custGeom>
              <a:rect b="b" l="l" r="r" t="t"/>
              <a:pathLst>
                <a:path extrusionOk="0" h="18771" w="1340">
                  <a:moveTo>
                    <a:pt x="0" y="0"/>
                  </a:moveTo>
                  <a:lnTo>
                    <a:pt x="0" y="18771"/>
                  </a:lnTo>
                  <a:lnTo>
                    <a:pt x="1340" y="18771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9"/>
            <p:cNvSpPr/>
            <p:nvPr/>
          </p:nvSpPr>
          <p:spPr>
            <a:xfrm>
              <a:off x="12265225" y="1272663"/>
              <a:ext cx="33725" cy="469275"/>
            </a:xfrm>
            <a:custGeom>
              <a:rect b="b" l="l" r="r" t="t"/>
              <a:pathLst>
                <a:path extrusionOk="0" h="18771" w="1349">
                  <a:moveTo>
                    <a:pt x="0" y="0"/>
                  </a:moveTo>
                  <a:lnTo>
                    <a:pt x="0" y="18771"/>
                  </a:lnTo>
                  <a:lnTo>
                    <a:pt x="1349" y="18771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9"/>
            <p:cNvSpPr/>
            <p:nvPr/>
          </p:nvSpPr>
          <p:spPr>
            <a:xfrm>
              <a:off x="12339100" y="1272663"/>
              <a:ext cx="33750" cy="469275"/>
            </a:xfrm>
            <a:custGeom>
              <a:rect b="b" l="l" r="r" t="t"/>
              <a:pathLst>
                <a:path extrusionOk="0" h="18771" w="1350">
                  <a:moveTo>
                    <a:pt x="1" y="0"/>
                  </a:moveTo>
                  <a:lnTo>
                    <a:pt x="1" y="18771"/>
                  </a:lnTo>
                  <a:lnTo>
                    <a:pt x="1349" y="18771"/>
                  </a:lnTo>
                  <a:lnTo>
                    <a:pt x="13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9"/>
            <p:cNvSpPr/>
            <p:nvPr/>
          </p:nvSpPr>
          <p:spPr>
            <a:xfrm>
              <a:off x="12413000" y="1255913"/>
              <a:ext cx="60300" cy="486025"/>
            </a:xfrm>
            <a:custGeom>
              <a:rect b="b" l="l" r="r" t="t"/>
              <a:pathLst>
                <a:path extrusionOk="0" h="19441" w="2412">
                  <a:moveTo>
                    <a:pt x="2412" y="0"/>
                  </a:moveTo>
                  <a:lnTo>
                    <a:pt x="1" y="670"/>
                  </a:lnTo>
                  <a:lnTo>
                    <a:pt x="1" y="19441"/>
                  </a:lnTo>
                  <a:lnTo>
                    <a:pt x="2412" y="18771"/>
                  </a:lnTo>
                  <a:lnTo>
                    <a:pt x="24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2" name="Google Shape;1542;p39"/>
          <p:cNvGrpSpPr/>
          <p:nvPr/>
        </p:nvGrpSpPr>
        <p:grpSpPr>
          <a:xfrm>
            <a:off x="353138" y="2785813"/>
            <a:ext cx="851050" cy="868450"/>
            <a:chOff x="12528200" y="1224438"/>
            <a:chExt cx="851050" cy="868450"/>
          </a:xfrm>
        </p:grpSpPr>
        <p:sp>
          <p:nvSpPr>
            <p:cNvPr id="1543" name="Google Shape;1543;p39"/>
            <p:cNvSpPr/>
            <p:nvPr/>
          </p:nvSpPr>
          <p:spPr>
            <a:xfrm>
              <a:off x="12528200" y="1481838"/>
              <a:ext cx="425550" cy="358775"/>
            </a:xfrm>
            <a:custGeom>
              <a:rect b="b" l="l" r="r" t="t"/>
              <a:pathLst>
                <a:path extrusionOk="0" h="14351" w="17022">
                  <a:moveTo>
                    <a:pt x="117" y="1"/>
                  </a:moveTo>
                  <a:lnTo>
                    <a:pt x="1" y="14351"/>
                  </a:lnTo>
                  <a:lnTo>
                    <a:pt x="17021" y="7073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9"/>
            <p:cNvSpPr/>
            <p:nvPr/>
          </p:nvSpPr>
          <p:spPr>
            <a:xfrm>
              <a:off x="12781600" y="1224438"/>
              <a:ext cx="351175" cy="434250"/>
            </a:xfrm>
            <a:custGeom>
              <a:rect b="b" l="l" r="r" t="t"/>
              <a:pathLst>
                <a:path extrusionOk="0" h="17370" w="14047">
                  <a:moveTo>
                    <a:pt x="14047" y="0"/>
                  </a:moveTo>
                  <a:lnTo>
                    <a:pt x="0" y="81"/>
                  </a:lnTo>
                  <a:lnTo>
                    <a:pt x="6885" y="17369"/>
                  </a:lnTo>
                  <a:lnTo>
                    <a:pt x="14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9"/>
            <p:cNvSpPr/>
            <p:nvPr/>
          </p:nvSpPr>
          <p:spPr>
            <a:xfrm>
              <a:off x="12531100" y="1226438"/>
              <a:ext cx="422650" cy="432250"/>
            </a:xfrm>
            <a:custGeom>
              <a:rect b="b" l="l" r="r" t="t"/>
              <a:pathLst>
                <a:path extrusionOk="0" h="17290" w="16906">
                  <a:moveTo>
                    <a:pt x="10020" y="1"/>
                  </a:moveTo>
                  <a:lnTo>
                    <a:pt x="1" y="10217"/>
                  </a:lnTo>
                  <a:lnTo>
                    <a:pt x="16905" y="17289"/>
                  </a:lnTo>
                  <a:lnTo>
                    <a:pt x="100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9"/>
            <p:cNvSpPr/>
            <p:nvPr/>
          </p:nvSpPr>
          <p:spPr>
            <a:xfrm>
              <a:off x="12528200" y="1658663"/>
              <a:ext cx="425550" cy="434225"/>
            </a:xfrm>
            <a:custGeom>
              <a:rect b="b" l="l" r="r" t="t"/>
              <a:pathLst>
                <a:path extrusionOk="0" h="17369" w="17022">
                  <a:moveTo>
                    <a:pt x="17021" y="0"/>
                  </a:moveTo>
                  <a:lnTo>
                    <a:pt x="1" y="7278"/>
                  </a:lnTo>
                  <a:lnTo>
                    <a:pt x="9850" y="17369"/>
                  </a:lnTo>
                  <a:lnTo>
                    <a:pt x="170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9"/>
            <p:cNvSpPr/>
            <p:nvPr/>
          </p:nvSpPr>
          <p:spPr>
            <a:xfrm>
              <a:off x="12953725" y="1224438"/>
              <a:ext cx="425525" cy="434250"/>
            </a:xfrm>
            <a:custGeom>
              <a:rect b="b" l="l" r="r" t="t"/>
              <a:pathLst>
                <a:path extrusionOk="0" h="17370" w="17021">
                  <a:moveTo>
                    <a:pt x="7162" y="0"/>
                  </a:moveTo>
                  <a:lnTo>
                    <a:pt x="0" y="17369"/>
                  </a:lnTo>
                  <a:lnTo>
                    <a:pt x="0" y="17369"/>
                  </a:lnTo>
                  <a:lnTo>
                    <a:pt x="17021" y="10091"/>
                  </a:lnTo>
                  <a:lnTo>
                    <a:pt x="7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9"/>
            <p:cNvSpPr/>
            <p:nvPr/>
          </p:nvSpPr>
          <p:spPr>
            <a:xfrm>
              <a:off x="12774450" y="1658663"/>
              <a:ext cx="351200" cy="434225"/>
            </a:xfrm>
            <a:custGeom>
              <a:rect b="b" l="l" r="r" t="t"/>
              <a:pathLst>
                <a:path extrusionOk="0" h="17369" w="14048">
                  <a:moveTo>
                    <a:pt x="7171" y="0"/>
                  </a:moveTo>
                  <a:lnTo>
                    <a:pt x="0" y="17369"/>
                  </a:lnTo>
                  <a:lnTo>
                    <a:pt x="0" y="17369"/>
                  </a:lnTo>
                  <a:lnTo>
                    <a:pt x="14047" y="17288"/>
                  </a:lnTo>
                  <a:lnTo>
                    <a:pt x="71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12953725" y="1476713"/>
              <a:ext cx="425525" cy="359000"/>
            </a:xfrm>
            <a:custGeom>
              <a:rect b="b" l="l" r="r" t="t"/>
              <a:pathLst>
                <a:path extrusionOk="0" h="14360" w="17021">
                  <a:moveTo>
                    <a:pt x="17021" y="0"/>
                  </a:moveTo>
                  <a:lnTo>
                    <a:pt x="0" y="7278"/>
                  </a:lnTo>
                  <a:lnTo>
                    <a:pt x="16896" y="14359"/>
                  </a:lnTo>
                  <a:lnTo>
                    <a:pt x="17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12953725" y="1658663"/>
              <a:ext cx="422400" cy="432225"/>
            </a:xfrm>
            <a:custGeom>
              <a:rect b="b" l="l" r="r" t="t"/>
              <a:pathLst>
                <a:path extrusionOk="0" h="17289" w="16896">
                  <a:moveTo>
                    <a:pt x="0" y="0"/>
                  </a:moveTo>
                  <a:lnTo>
                    <a:pt x="6876" y="17288"/>
                  </a:lnTo>
                  <a:lnTo>
                    <a:pt x="16896" y="7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1" name="Google Shape;1551;p39"/>
          <p:cNvGrpSpPr/>
          <p:nvPr/>
        </p:nvGrpSpPr>
        <p:grpSpPr>
          <a:xfrm>
            <a:off x="1076000" y="1383437"/>
            <a:ext cx="1360800" cy="1665942"/>
            <a:chOff x="1076000" y="1383438"/>
            <a:chExt cx="1360800" cy="1665942"/>
          </a:xfrm>
        </p:grpSpPr>
        <p:sp>
          <p:nvSpPr>
            <p:cNvPr id="1552" name="Google Shape;1552;p39"/>
            <p:cNvSpPr/>
            <p:nvPr/>
          </p:nvSpPr>
          <p:spPr>
            <a:xfrm>
              <a:off x="1112975" y="1591901"/>
              <a:ext cx="1286873" cy="1457479"/>
            </a:xfrm>
            <a:custGeom>
              <a:rect b="b" l="l" r="r" t="t"/>
              <a:pathLst>
                <a:path extrusionOk="0" h="29032" w="19567">
                  <a:moveTo>
                    <a:pt x="2439" y="0"/>
                  </a:moveTo>
                  <a:lnTo>
                    <a:pt x="2189" y="9"/>
                  </a:lnTo>
                  <a:lnTo>
                    <a:pt x="1715" y="107"/>
                  </a:lnTo>
                  <a:lnTo>
                    <a:pt x="1278" y="286"/>
                  </a:lnTo>
                  <a:lnTo>
                    <a:pt x="885" y="554"/>
                  </a:lnTo>
                  <a:lnTo>
                    <a:pt x="554" y="884"/>
                  </a:lnTo>
                  <a:lnTo>
                    <a:pt x="295" y="1268"/>
                  </a:lnTo>
                  <a:lnTo>
                    <a:pt x="108" y="1706"/>
                  </a:lnTo>
                  <a:lnTo>
                    <a:pt x="10" y="2179"/>
                  </a:lnTo>
                  <a:lnTo>
                    <a:pt x="1" y="2429"/>
                  </a:lnTo>
                  <a:lnTo>
                    <a:pt x="1" y="26602"/>
                  </a:lnTo>
                  <a:lnTo>
                    <a:pt x="10" y="26852"/>
                  </a:lnTo>
                  <a:lnTo>
                    <a:pt x="108" y="27326"/>
                  </a:lnTo>
                  <a:lnTo>
                    <a:pt x="295" y="27763"/>
                  </a:lnTo>
                  <a:lnTo>
                    <a:pt x="554" y="28147"/>
                  </a:lnTo>
                  <a:lnTo>
                    <a:pt x="885" y="28478"/>
                  </a:lnTo>
                  <a:lnTo>
                    <a:pt x="1278" y="28746"/>
                  </a:lnTo>
                  <a:lnTo>
                    <a:pt x="1715" y="28924"/>
                  </a:lnTo>
                  <a:lnTo>
                    <a:pt x="2189" y="29022"/>
                  </a:lnTo>
                  <a:lnTo>
                    <a:pt x="2439" y="29031"/>
                  </a:lnTo>
                  <a:lnTo>
                    <a:pt x="17137" y="29031"/>
                  </a:lnTo>
                  <a:lnTo>
                    <a:pt x="17387" y="29022"/>
                  </a:lnTo>
                  <a:lnTo>
                    <a:pt x="17861" y="28924"/>
                  </a:lnTo>
                  <a:lnTo>
                    <a:pt x="18298" y="28746"/>
                  </a:lnTo>
                  <a:lnTo>
                    <a:pt x="18682" y="28478"/>
                  </a:lnTo>
                  <a:lnTo>
                    <a:pt x="19013" y="28147"/>
                  </a:lnTo>
                  <a:lnTo>
                    <a:pt x="19280" y="27763"/>
                  </a:lnTo>
                  <a:lnTo>
                    <a:pt x="19459" y="27326"/>
                  </a:lnTo>
                  <a:lnTo>
                    <a:pt x="19557" y="26852"/>
                  </a:lnTo>
                  <a:lnTo>
                    <a:pt x="19566" y="26602"/>
                  </a:lnTo>
                  <a:lnTo>
                    <a:pt x="19566" y="2429"/>
                  </a:lnTo>
                  <a:lnTo>
                    <a:pt x="19557" y="2179"/>
                  </a:lnTo>
                  <a:lnTo>
                    <a:pt x="19459" y="1706"/>
                  </a:lnTo>
                  <a:lnTo>
                    <a:pt x="19280" y="1268"/>
                  </a:lnTo>
                  <a:lnTo>
                    <a:pt x="19013" y="884"/>
                  </a:lnTo>
                  <a:lnTo>
                    <a:pt x="18682" y="554"/>
                  </a:lnTo>
                  <a:lnTo>
                    <a:pt x="18298" y="286"/>
                  </a:lnTo>
                  <a:lnTo>
                    <a:pt x="17861" y="107"/>
                  </a:lnTo>
                  <a:lnTo>
                    <a:pt x="17387" y="9"/>
                  </a:lnTo>
                  <a:lnTo>
                    <a:pt x="17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9"/>
            <p:cNvSpPr/>
            <p:nvPr/>
          </p:nvSpPr>
          <p:spPr>
            <a:xfrm>
              <a:off x="1208013" y="1383438"/>
              <a:ext cx="1096774" cy="315156"/>
            </a:xfrm>
            <a:custGeom>
              <a:rect b="b" l="l" r="r" t="t"/>
              <a:pathLst>
                <a:path extrusionOk="0" h="5279" w="12333">
                  <a:moveTo>
                    <a:pt x="10779" y="0"/>
                  </a:moveTo>
                  <a:lnTo>
                    <a:pt x="9734" y="45"/>
                  </a:lnTo>
                  <a:lnTo>
                    <a:pt x="9163" y="99"/>
                  </a:lnTo>
                  <a:lnTo>
                    <a:pt x="7823" y="170"/>
                  </a:lnTo>
                  <a:lnTo>
                    <a:pt x="6484" y="286"/>
                  </a:lnTo>
                  <a:lnTo>
                    <a:pt x="3840" y="545"/>
                  </a:lnTo>
                  <a:lnTo>
                    <a:pt x="1233" y="831"/>
                  </a:lnTo>
                  <a:lnTo>
                    <a:pt x="965" y="858"/>
                  </a:lnTo>
                  <a:lnTo>
                    <a:pt x="599" y="974"/>
                  </a:lnTo>
                  <a:lnTo>
                    <a:pt x="393" y="1117"/>
                  </a:lnTo>
                  <a:lnTo>
                    <a:pt x="313" y="1215"/>
                  </a:lnTo>
                  <a:lnTo>
                    <a:pt x="233" y="1376"/>
                  </a:lnTo>
                  <a:lnTo>
                    <a:pt x="99" y="1715"/>
                  </a:lnTo>
                  <a:lnTo>
                    <a:pt x="0" y="2295"/>
                  </a:lnTo>
                  <a:lnTo>
                    <a:pt x="9" y="3126"/>
                  </a:lnTo>
                  <a:lnTo>
                    <a:pt x="108" y="3912"/>
                  </a:lnTo>
                  <a:lnTo>
                    <a:pt x="179" y="4260"/>
                  </a:lnTo>
                  <a:lnTo>
                    <a:pt x="224" y="4474"/>
                  </a:lnTo>
                  <a:lnTo>
                    <a:pt x="367" y="4796"/>
                  </a:lnTo>
                  <a:lnTo>
                    <a:pt x="545" y="5028"/>
                  </a:lnTo>
                  <a:lnTo>
                    <a:pt x="768" y="5171"/>
                  </a:lnTo>
                  <a:lnTo>
                    <a:pt x="1027" y="5251"/>
                  </a:lnTo>
                  <a:lnTo>
                    <a:pt x="1313" y="5278"/>
                  </a:lnTo>
                  <a:lnTo>
                    <a:pt x="1795" y="5278"/>
                  </a:lnTo>
                  <a:lnTo>
                    <a:pt x="2161" y="5269"/>
                  </a:lnTo>
                  <a:lnTo>
                    <a:pt x="3260" y="5251"/>
                  </a:lnTo>
                  <a:lnTo>
                    <a:pt x="5457" y="5162"/>
                  </a:lnTo>
                  <a:lnTo>
                    <a:pt x="7653" y="5001"/>
                  </a:lnTo>
                  <a:lnTo>
                    <a:pt x="9832" y="4769"/>
                  </a:lnTo>
                  <a:lnTo>
                    <a:pt x="10922" y="4626"/>
                  </a:lnTo>
                  <a:lnTo>
                    <a:pt x="11234" y="4582"/>
                  </a:lnTo>
                  <a:lnTo>
                    <a:pt x="11672" y="4448"/>
                  </a:lnTo>
                  <a:lnTo>
                    <a:pt x="11931" y="4305"/>
                  </a:lnTo>
                  <a:lnTo>
                    <a:pt x="12038" y="4198"/>
                  </a:lnTo>
                  <a:lnTo>
                    <a:pt x="12145" y="4064"/>
                  </a:lnTo>
                  <a:lnTo>
                    <a:pt x="12279" y="3742"/>
                  </a:lnTo>
                  <a:lnTo>
                    <a:pt x="12333" y="3385"/>
                  </a:lnTo>
                  <a:lnTo>
                    <a:pt x="12324" y="3019"/>
                  </a:lnTo>
                  <a:lnTo>
                    <a:pt x="12306" y="2840"/>
                  </a:lnTo>
                  <a:lnTo>
                    <a:pt x="12252" y="2242"/>
                  </a:lnTo>
                  <a:lnTo>
                    <a:pt x="12056" y="1152"/>
                  </a:lnTo>
                  <a:lnTo>
                    <a:pt x="11868" y="670"/>
                  </a:lnTo>
                  <a:lnTo>
                    <a:pt x="11708" y="402"/>
                  </a:lnTo>
                  <a:lnTo>
                    <a:pt x="11609" y="304"/>
                  </a:lnTo>
                  <a:lnTo>
                    <a:pt x="11502" y="215"/>
                  </a:lnTo>
                  <a:lnTo>
                    <a:pt x="11243" y="90"/>
                  </a:lnTo>
                  <a:lnTo>
                    <a:pt x="107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</a:t>
              </a: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1554" name="Google Shape;1554;p39"/>
            <p:cNvSpPr txBox="1"/>
            <p:nvPr/>
          </p:nvSpPr>
          <p:spPr>
            <a:xfrm>
              <a:off x="1076000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5" name="Google Shape;1555;p39"/>
            <p:cNvSpPr txBox="1"/>
            <p:nvPr/>
          </p:nvSpPr>
          <p:spPr>
            <a:xfrm>
              <a:off x="1113150" y="260297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09:00 - 15:00</a:t>
              </a:r>
              <a:endParaRPr sz="1300"/>
            </a:p>
          </p:txBody>
        </p:sp>
      </p:grpSp>
      <p:grpSp>
        <p:nvGrpSpPr>
          <p:cNvPr id="1556" name="Google Shape;1556;p39"/>
          <p:cNvGrpSpPr/>
          <p:nvPr/>
        </p:nvGrpSpPr>
        <p:grpSpPr>
          <a:xfrm>
            <a:off x="2484988" y="1383962"/>
            <a:ext cx="1360800" cy="1665417"/>
            <a:chOff x="2484988" y="1383963"/>
            <a:chExt cx="1360800" cy="1665417"/>
          </a:xfrm>
        </p:grpSpPr>
        <p:sp>
          <p:nvSpPr>
            <p:cNvPr id="1557" name="Google Shape;1557;p39"/>
            <p:cNvSpPr/>
            <p:nvPr/>
          </p:nvSpPr>
          <p:spPr>
            <a:xfrm>
              <a:off x="2521959" y="1591901"/>
              <a:ext cx="1286873" cy="1457479"/>
            </a:xfrm>
            <a:custGeom>
              <a:rect b="b" l="l" r="r" t="t"/>
              <a:pathLst>
                <a:path extrusionOk="0" h="29032" w="19567">
                  <a:moveTo>
                    <a:pt x="2429" y="0"/>
                  </a:moveTo>
                  <a:lnTo>
                    <a:pt x="2179" y="9"/>
                  </a:lnTo>
                  <a:lnTo>
                    <a:pt x="1706" y="107"/>
                  </a:lnTo>
                  <a:lnTo>
                    <a:pt x="1269" y="286"/>
                  </a:lnTo>
                  <a:lnTo>
                    <a:pt x="885" y="554"/>
                  </a:lnTo>
                  <a:lnTo>
                    <a:pt x="554" y="884"/>
                  </a:lnTo>
                  <a:lnTo>
                    <a:pt x="286" y="1268"/>
                  </a:lnTo>
                  <a:lnTo>
                    <a:pt x="108" y="1706"/>
                  </a:lnTo>
                  <a:lnTo>
                    <a:pt x="9" y="2179"/>
                  </a:lnTo>
                  <a:lnTo>
                    <a:pt x="1" y="2429"/>
                  </a:lnTo>
                  <a:lnTo>
                    <a:pt x="1" y="26602"/>
                  </a:lnTo>
                  <a:lnTo>
                    <a:pt x="9" y="26852"/>
                  </a:lnTo>
                  <a:lnTo>
                    <a:pt x="108" y="27326"/>
                  </a:lnTo>
                  <a:lnTo>
                    <a:pt x="286" y="27763"/>
                  </a:lnTo>
                  <a:lnTo>
                    <a:pt x="554" y="28147"/>
                  </a:lnTo>
                  <a:lnTo>
                    <a:pt x="885" y="28478"/>
                  </a:lnTo>
                  <a:lnTo>
                    <a:pt x="1269" y="28746"/>
                  </a:lnTo>
                  <a:lnTo>
                    <a:pt x="1706" y="28924"/>
                  </a:lnTo>
                  <a:lnTo>
                    <a:pt x="2179" y="29022"/>
                  </a:lnTo>
                  <a:lnTo>
                    <a:pt x="2429" y="29031"/>
                  </a:lnTo>
                  <a:lnTo>
                    <a:pt x="17128" y="29031"/>
                  </a:lnTo>
                  <a:lnTo>
                    <a:pt x="17378" y="29022"/>
                  </a:lnTo>
                  <a:lnTo>
                    <a:pt x="17860" y="28924"/>
                  </a:lnTo>
                  <a:lnTo>
                    <a:pt x="18289" y="28746"/>
                  </a:lnTo>
                  <a:lnTo>
                    <a:pt x="18682" y="28478"/>
                  </a:lnTo>
                  <a:lnTo>
                    <a:pt x="19012" y="28147"/>
                  </a:lnTo>
                  <a:lnTo>
                    <a:pt x="19271" y="27763"/>
                  </a:lnTo>
                  <a:lnTo>
                    <a:pt x="19459" y="27326"/>
                  </a:lnTo>
                  <a:lnTo>
                    <a:pt x="19557" y="26852"/>
                  </a:lnTo>
                  <a:lnTo>
                    <a:pt x="19566" y="26602"/>
                  </a:lnTo>
                  <a:lnTo>
                    <a:pt x="19566" y="2429"/>
                  </a:lnTo>
                  <a:lnTo>
                    <a:pt x="19557" y="2179"/>
                  </a:lnTo>
                  <a:lnTo>
                    <a:pt x="19459" y="1706"/>
                  </a:lnTo>
                  <a:lnTo>
                    <a:pt x="19271" y="1268"/>
                  </a:lnTo>
                  <a:lnTo>
                    <a:pt x="19012" y="884"/>
                  </a:lnTo>
                  <a:lnTo>
                    <a:pt x="18682" y="554"/>
                  </a:lnTo>
                  <a:lnTo>
                    <a:pt x="18289" y="286"/>
                  </a:lnTo>
                  <a:lnTo>
                    <a:pt x="17860" y="107"/>
                  </a:lnTo>
                  <a:lnTo>
                    <a:pt x="17378" y="9"/>
                  </a:lnTo>
                  <a:lnTo>
                    <a:pt x="17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9"/>
            <p:cNvSpPr/>
            <p:nvPr/>
          </p:nvSpPr>
          <p:spPr>
            <a:xfrm>
              <a:off x="2617000" y="1383963"/>
              <a:ext cx="1096775" cy="299694"/>
            </a:xfrm>
            <a:custGeom>
              <a:rect b="b" l="l" r="r" t="t"/>
              <a:pathLst>
                <a:path extrusionOk="0" h="5020" w="12092">
                  <a:moveTo>
                    <a:pt x="1251" y="0"/>
                  </a:moveTo>
                  <a:lnTo>
                    <a:pt x="876" y="63"/>
                  </a:lnTo>
                  <a:lnTo>
                    <a:pt x="653" y="179"/>
                  </a:lnTo>
                  <a:lnTo>
                    <a:pt x="572" y="268"/>
                  </a:lnTo>
                  <a:lnTo>
                    <a:pt x="465" y="402"/>
                  </a:lnTo>
                  <a:lnTo>
                    <a:pt x="295" y="724"/>
                  </a:lnTo>
                  <a:lnTo>
                    <a:pt x="117" y="1277"/>
                  </a:lnTo>
                  <a:lnTo>
                    <a:pt x="10" y="2081"/>
                  </a:lnTo>
                  <a:lnTo>
                    <a:pt x="1" y="2876"/>
                  </a:lnTo>
                  <a:lnTo>
                    <a:pt x="19" y="3215"/>
                  </a:lnTo>
                  <a:lnTo>
                    <a:pt x="45" y="3430"/>
                  </a:lnTo>
                  <a:lnTo>
                    <a:pt x="135" y="3769"/>
                  </a:lnTo>
                  <a:lnTo>
                    <a:pt x="278" y="4019"/>
                  </a:lnTo>
                  <a:lnTo>
                    <a:pt x="474" y="4189"/>
                  </a:lnTo>
                  <a:lnTo>
                    <a:pt x="849" y="4340"/>
                  </a:lnTo>
                  <a:lnTo>
                    <a:pt x="1474" y="4430"/>
                  </a:lnTo>
                  <a:lnTo>
                    <a:pt x="1831" y="4474"/>
                  </a:lnTo>
                  <a:lnTo>
                    <a:pt x="2903" y="4608"/>
                  </a:lnTo>
                  <a:lnTo>
                    <a:pt x="5064" y="4814"/>
                  </a:lnTo>
                  <a:lnTo>
                    <a:pt x="7225" y="4948"/>
                  </a:lnTo>
                  <a:lnTo>
                    <a:pt x="9395" y="5019"/>
                  </a:lnTo>
                  <a:lnTo>
                    <a:pt x="10788" y="5019"/>
                  </a:lnTo>
                  <a:lnTo>
                    <a:pt x="11235" y="4948"/>
                  </a:lnTo>
                  <a:lnTo>
                    <a:pt x="11503" y="4840"/>
                  </a:lnTo>
                  <a:lnTo>
                    <a:pt x="11628" y="4751"/>
                  </a:lnTo>
                  <a:lnTo>
                    <a:pt x="11753" y="4635"/>
                  </a:lnTo>
                  <a:lnTo>
                    <a:pt x="11922" y="4340"/>
                  </a:lnTo>
                  <a:lnTo>
                    <a:pt x="12021" y="4001"/>
                  </a:lnTo>
                  <a:lnTo>
                    <a:pt x="12065" y="3644"/>
                  </a:lnTo>
                  <a:lnTo>
                    <a:pt x="12065" y="3465"/>
                  </a:lnTo>
                  <a:lnTo>
                    <a:pt x="12092" y="2876"/>
                  </a:lnTo>
                  <a:lnTo>
                    <a:pt x="12047" y="1777"/>
                  </a:lnTo>
                  <a:lnTo>
                    <a:pt x="11931" y="1286"/>
                  </a:lnTo>
                  <a:lnTo>
                    <a:pt x="11815" y="1001"/>
                  </a:lnTo>
                  <a:lnTo>
                    <a:pt x="11726" y="884"/>
                  </a:lnTo>
                  <a:lnTo>
                    <a:pt x="11637" y="786"/>
                  </a:lnTo>
                  <a:lnTo>
                    <a:pt x="11404" y="626"/>
                  </a:lnTo>
                  <a:lnTo>
                    <a:pt x="10958" y="483"/>
                  </a:lnTo>
                  <a:lnTo>
                    <a:pt x="9931" y="384"/>
                  </a:lnTo>
                  <a:lnTo>
                    <a:pt x="9368" y="367"/>
                  </a:lnTo>
                  <a:lnTo>
                    <a:pt x="8047" y="250"/>
                  </a:lnTo>
                  <a:lnTo>
                    <a:pt x="6716" y="179"/>
                  </a:lnTo>
                  <a:lnTo>
                    <a:pt x="4100" y="81"/>
                  </a:lnTo>
                  <a:lnTo>
                    <a:pt x="1519" y="9"/>
                  </a:lnTo>
                  <a:lnTo>
                    <a:pt x="12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</a:t>
              </a:r>
              <a:endParaRPr/>
            </a:p>
          </p:txBody>
        </p:sp>
        <p:sp>
          <p:nvSpPr>
            <p:cNvPr id="1559" name="Google Shape;1559;p39"/>
            <p:cNvSpPr txBox="1"/>
            <p:nvPr/>
          </p:nvSpPr>
          <p:spPr>
            <a:xfrm>
              <a:off x="2484988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0" name="Google Shape;1560;p39"/>
            <p:cNvSpPr txBox="1"/>
            <p:nvPr/>
          </p:nvSpPr>
          <p:spPr>
            <a:xfrm>
              <a:off x="2522188" y="260297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:00 - 12:00</a:t>
              </a:r>
              <a:endParaRPr sz="1300"/>
            </a:p>
          </p:txBody>
        </p:sp>
      </p:grpSp>
      <p:grpSp>
        <p:nvGrpSpPr>
          <p:cNvPr id="1561" name="Google Shape;1561;p39"/>
          <p:cNvGrpSpPr/>
          <p:nvPr/>
        </p:nvGrpSpPr>
        <p:grpSpPr>
          <a:xfrm>
            <a:off x="3893975" y="1415437"/>
            <a:ext cx="1360800" cy="1633942"/>
            <a:chOff x="3893975" y="1415438"/>
            <a:chExt cx="1360800" cy="1633942"/>
          </a:xfrm>
        </p:grpSpPr>
        <p:sp>
          <p:nvSpPr>
            <p:cNvPr id="1562" name="Google Shape;1562;p39"/>
            <p:cNvSpPr/>
            <p:nvPr/>
          </p:nvSpPr>
          <p:spPr>
            <a:xfrm>
              <a:off x="3930944" y="1591901"/>
              <a:ext cx="1286873" cy="1457479"/>
            </a:xfrm>
            <a:custGeom>
              <a:rect b="b" l="l" r="r" t="t"/>
              <a:pathLst>
                <a:path extrusionOk="0" h="29032" w="19567">
                  <a:moveTo>
                    <a:pt x="2438" y="0"/>
                  </a:moveTo>
                  <a:lnTo>
                    <a:pt x="2188" y="9"/>
                  </a:lnTo>
                  <a:lnTo>
                    <a:pt x="1715" y="107"/>
                  </a:lnTo>
                  <a:lnTo>
                    <a:pt x="1277" y="286"/>
                  </a:lnTo>
                  <a:lnTo>
                    <a:pt x="885" y="554"/>
                  </a:lnTo>
                  <a:lnTo>
                    <a:pt x="554" y="884"/>
                  </a:lnTo>
                  <a:lnTo>
                    <a:pt x="295" y="1268"/>
                  </a:lnTo>
                  <a:lnTo>
                    <a:pt x="108" y="1706"/>
                  </a:lnTo>
                  <a:lnTo>
                    <a:pt x="9" y="2179"/>
                  </a:lnTo>
                  <a:lnTo>
                    <a:pt x="0" y="2429"/>
                  </a:lnTo>
                  <a:lnTo>
                    <a:pt x="0" y="26602"/>
                  </a:lnTo>
                  <a:lnTo>
                    <a:pt x="9" y="26852"/>
                  </a:lnTo>
                  <a:lnTo>
                    <a:pt x="108" y="27326"/>
                  </a:lnTo>
                  <a:lnTo>
                    <a:pt x="295" y="27763"/>
                  </a:lnTo>
                  <a:lnTo>
                    <a:pt x="554" y="28147"/>
                  </a:lnTo>
                  <a:lnTo>
                    <a:pt x="885" y="28478"/>
                  </a:lnTo>
                  <a:lnTo>
                    <a:pt x="1277" y="28746"/>
                  </a:lnTo>
                  <a:lnTo>
                    <a:pt x="1715" y="28924"/>
                  </a:lnTo>
                  <a:lnTo>
                    <a:pt x="2188" y="29022"/>
                  </a:lnTo>
                  <a:lnTo>
                    <a:pt x="2438" y="29031"/>
                  </a:lnTo>
                  <a:lnTo>
                    <a:pt x="17137" y="29031"/>
                  </a:lnTo>
                  <a:lnTo>
                    <a:pt x="17387" y="29022"/>
                  </a:lnTo>
                  <a:lnTo>
                    <a:pt x="17860" y="28924"/>
                  </a:lnTo>
                  <a:lnTo>
                    <a:pt x="18298" y="28746"/>
                  </a:lnTo>
                  <a:lnTo>
                    <a:pt x="18682" y="28478"/>
                  </a:lnTo>
                  <a:lnTo>
                    <a:pt x="19012" y="28147"/>
                  </a:lnTo>
                  <a:lnTo>
                    <a:pt x="19280" y="27763"/>
                  </a:lnTo>
                  <a:lnTo>
                    <a:pt x="19459" y="27326"/>
                  </a:lnTo>
                  <a:lnTo>
                    <a:pt x="19557" y="26852"/>
                  </a:lnTo>
                  <a:lnTo>
                    <a:pt x="19566" y="26602"/>
                  </a:lnTo>
                  <a:lnTo>
                    <a:pt x="19566" y="2429"/>
                  </a:lnTo>
                  <a:lnTo>
                    <a:pt x="19557" y="2179"/>
                  </a:lnTo>
                  <a:lnTo>
                    <a:pt x="19459" y="1706"/>
                  </a:lnTo>
                  <a:lnTo>
                    <a:pt x="19280" y="1268"/>
                  </a:lnTo>
                  <a:lnTo>
                    <a:pt x="19012" y="884"/>
                  </a:lnTo>
                  <a:lnTo>
                    <a:pt x="18682" y="554"/>
                  </a:lnTo>
                  <a:lnTo>
                    <a:pt x="18298" y="286"/>
                  </a:lnTo>
                  <a:lnTo>
                    <a:pt x="17860" y="107"/>
                  </a:lnTo>
                  <a:lnTo>
                    <a:pt x="17387" y="9"/>
                  </a:lnTo>
                  <a:lnTo>
                    <a:pt x="17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9"/>
            <p:cNvSpPr/>
            <p:nvPr/>
          </p:nvSpPr>
          <p:spPr>
            <a:xfrm>
              <a:off x="4025991" y="1415438"/>
              <a:ext cx="1096767" cy="311919"/>
            </a:xfrm>
            <a:custGeom>
              <a:rect b="b" l="l" r="r" t="t"/>
              <a:pathLst>
                <a:path extrusionOk="0" h="5225" w="14976">
                  <a:moveTo>
                    <a:pt x="13297" y="0"/>
                  </a:moveTo>
                  <a:lnTo>
                    <a:pt x="12020" y="9"/>
                  </a:lnTo>
                  <a:lnTo>
                    <a:pt x="11323" y="36"/>
                  </a:lnTo>
                  <a:lnTo>
                    <a:pt x="9680" y="54"/>
                  </a:lnTo>
                  <a:lnTo>
                    <a:pt x="8046" y="107"/>
                  </a:lnTo>
                  <a:lnTo>
                    <a:pt x="4822" y="268"/>
                  </a:lnTo>
                  <a:lnTo>
                    <a:pt x="1634" y="447"/>
                  </a:lnTo>
                  <a:lnTo>
                    <a:pt x="1313" y="465"/>
                  </a:lnTo>
                  <a:lnTo>
                    <a:pt x="848" y="572"/>
                  </a:lnTo>
                  <a:lnTo>
                    <a:pt x="589" y="715"/>
                  </a:lnTo>
                  <a:lnTo>
                    <a:pt x="500" y="822"/>
                  </a:lnTo>
                  <a:lnTo>
                    <a:pt x="375" y="974"/>
                  </a:lnTo>
                  <a:lnTo>
                    <a:pt x="205" y="1331"/>
                  </a:lnTo>
                  <a:lnTo>
                    <a:pt x="89" y="1733"/>
                  </a:lnTo>
                  <a:lnTo>
                    <a:pt x="18" y="2161"/>
                  </a:lnTo>
                  <a:lnTo>
                    <a:pt x="0" y="2822"/>
                  </a:lnTo>
                  <a:lnTo>
                    <a:pt x="71" y="3662"/>
                  </a:lnTo>
                  <a:lnTo>
                    <a:pt x="134" y="4028"/>
                  </a:lnTo>
                  <a:lnTo>
                    <a:pt x="179" y="4251"/>
                  </a:lnTo>
                  <a:lnTo>
                    <a:pt x="330" y="4608"/>
                  </a:lnTo>
                  <a:lnTo>
                    <a:pt x="536" y="4858"/>
                  </a:lnTo>
                  <a:lnTo>
                    <a:pt x="795" y="5019"/>
                  </a:lnTo>
                  <a:lnTo>
                    <a:pt x="1098" y="5117"/>
                  </a:lnTo>
                  <a:lnTo>
                    <a:pt x="1456" y="5162"/>
                  </a:lnTo>
                  <a:lnTo>
                    <a:pt x="2045" y="5180"/>
                  </a:lnTo>
                  <a:lnTo>
                    <a:pt x="2483" y="5189"/>
                  </a:lnTo>
                  <a:lnTo>
                    <a:pt x="3822" y="5215"/>
                  </a:lnTo>
                  <a:lnTo>
                    <a:pt x="6501" y="5224"/>
                  </a:lnTo>
                  <a:lnTo>
                    <a:pt x="9171" y="5153"/>
                  </a:lnTo>
                  <a:lnTo>
                    <a:pt x="11841" y="5001"/>
                  </a:lnTo>
                  <a:lnTo>
                    <a:pt x="13181" y="4903"/>
                  </a:lnTo>
                  <a:lnTo>
                    <a:pt x="13547" y="4867"/>
                  </a:lnTo>
                  <a:lnTo>
                    <a:pt x="14092" y="4751"/>
                  </a:lnTo>
                  <a:lnTo>
                    <a:pt x="14413" y="4599"/>
                  </a:lnTo>
                  <a:lnTo>
                    <a:pt x="14556" y="4501"/>
                  </a:lnTo>
                  <a:lnTo>
                    <a:pt x="14699" y="4358"/>
                  </a:lnTo>
                  <a:lnTo>
                    <a:pt x="14877" y="4028"/>
                  </a:lnTo>
                  <a:lnTo>
                    <a:pt x="14967" y="3653"/>
                  </a:lnTo>
                  <a:lnTo>
                    <a:pt x="14976" y="3269"/>
                  </a:lnTo>
                  <a:lnTo>
                    <a:pt x="14967" y="3081"/>
                  </a:lnTo>
                  <a:lnTo>
                    <a:pt x="14931" y="2447"/>
                  </a:lnTo>
                  <a:lnTo>
                    <a:pt x="14761" y="1277"/>
                  </a:lnTo>
                  <a:lnTo>
                    <a:pt x="14574" y="759"/>
                  </a:lnTo>
                  <a:lnTo>
                    <a:pt x="14395" y="474"/>
                  </a:lnTo>
                  <a:lnTo>
                    <a:pt x="14279" y="357"/>
                  </a:lnTo>
                  <a:lnTo>
                    <a:pt x="14154" y="259"/>
                  </a:lnTo>
                  <a:lnTo>
                    <a:pt x="13850" y="116"/>
                  </a:lnTo>
                  <a:lnTo>
                    <a:pt x="132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</a:t>
              </a:r>
              <a:endParaRPr/>
            </a:p>
          </p:txBody>
        </p:sp>
        <p:sp>
          <p:nvSpPr>
            <p:cNvPr id="1564" name="Google Shape;1564;p39"/>
            <p:cNvSpPr txBox="1"/>
            <p:nvPr/>
          </p:nvSpPr>
          <p:spPr>
            <a:xfrm>
              <a:off x="3893975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5" name="Google Shape;1565;p39"/>
            <p:cNvSpPr txBox="1"/>
            <p:nvPr/>
          </p:nvSpPr>
          <p:spPr>
            <a:xfrm>
              <a:off x="3931175" y="260297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:00 - 14:00</a:t>
              </a:r>
              <a:endParaRPr sz="1300"/>
            </a:p>
          </p:txBody>
        </p:sp>
      </p:grpSp>
      <p:grpSp>
        <p:nvGrpSpPr>
          <p:cNvPr id="1566" name="Google Shape;1566;p39"/>
          <p:cNvGrpSpPr/>
          <p:nvPr/>
        </p:nvGrpSpPr>
        <p:grpSpPr>
          <a:xfrm>
            <a:off x="5302963" y="1407437"/>
            <a:ext cx="1360800" cy="1641942"/>
            <a:chOff x="5302963" y="1407438"/>
            <a:chExt cx="1360800" cy="1641942"/>
          </a:xfrm>
        </p:grpSpPr>
        <p:sp>
          <p:nvSpPr>
            <p:cNvPr id="1567" name="Google Shape;1567;p39"/>
            <p:cNvSpPr/>
            <p:nvPr/>
          </p:nvSpPr>
          <p:spPr>
            <a:xfrm>
              <a:off x="5339961" y="1591901"/>
              <a:ext cx="1286807" cy="1457479"/>
            </a:xfrm>
            <a:custGeom>
              <a:rect b="b" l="l" r="r" t="t"/>
              <a:pathLst>
                <a:path extrusionOk="0" h="29032" w="19566">
                  <a:moveTo>
                    <a:pt x="2429" y="0"/>
                  </a:moveTo>
                  <a:lnTo>
                    <a:pt x="2179" y="9"/>
                  </a:lnTo>
                  <a:lnTo>
                    <a:pt x="1706" y="107"/>
                  </a:lnTo>
                  <a:lnTo>
                    <a:pt x="1268" y="286"/>
                  </a:lnTo>
                  <a:lnTo>
                    <a:pt x="884" y="554"/>
                  </a:lnTo>
                  <a:lnTo>
                    <a:pt x="554" y="884"/>
                  </a:lnTo>
                  <a:lnTo>
                    <a:pt x="286" y="1268"/>
                  </a:lnTo>
                  <a:lnTo>
                    <a:pt x="107" y="1706"/>
                  </a:lnTo>
                  <a:lnTo>
                    <a:pt x="9" y="2179"/>
                  </a:lnTo>
                  <a:lnTo>
                    <a:pt x="0" y="2429"/>
                  </a:lnTo>
                  <a:lnTo>
                    <a:pt x="0" y="26602"/>
                  </a:lnTo>
                  <a:lnTo>
                    <a:pt x="9" y="26852"/>
                  </a:lnTo>
                  <a:lnTo>
                    <a:pt x="107" y="27326"/>
                  </a:lnTo>
                  <a:lnTo>
                    <a:pt x="286" y="27763"/>
                  </a:lnTo>
                  <a:lnTo>
                    <a:pt x="554" y="28147"/>
                  </a:lnTo>
                  <a:lnTo>
                    <a:pt x="884" y="28478"/>
                  </a:lnTo>
                  <a:lnTo>
                    <a:pt x="1268" y="28746"/>
                  </a:lnTo>
                  <a:lnTo>
                    <a:pt x="1706" y="28924"/>
                  </a:lnTo>
                  <a:lnTo>
                    <a:pt x="2179" y="29022"/>
                  </a:lnTo>
                  <a:lnTo>
                    <a:pt x="2429" y="29031"/>
                  </a:lnTo>
                  <a:lnTo>
                    <a:pt x="17128" y="29031"/>
                  </a:lnTo>
                  <a:lnTo>
                    <a:pt x="17378" y="29022"/>
                  </a:lnTo>
                  <a:lnTo>
                    <a:pt x="17860" y="28924"/>
                  </a:lnTo>
                  <a:lnTo>
                    <a:pt x="18289" y="28746"/>
                  </a:lnTo>
                  <a:lnTo>
                    <a:pt x="18682" y="28478"/>
                  </a:lnTo>
                  <a:lnTo>
                    <a:pt x="19012" y="28147"/>
                  </a:lnTo>
                  <a:lnTo>
                    <a:pt x="19271" y="27763"/>
                  </a:lnTo>
                  <a:lnTo>
                    <a:pt x="19459" y="27326"/>
                  </a:lnTo>
                  <a:lnTo>
                    <a:pt x="19557" y="26852"/>
                  </a:lnTo>
                  <a:lnTo>
                    <a:pt x="19566" y="26602"/>
                  </a:lnTo>
                  <a:lnTo>
                    <a:pt x="19566" y="2429"/>
                  </a:lnTo>
                  <a:lnTo>
                    <a:pt x="19557" y="2179"/>
                  </a:lnTo>
                  <a:lnTo>
                    <a:pt x="19459" y="1706"/>
                  </a:lnTo>
                  <a:lnTo>
                    <a:pt x="19271" y="1268"/>
                  </a:lnTo>
                  <a:lnTo>
                    <a:pt x="19012" y="884"/>
                  </a:lnTo>
                  <a:lnTo>
                    <a:pt x="18682" y="554"/>
                  </a:lnTo>
                  <a:lnTo>
                    <a:pt x="18289" y="286"/>
                  </a:lnTo>
                  <a:lnTo>
                    <a:pt x="17860" y="107"/>
                  </a:lnTo>
                  <a:lnTo>
                    <a:pt x="17378" y="9"/>
                  </a:lnTo>
                  <a:lnTo>
                    <a:pt x="171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9"/>
            <p:cNvSpPr/>
            <p:nvPr/>
          </p:nvSpPr>
          <p:spPr>
            <a:xfrm>
              <a:off x="5434983" y="1407438"/>
              <a:ext cx="1096759" cy="326307"/>
            </a:xfrm>
            <a:custGeom>
              <a:rect b="b" l="l" r="r" t="t"/>
              <a:pathLst>
                <a:path extrusionOk="0" h="5466" w="15110">
                  <a:moveTo>
                    <a:pt x="1519" y="0"/>
                  </a:moveTo>
                  <a:lnTo>
                    <a:pt x="1045" y="72"/>
                  </a:lnTo>
                  <a:lnTo>
                    <a:pt x="777" y="197"/>
                  </a:lnTo>
                  <a:lnTo>
                    <a:pt x="670" y="286"/>
                  </a:lnTo>
                  <a:lnTo>
                    <a:pt x="536" y="438"/>
                  </a:lnTo>
                  <a:lnTo>
                    <a:pt x="331" y="786"/>
                  </a:lnTo>
                  <a:lnTo>
                    <a:pt x="179" y="1179"/>
                  </a:lnTo>
                  <a:lnTo>
                    <a:pt x="81" y="1608"/>
                  </a:lnTo>
                  <a:lnTo>
                    <a:pt x="0" y="2269"/>
                  </a:lnTo>
                  <a:lnTo>
                    <a:pt x="0" y="3126"/>
                  </a:lnTo>
                  <a:lnTo>
                    <a:pt x="36" y="3501"/>
                  </a:lnTo>
                  <a:lnTo>
                    <a:pt x="63" y="3733"/>
                  </a:lnTo>
                  <a:lnTo>
                    <a:pt x="188" y="4099"/>
                  </a:lnTo>
                  <a:lnTo>
                    <a:pt x="376" y="4367"/>
                  </a:lnTo>
                  <a:lnTo>
                    <a:pt x="617" y="4555"/>
                  </a:lnTo>
                  <a:lnTo>
                    <a:pt x="920" y="4680"/>
                  </a:lnTo>
                  <a:lnTo>
                    <a:pt x="1269" y="4751"/>
                  </a:lnTo>
                  <a:lnTo>
                    <a:pt x="1867" y="4822"/>
                  </a:lnTo>
                  <a:lnTo>
                    <a:pt x="2313" y="4867"/>
                  </a:lnTo>
                  <a:lnTo>
                    <a:pt x="3662" y="5010"/>
                  </a:lnTo>
                  <a:lnTo>
                    <a:pt x="6359" y="5233"/>
                  </a:lnTo>
                  <a:lnTo>
                    <a:pt x="9073" y="5385"/>
                  </a:lnTo>
                  <a:lnTo>
                    <a:pt x="11779" y="5465"/>
                  </a:lnTo>
                  <a:lnTo>
                    <a:pt x="13512" y="5465"/>
                  </a:lnTo>
                  <a:lnTo>
                    <a:pt x="14074" y="5394"/>
                  </a:lnTo>
                  <a:lnTo>
                    <a:pt x="14413" y="5269"/>
                  </a:lnTo>
                  <a:lnTo>
                    <a:pt x="14556" y="5180"/>
                  </a:lnTo>
                  <a:lnTo>
                    <a:pt x="14717" y="5046"/>
                  </a:lnTo>
                  <a:lnTo>
                    <a:pt x="14931" y="4733"/>
                  </a:lnTo>
                  <a:lnTo>
                    <a:pt x="15039" y="4358"/>
                  </a:lnTo>
                  <a:lnTo>
                    <a:pt x="15092" y="3974"/>
                  </a:lnTo>
                  <a:lnTo>
                    <a:pt x="15092" y="3778"/>
                  </a:lnTo>
                  <a:lnTo>
                    <a:pt x="15110" y="3135"/>
                  </a:lnTo>
                  <a:lnTo>
                    <a:pt x="15039" y="1938"/>
                  </a:lnTo>
                  <a:lnTo>
                    <a:pt x="14887" y="1402"/>
                  </a:lnTo>
                  <a:lnTo>
                    <a:pt x="14735" y="1099"/>
                  </a:lnTo>
                  <a:lnTo>
                    <a:pt x="14628" y="974"/>
                  </a:lnTo>
                  <a:lnTo>
                    <a:pt x="14512" y="867"/>
                  </a:lnTo>
                  <a:lnTo>
                    <a:pt x="14217" y="697"/>
                  </a:lnTo>
                  <a:lnTo>
                    <a:pt x="13851" y="581"/>
                  </a:lnTo>
                  <a:lnTo>
                    <a:pt x="13449" y="500"/>
                  </a:lnTo>
                  <a:lnTo>
                    <a:pt x="12377" y="429"/>
                  </a:lnTo>
                  <a:lnTo>
                    <a:pt x="11663" y="402"/>
                  </a:lnTo>
                  <a:lnTo>
                    <a:pt x="10011" y="286"/>
                  </a:lnTo>
                  <a:lnTo>
                    <a:pt x="8350" y="206"/>
                  </a:lnTo>
                  <a:lnTo>
                    <a:pt x="5082" y="99"/>
                  </a:lnTo>
                  <a:lnTo>
                    <a:pt x="1849" y="9"/>
                  </a:lnTo>
                  <a:lnTo>
                    <a:pt x="15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</a:t>
              </a:r>
              <a:endParaRPr/>
            </a:p>
          </p:txBody>
        </p:sp>
        <p:sp>
          <p:nvSpPr>
            <p:cNvPr id="1569" name="Google Shape;1569;p39"/>
            <p:cNvSpPr txBox="1"/>
            <p:nvPr/>
          </p:nvSpPr>
          <p:spPr>
            <a:xfrm>
              <a:off x="5302963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0" name="Google Shape;1570;p39"/>
            <p:cNvSpPr txBox="1"/>
            <p:nvPr/>
          </p:nvSpPr>
          <p:spPr>
            <a:xfrm>
              <a:off x="5340163" y="260297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09:00 - 12:00</a:t>
              </a:r>
              <a:endParaRPr sz="1600"/>
            </a:p>
          </p:txBody>
        </p:sp>
      </p:grpSp>
      <p:grpSp>
        <p:nvGrpSpPr>
          <p:cNvPr id="1571" name="Google Shape;1571;p39"/>
          <p:cNvGrpSpPr/>
          <p:nvPr/>
        </p:nvGrpSpPr>
        <p:grpSpPr>
          <a:xfrm>
            <a:off x="6711950" y="1420737"/>
            <a:ext cx="1360800" cy="1628642"/>
            <a:chOff x="6711950" y="1420738"/>
            <a:chExt cx="1360800" cy="1628642"/>
          </a:xfrm>
        </p:grpSpPr>
        <p:sp>
          <p:nvSpPr>
            <p:cNvPr id="1572" name="Google Shape;1572;p39"/>
            <p:cNvSpPr/>
            <p:nvPr/>
          </p:nvSpPr>
          <p:spPr>
            <a:xfrm>
              <a:off x="6748946" y="1591901"/>
              <a:ext cx="1286807" cy="1457479"/>
            </a:xfrm>
            <a:custGeom>
              <a:rect b="b" l="l" r="r" t="t"/>
              <a:pathLst>
                <a:path extrusionOk="0" h="29032" w="19566">
                  <a:moveTo>
                    <a:pt x="2438" y="0"/>
                  </a:moveTo>
                  <a:lnTo>
                    <a:pt x="2188" y="9"/>
                  </a:lnTo>
                  <a:lnTo>
                    <a:pt x="1715" y="107"/>
                  </a:lnTo>
                  <a:lnTo>
                    <a:pt x="1277" y="286"/>
                  </a:lnTo>
                  <a:lnTo>
                    <a:pt x="884" y="554"/>
                  </a:lnTo>
                  <a:lnTo>
                    <a:pt x="554" y="884"/>
                  </a:lnTo>
                  <a:lnTo>
                    <a:pt x="295" y="1268"/>
                  </a:lnTo>
                  <a:lnTo>
                    <a:pt x="107" y="1706"/>
                  </a:lnTo>
                  <a:lnTo>
                    <a:pt x="9" y="2179"/>
                  </a:lnTo>
                  <a:lnTo>
                    <a:pt x="0" y="2429"/>
                  </a:lnTo>
                  <a:lnTo>
                    <a:pt x="0" y="26602"/>
                  </a:lnTo>
                  <a:lnTo>
                    <a:pt x="9" y="26852"/>
                  </a:lnTo>
                  <a:lnTo>
                    <a:pt x="107" y="27326"/>
                  </a:lnTo>
                  <a:lnTo>
                    <a:pt x="295" y="27763"/>
                  </a:lnTo>
                  <a:lnTo>
                    <a:pt x="554" y="28147"/>
                  </a:lnTo>
                  <a:lnTo>
                    <a:pt x="884" y="28478"/>
                  </a:lnTo>
                  <a:lnTo>
                    <a:pt x="1277" y="28746"/>
                  </a:lnTo>
                  <a:lnTo>
                    <a:pt x="1715" y="28924"/>
                  </a:lnTo>
                  <a:lnTo>
                    <a:pt x="2188" y="29022"/>
                  </a:lnTo>
                  <a:lnTo>
                    <a:pt x="2438" y="29031"/>
                  </a:lnTo>
                  <a:lnTo>
                    <a:pt x="17137" y="29031"/>
                  </a:lnTo>
                  <a:lnTo>
                    <a:pt x="17387" y="29022"/>
                  </a:lnTo>
                  <a:lnTo>
                    <a:pt x="17860" y="28924"/>
                  </a:lnTo>
                  <a:lnTo>
                    <a:pt x="18298" y="28746"/>
                  </a:lnTo>
                  <a:lnTo>
                    <a:pt x="18682" y="28478"/>
                  </a:lnTo>
                  <a:lnTo>
                    <a:pt x="19012" y="28147"/>
                  </a:lnTo>
                  <a:lnTo>
                    <a:pt x="19280" y="27763"/>
                  </a:lnTo>
                  <a:lnTo>
                    <a:pt x="19459" y="27326"/>
                  </a:lnTo>
                  <a:lnTo>
                    <a:pt x="19557" y="26852"/>
                  </a:lnTo>
                  <a:lnTo>
                    <a:pt x="19566" y="26602"/>
                  </a:lnTo>
                  <a:lnTo>
                    <a:pt x="19566" y="2429"/>
                  </a:lnTo>
                  <a:lnTo>
                    <a:pt x="19557" y="2179"/>
                  </a:lnTo>
                  <a:lnTo>
                    <a:pt x="19459" y="1706"/>
                  </a:lnTo>
                  <a:lnTo>
                    <a:pt x="19280" y="1268"/>
                  </a:lnTo>
                  <a:lnTo>
                    <a:pt x="19012" y="884"/>
                  </a:lnTo>
                  <a:lnTo>
                    <a:pt x="18682" y="554"/>
                  </a:lnTo>
                  <a:lnTo>
                    <a:pt x="18298" y="286"/>
                  </a:lnTo>
                  <a:lnTo>
                    <a:pt x="17860" y="107"/>
                  </a:lnTo>
                  <a:lnTo>
                    <a:pt x="17387" y="9"/>
                  </a:lnTo>
                  <a:lnTo>
                    <a:pt x="171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9"/>
            <p:cNvSpPr/>
            <p:nvPr/>
          </p:nvSpPr>
          <p:spPr>
            <a:xfrm>
              <a:off x="6843962" y="1420738"/>
              <a:ext cx="1096775" cy="292219"/>
            </a:xfrm>
            <a:custGeom>
              <a:rect b="b" l="l" r="r" t="t"/>
              <a:pathLst>
                <a:path extrusionOk="0" h="4895" w="10413">
                  <a:moveTo>
                    <a:pt x="9118" y="1"/>
                  </a:moveTo>
                  <a:lnTo>
                    <a:pt x="8234" y="27"/>
                  </a:lnTo>
                  <a:lnTo>
                    <a:pt x="7752" y="63"/>
                  </a:lnTo>
                  <a:lnTo>
                    <a:pt x="6618" y="108"/>
                  </a:lnTo>
                  <a:lnTo>
                    <a:pt x="5484" y="179"/>
                  </a:lnTo>
                  <a:lnTo>
                    <a:pt x="3251" y="376"/>
                  </a:lnTo>
                  <a:lnTo>
                    <a:pt x="1045" y="581"/>
                  </a:lnTo>
                  <a:lnTo>
                    <a:pt x="822" y="608"/>
                  </a:lnTo>
                  <a:lnTo>
                    <a:pt x="510" y="706"/>
                  </a:lnTo>
                  <a:lnTo>
                    <a:pt x="340" y="840"/>
                  </a:lnTo>
                  <a:lnTo>
                    <a:pt x="269" y="938"/>
                  </a:lnTo>
                  <a:lnTo>
                    <a:pt x="197" y="1081"/>
                  </a:lnTo>
                  <a:lnTo>
                    <a:pt x="90" y="1412"/>
                  </a:lnTo>
                  <a:lnTo>
                    <a:pt x="1" y="1965"/>
                  </a:lnTo>
                  <a:lnTo>
                    <a:pt x="1" y="2760"/>
                  </a:lnTo>
                  <a:lnTo>
                    <a:pt x="81" y="3528"/>
                  </a:lnTo>
                  <a:lnTo>
                    <a:pt x="135" y="3858"/>
                  </a:lnTo>
                  <a:lnTo>
                    <a:pt x="170" y="4064"/>
                  </a:lnTo>
                  <a:lnTo>
                    <a:pt x="286" y="4385"/>
                  </a:lnTo>
                  <a:lnTo>
                    <a:pt x="438" y="4608"/>
                  </a:lnTo>
                  <a:lnTo>
                    <a:pt x="626" y="4760"/>
                  </a:lnTo>
                  <a:lnTo>
                    <a:pt x="956" y="4867"/>
                  </a:lnTo>
                  <a:lnTo>
                    <a:pt x="1501" y="4885"/>
                  </a:lnTo>
                  <a:lnTo>
                    <a:pt x="1804" y="4885"/>
                  </a:lnTo>
                  <a:lnTo>
                    <a:pt x="2733" y="4894"/>
                  </a:lnTo>
                  <a:lnTo>
                    <a:pt x="4591" y="4858"/>
                  </a:lnTo>
                  <a:lnTo>
                    <a:pt x="6439" y="4751"/>
                  </a:lnTo>
                  <a:lnTo>
                    <a:pt x="8288" y="4582"/>
                  </a:lnTo>
                  <a:lnTo>
                    <a:pt x="9207" y="4466"/>
                  </a:lnTo>
                  <a:lnTo>
                    <a:pt x="9466" y="4430"/>
                  </a:lnTo>
                  <a:lnTo>
                    <a:pt x="9841" y="4314"/>
                  </a:lnTo>
                  <a:lnTo>
                    <a:pt x="10056" y="4180"/>
                  </a:lnTo>
                  <a:lnTo>
                    <a:pt x="10154" y="4082"/>
                  </a:lnTo>
                  <a:lnTo>
                    <a:pt x="10243" y="3957"/>
                  </a:lnTo>
                  <a:lnTo>
                    <a:pt x="10359" y="3653"/>
                  </a:lnTo>
                  <a:lnTo>
                    <a:pt x="10413" y="3135"/>
                  </a:lnTo>
                  <a:lnTo>
                    <a:pt x="10386" y="2787"/>
                  </a:lnTo>
                  <a:lnTo>
                    <a:pt x="10342" y="2206"/>
                  </a:lnTo>
                  <a:lnTo>
                    <a:pt x="10190" y="1144"/>
                  </a:lnTo>
                  <a:lnTo>
                    <a:pt x="10038" y="679"/>
                  </a:lnTo>
                  <a:lnTo>
                    <a:pt x="9895" y="420"/>
                  </a:lnTo>
                  <a:lnTo>
                    <a:pt x="9815" y="313"/>
                  </a:lnTo>
                  <a:lnTo>
                    <a:pt x="9725" y="224"/>
                  </a:lnTo>
                  <a:lnTo>
                    <a:pt x="9511" y="99"/>
                  </a:lnTo>
                  <a:lnTo>
                    <a:pt x="91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</a:t>
              </a:r>
              <a:endParaRPr/>
            </a:p>
          </p:txBody>
        </p:sp>
        <p:sp>
          <p:nvSpPr>
            <p:cNvPr id="1574" name="Google Shape;1574;p39"/>
            <p:cNvSpPr txBox="1"/>
            <p:nvPr/>
          </p:nvSpPr>
          <p:spPr>
            <a:xfrm>
              <a:off x="6711950" y="17893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75" name="Google Shape;1575;p39"/>
            <p:cNvSpPr txBox="1"/>
            <p:nvPr/>
          </p:nvSpPr>
          <p:spPr>
            <a:xfrm>
              <a:off x="6749163" y="260297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08:00 - 11:00</a:t>
              </a:r>
              <a:endParaRPr sz="1600"/>
            </a:p>
          </p:txBody>
        </p:sp>
      </p:grpSp>
      <p:grpSp>
        <p:nvGrpSpPr>
          <p:cNvPr id="1576" name="Google Shape;1576;p39"/>
          <p:cNvGrpSpPr/>
          <p:nvPr/>
        </p:nvGrpSpPr>
        <p:grpSpPr>
          <a:xfrm>
            <a:off x="1736125" y="3177938"/>
            <a:ext cx="2771567" cy="1207513"/>
            <a:chOff x="1736125" y="3177938"/>
            <a:chExt cx="2771567" cy="1207513"/>
          </a:xfrm>
        </p:grpSpPr>
        <p:sp>
          <p:nvSpPr>
            <p:cNvPr id="1577" name="Google Shape;1577;p39"/>
            <p:cNvSpPr/>
            <p:nvPr/>
          </p:nvSpPr>
          <p:spPr>
            <a:xfrm>
              <a:off x="1736125" y="3329323"/>
              <a:ext cx="2771567" cy="1051824"/>
            </a:xfrm>
            <a:custGeom>
              <a:rect b="b" l="l" r="r" t="t"/>
              <a:pathLst>
                <a:path extrusionOk="0" h="13289" w="40998">
                  <a:moveTo>
                    <a:pt x="2706" y="1"/>
                  </a:moveTo>
                  <a:lnTo>
                    <a:pt x="2421" y="9"/>
                  </a:lnTo>
                  <a:lnTo>
                    <a:pt x="1894" y="117"/>
                  </a:lnTo>
                  <a:lnTo>
                    <a:pt x="1411" y="322"/>
                  </a:lnTo>
                  <a:lnTo>
                    <a:pt x="983" y="617"/>
                  </a:lnTo>
                  <a:lnTo>
                    <a:pt x="617" y="983"/>
                  </a:lnTo>
                  <a:lnTo>
                    <a:pt x="322" y="1411"/>
                  </a:lnTo>
                  <a:lnTo>
                    <a:pt x="117" y="1903"/>
                  </a:lnTo>
                  <a:lnTo>
                    <a:pt x="9" y="2429"/>
                  </a:lnTo>
                  <a:lnTo>
                    <a:pt x="0" y="2706"/>
                  </a:lnTo>
                  <a:lnTo>
                    <a:pt x="0" y="10582"/>
                  </a:lnTo>
                  <a:lnTo>
                    <a:pt x="9" y="10859"/>
                  </a:lnTo>
                  <a:lnTo>
                    <a:pt x="117" y="11386"/>
                  </a:lnTo>
                  <a:lnTo>
                    <a:pt x="322" y="11868"/>
                  </a:lnTo>
                  <a:lnTo>
                    <a:pt x="617" y="12306"/>
                  </a:lnTo>
                  <a:lnTo>
                    <a:pt x="983" y="12672"/>
                  </a:lnTo>
                  <a:lnTo>
                    <a:pt x="1411" y="12967"/>
                  </a:lnTo>
                  <a:lnTo>
                    <a:pt x="1894" y="13172"/>
                  </a:lnTo>
                  <a:lnTo>
                    <a:pt x="2421" y="13279"/>
                  </a:lnTo>
                  <a:lnTo>
                    <a:pt x="2706" y="13288"/>
                  </a:lnTo>
                  <a:lnTo>
                    <a:pt x="38292" y="13288"/>
                  </a:lnTo>
                  <a:lnTo>
                    <a:pt x="38569" y="13279"/>
                  </a:lnTo>
                  <a:lnTo>
                    <a:pt x="39096" y="13172"/>
                  </a:lnTo>
                  <a:lnTo>
                    <a:pt x="39587" y="12967"/>
                  </a:lnTo>
                  <a:lnTo>
                    <a:pt x="40016" y="12672"/>
                  </a:lnTo>
                  <a:lnTo>
                    <a:pt x="40382" y="12306"/>
                  </a:lnTo>
                  <a:lnTo>
                    <a:pt x="40676" y="11868"/>
                  </a:lnTo>
                  <a:lnTo>
                    <a:pt x="40882" y="11386"/>
                  </a:lnTo>
                  <a:lnTo>
                    <a:pt x="40989" y="10859"/>
                  </a:lnTo>
                  <a:lnTo>
                    <a:pt x="40998" y="10582"/>
                  </a:lnTo>
                  <a:lnTo>
                    <a:pt x="40998" y="2706"/>
                  </a:lnTo>
                  <a:lnTo>
                    <a:pt x="40989" y="2429"/>
                  </a:lnTo>
                  <a:lnTo>
                    <a:pt x="40882" y="1903"/>
                  </a:lnTo>
                  <a:lnTo>
                    <a:pt x="40676" y="1411"/>
                  </a:lnTo>
                  <a:lnTo>
                    <a:pt x="40382" y="983"/>
                  </a:lnTo>
                  <a:lnTo>
                    <a:pt x="40016" y="617"/>
                  </a:lnTo>
                  <a:lnTo>
                    <a:pt x="39587" y="322"/>
                  </a:lnTo>
                  <a:lnTo>
                    <a:pt x="39096" y="117"/>
                  </a:lnTo>
                  <a:lnTo>
                    <a:pt x="38569" y="9"/>
                  </a:lnTo>
                  <a:lnTo>
                    <a:pt x="382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9"/>
            <p:cNvSpPr/>
            <p:nvPr/>
          </p:nvSpPr>
          <p:spPr>
            <a:xfrm>
              <a:off x="1965037" y="3177938"/>
              <a:ext cx="1096778" cy="327918"/>
            </a:xfrm>
            <a:custGeom>
              <a:rect b="b" l="l" r="r" t="t"/>
              <a:pathLst>
                <a:path extrusionOk="0" h="5493" w="13476">
                  <a:moveTo>
                    <a:pt x="11752" y="0"/>
                  </a:moveTo>
                  <a:lnTo>
                    <a:pt x="10609" y="81"/>
                  </a:lnTo>
                  <a:lnTo>
                    <a:pt x="9984" y="152"/>
                  </a:lnTo>
                  <a:lnTo>
                    <a:pt x="8519" y="259"/>
                  </a:lnTo>
                  <a:lnTo>
                    <a:pt x="7055" y="411"/>
                  </a:lnTo>
                  <a:lnTo>
                    <a:pt x="4179" y="742"/>
                  </a:lnTo>
                  <a:lnTo>
                    <a:pt x="1340" y="1099"/>
                  </a:lnTo>
                  <a:lnTo>
                    <a:pt x="1054" y="1135"/>
                  </a:lnTo>
                  <a:lnTo>
                    <a:pt x="643" y="1260"/>
                  </a:lnTo>
                  <a:lnTo>
                    <a:pt x="429" y="1411"/>
                  </a:lnTo>
                  <a:lnTo>
                    <a:pt x="348" y="1510"/>
                  </a:lnTo>
                  <a:lnTo>
                    <a:pt x="250" y="1661"/>
                  </a:lnTo>
                  <a:lnTo>
                    <a:pt x="116" y="2010"/>
                  </a:lnTo>
                  <a:lnTo>
                    <a:pt x="36" y="2385"/>
                  </a:lnTo>
                  <a:lnTo>
                    <a:pt x="0" y="2787"/>
                  </a:lnTo>
                  <a:lnTo>
                    <a:pt x="27" y="3403"/>
                  </a:lnTo>
                  <a:lnTo>
                    <a:pt x="143" y="4180"/>
                  </a:lnTo>
                  <a:lnTo>
                    <a:pt x="223" y="4510"/>
                  </a:lnTo>
                  <a:lnTo>
                    <a:pt x="277" y="4724"/>
                  </a:lnTo>
                  <a:lnTo>
                    <a:pt x="429" y="5046"/>
                  </a:lnTo>
                  <a:lnTo>
                    <a:pt x="634" y="5260"/>
                  </a:lnTo>
                  <a:lnTo>
                    <a:pt x="875" y="5403"/>
                  </a:lnTo>
                  <a:lnTo>
                    <a:pt x="1304" y="5492"/>
                  </a:lnTo>
                  <a:lnTo>
                    <a:pt x="2000" y="5474"/>
                  </a:lnTo>
                  <a:lnTo>
                    <a:pt x="2402" y="5457"/>
                  </a:lnTo>
                  <a:lnTo>
                    <a:pt x="3599" y="5412"/>
                  </a:lnTo>
                  <a:lnTo>
                    <a:pt x="5992" y="5251"/>
                  </a:lnTo>
                  <a:lnTo>
                    <a:pt x="8385" y="5037"/>
                  </a:lnTo>
                  <a:lnTo>
                    <a:pt x="10761" y="4742"/>
                  </a:lnTo>
                  <a:lnTo>
                    <a:pt x="11948" y="4564"/>
                  </a:lnTo>
                  <a:lnTo>
                    <a:pt x="12288" y="4519"/>
                  </a:lnTo>
                  <a:lnTo>
                    <a:pt x="12761" y="4376"/>
                  </a:lnTo>
                  <a:lnTo>
                    <a:pt x="13047" y="4215"/>
                  </a:lnTo>
                  <a:lnTo>
                    <a:pt x="13163" y="4108"/>
                  </a:lnTo>
                  <a:lnTo>
                    <a:pt x="13279" y="3974"/>
                  </a:lnTo>
                  <a:lnTo>
                    <a:pt x="13422" y="3653"/>
                  </a:lnTo>
                  <a:lnTo>
                    <a:pt x="13475" y="3304"/>
                  </a:lnTo>
                  <a:lnTo>
                    <a:pt x="13458" y="2947"/>
                  </a:lnTo>
                  <a:lnTo>
                    <a:pt x="13440" y="2769"/>
                  </a:lnTo>
                  <a:lnTo>
                    <a:pt x="13368" y="2179"/>
                  </a:lnTo>
                  <a:lnTo>
                    <a:pt x="13145" y="1108"/>
                  </a:lnTo>
                  <a:lnTo>
                    <a:pt x="12940" y="634"/>
                  </a:lnTo>
                  <a:lnTo>
                    <a:pt x="12761" y="375"/>
                  </a:lnTo>
                  <a:lnTo>
                    <a:pt x="12654" y="277"/>
                  </a:lnTo>
                  <a:lnTo>
                    <a:pt x="12538" y="197"/>
                  </a:lnTo>
                  <a:lnTo>
                    <a:pt x="12252" y="81"/>
                  </a:lnTo>
                  <a:lnTo>
                    <a:pt x="1175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</a:t>
              </a:r>
              <a:endParaRPr/>
            </a:p>
          </p:txBody>
        </p:sp>
        <p:sp>
          <p:nvSpPr>
            <p:cNvPr id="1579" name="Google Shape;1579;p39"/>
            <p:cNvSpPr txBox="1"/>
            <p:nvPr/>
          </p:nvSpPr>
          <p:spPr>
            <a:xfrm>
              <a:off x="1842296" y="3496800"/>
              <a:ext cx="25722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a gas giant and the biggest planet in the Solar System</a:t>
              </a:r>
              <a:endPara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0" name="Google Shape;1580;p39"/>
            <p:cNvSpPr txBox="1"/>
            <p:nvPr/>
          </p:nvSpPr>
          <p:spPr>
            <a:xfrm>
              <a:off x="2522200" y="3939050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11:00 - 15:00</a:t>
              </a:r>
              <a:endParaRPr sz="1300"/>
            </a:p>
          </p:txBody>
        </p:sp>
      </p:grpSp>
      <p:grpSp>
        <p:nvGrpSpPr>
          <p:cNvPr id="1581" name="Google Shape;1581;p39"/>
          <p:cNvGrpSpPr/>
          <p:nvPr/>
        </p:nvGrpSpPr>
        <p:grpSpPr>
          <a:xfrm>
            <a:off x="4636333" y="3184363"/>
            <a:ext cx="2771567" cy="1201088"/>
            <a:chOff x="4636333" y="3184363"/>
            <a:chExt cx="2771567" cy="1201088"/>
          </a:xfrm>
        </p:grpSpPr>
        <p:sp>
          <p:nvSpPr>
            <p:cNvPr id="1582" name="Google Shape;1582;p39"/>
            <p:cNvSpPr/>
            <p:nvPr/>
          </p:nvSpPr>
          <p:spPr>
            <a:xfrm>
              <a:off x="4636333" y="3329323"/>
              <a:ext cx="2771567" cy="1051824"/>
            </a:xfrm>
            <a:custGeom>
              <a:rect b="b" l="l" r="r" t="t"/>
              <a:pathLst>
                <a:path extrusionOk="0" h="13289" w="40998">
                  <a:moveTo>
                    <a:pt x="2706" y="1"/>
                  </a:moveTo>
                  <a:lnTo>
                    <a:pt x="2429" y="9"/>
                  </a:lnTo>
                  <a:lnTo>
                    <a:pt x="1893" y="117"/>
                  </a:lnTo>
                  <a:lnTo>
                    <a:pt x="1411" y="322"/>
                  </a:lnTo>
                  <a:lnTo>
                    <a:pt x="982" y="617"/>
                  </a:lnTo>
                  <a:lnTo>
                    <a:pt x="616" y="983"/>
                  </a:lnTo>
                  <a:lnTo>
                    <a:pt x="322" y="1411"/>
                  </a:lnTo>
                  <a:lnTo>
                    <a:pt x="116" y="1903"/>
                  </a:lnTo>
                  <a:lnTo>
                    <a:pt x="9" y="2429"/>
                  </a:lnTo>
                  <a:lnTo>
                    <a:pt x="0" y="2706"/>
                  </a:lnTo>
                  <a:lnTo>
                    <a:pt x="0" y="10582"/>
                  </a:lnTo>
                  <a:lnTo>
                    <a:pt x="9" y="10859"/>
                  </a:lnTo>
                  <a:lnTo>
                    <a:pt x="116" y="11386"/>
                  </a:lnTo>
                  <a:lnTo>
                    <a:pt x="322" y="11868"/>
                  </a:lnTo>
                  <a:lnTo>
                    <a:pt x="616" y="12306"/>
                  </a:lnTo>
                  <a:lnTo>
                    <a:pt x="982" y="12672"/>
                  </a:lnTo>
                  <a:lnTo>
                    <a:pt x="1411" y="12967"/>
                  </a:lnTo>
                  <a:lnTo>
                    <a:pt x="1893" y="13172"/>
                  </a:lnTo>
                  <a:lnTo>
                    <a:pt x="2429" y="13279"/>
                  </a:lnTo>
                  <a:lnTo>
                    <a:pt x="2706" y="13288"/>
                  </a:lnTo>
                  <a:lnTo>
                    <a:pt x="38292" y="13288"/>
                  </a:lnTo>
                  <a:lnTo>
                    <a:pt x="38569" y="13279"/>
                  </a:lnTo>
                  <a:lnTo>
                    <a:pt x="39095" y="13172"/>
                  </a:lnTo>
                  <a:lnTo>
                    <a:pt x="39587" y="12967"/>
                  </a:lnTo>
                  <a:lnTo>
                    <a:pt x="40015" y="12672"/>
                  </a:lnTo>
                  <a:lnTo>
                    <a:pt x="40381" y="12306"/>
                  </a:lnTo>
                  <a:lnTo>
                    <a:pt x="40676" y="11868"/>
                  </a:lnTo>
                  <a:lnTo>
                    <a:pt x="40881" y="11386"/>
                  </a:lnTo>
                  <a:lnTo>
                    <a:pt x="40989" y="10859"/>
                  </a:lnTo>
                  <a:lnTo>
                    <a:pt x="40998" y="10582"/>
                  </a:lnTo>
                  <a:lnTo>
                    <a:pt x="40998" y="2706"/>
                  </a:lnTo>
                  <a:lnTo>
                    <a:pt x="40989" y="2429"/>
                  </a:lnTo>
                  <a:lnTo>
                    <a:pt x="40881" y="1903"/>
                  </a:lnTo>
                  <a:lnTo>
                    <a:pt x="40676" y="1411"/>
                  </a:lnTo>
                  <a:lnTo>
                    <a:pt x="40381" y="983"/>
                  </a:lnTo>
                  <a:lnTo>
                    <a:pt x="40015" y="617"/>
                  </a:lnTo>
                  <a:lnTo>
                    <a:pt x="39587" y="322"/>
                  </a:lnTo>
                  <a:lnTo>
                    <a:pt x="39095" y="117"/>
                  </a:lnTo>
                  <a:lnTo>
                    <a:pt x="38569" y="9"/>
                  </a:lnTo>
                  <a:lnTo>
                    <a:pt x="382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9"/>
            <p:cNvSpPr/>
            <p:nvPr/>
          </p:nvSpPr>
          <p:spPr>
            <a:xfrm>
              <a:off x="4828377" y="3184362"/>
              <a:ext cx="1096774" cy="315070"/>
            </a:xfrm>
            <a:custGeom>
              <a:rect b="b" l="l" r="r" t="t"/>
              <a:pathLst>
                <a:path extrusionOk="0" h="5278" w="12333">
                  <a:moveTo>
                    <a:pt x="10779" y="0"/>
                  </a:moveTo>
                  <a:lnTo>
                    <a:pt x="9743" y="45"/>
                  </a:lnTo>
                  <a:lnTo>
                    <a:pt x="9163" y="99"/>
                  </a:lnTo>
                  <a:lnTo>
                    <a:pt x="7823" y="170"/>
                  </a:lnTo>
                  <a:lnTo>
                    <a:pt x="6484" y="286"/>
                  </a:lnTo>
                  <a:lnTo>
                    <a:pt x="3840" y="545"/>
                  </a:lnTo>
                  <a:lnTo>
                    <a:pt x="1233" y="831"/>
                  </a:lnTo>
                  <a:lnTo>
                    <a:pt x="974" y="858"/>
                  </a:lnTo>
                  <a:lnTo>
                    <a:pt x="599" y="974"/>
                  </a:lnTo>
                  <a:lnTo>
                    <a:pt x="393" y="1117"/>
                  </a:lnTo>
                  <a:lnTo>
                    <a:pt x="322" y="1215"/>
                  </a:lnTo>
                  <a:lnTo>
                    <a:pt x="233" y="1367"/>
                  </a:lnTo>
                  <a:lnTo>
                    <a:pt x="99" y="1715"/>
                  </a:lnTo>
                  <a:lnTo>
                    <a:pt x="1" y="2295"/>
                  </a:lnTo>
                  <a:lnTo>
                    <a:pt x="9" y="3126"/>
                  </a:lnTo>
                  <a:lnTo>
                    <a:pt x="108" y="3912"/>
                  </a:lnTo>
                  <a:lnTo>
                    <a:pt x="179" y="4251"/>
                  </a:lnTo>
                  <a:lnTo>
                    <a:pt x="224" y="4465"/>
                  </a:lnTo>
                  <a:lnTo>
                    <a:pt x="367" y="4796"/>
                  </a:lnTo>
                  <a:lnTo>
                    <a:pt x="545" y="5028"/>
                  </a:lnTo>
                  <a:lnTo>
                    <a:pt x="768" y="5171"/>
                  </a:lnTo>
                  <a:lnTo>
                    <a:pt x="1027" y="5251"/>
                  </a:lnTo>
                  <a:lnTo>
                    <a:pt x="1313" y="5278"/>
                  </a:lnTo>
                  <a:lnTo>
                    <a:pt x="1804" y="5278"/>
                  </a:lnTo>
                  <a:lnTo>
                    <a:pt x="2162" y="5269"/>
                  </a:lnTo>
                  <a:lnTo>
                    <a:pt x="3260" y="5251"/>
                  </a:lnTo>
                  <a:lnTo>
                    <a:pt x="5457" y="5162"/>
                  </a:lnTo>
                  <a:lnTo>
                    <a:pt x="7653" y="5001"/>
                  </a:lnTo>
                  <a:lnTo>
                    <a:pt x="9841" y="4769"/>
                  </a:lnTo>
                  <a:lnTo>
                    <a:pt x="10931" y="4626"/>
                  </a:lnTo>
                  <a:lnTo>
                    <a:pt x="11234" y="4581"/>
                  </a:lnTo>
                  <a:lnTo>
                    <a:pt x="11672" y="4447"/>
                  </a:lnTo>
                  <a:lnTo>
                    <a:pt x="11931" y="4305"/>
                  </a:lnTo>
                  <a:lnTo>
                    <a:pt x="12038" y="4197"/>
                  </a:lnTo>
                  <a:lnTo>
                    <a:pt x="12145" y="4063"/>
                  </a:lnTo>
                  <a:lnTo>
                    <a:pt x="12279" y="3742"/>
                  </a:lnTo>
                  <a:lnTo>
                    <a:pt x="12333" y="3385"/>
                  </a:lnTo>
                  <a:lnTo>
                    <a:pt x="12324" y="3019"/>
                  </a:lnTo>
                  <a:lnTo>
                    <a:pt x="12306" y="2840"/>
                  </a:lnTo>
                  <a:lnTo>
                    <a:pt x="12252" y="2242"/>
                  </a:lnTo>
                  <a:lnTo>
                    <a:pt x="12056" y="1152"/>
                  </a:lnTo>
                  <a:lnTo>
                    <a:pt x="11868" y="670"/>
                  </a:lnTo>
                  <a:lnTo>
                    <a:pt x="11708" y="402"/>
                  </a:lnTo>
                  <a:lnTo>
                    <a:pt x="11609" y="304"/>
                  </a:lnTo>
                  <a:lnTo>
                    <a:pt x="11502" y="215"/>
                  </a:lnTo>
                  <a:lnTo>
                    <a:pt x="11243" y="90"/>
                  </a:lnTo>
                  <a:lnTo>
                    <a:pt x="10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</a:t>
              </a:r>
              <a:endParaRPr/>
            </a:p>
          </p:txBody>
        </p:sp>
        <p:sp>
          <p:nvSpPr>
            <p:cNvPr id="1584" name="Google Shape;1584;p39"/>
            <p:cNvSpPr txBox="1"/>
            <p:nvPr/>
          </p:nvSpPr>
          <p:spPr>
            <a:xfrm>
              <a:off x="4899973" y="3496800"/>
              <a:ext cx="22443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It’s iron oxide dust what gives Mars its red cast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5" name="Google Shape;1585;p39"/>
            <p:cNvSpPr txBox="1"/>
            <p:nvPr/>
          </p:nvSpPr>
          <p:spPr>
            <a:xfrm>
              <a:off x="5340175" y="3939050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09:00 - 14:00</a:t>
              </a:r>
              <a:endParaRPr sz="13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40"/>
          <p:cNvGrpSpPr/>
          <p:nvPr/>
        </p:nvGrpSpPr>
        <p:grpSpPr>
          <a:xfrm rot="5400000">
            <a:off x="2972278" y="3226802"/>
            <a:ext cx="1501415" cy="1501021"/>
            <a:chOff x="15957428" y="-163617"/>
            <a:chExt cx="1501415" cy="1501021"/>
          </a:xfrm>
        </p:grpSpPr>
        <p:sp>
          <p:nvSpPr>
            <p:cNvPr id="1591" name="Google Shape;1591;p40"/>
            <p:cNvSpPr/>
            <p:nvPr/>
          </p:nvSpPr>
          <p:spPr>
            <a:xfrm>
              <a:off x="16989603" y="1085512"/>
              <a:ext cx="60209" cy="62559"/>
            </a:xfrm>
            <a:custGeom>
              <a:rect b="b" l="l" r="r" t="t"/>
              <a:pathLst>
                <a:path extrusionOk="0" h="1251" w="1204">
                  <a:moveTo>
                    <a:pt x="620" y="0"/>
                  </a:moveTo>
                  <a:lnTo>
                    <a:pt x="358" y="96"/>
                  </a:lnTo>
                  <a:lnTo>
                    <a:pt x="179" y="250"/>
                  </a:lnTo>
                  <a:lnTo>
                    <a:pt x="96" y="334"/>
                  </a:lnTo>
                  <a:lnTo>
                    <a:pt x="1" y="548"/>
                  </a:lnTo>
                  <a:lnTo>
                    <a:pt x="1" y="786"/>
                  </a:lnTo>
                  <a:lnTo>
                    <a:pt x="72" y="1001"/>
                  </a:lnTo>
                  <a:lnTo>
                    <a:pt x="156" y="1096"/>
                  </a:lnTo>
                  <a:lnTo>
                    <a:pt x="239" y="1179"/>
                  </a:lnTo>
                  <a:lnTo>
                    <a:pt x="489" y="1251"/>
                  </a:lnTo>
                  <a:lnTo>
                    <a:pt x="751" y="1227"/>
                  </a:lnTo>
                  <a:lnTo>
                    <a:pt x="989" y="1132"/>
                  </a:lnTo>
                  <a:lnTo>
                    <a:pt x="1096" y="1060"/>
                  </a:lnTo>
                  <a:lnTo>
                    <a:pt x="1168" y="965"/>
                  </a:lnTo>
                  <a:lnTo>
                    <a:pt x="1203" y="727"/>
                  </a:lnTo>
                  <a:lnTo>
                    <a:pt x="1120" y="477"/>
                  </a:lnTo>
                  <a:lnTo>
                    <a:pt x="965" y="227"/>
                  </a:lnTo>
                  <a:lnTo>
                    <a:pt x="882" y="131"/>
                  </a:lnTo>
                  <a:lnTo>
                    <a:pt x="799" y="48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>
              <a:off x="15957428" y="-9945"/>
              <a:ext cx="60809" cy="62559"/>
            </a:xfrm>
            <a:custGeom>
              <a:rect b="b" l="l" r="r" t="t"/>
              <a:pathLst>
                <a:path extrusionOk="0" h="1251" w="1216">
                  <a:moveTo>
                    <a:pt x="632" y="1"/>
                  </a:moveTo>
                  <a:lnTo>
                    <a:pt x="370" y="96"/>
                  </a:lnTo>
                  <a:lnTo>
                    <a:pt x="191" y="251"/>
                  </a:lnTo>
                  <a:lnTo>
                    <a:pt x="108" y="334"/>
                  </a:lnTo>
                  <a:lnTo>
                    <a:pt x="13" y="548"/>
                  </a:lnTo>
                  <a:lnTo>
                    <a:pt x="1" y="786"/>
                  </a:lnTo>
                  <a:lnTo>
                    <a:pt x="84" y="1001"/>
                  </a:lnTo>
                  <a:lnTo>
                    <a:pt x="167" y="1096"/>
                  </a:lnTo>
                  <a:lnTo>
                    <a:pt x="251" y="1179"/>
                  </a:lnTo>
                  <a:lnTo>
                    <a:pt x="489" y="1251"/>
                  </a:lnTo>
                  <a:lnTo>
                    <a:pt x="763" y="1227"/>
                  </a:lnTo>
                  <a:lnTo>
                    <a:pt x="1001" y="1132"/>
                  </a:lnTo>
                  <a:lnTo>
                    <a:pt x="1096" y="1060"/>
                  </a:lnTo>
                  <a:lnTo>
                    <a:pt x="1179" y="965"/>
                  </a:lnTo>
                  <a:lnTo>
                    <a:pt x="1215" y="727"/>
                  </a:lnTo>
                  <a:lnTo>
                    <a:pt x="1132" y="465"/>
                  </a:lnTo>
                  <a:lnTo>
                    <a:pt x="977" y="227"/>
                  </a:lnTo>
                  <a:lnTo>
                    <a:pt x="894" y="132"/>
                  </a:lnTo>
                  <a:lnTo>
                    <a:pt x="810" y="48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>
              <a:off x="17323660" y="1274844"/>
              <a:ext cx="60209" cy="62559"/>
            </a:xfrm>
            <a:custGeom>
              <a:rect b="b" l="l" r="r" t="t"/>
              <a:pathLst>
                <a:path extrusionOk="0" h="1251" w="1204">
                  <a:moveTo>
                    <a:pt x="632" y="1"/>
                  </a:moveTo>
                  <a:lnTo>
                    <a:pt x="358" y="84"/>
                  </a:lnTo>
                  <a:lnTo>
                    <a:pt x="191" y="239"/>
                  </a:lnTo>
                  <a:lnTo>
                    <a:pt x="108" y="334"/>
                  </a:lnTo>
                  <a:lnTo>
                    <a:pt x="12" y="548"/>
                  </a:lnTo>
                  <a:lnTo>
                    <a:pt x="1" y="775"/>
                  </a:lnTo>
                  <a:lnTo>
                    <a:pt x="84" y="1001"/>
                  </a:lnTo>
                  <a:lnTo>
                    <a:pt x="155" y="1096"/>
                  </a:lnTo>
                  <a:lnTo>
                    <a:pt x="251" y="1168"/>
                  </a:lnTo>
                  <a:lnTo>
                    <a:pt x="489" y="1251"/>
                  </a:lnTo>
                  <a:lnTo>
                    <a:pt x="751" y="1227"/>
                  </a:lnTo>
                  <a:lnTo>
                    <a:pt x="1001" y="1132"/>
                  </a:lnTo>
                  <a:lnTo>
                    <a:pt x="1096" y="1049"/>
                  </a:lnTo>
                  <a:lnTo>
                    <a:pt x="1167" y="953"/>
                  </a:lnTo>
                  <a:lnTo>
                    <a:pt x="1203" y="727"/>
                  </a:lnTo>
                  <a:lnTo>
                    <a:pt x="1120" y="465"/>
                  </a:lnTo>
                  <a:lnTo>
                    <a:pt x="977" y="227"/>
                  </a:lnTo>
                  <a:lnTo>
                    <a:pt x="882" y="120"/>
                  </a:lnTo>
                  <a:lnTo>
                    <a:pt x="798" y="48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>
              <a:off x="17214691" y="1132570"/>
              <a:ext cx="32205" cy="31605"/>
            </a:xfrm>
            <a:custGeom>
              <a:rect b="b" l="l" r="r" t="t"/>
              <a:pathLst>
                <a:path extrusionOk="0" h="632" w="644">
                  <a:moveTo>
                    <a:pt x="286" y="0"/>
                  </a:moveTo>
                  <a:lnTo>
                    <a:pt x="215" y="12"/>
                  </a:lnTo>
                  <a:lnTo>
                    <a:pt x="108" y="83"/>
                  </a:lnTo>
                  <a:lnTo>
                    <a:pt x="1" y="274"/>
                  </a:lnTo>
                  <a:lnTo>
                    <a:pt x="1" y="417"/>
                  </a:lnTo>
                  <a:lnTo>
                    <a:pt x="12" y="476"/>
                  </a:lnTo>
                  <a:lnTo>
                    <a:pt x="96" y="560"/>
                  </a:lnTo>
                  <a:lnTo>
                    <a:pt x="310" y="631"/>
                  </a:lnTo>
                  <a:lnTo>
                    <a:pt x="465" y="631"/>
                  </a:lnTo>
                  <a:lnTo>
                    <a:pt x="524" y="619"/>
                  </a:lnTo>
                  <a:lnTo>
                    <a:pt x="596" y="572"/>
                  </a:lnTo>
                  <a:lnTo>
                    <a:pt x="644" y="417"/>
                  </a:lnTo>
                  <a:lnTo>
                    <a:pt x="644" y="298"/>
                  </a:lnTo>
                  <a:lnTo>
                    <a:pt x="608" y="167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>
              <a:off x="16111635" y="-163617"/>
              <a:ext cx="32205" cy="32205"/>
            </a:xfrm>
            <a:custGeom>
              <a:rect b="b" l="l" r="r" t="t"/>
              <a:pathLst>
                <a:path extrusionOk="0" h="644" w="644">
                  <a:moveTo>
                    <a:pt x="287" y="1"/>
                  </a:moveTo>
                  <a:lnTo>
                    <a:pt x="215" y="12"/>
                  </a:lnTo>
                  <a:lnTo>
                    <a:pt x="108" y="84"/>
                  </a:lnTo>
                  <a:lnTo>
                    <a:pt x="1" y="274"/>
                  </a:lnTo>
                  <a:lnTo>
                    <a:pt x="1" y="417"/>
                  </a:lnTo>
                  <a:lnTo>
                    <a:pt x="13" y="477"/>
                  </a:lnTo>
                  <a:lnTo>
                    <a:pt x="96" y="572"/>
                  </a:lnTo>
                  <a:lnTo>
                    <a:pt x="310" y="643"/>
                  </a:lnTo>
                  <a:lnTo>
                    <a:pt x="465" y="643"/>
                  </a:lnTo>
                  <a:lnTo>
                    <a:pt x="525" y="632"/>
                  </a:lnTo>
                  <a:lnTo>
                    <a:pt x="596" y="572"/>
                  </a:lnTo>
                  <a:lnTo>
                    <a:pt x="644" y="429"/>
                  </a:lnTo>
                  <a:lnTo>
                    <a:pt x="644" y="298"/>
                  </a:lnTo>
                  <a:lnTo>
                    <a:pt x="608" y="167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>
              <a:off x="16749662" y="1242688"/>
              <a:ext cx="32805" cy="32805"/>
            </a:xfrm>
            <a:custGeom>
              <a:rect b="b" l="l" r="r" t="t"/>
              <a:pathLst>
                <a:path extrusionOk="0" h="656" w="656">
                  <a:moveTo>
                    <a:pt x="441" y="1"/>
                  </a:moveTo>
                  <a:lnTo>
                    <a:pt x="227" y="36"/>
                  </a:lnTo>
                  <a:lnTo>
                    <a:pt x="96" y="96"/>
                  </a:lnTo>
                  <a:lnTo>
                    <a:pt x="48" y="132"/>
                  </a:lnTo>
                  <a:lnTo>
                    <a:pt x="0" y="215"/>
                  </a:lnTo>
                  <a:lnTo>
                    <a:pt x="24" y="370"/>
                  </a:lnTo>
                  <a:lnTo>
                    <a:pt x="84" y="489"/>
                  </a:lnTo>
                  <a:lnTo>
                    <a:pt x="167" y="596"/>
                  </a:lnTo>
                  <a:lnTo>
                    <a:pt x="417" y="656"/>
                  </a:lnTo>
                  <a:lnTo>
                    <a:pt x="536" y="608"/>
                  </a:lnTo>
                  <a:lnTo>
                    <a:pt x="584" y="560"/>
                  </a:lnTo>
                  <a:lnTo>
                    <a:pt x="643" y="441"/>
                  </a:lnTo>
                  <a:lnTo>
                    <a:pt x="655" y="227"/>
                  </a:lnTo>
                  <a:lnTo>
                    <a:pt x="608" y="96"/>
                  </a:lnTo>
                  <a:lnTo>
                    <a:pt x="560" y="48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>
              <a:off x="17419487" y="866974"/>
              <a:ext cx="39356" cy="38756"/>
            </a:xfrm>
            <a:custGeom>
              <a:rect b="b" l="l" r="r" t="t"/>
              <a:pathLst>
                <a:path extrusionOk="0" h="775" w="787">
                  <a:moveTo>
                    <a:pt x="536" y="1"/>
                  </a:moveTo>
                  <a:lnTo>
                    <a:pt x="274" y="36"/>
                  </a:lnTo>
                  <a:lnTo>
                    <a:pt x="119" y="132"/>
                  </a:lnTo>
                  <a:lnTo>
                    <a:pt x="60" y="167"/>
                  </a:lnTo>
                  <a:lnTo>
                    <a:pt x="0" y="274"/>
                  </a:lnTo>
                  <a:lnTo>
                    <a:pt x="24" y="453"/>
                  </a:lnTo>
                  <a:lnTo>
                    <a:pt x="107" y="584"/>
                  </a:lnTo>
                  <a:lnTo>
                    <a:pt x="143" y="655"/>
                  </a:lnTo>
                  <a:lnTo>
                    <a:pt x="274" y="739"/>
                  </a:lnTo>
                  <a:lnTo>
                    <a:pt x="417" y="775"/>
                  </a:lnTo>
                  <a:lnTo>
                    <a:pt x="572" y="751"/>
                  </a:lnTo>
                  <a:lnTo>
                    <a:pt x="643" y="727"/>
                  </a:lnTo>
                  <a:lnTo>
                    <a:pt x="703" y="679"/>
                  </a:lnTo>
                  <a:lnTo>
                    <a:pt x="774" y="536"/>
                  </a:lnTo>
                  <a:lnTo>
                    <a:pt x="786" y="274"/>
                  </a:lnTo>
                  <a:lnTo>
                    <a:pt x="727" y="132"/>
                  </a:lnTo>
                  <a:lnTo>
                    <a:pt x="679" y="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8" name="Google Shape;1598;p40"/>
          <p:cNvGrpSpPr/>
          <p:nvPr/>
        </p:nvGrpSpPr>
        <p:grpSpPr>
          <a:xfrm>
            <a:off x="734242" y="1154031"/>
            <a:ext cx="1927477" cy="3664129"/>
            <a:chOff x="12984067" y="1159419"/>
            <a:chExt cx="1927477" cy="3664129"/>
          </a:xfrm>
        </p:grpSpPr>
        <p:sp>
          <p:nvSpPr>
            <p:cNvPr id="1599" name="Google Shape;1599;p40"/>
            <p:cNvSpPr/>
            <p:nvPr/>
          </p:nvSpPr>
          <p:spPr>
            <a:xfrm>
              <a:off x="14073196" y="1159419"/>
              <a:ext cx="60809" cy="58409"/>
            </a:xfrm>
            <a:custGeom>
              <a:rect b="b" l="l" r="r" t="t"/>
              <a:pathLst>
                <a:path extrusionOk="0" h="1168" w="1216">
                  <a:moveTo>
                    <a:pt x="584" y="0"/>
                  </a:moveTo>
                  <a:lnTo>
                    <a:pt x="311" y="72"/>
                  </a:lnTo>
                  <a:lnTo>
                    <a:pt x="203" y="119"/>
                  </a:lnTo>
                  <a:lnTo>
                    <a:pt x="96" y="179"/>
                  </a:lnTo>
                  <a:lnTo>
                    <a:pt x="1" y="334"/>
                  </a:lnTo>
                  <a:lnTo>
                    <a:pt x="13" y="619"/>
                  </a:lnTo>
                  <a:lnTo>
                    <a:pt x="108" y="834"/>
                  </a:lnTo>
                  <a:lnTo>
                    <a:pt x="168" y="941"/>
                  </a:lnTo>
                  <a:lnTo>
                    <a:pt x="346" y="1096"/>
                  </a:lnTo>
                  <a:lnTo>
                    <a:pt x="561" y="1167"/>
                  </a:lnTo>
                  <a:lnTo>
                    <a:pt x="799" y="1155"/>
                  </a:lnTo>
                  <a:lnTo>
                    <a:pt x="918" y="1108"/>
                  </a:lnTo>
                  <a:lnTo>
                    <a:pt x="1013" y="1036"/>
                  </a:lnTo>
                  <a:lnTo>
                    <a:pt x="1156" y="834"/>
                  </a:lnTo>
                  <a:lnTo>
                    <a:pt x="1215" y="572"/>
                  </a:lnTo>
                  <a:lnTo>
                    <a:pt x="1180" y="310"/>
                  </a:lnTo>
                  <a:lnTo>
                    <a:pt x="1132" y="203"/>
                  </a:lnTo>
                  <a:lnTo>
                    <a:pt x="1073" y="96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>
              <a:off x="14402503" y="1567288"/>
              <a:ext cx="32205" cy="32805"/>
            </a:xfrm>
            <a:custGeom>
              <a:rect b="b" l="l" r="r" t="t"/>
              <a:pathLst>
                <a:path extrusionOk="0" h="656" w="644">
                  <a:moveTo>
                    <a:pt x="298" y="0"/>
                  </a:moveTo>
                  <a:lnTo>
                    <a:pt x="167" y="24"/>
                  </a:lnTo>
                  <a:lnTo>
                    <a:pt x="108" y="36"/>
                  </a:lnTo>
                  <a:lnTo>
                    <a:pt x="36" y="143"/>
                  </a:lnTo>
                  <a:lnTo>
                    <a:pt x="0" y="370"/>
                  </a:lnTo>
                  <a:lnTo>
                    <a:pt x="12" y="512"/>
                  </a:lnTo>
                  <a:lnTo>
                    <a:pt x="36" y="560"/>
                  </a:lnTo>
                  <a:lnTo>
                    <a:pt x="96" y="631"/>
                  </a:lnTo>
                  <a:lnTo>
                    <a:pt x="250" y="655"/>
                  </a:lnTo>
                  <a:lnTo>
                    <a:pt x="381" y="631"/>
                  </a:lnTo>
                  <a:lnTo>
                    <a:pt x="512" y="584"/>
                  </a:lnTo>
                  <a:lnTo>
                    <a:pt x="643" y="358"/>
                  </a:lnTo>
                  <a:lnTo>
                    <a:pt x="620" y="227"/>
                  </a:lnTo>
                  <a:lnTo>
                    <a:pt x="596" y="167"/>
                  </a:lnTo>
                  <a:lnTo>
                    <a:pt x="500" y="7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>
              <a:off x="13315723" y="3594501"/>
              <a:ext cx="32205" cy="32205"/>
            </a:xfrm>
            <a:custGeom>
              <a:rect b="b" l="l" r="r" t="t"/>
              <a:pathLst>
                <a:path extrusionOk="0" h="644" w="644">
                  <a:moveTo>
                    <a:pt x="226" y="1"/>
                  </a:moveTo>
                  <a:lnTo>
                    <a:pt x="167" y="13"/>
                  </a:lnTo>
                  <a:lnTo>
                    <a:pt x="72" y="108"/>
                  </a:lnTo>
                  <a:lnTo>
                    <a:pt x="0" y="322"/>
                  </a:lnTo>
                  <a:lnTo>
                    <a:pt x="0" y="465"/>
                  </a:lnTo>
                  <a:lnTo>
                    <a:pt x="12" y="525"/>
                  </a:lnTo>
                  <a:lnTo>
                    <a:pt x="72" y="608"/>
                  </a:lnTo>
                  <a:lnTo>
                    <a:pt x="214" y="644"/>
                  </a:lnTo>
                  <a:lnTo>
                    <a:pt x="345" y="644"/>
                  </a:lnTo>
                  <a:lnTo>
                    <a:pt x="476" y="608"/>
                  </a:lnTo>
                  <a:lnTo>
                    <a:pt x="631" y="418"/>
                  </a:lnTo>
                  <a:lnTo>
                    <a:pt x="643" y="287"/>
                  </a:lnTo>
                  <a:lnTo>
                    <a:pt x="631" y="215"/>
                  </a:lnTo>
                  <a:lnTo>
                    <a:pt x="548" y="108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>
              <a:off x="14775122" y="2726940"/>
              <a:ext cx="60809" cy="58409"/>
            </a:xfrm>
            <a:custGeom>
              <a:rect b="b" l="l" r="r" t="t"/>
              <a:pathLst>
                <a:path extrusionOk="0" h="1168" w="1216">
                  <a:moveTo>
                    <a:pt x="584" y="1"/>
                  </a:moveTo>
                  <a:lnTo>
                    <a:pt x="322" y="72"/>
                  </a:lnTo>
                  <a:lnTo>
                    <a:pt x="203" y="120"/>
                  </a:lnTo>
                  <a:lnTo>
                    <a:pt x="96" y="179"/>
                  </a:lnTo>
                  <a:lnTo>
                    <a:pt x="1" y="334"/>
                  </a:lnTo>
                  <a:lnTo>
                    <a:pt x="12" y="620"/>
                  </a:lnTo>
                  <a:lnTo>
                    <a:pt x="108" y="834"/>
                  </a:lnTo>
                  <a:lnTo>
                    <a:pt x="167" y="941"/>
                  </a:lnTo>
                  <a:lnTo>
                    <a:pt x="346" y="1096"/>
                  </a:lnTo>
                  <a:lnTo>
                    <a:pt x="572" y="1168"/>
                  </a:lnTo>
                  <a:lnTo>
                    <a:pt x="798" y="1144"/>
                  </a:lnTo>
                  <a:lnTo>
                    <a:pt x="917" y="1108"/>
                  </a:lnTo>
                  <a:lnTo>
                    <a:pt x="1025" y="1037"/>
                  </a:lnTo>
                  <a:lnTo>
                    <a:pt x="1155" y="834"/>
                  </a:lnTo>
                  <a:lnTo>
                    <a:pt x="1215" y="572"/>
                  </a:lnTo>
                  <a:lnTo>
                    <a:pt x="1191" y="310"/>
                  </a:lnTo>
                  <a:lnTo>
                    <a:pt x="1144" y="191"/>
                  </a:lnTo>
                  <a:lnTo>
                    <a:pt x="1072" y="9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>
              <a:off x="14876939" y="2456056"/>
              <a:ext cx="34605" cy="32805"/>
            </a:xfrm>
            <a:custGeom>
              <a:rect b="b" l="l" r="r" t="t"/>
              <a:pathLst>
                <a:path extrusionOk="0" h="656" w="692">
                  <a:moveTo>
                    <a:pt x="263" y="0"/>
                  </a:moveTo>
                  <a:lnTo>
                    <a:pt x="48" y="131"/>
                  </a:lnTo>
                  <a:lnTo>
                    <a:pt x="13" y="262"/>
                  </a:lnTo>
                  <a:lnTo>
                    <a:pt x="1" y="322"/>
                  </a:lnTo>
                  <a:lnTo>
                    <a:pt x="48" y="453"/>
                  </a:lnTo>
                  <a:lnTo>
                    <a:pt x="203" y="607"/>
                  </a:lnTo>
                  <a:lnTo>
                    <a:pt x="334" y="655"/>
                  </a:lnTo>
                  <a:lnTo>
                    <a:pt x="405" y="655"/>
                  </a:lnTo>
                  <a:lnTo>
                    <a:pt x="513" y="596"/>
                  </a:lnTo>
                  <a:lnTo>
                    <a:pt x="632" y="405"/>
                  </a:lnTo>
                  <a:lnTo>
                    <a:pt x="679" y="274"/>
                  </a:lnTo>
                  <a:lnTo>
                    <a:pt x="691" y="215"/>
                  </a:lnTo>
                  <a:lnTo>
                    <a:pt x="655" y="119"/>
                  </a:lnTo>
                  <a:lnTo>
                    <a:pt x="524" y="36"/>
                  </a:lnTo>
                  <a:lnTo>
                    <a:pt x="394" y="1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40"/>
            <p:cNvSpPr/>
            <p:nvPr/>
          </p:nvSpPr>
          <p:spPr>
            <a:xfrm>
              <a:off x="13314824" y="2456056"/>
              <a:ext cx="34005" cy="32805"/>
            </a:xfrm>
            <a:custGeom>
              <a:rect b="b" l="l" r="r" t="t"/>
              <a:pathLst>
                <a:path extrusionOk="0" h="656" w="680">
                  <a:moveTo>
                    <a:pt x="263" y="0"/>
                  </a:moveTo>
                  <a:lnTo>
                    <a:pt x="48" y="143"/>
                  </a:lnTo>
                  <a:lnTo>
                    <a:pt x="13" y="274"/>
                  </a:lnTo>
                  <a:lnTo>
                    <a:pt x="1" y="334"/>
                  </a:lnTo>
                  <a:lnTo>
                    <a:pt x="48" y="453"/>
                  </a:lnTo>
                  <a:lnTo>
                    <a:pt x="203" y="619"/>
                  </a:lnTo>
                  <a:lnTo>
                    <a:pt x="334" y="655"/>
                  </a:lnTo>
                  <a:lnTo>
                    <a:pt x="394" y="655"/>
                  </a:lnTo>
                  <a:lnTo>
                    <a:pt x="513" y="596"/>
                  </a:lnTo>
                  <a:lnTo>
                    <a:pt x="632" y="417"/>
                  </a:lnTo>
                  <a:lnTo>
                    <a:pt x="680" y="286"/>
                  </a:lnTo>
                  <a:lnTo>
                    <a:pt x="680" y="227"/>
                  </a:lnTo>
                  <a:lnTo>
                    <a:pt x="644" y="131"/>
                  </a:lnTo>
                  <a:lnTo>
                    <a:pt x="525" y="48"/>
                  </a:lnTo>
                  <a:lnTo>
                    <a:pt x="394" y="2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40"/>
            <p:cNvSpPr/>
            <p:nvPr/>
          </p:nvSpPr>
          <p:spPr>
            <a:xfrm>
              <a:off x="14301628" y="2791150"/>
              <a:ext cx="38156" cy="39906"/>
            </a:xfrm>
            <a:custGeom>
              <a:rect b="b" l="l" r="r" t="t"/>
              <a:pathLst>
                <a:path extrusionOk="0" h="798" w="763">
                  <a:moveTo>
                    <a:pt x="370" y="0"/>
                  </a:moveTo>
                  <a:lnTo>
                    <a:pt x="203" y="36"/>
                  </a:lnTo>
                  <a:lnTo>
                    <a:pt x="131" y="60"/>
                  </a:lnTo>
                  <a:lnTo>
                    <a:pt x="36" y="191"/>
                  </a:lnTo>
                  <a:lnTo>
                    <a:pt x="0" y="453"/>
                  </a:lnTo>
                  <a:lnTo>
                    <a:pt x="24" y="607"/>
                  </a:lnTo>
                  <a:lnTo>
                    <a:pt x="48" y="679"/>
                  </a:lnTo>
                  <a:lnTo>
                    <a:pt x="131" y="762"/>
                  </a:lnTo>
                  <a:lnTo>
                    <a:pt x="310" y="798"/>
                  </a:lnTo>
                  <a:lnTo>
                    <a:pt x="465" y="762"/>
                  </a:lnTo>
                  <a:lnTo>
                    <a:pt x="548" y="726"/>
                  </a:lnTo>
                  <a:lnTo>
                    <a:pt x="667" y="643"/>
                  </a:lnTo>
                  <a:lnTo>
                    <a:pt x="739" y="512"/>
                  </a:lnTo>
                  <a:lnTo>
                    <a:pt x="763" y="357"/>
                  </a:lnTo>
                  <a:lnTo>
                    <a:pt x="751" y="286"/>
                  </a:lnTo>
                  <a:lnTo>
                    <a:pt x="727" y="203"/>
                  </a:lnTo>
                  <a:lnTo>
                    <a:pt x="608" y="95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40"/>
            <p:cNvSpPr/>
            <p:nvPr/>
          </p:nvSpPr>
          <p:spPr>
            <a:xfrm>
              <a:off x="13642527" y="4599610"/>
              <a:ext cx="60209" cy="60159"/>
            </a:xfrm>
            <a:custGeom>
              <a:rect b="b" l="l" r="r" t="t"/>
              <a:pathLst>
                <a:path extrusionOk="0" h="1203" w="1204">
                  <a:moveTo>
                    <a:pt x="501" y="0"/>
                  </a:moveTo>
                  <a:lnTo>
                    <a:pt x="382" y="12"/>
                  </a:lnTo>
                  <a:lnTo>
                    <a:pt x="203" y="143"/>
                  </a:lnTo>
                  <a:lnTo>
                    <a:pt x="72" y="381"/>
                  </a:lnTo>
                  <a:lnTo>
                    <a:pt x="1" y="655"/>
                  </a:lnTo>
                  <a:lnTo>
                    <a:pt x="1" y="786"/>
                  </a:lnTo>
                  <a:lnTo>
                    <a:pt x="1" y="905"/>
                  </a:lnTo>
                  <a:lnTo>
                    <a:pt x="84" y="1060"/>
                  </a:lnTo>
                  <a:lnTo>
                    <a:pt x="334" y="1191"/>
                  </a:lnTo>
                  <a:lnTo>
                    <a:pt x="572" y="1203"/>
                  </a:lnTo>
                  <a:lnTo>
                    <a:pt x="691" y="1203"/>
                  </a:lnTo>
                  <a:lnTo>
                    <a:pt x="917" y="1108"/>
                  </a:lnTo>
                  <a:lnTo>
                    <a:pt x="1084" y="953"/>
                  </a:lnTo>
                  <a:lnTo>
                    <a:pt x="1191" y="751"/>
                  </a:lnTo>
                  <a:lnTo>
                    <a:pt x="1203" y="631"/>
                  </a:lnTo>
                  <a:lnTo>
                    <a:pt x="1191" y="501"/>
                  </a:lnTo>
                  <a:lnTo>
                    <a:pt x="1072" y="286"/>
                  </a:lnTo>
                  <a:lnTo>
                    <a:pt x="870" y="119"/>
                  </a:lnTo>
                  <a:lnTo>
                    <a:pt x="620" y="12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0"/>
            <p:cNvSpPr/>
            <p:nvPr/>
          </p:nvSpPr>
          <p:spPr>
            <a:xfrm>
              <a:off x="12984067" y="4147695"/>
              <a:ext cx="92914" cy="90564"/>
            </a:xfrm>
            <a:custGeom>
              <a:rect b="b" l="l" r="r" t="t"/>
              <a:pathLst>
                <a:path extrusionOk="0" h="1811" w="1858">
                  <a:moveTo>
                    <a:pt x="1262" y="0"/>
                  </a:moveTo>
                  <a:lnTo>
                    <a:pt x="857" y="36"/>
                  </a:lnTo>
                  <a:lnTo>
                    <a:pt x="453" y="167"/>
                  </a:lnTo>
                  <a:lnTo>
                    <a:pt x="286" y="250"/>
                  </a:lnTo>
                  <a:lnTo>
                    <a:pt x="131" y="346"/>
                  </a:lnTo>
                  <a:lnTo>
                    <a:pt x="0" y="596"/>
                  </a:lnTo>
                  <a:lnTo>
                    <a:pt x="12" y="869"/>
                  </a:lnTo>
                  <a:lnTo>
                    <a:pt x="131" y="1179"/>
                  </a:lnTo>
                  <a:lnTo>
                    <a:pt x="226" y="1334"/>
                  </a:lnTo>
                  <a:lnTo>
                    <a:pt x="322" y="1501"/>
                  </a:lnTo>
                  <a:lnTo>
                    <a:pt x="595" y="1715"/>
                  </a:lnTo>
                  <a:lnTo>
                    <a:pt x="941" y="1810"/>
                  </a:lnTo>
                  <a:lnTo>
                    <a:pt x="1286" y="1762"/>
                  </a:lnTo>
                  <a:lnTo>
                    <a:pt x="1453" y="1679"/>
                  </a:lnTo>
                  <a:lnTo>
                    <a:pt x="1607" y="1572"/>
                  </a:lnTo>
                  <a:lnTo>
                    <a:pt x="1810" y="1239"/>
                  </a:lnTo>
                  <a:lnTo>
                    <a:pt x="1858" y="846"/>
                  </a:lnTo>
                  <a:lnTo>
                    <a:pt x="1798" y="453"/>
                  </a:lnTo>
                  <a:lnTo>
                    <a:pt x="1715" y="286"/>
                  </a:lnTo>
                  <a:lnTo>
                    <a:pt x="1655" y="203"/>
                  </a:lnTo>
                  <a:lnTo>
                    <a:pt x="1524" y="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0"/>
            <p:cNvSpPr/>
            <p:nvPr/>
          </p:nvSpPr>
          <p:spPr>
            <a:xfrm>
              <a:off x="13438331" y="4376922"/>
              <a:ext cx="32805" cy="34555"/>
            </a:xfrm>
            <a:custGeom>
              <a:rect b="b" l="l" r="r" t="t"/>
              <a:pathLst>
                <a:path extrusionOk="0" h="691" w="656">
                  <a:moveTo>
                    <a:pt x="299" y="0"/>
                  </a:moveTo>
                  <a:lnTo>
                    <a:pt x="156" y="72"/>
                  </a:lnTo>
                  <a:lnTo>
                    <a:pt x="72" y="167"/>
                  </a:lnTo>
                  <a:lnTo>
                    <a:pt x="1" y="286"/>
                  </a:lnTo>
                  <a:lnTo>
                    <a:pt x="25" y="524"/>
                  </a:lnTo>
                  <a:lnTo>
                    <a:pt x="120" y="631"/>
                  </a:lnTo>
                  <a:lnTo>
                    <a:pt x="179" y="667"/>
                  </a:lnTo>
                  <a:lnTo>
                    <a:pt x="310" y="691"/>
                  </a:lnTo>
                  <a:lnTo>
                    <a:pt x="525" y="631"/>
                  </a:lnTo>
                  <a:lnTo>
                    <a:pt x="620" y="536"/>
                  </a:lnTo>
                  <a:lnTo>
                    <a:pt x="656" y="488"/>
                  </a:lnTo>
                  <a:lnTo>
                    <a:pt x="656" y="358"/>
                  </a:lnTo>
                  <a:lnTo>
                    <a:pt x="560" y="155"/>
                  </a:lnTo>
                  <a:lnTo>
                    <a:pt x="441" y="48"/>
                  </a:lnTo>
                  <a:lnTo>
                    <a:pt x="394" y="1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0"/>
            <p:cNvSpPr/>
            <p:nvPr/>
          </p:nvSpPr>
          <p:spPr>
            <a:xfrm>
              <a:off x="14017041" y="4545400"/>
              <a:ext cx="32205" cy="35205"/>
            </a:xfrm>
            <a:custGeom>
              <a:rect b="b" l="l" r="r" t="t"/>
              <a:pathLst>
                <a:path extrusionOk="0" h="704" w="644">
                  <a:moveTo>
                    <a:pt x="299" y="1"/>
                  </a:moveTo>
                  <a:lnTo>
                    <a:pt x="156" y="84"/>
                  </a:lnTo>
                  <a:lnTo>
                    <a:pt x="72" y="180"/>
                  </a:lnTo>
                  <a:lnTo>
                    <a:pt x="1" y="299"/>
                  </a:lnTo>
                  <a:lnTo>
                    <a:pt x="25" y="537"/>
                  </a:lnTo>
                  <a:lnTo>
                    <a:pt x="108" y="644"/>
                  </a:lnTo>
                  <a:lnTo>
                    <a:pt x="168" y="680"/>
                  </a:lnTo>
                  <a:lnTo>
                    <a:pt x="311" y="703"/>
                  </a:lnTo>
                  <a:lnTo>
                    <a:pt x="513" y="644"/>
                  </a:lnTo>
                  <a:lnTo>
                    <a:pt x="620" y="549"/>
                  </a:lnTo>
                  <a:lnTo>
                    <a:pt x="644" y="501"/>
                  </a:lnTo>
                  <a:lnTo>
                    <a:pt x="644" y="370"/>
                  </a:lnTo>
                  <a:lnTo>
                    <a:pt x="537" y="168"/>
                  </a:lnTo>
                  <a:lnTo>
                    <a:pt x="442" y="60"/>
                  </a:lnTo>
                  <a:lnTo>
                    <a:pt x="394" y="2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0"/>
            <p:cNvSpPr/>
            <p:nvPr/>
          </p:nvSpPr>
          <p:spPr>
            <a:xfrm>
              <a:off x="13558563" y="4782991"/>
              <a:ext cx="39956" cy="40556"/>
            </a:xfrm>
            <a:custGeom>
              <a:rect b="b" l="l" r="r" t="t"/>
              <a:pathLst>
                <a:path extrusionOk="0" h="811" w="799">
                  <a:moveTo>
                    <a:pt x="418" y="1"/>
                  </a:moveTo>
                  <a:lnTo>
                    <a:pt x="263" y="36"/>
                  </a:lnTo>
                  <a:lnTo>
                    <a:pt x="120" y="144"/>
                  </a:lnTo>
                  <a:lnTo>
                    <a:pt x="25" y="286"/>
                  </a:lnTo>
                  <a:lnTo>
                    <a:pt x="13" y="370"/>
                  </a:lnTo>
                  <a:lnTo>
                    <a:pt x="1" y="441"/>
                  </a:lnTo>
                  <a:lnTo>
                    <a:pt x="72" y="584"/>
                  </a:lnTo>
                  <a:lnTo>
                    <a:pt x="287" y="739"/>
                  </a:lnTo>
                  <a:lnTo>
                    <a:pt x="441" y="798"/>
                  </a:lnTo>
                  <a:lnTo>
                    <a:pt x="513" y="810"/>
                  </a:lnTo>
                  <a:lnTo>
                    <a:pt x="632" y="787"/>
                  </a:lnTo>
                  <a:lnTo>
                    <a:pt x="739" y="632"/>
                  </a:lnTo>
                  <a:lnTo>
                    <a:pt x="787" y="489"/>
                  </a:lnTo>
                  <a:lnTo>
                    <a:pt x="799" y="406"/>
                  </a:lnTo>
                  <a:lnTo>
                    <a:pt x="775" y="251"/>
                  </a:lnTo>
                  <a:lnTo>
                    <a:pt x="691" y="120"/>
                  </a:lnTo>
                  <a:lnTo>
                    <a:pt x="572" y="36"/>
                  </a:lnTo>
                  <a:lnTo>
                    <a:pt x="501" y="13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1" name="Google Shape;1611;p40"/>
          <p:cNvGrpSpPr/>
          <p:nvPr/>
        </p:nvGrpSpPr>
        <p:grpSpPr>
          <a:xfrm rot="5400000">
            <a:off x="3999961" y="297112"/>
            <a:ext cx="1569990" cy="3679404"/>
            <a:chOff x="13036754" y="1464219"/>
            <a:chExt cx="1569990" cy="3679404"/>
          </a:xfrm>
        </p:grpSpPr>
        <p:sp>
          <p:nvSpPr>
            <p:cNvPr id="1612" name="Google Shape;1612;p40"/>
            <p:cNvSpPr/>
            <p:nvPr/>
          </p:nvSpPr>
          <p:spPr>
            <a:xfrm>
              <a:off x="13920796" y="1464219"/>
              <a:ext cx="60809" cy="58409"/>
            </a:xfrm>
            <a:custGeom>
              <a:rect b="b" l="l" r="r" t="t"/>
              <a:pathLst>
                <a:path extrusionOk="0" h="1168" w="1216">
                  <a:moveTo>
                    <a:pt x="584" y="0"/>
                  </a:moveTo>
                  <a:lnTo>
                    <a:pt x="311" y="72"/>
                  </a:lnTo>
                  <a:lnTo>
                    <a:pt x="203" y="119"/>
                  </a:lnTo>
                  <a:lnTo>
                    <a:pt x="96" y="179"/>
                  </a:lnTo>
                  <a:lnTo>
                    <a:pt x="1" y="334"/>
                  </a:lnTo>
                  <a:lnTo>
                    <a:pt x="13" y="619"/>
                  </a:lnTo>
                  <a:lnTo>
                    <a:pt x="108" y="834"/>
                  </a:lnTo>
                  <a:lnTo>
                    <a:pt x="168" y="941"/>
                  </a:lnTo>
                  <a:lnTo>
                    <a:pt x="346" y="1096"/>
                  </a:lnTo>
                  <a:lnTo>
                    <a:pt x="561" y="1167"/>
                  </a:lnTo>
                  <a:lnTo>
                    <a:pt x="799" y="1155"/>
                  </a:lnTo>
                  <a:lnTo>
                    <a:pt x="918" y="1108"/>
                  </a:lnTo>
                  <a:lnTo>
                    <a:pt x="1013" y="1036"/>
                  </a:lnTo>
                  <a:lnTo>
                    <a:pt x="1156" y="834"/>
                  </a:lnTo>
                  <a:lnTo>
                    <a:pt x="1215" y="572"/>
                  </a:lnTo>
                  <a:lnTo>
                    <a:pt x="1180" y="310"/>
                  </a:lnTo>
                  <a:lnTo>
                    <a:pt x="1132" y="203"/>
                  </a:lnTo>
                  <a:lnTo>
                    <a:pt x="1073" y="96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40"/>
            <p:cNvSpPr/>
            <p:nvPr/>
          </p:nvSpPr>
          <p:spPr>
            <a:xfrm>
              <a:off x="14402503" y="1567288"/>
              <a:ext cx="32205" cy="32805"/>
            </a:xfrm>
            <a:custGeom>
              <a:rect b="b" l="l" r="r" t="t"/>
              <a:pathLst>
                <a:path extrusionOk="0" h="656" w="644">
                  <a:moveTo>
                    <a:pt x="298" y="0"/>
                  </a:moveTo>
                  <a:lnTo>
                    <a:pt x="167" y="24"/>
                  </a:lnTo>
                  <a:lnTo>
                    <a:pt x="108" y="36"/>
                  </a:lnTo>
                  <a:lnTo>
                    <a:pt x="36" y="143"/>
                  </a:lnTo>
                  <a:lnTo>
                    <a:pt x="0" y="370"/>
                  </a:lnTo>
                  <a:lnTo>
                    <a:pt x="12" y="512"/>
                  </a:lnTo>
                  <a:lnTo>
                    <a:pt x="36" y="560"/>
                  </a:lnTo>
                  <a:lnTo>
                    <a:pt x="96" y="631"/>
                  </a:lnTo>
                  <a:lnTo>
                    <a:pt x="250" y="655"/>
                  </a:lnTo>
                  <a:lnTo>
                    <a:pt x="381" y="631"/>
                  </a:lnTo>
                  <a:lnTo>
                    <a:pt x="512" y="584"/>
                  </a:lnTo>
                  <a:lnTo>
                    <a:pt x="643" y="358"/>
                  </a:lnTo>
                  <a:lnTo>
                    <a:pt x="620" y="227"/>
                  </a:lnTo>
                  <a:lnTo>
                    <a:pt x="596" y="167"/>
                  </a:lnTo>
                  <a:lnTo>
                    <a:pt x="500" y="7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40"/>
            <p:cNvSpPr/>
            <p:nvPr/>
          </p:nvSpPr>
          <p:spPr>
            <a:xfrm>
              <a:off x="14528573" y="4643826"/>
              <a:ext cx="32205" cy="32205"/>
            </a:xfrm>
            <a:custGeom>
              <a:rect b="b" l="l" r="r" t="t"/>
              <a:pathLst>
                <a:path extrusionOk="0" h="644" w="644">
                  <a:moveTo>
                    <a:pt x="226" y="1"/>
                  </a:moveTo>
                  <a:lnTo>
                    <a:pt x="167" y="13"/>
                  </a:lnTo>
                  <a:lnTo>
                    <a:pt x="72" y="108"/>
                  </a:lnTo>
                  <a:lnTo>
                    <a:pt x="0" y="322"/>
                  </a:lnTo>
                  <a:lnTo>
                    <a:pt x="0" y="465"/>
                  </a:lnTo>
                  <a:lnTo>
                    <a:pt x="12" y="525"/>
                  </a:lnTo>
                  <a:lnTo>
                    <a:pt x="72" y="608"/>
                  </a:lnTo>
                  <a:lnTo>
                    <a:pt x="214" y="644"/>
                  </a:lnTo>
                  <a:lnTo>
                    <a:pt x="345" y="644"/>
                  </a:lnTo>
                  <a:lnTo>
                    <a:pt x="476" y="608"/>
                  </a:lnTo>
                  <a:lnTo>
                    <a:pt x="631" y="418"/>
                  </a:lnTo>
                  <a:lnTo>
                    <a:pt x="643" y="287"/>
                  </a:lnTo>
                  <a:lnTo>
                    <a:pt x="631" y="215"/>
                  </a:lnTo>
                  <a:lnTo>
                    <a:pt x="548" y="108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40"/>
            <p:cNvSpPr/>
            <p:nvPr/>
          </p:nvSpPr>
          <p:spPr>
            <a:xfrm>
              <a:off x="14470322" y="3184140"/>
              <a:ext cx="60809" cy="58409"/>
            </a:xfrm>
            <a:custGeom>
              <a:rect b="b" l="l" r="r" t="t"/>
              <a:pathLst>
                <a:path extrusionOk="0" h="1168" w="1216">
                  <a:moveTo>
                    <a:pt x="584" y="1"/>
                  </a:moveTo>
                  <a:lnTo>
                    <a:pt x="322" y="72"/>
                  </a:lnTo>
                  <a:lnTo>
                    <a:pt x="203" y="120"/>
                  </a:lnTo>
                  <a:lnTo>
                    <a:pt x="96" y="179"/>
                  </a:lnTo>
                  <a:lnTo>
                    <a:pt x="1" y="334"/>
                  </a:lnTo>
                  <a:lnTo>
                    <a:pt x="12" y="620"/>
                  </a:lnTo>
                  <a:lnTo>
                    <a:pt x="108" y="834"/>
                  </a:lnTo>
                  <a:lnTo>
                    <a:pt x="167" y="941"/>
                  </a:lnTo>
                  <a:lnTo>
                    <a:pt x="346" y="1096"/>
                  </a:lnTo>
                  <a:lnTo>
                    <a:pt x="572" y="1168"/>
                  </a:lnTo>
                  <a:lnTo>
                    <a:pt x="798" y="1144"/>
                  </a:lnTo>
                  <a:lnTo>
                    <a:pt x="917" y="1108"/>
                  </a:lnTo>
                  <a:lnTo>
                    <a:pt x="1025" y="1037"/>
                  </a:lnTo>
                  <a:lnTo>
                    <a:pt x="1155" y="834"/>
                  </a:lnTo>
                  <a:lnTo>
                    <a:pt x="1215" y="572"/>
                  </a:lnTo>
                  <a:lnTo>
                    <a:pt x="1191" y="310"/>
                  </a:lnTo>
                  <a:lnTo>
                    <a:pt x="1144" y="191"/>
                  </a:lnTo>
                  <a:lnTo>
                    <a:pt x="1072" y="96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40"/>
            <p:cNvSpPr/>
            <p:nvPr/>
          </p:nvSpPr>
          <p:spPr>
            <a:xfrm>
              <a:off x="14572139" y="2989456"/>
              <a:ext cx="34605" cy="32805"/>
            </a:xfrm>
            <a:custGeom>
              <a:rect b="b" l="l" r="r" t="t"/>
              <a:pathLst>
                <a:path extrusionOk="0" h="656" w="692">
                  <a:moveTo>
                    <a:pt x="263" y="0"/>
                  </a:moveTo>
                  <a:lnTo>
                    <a:pt x="48" y="131"/>
                  </a:lnTo>
                  <a:lnTo>
                    <a:pt x="13" y="262"/>
                  </a:lnTo>
                  <a:lnTo>
                    <a:pt x="1" y="322"/>
                  </a:lnTo>
                  <a:lnTo>
                    <a:pt x="48" y="453"/>
                  </a:lnTo>
                  <a:lnTo>
                    <a:pt x="203" y="607"/>
                  </a:lnTo>
                  <a:lnTo>
                    <a:pt x="334" y="655"/>
                  </a:lnTo>
                  <a:lnTo>
                    <a:pt x="405" y="655"/>
                  </a:lnTo>
                  <a:lnTo>
                    <a:pt x="513" y="596"/>
                  </a:lnTo>
                  <a:lnTo>
                    <a:pt x="632" y="405"/>
                  </a:lnTo>
                  <a:lnTo>
                    <a:pt x="679" y="274"/>
                  </a:lnTo>
                  <a:lnTo>
                    <a:pt x="691" y="215"/>
                  </a:lnTo>
                  <a:lnTo>
                    <a:pt x="655" y="119"/>
                  </a:lnTo>
                  <a:lnTo>
                    <a:pt x="524" y="36"/>
                  </a:lnTo>
                  <a:lnTo>
                    <a:pt x="394" y="12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40"/>
            <p:cNvSpPr/>
            <p:nvPr/>
          </p:nvSpPr>
          <p:spPr>
            <a:xfrm>
              <a:off x="14051649" y="2308981"/>
              <a:ext cx="34005" cy="32805"/>
            </a:xfrm>
            <a:custGeom>
              <a:rect b="b" l="l" r="r" t="t"/>
              <a:pathLst>
                <a:path extrusionOk="0" h="656" w="680">
                  <a:moveTo>
                    <a:pt x="263" y="0"/>
                  </a:moveTo>
                  <a:lnTo>
                    <a:pt x="48" y="143"/>
                  </a:lnTo>
                  <a:lnTo>
                    <a:pt x="13" y="274"/>
                  </a:lnTo>
                  <a:lnTo>
                    <a:pt x="1" y="334"/>
                  </a:lnTo>
                  <a:lnTo>
                    <a:pt x="48" y="453"/>
                  </a:lnTo>
                  <a:lnTo>
                    <a:pt x="203" y="619"/>
                  </a:lnTo>
                  <a:lnTo>
                    <a:pt x="334" y="655"/>
                  </a:lnTo>
                  <a:lnTo>
                    <a:pt x="394" y="655"/>
                  </a:lnTo>
                  <a:lnTo>
                    <a:pt x="513" y="596"/>
                  </a:lnTo>
                  <a:lnTo>
                    <a:pt x="632" y="417"/>
                  </a:lnTo>
                  <a:lnTo>
                    <a:pt x="680" y="286"/>
                  </a:lnTo>
                  <a:lnTo>
                    <a:pt x="680" y="227"/>
                  </a:lnTo>
                  <a:lnTo>
                    <a:pt x="644" y="131"/>
                  </a:lnTo>
                  <a:lnTo>
                    <a:pt x="525" y="48"/>
                  </a:lnTo>
                  <a:lnTo>
                    <a:pt x="394" y="24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40"/>
            <p:cNvSpPr/>
            <p:nvPr/>
          </p:nvSpPr>
          <p:spPr>
            <a:xfrm>
              <a:off x="14373203" y="2418550"/>
              <a:ext cx="38156" cy="39906"/>
            </a:xfrm>
            <a:custGeom>
              <a:rect b="b" l="l" r="r" t="t"/>
              <a:pathLst>
                <a:path extrusionOk="0" h="798" w="763">
                  <a:moveTo>
                    <a:pt x="370" y="0"/>
                  </a:moveTo>
                  <a:lnTo>
                    <a:pt x="203" y="36"/>
                  </a:lnTo>
                  <a:lnTo>
                    <a:pt x="131" y="60"/>
                  </a:lnTo>
                  <a:lnTo>
                    <a:pt x="36" y="191"/>
                  </a:lnTo>
                  <a:lnTo>
                    <a:pt x="0" y="453"/>
                  </a:lnTo>
                  <a:lnTo>
                    <a:pt x="24" y="607"/>
                  </a:lnTo>
                  <a:lnTo>
                    <a:pt x="48" y="679"/>
                  </a:lnTo>
                  <a:lnTo>
                    <a:pt x="131" y="762"/>
                  </a:lnTo>
                  <a:lnTo>
                    <a:pt x="310" y="798"/>
                  </a:lnTo>
                  <a:lnTo>
                    <a:pt x="465" y="762"/>
                  </a:lnTo>
                  <a:lnTo>
                    <a:pt x="548" y="726"/>
                  </a:lnTo>
                  <a:lnTo>
                    <a:pt x="667" y="643"/>
                  </a:lnTo>
                  <a:lnTo>
                    <a:pt x="739" y="512"/>
                  </a:lnTo>
                  <a:lnTo>
                    <a:pt x="763" y="357"/>
                  </a:lnTo>
                  <a:lnTo>
                    <a:pt x="751" y="286"/>
                  </a:lnTo>
                  <a:lnTo>
                    <a:pt x="727" y="203"/>
                  </a:lnTo>
                  <a:lnTo>
                    <a:pt x="608" y="95"/>
                  </a:lnTo>
                  <a:lnTo>
                    <a:pt x="3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40"/>
            <p:cNvSpPr/>
            <p:nvPr/>
          </p:nvSpPr>
          <p:spPr>
            <a:xfrm>
              <a:off x="13323377" y="5056235"/>
              <a:ext cx="60209" cy="60159"/>
            </a:xfrm>
            <a:custGeom>
              <a:rect b="b" l="l" r="r" t="t"/>
              <a:pathLst>
                <a:path extrusionOk="0" h="1203" w="1204">
                  <a:moveTo>
                    <a:pt x="501" y="0"/>
                  </a:moveTo>
                  <a:lnTo>
                    <a:pt x="382" y="12"/>
                  </a:lnTo>
                  <a:lnTo>
                    <a:pt x="203" y="143"/>
                  </a:lnTo>
                  <a:lnTo>
                    <a:pt x="72" y="381"/>
                  </a:lnTo>
                  <a:lnTo>
                    <a:pt x="1" y="655"/>
                  </a:lnTo>
                  <a:lnTo>
                    <a:pt x="1" y="786"/>
                  </a:lnTo>
                  <a:lnTo>
                    <a:pt x="1" y="905"/>
                  </a:lnTo>
                  <a:lnTo>
                    <a:pt x="84" y="1060"/>
                  </a:lnTo>
                  <a:lnTo>
                    <a:pt x="334" y="1191"/>
                  </a:lnTo>
                  <a:lnTo>
                    <a:pt x="572" y="1203"/>
                  </a:lnTo>
                  <a:lnTo>
                    <a:pt x="691" y="1203"/>
                  </a:lnTo>
                  <a:lnTo>
                    <a:pt x="917" y="1108"/>
                  </a:lnTo>
                  <a:lnTo>
                    <a:pt x="1084" y="953"/>
                  </a:lnTo>
                  <a:lnTo>
                    <a:pt x="1191" y="751"/>
                  </a:lnTo>
                  <a:lnTo>
                    <a:pt x="1203" y="631"/>
                  </a:lnTo>
                  <a:lnTo>
                    <a:pt x="1191" y="501"/>
                  </a:lnTo>
                  <a:lnTo>
                    <a:pt x="1072" y="286"/>
                  </a:lnTo>
                  <a:lnTo>
                    <a:pt x="870" y="119"/>
                  </a:lnTo>
                  <a:lnTo>
                    <a:pt x="620" y="12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40"/>
            <p:cNvSpPr/>
            <p:nvPr/>
          </p:nvSpPr>
          <p:spPr>
            <a:xfrm>
              <a:off x="13036754" y="4890345"/>
              <a:ext cx="92914" cy="90564"/>
            </a:xfrm>
            <a:custGeom>
              <a:rect b="b" l="l" r="r" t="t"/>
              <a:pathLst>
                <a:path extrusionOk="0" h="1811" w="1858">
                  <a:moveTo>
                    <a:pt x="1262" y="0"/>
                  </a:moveTo>
                  <a:lnTo>
                    <a:pt x="857" y="36"/>
                  </a:lnTo>
                  <a:lnTo>
                    <a:pt x="453" y="167"/>
                  </a:lnTo>
                  <a:lnTo>
                    <a:pt x="286" y="250"/>
                  </a:lnTo>
                  <a:lnTo>
                    <a:pt x="131" y="346"/>
                  </a:lnTo>
                  <a:lnTo>
                    <a:pt x="0" y="596"/>
                  </a:lnTo>
                  <a:lnTo>
                    <a:pt x="12" y="869"/>
                  </a:lnTo>
                  <a:lnTo>
                    <a:pt x="131" y="1179"/>
                  </a:lnTo>
                  <a:lnTo>
                    <a:pt x="226" y="1334"/>
                  </a:lnTo>
                  <a:lnTo>
                    <a:pt x="322" y="1501"/>
                  </a:lnTo>
                  <a:lnTo>
                    <a:pt x="595" y="1715"/>
                  </a:lnTo>
                  <a:lnTo>
                    <a:pt x="941" y="1810"/>
                  </a:lnTo>
                  <a:lnTo>
                    <a:pt x="1286" y="1762"/>
                  </a:lnTo>
                  <a:lnTo>
                    <a:pt x="1453" y="1679"/>
                  </a:lnTo>
                  <a:lnTo>
                    <a:pt x="1607" y="1572"/>
                  </a:lnTo>
                  <a:lnTo>
                    <a:pt x="1810" y="1239"/>
                  </a:lnTo>
                  <a:lnTo>
                    <a:pt x="1858" y="846"/>
                  </a:lnTo>
                  <a:lnTo>
                    <a:pt x="1798" y="453"/>
                  </a:lnTo>
                  <a:lnTo>
                    <a:pt x="1715" y="286"/>
                  </a:lnTo>
                  <a:lnTo>
                    <a:pt x="1655" y="203"/>
                  </a:lnTo>
                  <a:lnTo>
                    <a:pt x="1524" y="84"/>
                  </a:lnTo>
                  <a:lnTo>
                    <a:pt x="12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40"/>
            <p:cNvSpPr/>
            <p:nvPr/>
          </p:nvSpPr>
          <p:spPr>
            <a:xfrm>
              <a:off x="14375881" y="4855797"/>
              <a:ext cx="32805" cy="34555"/>
            </a:xfrm>
            <a:custGeom>
              <a:rect b="b" l="l" r="r" t="t"/>
              <a:pathLst>
                <a:path extrusionOk="0" h="691" w="656">
                  <a:moveTo>
                    <a:pt x="299" y="0"/>
                  </a:moveTo>
                  <a:lnTo>
                    <a:pt x="156" y="72"/>
                  </a:lnTo>
                  <a:lnTo>
                    <a:pt x="72" y="167"/>
                  </a:lnTo>
                  <a:lnTo>
                    <a:pt x="1" y="286"/>
                  </a:lnTo>
                  <a:lnTo>
                    <a:pt x="25" y="524"/>
                  </a:lnTo>
                  <a:lnTo>
                    <a:pt x="120" y="631"/>
                  </a:lnTo>
                  <a:lnTo>
                    <a:pt x="179" y="667"/>
                  </a:lnTo>
                  <a:lnTo>
                    <a:pt x="310" y="691"/>
                  </a:lnTo>
                  <a:lnTo>
                    <a:pt x="525" y="631"/>
                  </a:lnTo>
                  <a:lnTo>
                    <a:pt x="620" y="536"/>
                  </a:lnTo>
                  <a:lnTo>
                    <a:pt x="656" y="488"/>
                  </a:lnTo>
                  <a:lnTo>
                    <a:pt x="656" y="358"/>
                  </a:lnTo>
                  <a:lnTo>
                    <a:pt x="560" y="155"/>
                  </a:lnTo>
                  <a:lnTo>
                    <a:pt x="441" y="48"/>
                  </a:lnTo>
                  <a:lnTo>
                    <a:pt x="394" y="12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40"/>
            <p:cNvSpPr/>
            <p:nvPr/>
          </p:nvSpPr>
          <p:spPr>
            <a:xfrm>
              <a:off x="14461466" y="4799275"/>
              <a:ext cx="32205" cy="35205"/>
            </a:xfrm>
            <a:custGeom>
              <a:rect b="b" l="l" r="r" t="t"/>
              <a:pathLst>
                <a:path extrusionOk="0" h="704" w="644">
                  <a:moveTo>
                    <a:pt x="299" y="1"/>
                  </a:moveTo>
                  <a:lnTo>
                    <a:pt x="156" y="84"/>
                  </a:lnTo>
                  <a:lnTo>
                    <a:pt x="72" y="180"/>
                  </a:lnTo>
                  <a:lnTo>
                    <a:pt x="1" y="299"/>
                  </a:lnTo>
                  <a:lnTo>
                    <a:pt x="25" y="537"/>
                  </a:lnTo>
                  <a:lnTo>
                    <a:pt x="108" y="644"/>
                  </a:lnTo>
                  <a:lnTo>
                    <a:pt x="168" y="680"/>
                  </a:lnTo>
                  <a:lnTo>
                    <a:pt x="311" y="703"/>
                  </a:lnTo>
                  <a:lnTo>
                    <a:pt x="513" y="644"/>
                  </a:lnTo>
                  <a:lnTo>
                    <a:pt x="620" y="549"/>
                  </a:lnTo>
                  <a:lnTo>
                    <a:pt x="644" y="501"/>
                  </a:lnTo>
                  <a:lnTo>
                    <a:pt x="644" y="370"/>
                  </a:lnTo>
                  <a:lnTo>
                    <a:pt x="537" y="168"/>
                  </a:lnTo>
                  <a:lnTo>
                    <a:pt x="442" y="60"/>
                  </a:lnTo>
                  <a:lnTo>
                    <a:pt x="394" y="25"/>
                  </a:lnTo>
                  <a:lnTo>
                    <a:pt x="2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40"/>
            <p:cNvSpPr/>
            <p:nvPr/>
          </p:nvSpPr>
          <p:spPr>
            <a:xfrm>
              <a:off x="13063238" y="5103066"/>
              <a:ext cx="39956" cy="40556"/>
            </a:xfrm>
            <a:custGeom>
              <a:rect b="b" l="l" r="r" t="t"/>
              <a:pathLst>
                <a:path extrusionOk="0" h="811" w="799">
                  <a:moveTo>
                    <a:pt x="418" y="1"/>
                  </a:moveTo>
                  <a:lnTo>
                    <a:pt x="263" y="36"/>
                  </a:lnTo>
                  <a:lnTo>
                    <a:pt x="120" y="144"/>
                  </a:lnTo>
                  <a:lnTo>
                    <a:pt x="25" y="286"/>
                  </a:lnTo>
                  <a:lnTo>
                    <a:pt x="13" y="370"/>
                  </a:lnTo>
                  <a:lnTo>
                    <a:pt x="1" y="441"/>
                  </a:lnTo>
                  <a:lnTo>
                    <a:pt x="72" y="584"/>
                  </a:lnTo>
                  <a:lnTo>
                    <a:pt x="287" y="739"/>
                  </a:lnTo>
                  <a:lnTo>
                    <a:pt x="441" y="798"/>
                  </a:lnTo>
                  <a:lnTo>
                    <a:pt x="513" y="810"/>
                  </a:lnTo>
                  <a:lnTo>
                    <a:pt x="632" y="787"/>
                  </a:lnTo>
                  <a:lnTo>
                    <a:pt x="739" y="632"/>
                  </a:lnTo>
                  <a:lnTo>
                    <a:pt x="787" y="489"/>
                  </a:lnTo>
                  <a:lnTo>
                    <a:pt x="799" y="406"/>
                  </a:lnTo>
                  <a:lnTo>
                    <a:pt x="775" y="251"/>
                  </a:lnTo>
                  <a:lnTo>
                    <a:pt x="691" y="120"/>
                  </a:lnTo>
                  <a:lnTo>
                    <a:pt x="572" y="36"/>
                  </a:lnTo>
                  <a:lnTo>
                    <a:pt x="501" y="13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24" name="Google Shape;1624;p40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sp>
        <p:nvSpPr>
          <p:cNvPr id="1625" name="Google Shape;1625;p40"/>
          <p:cNvSpPr/>
          <p:nvPr/>
        </p:nvSpPr>
        <p:spPr>
          <a:xfrm>
            <a:off x="6751728" y="1147775"/>
            <a:ext cx="1367333" cy="1216345"/>
          </a:xfrm>
          <a:custGeom>
            <a:rect b="b" l="l" r="r" t="t"/>
            <a:pathLst>
              <a:path extrusionOk="0" h="20623" w="23183">
                <a:moveTo>
                  <a:pt x="0" y="0"/>
                </a:moveTo>
                <a:lnTo>
                  <a:pt x="0" y="20623"/>
                </a:lnTo>
                <a:lnTo>
                  <a:pt x="23183" y="20623"/>
                </a:lnTo>
                <a:lnTo>
                  <a:pt x="231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40"/>
          <p:cNvSpPr/>
          <p:nvPr/>
        </p:nvSpPr>
        <p:spPr>
          <a:xfrm>
            <a:off x="6751728" y="2483242"/>
            <a:ext cx="1367333" cy="2255690"/>
          </a:xfrm>
          <a:custGeom>
            <a:rect b="b" l="l" r="r" t="t"/>
            <a:pathLst>
              <a:path extrusionOk="0" h="38245" w="23183">
                <a:moveTo>
                  <a:pt x="0" y="0"/>
                </a:moveTo>
                <a:lnTo>
                  <a:pt x="0" y="38245"/>
                </a:lnTo>
                <a:lnTo>
                  <a:pt x="23183" y="38245"/>
                </a:lnTo>
                <a:lnTo>
                  <a:pt x="231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27" name="Google Shape;1627;p40"/>
          <p:cNvCxnSpPr/>
          <p:nvPr/>
        </p:nvCxnSpPr>
        <p:spPr>
          <a:xfrm rot="10800000">
            <a:off x="1024863" y="2948000"/>
            <a:ext cx="54153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8" name="Google Shape;1628;p40"/>
          <p:cNvCxnSpPr/>
          <p:nvPr/>
        </p:nvCxnSpPr>
        <p:spPr>
          <a:xfrm>
            <a:off x="2823063" y="1147775"/>
            <a:ext cx="0" cy="35910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9" name="Google Shape;1629;p40"/>
          <p:cNvCxnSpPr/>
          <p:nvPr/>
        </p:nvCxnSpPr>
        <p:spPr>
          <a:xfrm>
            <a:off x="4631513" y="1147775"/>
            <a:ext cx="0" cy="359100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0" name="Google Shape;1630;p40"/>
          <p:cNvSpPr/>
          <p:nvPr/>
        </p:nvSpPr>
        <p:spPr>
          <a:xfrm rot="5400000">
            <a:off x="4232095" y="4453154"/>
            <a:ext cx="60209" cy="62559"/>
          </a:xfrm>
          <a:custGeom>
            <a:rect b="b" l="l" r="r" t="t"/>
            <a:pathLst>
              <a:path extrusionOk="0" h="1251" w="1204">
                <a:moveTo>
                  <a:pt x="620" y="0"/>
                </a:moveTo>
                <a:lnTo>
                  <a:pt x="358" y="96"/>
                </a:lnTo>
                <a:lnTo>
                  <a:pt x="179" y="250"/>
                </a:lnTo>
                <a:lnTo>
                  <a:pt x="96" y="334"/>
                </a:lnTo>
                <a:lnTo>
                  <a:pt x="1" y="548"/>
                </a:lnTo>
                <a:lnTo>
                  <a:pt x="1" y="786"/>
                </a:lnTo>
                <a:lnTo>
                  <a:pt x="72" y="1001"/>
                </a:lnTo>
                <a:lnTo>
                  <a:pt x="156" y="1096"/>
                </a:lnTo>
                <a:lnTo>
                  <a:pt x="239" y="1179"/>
                </a:lnTo>
                <a:lnTo>
                  <a:pt x="489" y="1251"/>
                </a:lnTo>
                <a:lnTo>
                  <a:pt x="751" y="1227"/>
                </a:lnTo>
                <a:lnTo>
                  <a:pt x="989" y="1132"/>
                </a:lnTo>
                <a:lnTo>
                  <a:pt x="1096" y="1060"/>
                </a:lnTo>
                <a:lnTo>
                  <a:pt x="1168" y="965"/>
                </a:lnTo>
                <a:lnTo>
                  <a:pt x="1203" y="727"/>
                </a:lnTo>
                <a:lnTo>
                  <a:pt x="1120" y="477"/>
                </a:lnTo>
                <a:lnTo>
                  <a:pt x="965" y="227"/>
                </a:lnTo>
                <a:lnTo>
                  <a:pt x="882" y="131"/>
                </a:lnTo>
                <a:lnTo>
                  <a:pt x="799" y="48"/>
                </a:lnTo>
                <a:lnTo>
                  <a:pt x="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40"/>
          <p:cNvSpPr/>
          <p:nvPr/>
        </p:nvSpPr>
        <p:spPr>
          <a:xfrm>
            <a:off x="1405489" y="1268969"/>
            <a:ext cx="34605" cy="32805"/>
          </a:xfrm>
          <a:custGeom>
            <a:rect b="b" l="l" r="r" t="t"/>
            <a:pathLst>
              <a:path extrusionOk="0" h="656" w="692">
                <a:moveTo>
                  <a:pt x="263" y="0"/>
                </a:moveTo>
                <a:lnTo>
                  <a:pt x="48" y="131"/>
                </a:lnTo>
                <a:lnTo>
                  <a:pt x="13" y="262"/>
                </a:lnTo>
                <a:lnTo>
                  <a:pt x="1" y="322"/>
                </a:lnTo>
                <a:lnTo>
                  <a:pt x="48" y="453"/>
                </a:lnTo>
                <a:lnTo>
                  <a:pt x="203" y="607"/>
                </a:lnTo>
                <a:lnTo>
                  <a:pt x="334" y="655"/>
                </a:lnTo>
                <a:lnTo>
                  <a:pt x="405" y="655"/>
                </a:lnTo>
                <a:lnTo>
                  <a:pt x="513" y="596"/>
                </a:lnTo>
                <a:lnTo>
                  <a:pt x="632" y="405"/>
                </a:lnTo>
                <a:lnTo>
                  <a:pt x="679" y="274"/>
                </a:lnTo>
                <a:lnTo>
                  <a:pt x="691" y="215"/>
                </a:lnTo>
                <a:lnTo>
                  <a:pt x="655" y="119"/>
                </a:lnTo>
                <a:lnTo>
                  <a:pt x="524" y="36"/>
                </a:lnTo>
                <a:lnTo>
                  <a:pt x="394" y="12"/>
                </a:lnTo>
                <a:lnTo>
                  <a:pt x="26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32" name="Google Shape;1632;p40"/>
          <p:cNvGrpSpPr/>
          <p:nvPr/>
        </p:nvGrpSpPr>
        <p:grpSpPr>
          <a:xfrm>
            <a:off x="5761825" y="3579812"/>
            <a:ext cx="889050" cy="1388517"/>
            <a:chOff x="16749662" y="-51113"/>
            <a:chExt cx="889050" cy="1388517"/>
          </a:xfrm>
        </p:grpSpPr>
        <p:sp>
          <p:nvSpPr>
            <p:cNvPr id="1633" name="Google Shape;1633;p40"/>
            <p:cNvSpPr/>
            <p:nvPr/>
          </p:nvSpPr>
          <p:spPr>
            <a:xfrm>
              <a:off x="17427853" y="-51113"/>
              <a:ext cx="60209" cy="62559"/>
            </a:xfrm>
            <a:custGeom>
              <a:rect b="b" l="l" r="r" t="t"/>
              <a:pathLst>
                <a:path extrusionOk="0" h="1251" w="1204">
                  <a:moveTo>
                    <a:pt x="620" y="0"/>
                  </a:moveTo>
                  <a:lnTo>
                    <a:pt x="358" y="96"/>
                  </a:lnTo>
                  <a:lnTo>
                    <a:pt x="179" y="250"/>
                  </a:lnTo>
                  <a:lnTo>
                    <a:pt x="96" y="334"/>
                  </a:lnTo>
                  <a:lnTo>
                    <a:pt x="1" y="548"/>
                  </a:lnTo>
                  <a:lnTo>
                    <a:pt x="1" y="786"/>
                  </a:lnTo>
                  <a:lnTo>
                    <a:pt x="72" y="1001"/>
                  </a:lnTo>
                  <a:lnTo>
                    <a:pt x="156" y="1096"/>
                  </a:lnTo>
                  <a:lnTo>
                    <a:pt x="239" y="1179"/>
                  </a:lnTo>
                  <a:lnTo>
                    <a:pt x="489" y="1251"/>
                  </a:lnTo>
                  <a:lnTo>
                    <a:pt x="751" y="1227"/>
                  </a:lnTo>
                  <a:lnTo>
                    <a:pt x="989" y="1132"/>
                  </a:lnTo>
                  <a:lnTo>
                    <a:pt x="1096" y="1060"/>
                  </a:lnTo>
                  <a:lnTo>
                    <a:pt x="1168" y="965"/>
                  </a:lnTo>
                  <a:lnTo>
                    <a:pt x="1203" y="727"/>
                  </a:lnTo>
                  <a:lnTo>
                    <a:pt x="1120" y="477"/>
                  </a:lnTo>
                  <a:lnTo>
                    <a:pt x="965" y="227"/>
                  </a:lnTo>
                  <a:lnTo>
                    <a:pt x="882" y="131"/>
                  </a:lnTo>
                  <a:lnTo>
                    <a:pt x="799" y="48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0"/>
            <p:cNvSpPr/>
            <p:nvPr/>
          </p:nvSpPr>
          <p:spPr>
            <a:xfrm>
              <a:off x="17577903" y="171505"/>
              <a:ext cx="60809" cy="62559"/>
            </a:xfrm>
            <a:custGeom>
              <a:rect b="b" l="l" r="r" t="t"/>
              <a:pathLst>
                <a:path extrusionOk="0" h="1251" w="1216">
                  <a:moveTo>
                    <a:pt x="632" y="1"/>
                  </a:moveTo>
                  <a:lnTo>
                    <a:pt x="370" y="96"/>
                  </a:lnTo>
                  <a:lnTo>
                    <a:pt x="191" y="251"/>
                  </a:lnTo>
                  <a:lnTo>
                    <a:pt x="108" y="334"/>
                  </a:lnTo>
                  <a:lnTo>
                    <a:pt x="13" y="548"/>
                  </a:lnTo>
                  <a:lnTo>
                    <a:pt x="1" y="786"/>
                  </a:lnTo>
                  <a:lnTo>
                    <a:pt x="84" y="1001"/>
                  </a:lnTo>
                  <a:lnTo>
                    <a:pt x="167" y="1096"/>
                  </a:lnTo>
                  <a:lnTo>
                    <a:pt x="251" y="1179"/>
                  </a:lnTo>
                  <a:lnTo>
                    <a:pt x="489" y="1251"/>
                  </a:lnTo>
                  <a:lnTo>
                    <a:pt x="763" y="1227"/>
                  </a:lnTo>
                  <a:lnTo>
                    <a:pt x="1001" y="1132"/>
                  </a:lnTo>
                  <a:lnTo>
                    <a:pt x="1096" y="1060"/>
                  </a:lnTo>
                  <a:lnTo>
                    <a:pt x="1179" y="965"/>
                  </a:lnTo>
                  <a:lnTo>
                    <a:pt x="1215" y="727"/>
                  </a:lnTo>
                  <a:lnTo>
                    <a:pt x="1132" y="465"/>
                  </a:lnTo>
                  <a:lnTo>
                    <a:pt x="977" y="227"/>
                  </a:lnTo>
                  <a:lnTo>
                    <a:pt x="894" y="132"/>
                  </a:lnTo>
                  <a:lnTo>
                    <a:pt x="810" y="48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0"/>
            <p:cNvSpPr/>
            <p:nvPr/>
          </p:nvSpPr>
          <p:spPr>
            <a:xfrm>
              <a:off x="17323660" y="1274844"/>
              <a:ext cx="60209" cy="62559"/>
            </a:xfrm>
            <a:custGeom>
              <a:rect b="b" l="l" r="r" t="t"/>
              <a:pathLst>
                <a:path extrusionOk="0" h="1251" w="1204">
                  <a:moveTo>
                    <a:pt x="632" y="1"/>
                  </a:moveTo>
                  <a:lnTo>
                    <a:pt x="358" y="84"/>
                  </a:lnTo>
                  <a:lnTo>
                    <a:pt x="191" y="239"/>
                  </a:lnTo>
                  <a:lnTo>
                    <a:pt x="108" y="334"/>
                  </a:lnTo>
                  <a:lnTo>
                    <a:pt x="12" y="548"/>
                  </a:lnTo>
                  <a:lnTo>
                    <a:pt x="1" y="775"/>
                  </a:lnTo>
                  <a:lnTo>
                    <a:pt x="84" y="1001"/>
                  </a:lnTo>
                  <a:lnTo>
                    <a:pt x="155" y="1096"/>
                  </a:lnTo>
                  <a:lnTo>
                    <a:pt x="251" y="1168"/>
                  </a:lnTo>
                  <a:lnTo>
                    <a:pt x="489" y="1251"/>
                  </a:lnTo>
                  <a:lnTo>
                    <a:pt x="751" y="1227"/>
                  </a:lnTo>
                  <a:lnTo>
                    <a:pt x="1001" y="1132"/>
                  </a:lnTo>
                  <a:lnTo>
                    <a:pt x="1096" y="1049"/>
                  </a:lnTo>
                  <a:lnTo>
                    <a:pt x="1167" y="953"/>
                  </a:lnTo>
                  <a:lnTo>
                    <a:pt x="1203" y="727"/>
                  </a:lnTo>
                  <a:lnTo>
                    <a:pt x="1120" y="465"/>
                  </a:lnTo>
                  <a:lnTo>
                    <a:pt x="977" y="227"/>
                  </a:lnTo>
                  <a:lnTo>
                    <a:pt x="882" y="120"/>
                  </a:lnTo>
                  <a:lnTo>
                    <a:pt x="798" y="48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0"/>
            <p:cNvSpPr/>
            <p:nvPr/>
          </p:nvSpPr>
          <p:spPr>
            <a:xfrm>
              <a:off x="17214691" y="1132570"/>
              <a:ext cx="32205" cy="31605"/>
            </a:xfrm>
            <a:custGeom>
              <a:rect b="b" l="l" r="r" t="t"/>
              <a:pathLst>
                <a:path extrusionOk="0" h="632" w="644">
                  <a:moveTo>
                    <a:pt x="286" y="0"/>
                  </a:moveTo>
                  <a:lnTo>
                    <a:pt x="215" y="12"/>
                  </a:lnTo>
                  <a:lnTo>
                    <a:pt x="108" y="83"/>
                  </a:lnTo>
                  <a:lnTo>
                    <a:pt x="1" y="274"/>
                  </a:lnTo>
                  <a:lnTo>
                    <a:pt x="1" y="417"/>
                  </a:lnTo>
                  <a:lnTo>
                    <a:pt x="12" y="476"/>
                  </a:lnTo>
                  <a:lnTo>
                    <a:pt x="96" y="560"/>
                  </a:lnTo>
                  <a:lnTo>
                    <a:pt x="310" y="631"/>
                  </a:lnTo>
                  <a:lnTo>
                    <a:pt x="465" y="631"/>
                  </a:lnTo>
                  <a:lnTo>
                    <a:pt x="524" y="619"/>
                  </a:lnTo>
                  <a:lnTo>
                    <a:pt x="596" y="572"/>
                  </a:lnTo>
                  <a:lnTo>
                    <a:pt x="644" y="417"/>
                  </a:lnTo>
                  <a:lnTo>
                    <a:pt x="644" y="298"/>
                  </a:lnTo>
                  <a:lnTo>
                    <a:pt x="608" y="167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0"/>
            <p:cNvSpPr/>
            <p:nvPr/>
          </p:nvSpPr>
          <p:spPr>
            <a:xfrm>
              <a:off x="17321860" y="478158"/>
              <a:ext cx="32205" cy="32205"/>
            </a:xfrm>
            <a:custGeom>
              <a:rect b="b" l="l" r="r" t="t"/>
              <a:pathLst>
                <a:path extrusionOk="0" h="644" w="644">
                  <a:moveTo>
                    <a:pt x="287" y="1"/>
                  </a:moveTo>
                  <a:lnTo>
                    <a:pt x="215" y="12"/>
                  </a:lnTo>
                  <a:lnTo>
                    <a:pt x="108" y="84"/>
                  </a:lnTo>
                  <a:lnTo>
                    <a:pt x="1" y="274"/>
                  </a:lnTo>
                  <a:lnTo>
                    <a:pt x="1" y="417"/>
                  </a:lnTo>
                  <a:lnTo>
                    <a:pt x="13" y="477"/>
                  </a:lnTo>
                  <a:lnTo>
                    <a:pt x="96" y="572"/>
                  </a:lnTo>
                  <a:lnTo>
                    <a:pt x="310" y="643"/>
                  </a:lnTo>
                  <a:lnTo>
                    <a:pt x="465" y="643"/>
                  </a:lnTo>
                  <a:lnTo>
                    <a:pt x="525" y="632"/>
                  </a:lnTo>
                  <a:lnTo>
                    <a:pt x="596" y="572"/>
                  </a:lnTo>
                  <a:lnTo>
                    <a:pt x="644" y="429"/>
                  </a:lnTo>
                  <a:lnTo>
                    <a:pt x="644" y="298"/>
                  </a:lnTo>
                  <a:lnTo>
                    <a:pt x="608" y="167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0"/>
            <p:cNvSpPr/>
            <p:nvPr/>
          </p:nvSpPr>
          <p:spPr>
            <a:xfrm>
              <a:off x="16749662" y="1242688"/>
              <a:ext cx="32805" cy="32805"/>
            </a:xfrm>
            <a:custGeom>
              <a:rect b="b" l="l" r="r" t="t"/>
              <a:pathLst>
                <a:path extrusionOk="0" h="656" w="656">
                  <a:moveTo>
                    <a:pt x="441" y="1"/>
                  </a:moveTo>
                  <a:lnTo>
                    <a:pt x="227" y="36"/>
                  </a:lnTo>
                  <a:lnTo>
                    <a:pt x="96" y="96"/>
                  </a:lnTo>
                  <a:lnTo>
                    <a:pt x="48" y="132"/>
                  </a:lnTo>
                  <a:lnTo>
                    <a:pt x="0" y="215"/>
                  </a:lnTo>
                  <a:lnTo>
                    <a:pt x="24" y="370"/>
                  </a:lnTo>
                  <a:lnTo>
                    <a:pt x="84" y="489"/>
                  </a:lnTo>
                  <a:lnTo>
                    <a:pt x="167" y="596"/>
                  </a:lnTo>
                  <a:lnTo>
                    <a:pt x="417" y="656"/>
                  </a:lnTo>
                  <a:lnTo>
                    <a:pt x="536" y="608"/>
                  </a:lnTo>
                  <a:lnTo>
                    <a:pt x="584" y="560"/>
                  </a:lnTo>
                  <a:lnTo>
                    <a:pt x="643" y="441"/>
                  </a:lnTo>
                  <a:lnTo>
                    <a:pt x="655" y="227"/>
                  </a:lnTo>
                  <a:lnTo>
                    <a:pt x="608" y="96"/>
                  </a:lnTo>
                  <a:lnTo>
                    <a:pt x="560" y="48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0"/>
            <p:cNvSpPr/>
            <p:nvPr/>
          </p:nvSpPr>
          <p:spPr>
            <a:xfrm>
              <a:off x="17190887" y="866974"/>
              <a:ext cx="39356" cy="38756"/>
            </a:xfrm>
            <a:custGeom>
              <a:rect b="b" l="l" r="r" t="t"/>
              <a:pathLst>
                <a:path extrusionOk="0" h="775" w="787">
                  <a:moveTo>
                    <a:pt x="536" y="1"/>
                  </a:moveTo>
                  <a:lnTo>
                    <a:pt x="274" y="36"/>
                  </a:lnTo>
                  <a:lnTo>
                    <a:pt x="119" y="132"/>
                  </a:lnTo>
                  <a:lnTo>
                    <a:pt x="60" y="167"/>
                  </a:lnTo>
                  <a:lnTo>
                    <a:pt x="0" y="274"/>
                  </a:lnTo>
                  <a:lnTo>
                    <a:pt x="24" y="453"/>
                  </a:lnTo>
                  <a:lnTo>
                    <a:pt x="107" y="584"/>
                  </a:lnTo>
                  <a:lnTo>
                    <a:pt x="143" y="655"/>
                  </a:lnTo>
                  <a:lnTo>
                    <a:pt x="274" y="739"/>
                  </a:lnTo>
                  <a:lnTo>
                    <a:pt x="417" y="775"/>
                  </a:lnTo>
                  <a:lnTo>
                    <a:pt x="572" y="751"/>
                  </a:lnTo>
                  <a:lnTo>
                    <a:pt x="643" y="727"/>
                  </a:lnTo>
                  <a:lnTo>
                    <a:pt x="703" y="679"/>
                  </a:lnTo>
                  <a:lnTo>
                    <a:pt x="774" y="536"/>
                  </a:lnTo>
                  <a:lnTo>
                    <a:pt x="786" y="274"/>
                  </a:lnTo>
                  <a:lnTo>
                    <a:pt x="727" y="132"/>
                  </a:lnTo>
                  <a:lnTo>
                    <a:pt x="679" y="60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0" name="Google Shape;1640;p40"/>
          <p:cNvSpPr/>
          <p:nvPr/>
        </p:nvSpPr>
        <p:spPr>
          <a:xfrm>
            <a:off x="6542879" y="4109382"/>
            <a:ext cx="32205" cy="31605"/>
          </a:xfrm>
          <a:custGeom>
            <a:rect b="b" l="l" r="r" t="t"/>
            <a:pathLst>
              <a:path extrusionOk="0" h="632" w="644">
                <a:moveTo>
                  <a:pt x="286" y="0"/>
                </a:moveTo>
                <a:lnTo>
                  <a:pt x="215" y="12"/>
                </a:lnTo>
                <a:lnTo>
                  <a:pt x="108" y="83"/>
                </a:lnTo>
                <a:lnTo>
                  <a:pt x="1" y="274"/>
                </a:lnTo>
                <a:lnTo>
                  <a:pt x="1" y="417"/>
                </a:lnTo>
                <a:lnTo>
                  <a:pt x="12" y="476"/>
                </a:lnTo>
                <a:lnTo>
                  <a:pt x="96" y="560"/>
                </a:lnTo>
                <a:lnTo>
                  <a:pt x="310" y="631"/>
                </a:lnTo>
                <a:lnTo>
                  <a:pt x="465" y="631"/>
                </a:lnTo>
                <a:lnTo>
                  <a:pt x="524" y="619"/>
                </a:lnTo>
                <a:lnTo>
                  <a:pt x="596" y="572"/>
                </a:lnTo>
                <a:lnTo>
                  <a:pt x="644" y="417"/>
                </a:lnTo>
                <a:lnTo>
                  <a:pt x="644" y="298"/>
                </a:lnTo>
                <a:lnTo>
                  <a:pt x="608" y="167"/>
                </a:lnTo>
                <a:lnTo>
                  <a:pt x="41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41" name="Google Shape;1641;p40"/>
          <p:cNvGrpSpPr/>
          <p:nvPr/>
        </p:nvGrpSpPr>
        <p:grpSpPr>
          <a:xfrm>
            <a:off x="6746825" y="1223975"/>
            <a:ext cx="1372324" cy="902700"/>
            <a:chOff x="6746825" y="1223975"/>
            <a:chExt cx="1372324" cy="902700"/>
          </a:xfrm>
        </p:grpSpPr>
        <p:sp>
          <p:nvSpPr>
            <p:cNvPr id="1642" name="Google Shape;1642;p40"/>
            <p:cNvSpPr txBox="1"/>
            <p:nvPr/>
          </p:nvSpPr>
          <p:spPr>
            <a:xfrm>
              <a:off x="6751749" y="1223975"/>
              <a:ext cx="1367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Priorities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43" name="Google Shape;1643;p40"/>
            <p:cNvSpPr txBox="1"/>
            <p:nvPr/>
          </p:nvSpPr>
          <p:spPr>
            <a:xfrm>
              <a:off x="6746825" y="1572575"/>
              <a:ext cx="1367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Uranus is seventh planet</a:t>
              </a:r>
              <a:endParaRPr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44" name="Google Shape;1644;p40"/>
          <p:cNvGrpSpPr/>
          <p:nvPr/>
        </p:nvGrpSpPr>
        <p:grpSpPr>
          <a:xfrm>
            <a:off x="6746825" y="2559450"/>
            <a:ext cx="1372324" cy="1456800"/>
            <a:chOff x="6746825" y="2559450"/>
            <a:chExt cx="1372324" cy="1456800"/>
          </a:xfrm>
        </p:grpSpPr>
        <p:sp>
          <p:nvSpPr>
            <p:cNvPr id="1645" name="Google Shape;1645;p40"/>
            <p:cNvSpPr txBox="1"/>
            <p:nvPr/>
          </p:nvSpPr>
          <p:spPr>
            <a:xfrm>
              <a:off x="6751749" y="2559450"/>
              <a:ext cx="13674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Notes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46" name="Google Shape;1646;p40"/>
            <p:cNvSpPr txBox="1"/>
            <p:nvPr/>
          </p:nvSpPr>
          <p:spPr>
            <a:xfrm>
              <a:off x="6746825" y="2908050"/>
              <a:ext cx="1367400" cy="11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647" name="Google Shape;1647;p40"/>
          <p:cNvGrpSpPr/>
          <p:nvPr/>
        </p:nvGrpSpPr>
        <p:grpSpPr>
          <a:xfrm>
            <a:off x="1094457" y="1418025"/>
            <a:ext cx="1648800" cy="1468700"/>
            <a:chOff x="1094457" y="1418025"/>
            <a:chExt cx="1648800" cy="1468700"/>
          </a:xfrm>
        </p:grpSpPr>
        <p:grpSp>
          <p:nvGrpSpPr>
            <p:cNvPr id="1648" name="Google Shape;1648;p40"/>
            <p:cNvGrpSpPr/>
            <p:nvPr/>
          </p:nvGrpSpPr>
          <p:grpSpPr>
            <a:xfrm>
              <a:off x="1094457" y="1418025"/>
              <a:ext cx="1648800" cy="940625"/>
              <a:chOff x="1024882" y="1418025"/>
              <a:chExt cx="1648800" cy="940625"/>
            </a:xfrm>
          </p:grpSpPr>
          <p:sp>
            <p:nvSpPr>
              <p:cNvPr id="1649" name="Google Shape;1649;p40"/>
              <p:cNvSpPr txBox="1"/>
              <p:nvPr/>
            </p:nvSpPr>
            <p:spPr>
              <a:xfrm>
                <a:off x="1024882" y="1418025"/>
                <a:ext cx="16488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Monday</a:t>
                </a:r>
                <a:endParaRPr b="1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50" name="Google Shape;1650;p40"/>
              <p:cNvSpPr txBox="1"/>
              <p:nvPr/>
            </p:nvSpPr>
            <p:spPr>
              <a:xfrm>
                <a:off x="1168863" y="1698650"/>
                <a:ext cx="13608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Pluto is now considered a dwarf planet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51" name="Google Shape;1651;p40"/>
            <p:cNvSpPr txBox="1"/>
            <p:nvPr/>
          </p:nvSpPr>
          <p:spPr>
            <a:xfrm>
              <a:off x="1275650" y="24403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10:00 - 15:00</a:t>
              </a:r>
              <a:endParaRPr sz="1300"/>
            </a:p>
          </p:txBody>
        </p:sp>
      </p:grpSp>
      <p:grpSp>
        <p:nvGrpSpPr>
          <p:cNvPr id="1652" name="Google Shape;1652;p40"/>
          <p:cNvGrpSpPr/>
          <p:nvPr/>
        </p:nvGrpSpPr>
        <p:grpSpPr>
          <a:xfrm>
            <a:off x="2902894" y="1418025"/>
            <a:ext cx="1648800" cy="1468700"/>
            <a:chOff x="2902894" y="1418025"/>
            <a:chExt cx="1648800" cy="1468700"/>
          </a:xfrm>
        </p:grpSpPr>
        <p:grpSp>
          <p:nvGrpSpPr>
            <p:cNvPr id="1653" name="Google Shape;1653;p40"/>
            <p:cNvGrpSpPr/>
            <p:nvPr/>
          </p:nvGrpSpPr>
          <p:grpSpPr>
            <a:xfrm>
              <a:off x="2902894" y="1418025"/>
              <a:ext cx="1648800" cy="940625"/>
              <a:chOff x="2902894" y="1418025"/>
              <a:chExt cx="1648800" cy="940625"/>
            </a:xfrm>
          </p:grpSpPr>
          <p:sp>
            <p:nvSpPr>
              <p:cNvPr id="1654" name="Google Shape;1654;p40"/>
              <p:cNvSpPr txBox="1"/>
              <p:nvPr/>
            </p:nvSpPr>
            <p:spPr>
              <a:xfrm>
                <a:off x="2902894" y="1418025"/>
                <a:ext cx="16488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Tuesday</a:t>
                </a:r>
                <a:endParaRPr b="1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55" name="Google Shape;1655;p40"/>
              <p:cNvSpPr txBox="1"/>
              <p:nvPr/>
            </p:nvSpPr>
            <p:spPr>
              <a:xfrm>
                <a:off x="3046888" y="1698650"/>
                <a:ext cx="13608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Jupiter is the biggest planet of them all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56" name="Google Shape;1656;p40"/>
            <p:cNvSpPr txBox="1"/>
            <p:nvPr/>
          </p:nvSpPr>
          <p:spPr>
            <a:xfrm>
              <a:off x="3084094" y="24403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11:00 - 16:00</a:t>
              </a:r>
              <a:endParaRPr sz="1300"/>
            </a:p>
          </p:txBody>
        </p:sp>
      </p:grpSp>
      <p:grpSp>
        <p:nvGrpSpPr>
          <p:cNvPr id="1657" name="Google Shape;1657;p40"/>
          <p:cNvGrpSpPr/>
          <p:nvPr/>
        </p:nvGrpSpPr>
        <p:grpSpPr>
          <a:xfrm>
            <a:off x="4711369" y="1418025"/>
            <a:ext cx="1648800" cy="1468700"/>
            <a:chOff x="4711369" y="1418025"/>
            <a:chExt cx="1648800" cy="1468700"/>
          </a:xfrm>
        </p:grpSpPr>
        <p:sp>
          <p:nvSpPr>
            <p:cNvPr id="1658" name="Google Shape;1658;p40"/>
            <p:cNvSpPr txBox="1"/>
            <p:nvPr/>
          </p:nvSpPr>
          <p:spPr>
            <a:xfrm>
              <a:off x="4711369" y="1418025"/>
              <a:ext cx="1648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59" name="Google Shape;1659;p40"/>
            <p:cNvSpPr txBox="1"/>
            <p:nvPr/>
          </p:nvSpPr>
          <p:spPr>
            <a:xfrm>
              <a:off x="4855338" y="1698650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0" name="Google Shape;1660;p40"/>
            <p:cNvSpPr txBox="1"/>
            <p:nvPr/>
          </p:nvSpPr>
          <p:spPr>
            <a:xfrm>
              <a:off x="4892575" y="24403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11:00 - 15:00</a:t>
              </a:r>
              <a:endParaRPr sz="1300"/>
            </a:p>
          </p:txBody>
        </p:sp>
      </p:grpSp>
      <p:grpSp>
        <p:nvGrpSpPr>
          <p:cNvPr id="1661" name="Google Shape;1661;p40"/>
          <p:cNvGrpSpPr/>
          <p:nvPr/>
        </p:nvGrpSpPr>
        <p:grpSpPr>
          <a:xfrm>
            <a:off x="1094457" y="3226600"/>
            <a:ext cx="1648800" cy="1445525"/>
            <a:chOff x="1094457" y="3226600"/>
            <a:chExt cx="1648800" cy="1445525"/>
          </a:xfrm>
        </p:grpSpPr>
        <p:grpSp>
          <p:nvGrpSpPr>
            <p:cNvPr id="1662" name="Google Shape;1662;p40"/>
            <p:cNvGrpSpPr/>
            <p:nvPr/>
          </p:nvGrpSpPr>
          <p:grpSpPr>
            <a:xfrm>
              <a:off x="1094457" y="3226600"/>
              <a:ext cx="1648800" cy="922925"/>
              <a:chOff x="1024882" y="3226600"/>
              <a:chExt cx="1648800" cy="922925"/>
            </a:xfrm>
          </p:grpSpPr>
          <p:sp>
            <p:nvSpPr>
              <p:cNvPr id="1663" name="Google Shape;1663;p40"/>
              <p:cNvSpPr txBox="1"/>
              <p:nvPr/>
            </p:nvSpPr>
            <p:spPr>
              <a:xfrm>
                <a:off x="1024882" y="3226600"/>
                <a:ext cx="16488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Thursday</a:t>
                </a:r>
                <a:endParaRPr b="1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64" name="Google Shape;1664;p40"/>
              <p:cNvSpPr txBox="1"/>
              <p:nvPr/>
            </p:nvSpPr>
            <p:spPr>
              <a:xfrm>
                <a:off x="1168863" y="3489525"/>
                <a:ext cx="13608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planet where we all live on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65" name="Google Shape;1665;p40"/>
            <p:cNvSpPr txBox="1"/>
            <p:nvPr/>
          </p:nvSpPr>
          <p:spPr>
            <a:xfrm>
              <a:off x="1275650" y="42257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</a:t>
              </a: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:00 - 14:00</a:t>
              </a:r>
              <a:endParaRPr sz="1300"/>
            </a:p>
          </p:txBody>
        </p:sp>
      </p:grpSp>
      <p:grpSp>
        <p:nvGrpSpPr>
          <p:cNvPr id="1666" name="Google Shape;1666;p40"/>
          <p:cNvGrpSpPr/>
          <p:nvPr/>
        </p:nvGrpSpPr>
        <p:grpSpPr>
          <a:xfrm>
            <a:off x="2902894" y="3226600"/>
            <a:ext cx="1648800" cy="1445525"/>
            <a:chOff x="2902894" y="3226600"/>
            <a:chExt cx="1648800" cy="1445525"/>
          </a:xfrm>
        </p:grpSpPr>
        <p:grpSp>
          <p:nvGrpSpPr>
            <p:cNvPr id="1667" name="Google Shape;1667;p40"/>
            <p:cNvGrpSpPr/>
            <p:nvPr/>
          </p:nvGrpSpPr>
          <p:grpSpPr>
            <a:xfrm>
              <a:off x="2902894" y="3226600"/>
              <a:ext cx="1648800" cy="922925"/>
              <a:chOff x="2902894" y="3226600"/>
              <a:chExt cx="1648800" cy="922925"/>
            </a:xfrm>
          </p:grpSpPr>
          <p:sp>
            <p:nvSpPr>
              <p:cNvPr id="1668" name="Google Shape;1668;p40"/>
              <p:cNvSpPr txBox="1"/>
              <p:nvPr/>
            </p:nvSpPr>
            <p:spPr>
              <a:xfrm>
                <a:off x="2902894" y="3226600"/>
                <a:ext cx="1648800" cy="34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b="1" lang="en" sz="1800">
                    <a:solidFill>
                      <a:schemeClr val="accent6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Friday</a:t>
                </a:r>
                <a:endParaRPr b="1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  <p:sp>
            <p:nvSpPr>
              <p:cNvPr id="1669" name="Google Shape;1669;p40"/>
              <p:cNvSpPr txBox="1"/>
              <p:nvPr/>
            </p:nvSpPr>
            <p:spPr>
              <a:xfrm>
                <a:off x="3046888" y="3489525"/>
                <a:ext cx="13608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 very cold place 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670" name="Google Shape;1670;p40"/>
            <p:cNvSpPr txBox="1"/>
            <p:nvPr/>
          </p:nvSpPr>
          <p:spPr>
            <a:xfrm>
              <a:off x="3084094" y="42257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08</a:t>
              </a: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 sz="1300"/>
            </a:p>
          </p:txBody>
        </p:sp>
      </p:grpSp>
      <p:grpSp>
        <p:nvGrpSpPr>
          <p:cNvPr id="1671" name="Google Shape;1671;p40"/>
          <p:cNvGrpSpPr/>
          <p:nvPr/>
        </p:nvGrpSpPr>
        <p:grpSpPr>
          <a:xfrm>
            <a:off x="4711369" y="3217750"/>
            <a:ext cx="1648800" cy="1454375"/>
            <a:chOff x="4711369" y="3217750"/>
            <a:chExt cx="1648800" cy="1454375"/>
          </a:xfrm>
        </p:grpSpPr>
        <p:sp>
          <p:nvSpPr>
            <p:cNvPr id="1672" name="Google Shape;1672;p40"/>
            <p:cNvSpPr txBox="1"/>
            <p:nvPr/>
          </p:nvSpPr>
          <p:spPr>
            <a:xfrm>
              <a:off x="4711369" y="3217750"/>
              <a:ext cx="16488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Weekend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673" name="Google Shape;1673;p40"/>
            <p:cNvSpPr txBox="1"/>
            <p:nvPr/>
          </p:nvSpPr>
          <p:spPr>
            <a:xfrm>
              <a:off x="4855338" y="3498375"/>
              <a:ext cx="13608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4" name="Google Shape;1674;p40"/>
            <p:cNvSpPr txBox="1"/>
            <p:nvPr/>
          </p:nvSpPr>
          <p:spPr>
            <a:xfrm>
              <a:off x="4892575" y="42257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10:00 - 13:00</a:t>
              </a:r>
              <a:endParaRPr sz="1300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9" name="Google Shape;1679;p41"/>
          <p:cNvGraphicFramePr/>
          <p:nvPr/>
        </p:nvGraphicFramePr>
        <p:xfrm>
          <a:off x="444354" y="12380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{03C473DE-92B6-4A1D-914E-0A947449BF69}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76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sz="1800"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b="1" i="0" sz="1800" u="none" cap="none" strike="noStrike">
                        <a:solidFill>
                          <a:srgbClr val="FFFFFF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08:00 - 9:</a:t>
                      </a:r>
                      <a:r>
                        <a:rPr lang="en">
                          <a:solidFill>
                            <a:srgbClr val="FFFFFF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09:00 - 10:00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10</a:t>
                      </a:r>
                      <a:r>
                        <a:rPr lang="en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:00 - 11:00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11:00 - 12:00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01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lt1"/>
                          </a:solidFill>
                          <a:latin typeface="Fira Sans Extra Condensed SemiBold"/>
                          <a:ea typeface="Fira Sans Extra Condensed SemiBold"/>
                          <a:cs typeface="Fira Sans Extra Condensed SemiBold"/>
                          <a:sym typeface="Fira Sans Extra Condensed SemiBold"/>
                        </a:rPr>
                        <a:t>12:00 - 13:00</a:t>
                      </a:r>
                      <a:endParaRPr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0" marL="0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680" name="Google Shape;1680;p4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1681" name="Google Shape;1681;p41"/>
          <p:cNvGrpSpPr/>
          <p:nvPr/>
        </p:nvGrpSpPr>
        <p:grpSpPr>
          <a:xfrm>
            <a:off x="824093" y="1315127"/>
            <a:ext cx="656816" cy="592467"/>
            <a:chOff x="824093" y="1315127"/>
            <a:chExt cx="656816" cy="592467"/>
          </a:xfrm>
        </p:grpSpPr>
        <p:sp>
          <p:nvSpPr>
            <p:cNvPr id="1682" name="Google Shape;1682;p41"/>
            <p:cNvSpPr/>
            <p:nvPr/>
          </p:nvSpPr>
          <p:spPr>
            <a:xfrm>
              <a:off x="824093" y="1315127"/>
              <a:ext cx="656816" cy="592467"/>
            </a:xfrm>
            <a:custGeom>
              <a:rect b="b" l="l" r="r" t="t"/>
              <a:pathLst>
                <a:path extrusionOk="0" h="25025" w="27743">
                  <a:moveTo>
                    <a:pt x="13911" y="1"/>
                  </a:moveTo>
                  <a:cubicBezTo>
                    <a:pt x="12832" y="1"/>
                    <a:pt x="11734" y="142"/>
                    <a:pt x="10641" y="437"/>
                  </a:cubicBezTo>
                  <a:cubicBezTo>
                    <a:pt x="3959" y="2211"/>
                    <a:pt x="0" y="9051"/>
                    <a:pt x="1774" y="15733"/>
                  </a:cubicBezTo>
                  <a:cubicBezTo>
                    <a:pt x="3261" y="21336"/>
                    <a:pt x="8332" y="25024"/>
                    <a:pt x="13870" y="25024"/>
                  </a:cubicBezTo>
                  <a:cubicBezTo>
                    <a:pt x="14937" y="25024"/>
                    <a:pt x="16022" y="24887"/>
                    <a:pt x="17101" y="24601"/>
                  </a:cubicBezTo>
                  <a:cubicBezTo>
                    <a:pt x="23752" y="22827"/>
                    <a:pt x="27742" y="15955"/>
                    <a:pt x="25937" y="9273"/>
                  </a:cubicBezTo>
                  <a:cubicBezTo>
                    <a:pt x="24454" y="3684"/>
                    <a:pt x="19426" y="1"/>
                    <a:pt x="139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683" name="Google Shape;1683;p41"/>
            <p:cNvGrpSpPr/>
            <p:nvPr/>
          </p:nvGrpSpPr>
          <p:grpSpPr>
            <a:xfrm>
              <a:off x="986030" y="1425571"/>
              <a:ext cx="332161" cy="371532"/>
              <a:chOff x="2526480" y="2658190"/>
              <a:chExt cx="444541" cy="497233"/>
            </a:xfrm>
          </p:grpSpPr>
          <p:sp>
            <p:nvSpPr>
              <p:cNvPr id="1684" name="Google Shape;1684;p41"/>
              <p:cNvSpPr/>
              <p:nvPr/>
            </p:nvSpPr>
            <p:spPr>
              <a:xfrm>
                <a:off x="2812469" y="2658190"/>
                <a:ext cx="116411" cy="114921"/>
              </a:xfrm>
              <a:custGeom>
                <a:rect b="b" l="l" r="r" t="t"/>
                <a:pathLst>
                  <a:path extrusionOk="0" h="3627" w="3674">
                    <a:moveTo>
                      <a:pt x="776" y="0"/>
                    </a:moveTo>
                    <a:cubicBezTo>
                      <a:pt x="562" y="0"/>
                      <a:pt x="349" y="79"/>
                      <a:pt x="190" y="238"/>
                    </a:cubicBezTo>
                    <a:lnTo>
                      <a:pt x="0" y="428"/>
                    </a:lnTo>
                    <a:lnTo>
                      <a:pt x="3167" y="3626"/>
                    </a:lnTo>
                    <a:lnTo>
                      <a:pt x="3357" y="3405"/>
                    </a:lnTo>
                    <a:cubicBezTo>
                      <a:pt x="3674" y="3088"/>
                      <a:pt x="3674" y="2550"/>
                      <a:pt x="3357" y="2233"/>
                    </a:cubicBezTo>
                    <a:lnTo>
                      <a:pt x="1362" y="238"/>
                    </a:lnTo>
                    <a:cubicBezTo>
                      <a:pt x="1204" y="79"/>
                      <a:pt x="990" y="0"/>
                      <a:pt x="7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5" name="Google Shape;1685;p41"/>
              <p:cNvSpPr/>
              <p:nvPr/>
            </p:nvSpPr>
            <p:spPr>
              <a:xfrm>
                <a:off x="2579679" y="2721908"/>
                <a:ext cx="206713" cy="207727"/>
              </a:xfrm>
              <a:custGeom>
                <a:rect b="b" l="l" r="r" t="t"/>
                <a:pathLst>
                  <a:path extrusionOk="0" h="6556" w="6524">
                    <a:moveTo>
                      <a:pt x="5732" y="0"/>
                    </a:moveTo>
                    <a:lnTo>
                      <a:pt x="0" y="5764"/>
                    </a:lnTo>
                    <a:lnTo>
                      <a:pt x="792" y="6556"/>
                    </a:lnTo>
                    <a:lnTo>
                      <a:pt x="6524" y="792"/>
                    </a:lnTo>
                    <a:lnTo>
                      <a:pt x="573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6" name="Google Shape;1686;p41"/>
              <p:cNvSpPr/>
              <p:nvPr/>
            </p:nvSpPr>
            <p:spPr>
              <a:xfrm>
                <a:off x="2774320" y="2684773"/>
                <a:ext cx="125473" cy="125473"/>
              </a:xfrm>
              <a:custGeom>
                <a:rect b="b" l="l" r="r" t="t"/>
                <a:pathLst>
                  <a:path extrusionOk="0" h="3960" w="3960">
                    <a:moveTo>
                      <a:pt x="793" y="0"/>
                    </a:moveTo>
                    <a:lnTo>
                      <a:pt x="1" y="792"/>
                    </a:lnTo>
                    <a:lnTo>
                      <a:pt x="3168" y="3959"/>
                    </a:lnTo>
                    <a:lnTo>
                      <a:pt x="3959" y="3167"/>
                    </a:lnTo>
                    <a:lnTo>
                      <a:pt x="7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7" name="Google Shape;1687;p41"/>
              <p:cNvSpPr/>
              <p:nvPr/>
            </p:nvSpPr>
            <p:spPr>
              <a:xfrm>
                <a:off x="2558608" y="2922569"/>
                <a:ext cx="103356" cy="103388"/>
              </a:xfrm>
              <a:custGeom>
                <a:rect b="b" l="l" r="r" t="t"/>
                <a:pathLst>
                  <a:path extrusionOk="0" h="3263" w="3262">
                    <a:moveTo>
                      <a:pt x="443" y="1"/>
                    </a:moveTo>
                    <a:lnTo>
                      <a:pt x="0" y="1964"/>
                    </a:lnTo>
                    <a:lnTo>
                      <a:pt x="1330" y="3263"/>
                    </a:lnTo>
                    <a:lnTo>
                      <a:pt x="3262" y="2851"/>
                    </a:lnTo>
                    <a:lnTo>
                      <a:pt x="4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8" name="Google Shape;1688;p41"/>
              <p:cNvSpPr/>
              <p:nvPr/>
            </p:nvSpPr>
            <p:spPr>
              <a:xfrm>
                <a:off x="2616782" y="2760025"/>
                <a:ext cx="207759" cy="207759"/>
              </a:xfrm>
              <a:custGeom>
                <a:rect b="b" l="l" r="r" t="t"/>
                <a:pathLst>
                  <a:path extrusionOk="0" h="6557" w="6557">
                    <a:moveTo>
                      <a:pt x="5765" y="1"/>
                    </a:moveTo>
                    <a:lnTo>
                      <a:pt x="1" y="5764"/>
                    </a:lnTo>
                    <a:lnTo>
                      <a:pt x="793" y="6556"/>
                    </a:lnTo>
                    <a:lnTo>
                      <a:pt x="6556" y="792"/>
                    </a:lnTo>
                    <a:lnTo>
                      <a:pt x="57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9" name="Google Shape;1689;p41"/>
              <p:cNvSpPr/>
              <p:nvPr/>
            </p:nvSpPr>
            <p:spPr>
              <a:xfrm>
                <a:off x="2547550" y="3004855"/>
                <a:ext cx="32160" cy="33143"/>
              </a:xfrm>
              <a:custGeom>
                <a:rect b="b" l="l" r="r" t="t"/>
                <a:pathLst>
                  <a:path extrusionOk="0" h="1046" w="1015">
                    <a:moveTo>
                      <a:pt x="222" y="1"/>
                    </a:moveTo>
                    <a:lnTo>
                      <a:pt x="1" y="1046"/>
                    </a:lnTo>
                    <a:lnTo>
                      <a:pt x="1" y="1046"/>
                    </a:lnTo>
                    <a:lnTo>
                      <a:pt x="1014" y="824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0" name="Google Shape;1690;p41"/>
              <p:cNvSpPr/>
              <p:nvPr/>
            </p:nvSpPr>
            <p:spPr>
              <a:xfrm>
                <a:off x="2654931" y="2798174"/>
                <a:ext cx="207727" cy="206713"/>
              </a:xfrm>
              <a:custGeom>
                <a:rect b="b" l="l" r="r" t="t"/>
                <a:pathLst>
                  <a:path extrusionOk="0" h="6524" w="6556">
                    <a:moveTo>
                      <a:pt x="5764" y="0"/>
                    </a:moveTo>
                    <a:lnTo>
                      <a:pt x="0" y="5732"/>
                    </a:lnTo>
                    <a:lnTo>
                      <a:pt x="792" y="6524"/>
                    </a:lnTo>
                    <a:lnTo>
                      <a:pt x="6556" y="792"/>
                    </a:lnTo>
                    <a:lnTo>
                      <a:pt x="5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1" name="Google Shape;1691;p41"/>
              <p:cNvSpPr/>
              <p:nvPr/>
            </p:nvSpPr>
            <p:spPr>
              <a:xfrm>
                <a:off x="2526480" y="3058054"/>
                <a:ext cx="444541" cy="97368"/>
              </a:xfrm>
              <a:custGeom>
                <a:rect b="b" l="l" r="r" t="t"/>
                <a:pathLst>
                  <a:path extrusionOk="0" h="3073" w="14030">
                    <a:moveTo>
                      <a:pt x="286" y="0"/>
                    </a:moveTo>
                    <a:cubicBezTo>
                      <a:pt x="127" y="0"/>
                      <a:pt x="1" y="127"/>
                      <a:pt x="1" y="285"/>
                    </a:cubicBezTo>
                    <a:cubicBezTo>
                      <a:pt x="1" y="444"/>
                      <a:pt x="127" y="570"/>
                      <a:pt x="286" y="570"/>
                    </a:cubicBezTo>
                    <a:lnTo>
                      <a:pt x="4498" y="570"/>
                    </a:lnTo>
                    <a:cubicBezTo>
                      <a:pt x="4973" y="570"/>
                      <a:pt x="5353" y="950"/>
                      <a:pt x="5353" y="1394"/>
                    </a:cubicBezTo>
                    <a:lnTo>
                      <a:pt x="5353" y="1679"/>
                    </a:lnTo>
                    <a:cubicBezTo>
                      <a:pt x="5353" y="2470"/>
                      <a:pt x="5954" y="3072"/>
                      <a:pt x="6746" y="3072"/>
                    </a:cubicBezTo>
                    <a:lnTo>
                      <a:pt x="13745" y="3072"/>
                    </a:lnTo>
                    <a:cubicBezTo>
                      <a:pt x="13903" y="3072"/>
                      <a:pt x="14030" y="2945"/>
                      <a:pt x="14030" y="2787"/>
                    </a:cubicBezTo>
                    <a:cubicBezTo>
                      <a:pt x="14030" y="2660"/>
                      <a:pt x="13903" y="2534"/>
                      <a:pt x="13745" y="2534"/>
                    </a:cubicBezTo>
                    <a:lnTo>
                      <a:pt x="6746" y="2534"/>
                    </a:lnTo>
                    <a:cubicBezTo>
                      <a:pt x="6271" y="2502"/>
                      <a:pt x="5891" y="2154"/>
                      <a:pt x="5891" y="1679"/>
                    </a:cubicBezTo>
                    <a:lnTo>
                      <a:pt x="5891" y="1394"/>
                    </a:lnTo>
                    <a:cubicBezTo>
                      <a:pt x="5891" y="634"/>
                      <a:pt x="5258" y="0"/>
                      <a:pt x="4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42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1697" name="Google Shape;1697;p42"/>
          <p:cNvGrpSpPr/>
          <p:nvPr/>
        </p:nvGrpSpPr>
        <p:grpSpPr>
          <a:xfrm>
            <a:off x="4296232" y="2823896"/>
            <a:ext cx="551590" cy="551550"/>
            <a:chOff x="4069532" y="4116396"/>
            <a:chExt cx="551590" cy="551550"/>
          </a:xfrm>
        </p:grpSpPr>
        <p:sp>
          <p:nvSpPr>
            <p:cNvPr id="1698" name="Google Shape;1698;p42"/>
            <p:cNvSpPr/>
            <p:nvPr/>
          </p:nvSpPr>
          <p:spPr>
            <a:xfrm>
              <a:off x="4069532" y="4116396"/>
              <a:ext cx="551590" cy="551550"/>
            </a:xfrm>
            <a:custGeom>
              <a:rect b="b" l="l" r="r" t="t"/>
              <a:pathLst>
                <a:path extrusionOk="0" h="13958" w="13959">
                  <a:moveTo>
                    <a:pt x="6618" y="0"/>
                  </a:moveTo>
                  <a:lnTo>
                    <a:pt x="5913" y="72"/>
                  </a:lnTo>
                  <a:lnTo>
                    <a:pt x="5234" y="215"/>
                  </a:lnTo>
                  <a:lnTo>
                    <a:pt x="4582" y="420"/>
                  </a:lnTo>
                  <a:lnTo>
                    <a:pt x="3948" y="679"/>
                  </a:lnTo>
                  <a:lnTo>
                    <a:pt x="3359" y="1000"/>
                  </a:lnTo>
                  <a:lnTo>
                    <a:pt x="2805" y="1384"/>
                  </a:lnTo>
                  <a:lnTo>
                    <a:pt x="2287" y="1804"/>
                  </a:lnTo>
                  <a:lnTo>
                    <a:pt x="1814" y="2277"/>
                  </a:lnTo>
                  <a:lnTo>
                    <a:pt x="1385" y="2795"/>
                  </a:lnTo>
                  <a:lnTo>
                    <a:pt x="1010" y="3358"/>
                  </a:lnTo>
                  <a:lnTo>
                    <a:pt x="689" y="3947"/>
                  </a:lnTo>
                  <a:lnTo>
                    <a:pt x="421" y="4572"/>
                  </a:lnTo>
                  <a:lnTo>
                    <a:pt x="215" y="5233"/>
                  </a:lnTo>
                  <a:lnTo>
                    <a:pt x="72" y="5912"/>
                  </a:lnTo>
                  <a:lnTo>
                    <a:pt x="1" y="6617"/>
                  </a:lnTo>
                  <a:lnTo>
                    <a:pt x="1" y="6974"/>
                  </a:lnTo>
                  <a:lnTo>
                    <a:pt x="1" y="7341"/>
                  </a:lnTo>
                  <a:lnTo>
                    <a:pt x="72" y="8037"/>
                  </a:lnTo>
                  <a:lnTo>
                    <a:pt x="215" y="8725"/>
                  </a:lnTo>
                  <a:lnTo>
                    <a:pt x="421" y="9377"/>
                  </a:lnTo>
                  <a:lnTo>
                    <a:pt x="689" y="10002"/>
                  </a:lnTo>
                  <a:lnTo>
                    <a:pt x="1010" y="10600"/>
                  </a:lnTo>
                  <a:lnTo>
                    <a:pt x="1385" y="11154"/>
                  </a:lnTo>
                  <a:lnTo>
                    <a:pt x="1814" y="11672"/>
                  </a:lnTo>
                  <a:lnTo>
                    <a:pt x="2287" y="12145"/>
                  </a:lnTo>
                  <a:lnTo>
                    <a:pt x="2805" y="12574"/>
                  </a:lnTo>
                  <a:lnTo>
                    <a:pt x="3359" y="12949"/>
                  </a:lnTo>
                  <a:lnTo>
                    <a:pt x="3948" y="13270"/>
                  </a:lnTo>
                  <a:lnTo>
                    <a:pt x="4582" y="13538"/>
                  </a:lnTo>
                  <a:lnTo>
                    <a:pt x="5234" y="13743"/>
                  </a:lnTo>
                  <a:lnTo>
                    <a:pt x="5913" y="13877"/>
                  </a:lnTo>
                  <a:lnTo>
                    <a:pt x="6618" y="13949"/>
                  </a:lnTo>
                  <a:lnTo>
                    <a:pt x="6975" y="13958"/>
                  </a:lnTo>
                  <a:lnTo>
                    <a:pt x="7341" y="13949"/>
                  </a:lnTo>
                  <a:lnTo>
                    <a:pt x="8047" y="13877"/>
                  </a:lnTo>
                  <a:lnTo>
                    <a:pt x="8726" y="13743"/>
                  </a:lnTo>
                  <a:lnTo>
                    <a:pt x="9377" y="13538"/>
                  </a:lnTo>
                  <a:lnTo>
                    <a:pt x="10011" y="13270"/>
                  </a:lnTo>
                  <a:lnTo>
                    <a:pt x="10601" y="12949"/>
                  </a:lnTo>
                  <a:lnTo>
                    <a:pt x="11155" y="12574"/>
                  </a:lnTo>
                  <a:lnTo>
                    <a:pt x="11672" y="12145"/>
                  </a:lnTo>
                  <a:lnTo>
                    <a:pt x="12146" y="11672"/>
                  </a:lnTo>
                  <a:lnTo>
                    <a:pt x="12574" y="11154"/>
                  </a:lnTo>
                  <a:lnTo>
                    <a:pt x="12949" y="10600"/>
                  </a:lnTo>
                  <a:lnTo>
                    <a:pt x="13271" y="10002"/>
                  </a:lnTo>
                  <a:lnTo>
                    <a:pt x="13539" y="9377"/>
                  </a:lnTo>
                  <a:lnTo>
                    <a:pt x="13744" y="8725"/>
                  </a:lnTo>
                  <a:lnTo>
                    <a:pt x="13887" y="8037"/>
                  </a:lnTo>
                  <a:lnTo>
                    <a:pt x="13959" y="7341"/>
                  </a:lnTo>
                  <a:lnTo>
                    <a:pt x="13959" y="6974"/>
                  </a:lnTo>
                  <a:lnTo>
                    <a:pt x="13959" y="6617"/>
                  </a:lnTo>
                  <a:lnTo>
                    <a:pt x="13887" y="5912"/>
                  </a:lnTo>
                  <a:lnTo>
                    <a:pt x="13744" y="5233"/>
                  </a:lnTo>
                  <a:lnTo>
                    <a:pt x="13539" y="4572"/>
                  </a:lnTo>
                  <a:lnTo>
                    <a:pt x="13271" y="3947"/>
                  </a:lnTo>
                  <a:lnTo>
                    <a:pt x="12949" y="3358"/>
                  </a:lnTo>
                  <a:lnTo>
                    <a:pt x="12574" y="2795"/>
                  </a:lnTo>
                  <a:lnTo>
                    <a:pt x="12146" y="2277"/>
                  </a:lnTo>
                  <a:lnTo>
                    <a:pt x="11672" y="1804"/>
                  </a:lnTo>
                  <a:lnTo>
                    <a:pt x="11155" y="1384"/>
                  </a:lnTo>
                  <a:lnTo>
                    <a:pt x="10601" y="1000"/>
                  </a:lnTo>
                  <a:lnTo>
                    <a:pt x="10011" y="679"/>
                  </a:lnTo>
                  <a:lnTo>
                    <a:pt x="9377" y="420"/>
                  </a:lnTo>
                  <a:lnTo>
                    <a:pt x="8726" y="215"/>
                  </a:lnTo>
                  <a:lnTo>
                    <a:pt x="8047" y="72"/>
                  </a:lnTo>
                  <a:lnTo>
                    <a:pt x="7341" y="0"/>
                  </a:lnTo>
                  <a:close/>
                </a:path>
              </a:pathLst>
            </a:custGeom>
            <a:solidFill>
              <a:srgbClr val="35B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2"/>
            <p:cNvSpPr/>
            <p:nvPr/>
          </p:nvSpPr>
          <p:spPr>
            <a:xfrm>
              <a:off x="4069532" y="4121335"/>
              <a:ext cx="272812" cy="425932"/>
            </a:xfrm>
            <a:custGeom>
              <a:rect b="b" l="l" r="r" t="t"/>
              <a:pathLst>
                <a:path extrusionOk="0" h="10779" w="6904">
                  <a:moveTo>
                    <a:pt x="5645" y="0"/>
                  </a:moveTo>
                  <a:lnTo>
                    <a:pt x="5350" y="63"/>
                  </a:lnTo>
                  <a:lnTo>
                    <a:pt x="4761" y="232"/>
                  </a:lnTo>
                  <a:lnTo>
                    <a:pt x="4198" y="447"/>
                  </a:lnTo>
                  <a:lnTo>
                    <a:pt x="3662" y="706"/>
                  </a:lnTo>
                  <a:lnTo>
                    <a:pt x="3153" y="1009"/>
                  </a:lnTo>
                  <a:lnTo>
                    <a:pt x="2671" y="1358"/>
                  </a:lnTo>
                  <a:lnTo>
                    <a:pt x="2225" y="1742"/>
                  </a:lnTo>
                  <a:lnTo>
                    <a:pt x="1805" y="2161"/>
                  </a:lnTo>
                  <a:lnTo>
                    <a:pt x="1430" y="2617"/>
                  </a:lnTo>
                  <a:lnTo>
                    <a:pt x="1090" y="3099"/>
                  </a:lnTo>
                  <a:lnTo>
                    <a:pt x="796" y="3617"/>
                  </a:lnTo>
                  <a:lnTo>
                    <a:pt x="537" y="4153"/>
                  </a:lnTo>
                  <a:lnTo>
                    <a:pt x="331" y="4715"/>
                  </a:lnTo>
                  <a:lnTo>
                    <a:pt x="171" y="5305"/>
                  </a:lnTo>
                  <a:lnTo>
                    <a:pt x="55" y="5912"/>
                  </a:lnTo>
                  <a:lnTo>
                    <a:pt x="1" y="6537"/>
                  </a:lnTo>
                  <a:lnTo>
                    <a:pt x="1" y="6849"/>
                  </a:lnTo>
                  <a:lnTo>
                    <a:pt x="1" y="7225"/>
                  </a:lnTo>
                  <a:lnTo>
                    <a:pt x="81" y="7948"/>
                  </a:lnTo>
                  <a:lnTo>
                    <a:pt x="153" y="8296"/>
                  </a:lnTo>
                  <a:lnTo>
                    <a:pt x="367" y="8278"/>
                  </a:lnTo>
                  <a:lnTo>
                    <a:pt x="787" y="8198"/>
                  </a:lnTo>
                  <a:lnTo>
                    <a:pt x="1207" y="8082"/>
                  </a:lnTo>
                  <a:lnTo>
                    <a:pt x="1608" y="7912"/>
                  </a:lnTo>
                  <a:lnTo>
                    <a:pt x="1805" y="7814"/>
                  </a:lnTo>
                  <a:lnTo>
                    <a:pt x="2064" y="7671"/>
                  </a:lnTo>
                  <a:lnTo>
                    <a:pt x="2475" y="7501"/>
                  </a:lnTo>
                  <a:lnTo>
                    <a:pt x="2760" y="7466"/>
                  </a:lnTo>
                  <a:lnTo>
                    <a:pt x="2903" y="7501"/>
                  </a:lnTo>
                  <a:lnTo>
                    <a:pt x="3055" y="7555"/>
                  </a:lnTo>
                  <a:lnTo>
                    <a:pt x="3296" y="7769"/>
                  </a:lnTo>
                  <a:lnTo>
                    <a:pt x="3448" y="8073"/>
                  </a:lnTo>
                  <a:lnTo>
                    <a:pt x="3528" y="8412"/>
                  </a:lnTo>
                  <a:lnTo>
                    <a:pt x="3537" y="8582"/>
                  </a:lnTo>
                  <a:lnTo>
                    <a:pt x="3537" y="8921"/>
                  </a:lnTo>
                  <a:lnTo>
                    <a:pt x="3519" y="9439"/>
                  </a:lnTo>
                  <a:lnTo>
                    <a:pt x="3555" y="9770"/>
                  </a:lnTo>
                  <a:lnTo>
                    <a:pt x="3600" y="9930"/>
                  </a:lnTo>
                  <a:lnTo>
                    <a:pt x="3653" y="10082"/>
                  </a:lnTo>
                  <a:lnTo>
                    <a:pt x="3832" y="10332"/>
                  </a:lnTo>
                  <a:lnTo>
                    <a:pt x="4073" y="10538"/>
                  </a:lnTo>
                  <a:lnTo>
                    <a:pt x="4359" y="10680"/>
                  </a:lnTo>
                  <a:lnTo>
                    <a:pt x="4662" y="10761"/>
                  </a:lnTo>
                  <a:lnTo>
                    <a:pt x="4984" y="10779"/>
                  </a:lnTo>
                  <a:lnTo>
                    <a:pt x="5305" y="10725"/>
                  </a:lnTo>
                  <a:lnTo>
                    <a:pt x="5591" y="10600"/>
                  </a:lnTo>
                  <a:lnTo>
                    <a:pt x="5725" y="10511"/>
                  </a:lnTo>
                  <a:lnTo>
                    <a:pt x="5850" y="10404"/>
                  </a:lnTo>
                  <a:lnTo>
                    <a:pt x="6038" y="10154"/>
                  </a:lnTo>
                  <a:lnTo>
                    <a:pt x="6181" y="9868"/>
                  </a:lnTo>
                  <a:lnTo>
                    <a:pt x="6252" y="9564"/>
                  </a:lnTo>
                  <a:lnTo>
                    <a:pt x="6279" y="9243"/>
                  </a:lnTo>
                  <a:lnTo>
                    <a:pt x="6234" y="8921"/>
                  </a:lnTo>
                  <a:lnTo>
                    <a:pt x="6136" y="8609"/>
                  </a:lnTo>
                  <a:lnTo>
                    <a:pt x="5984" y="8332"/>
                  </a:lnTo>
                  <a:lnTo>
                    <a:pt x="5886" y="8207"/>
                  </a:lnTo>
                  <a:lnTo>
                    <a:pt x="5618" y="7930"/>
                  </a:lnTo>
                  <a:lnTo>
                    <a:pt x="5234" y="7519"/>
                  </a:lnTo>
                  <a:lnTo>
                    <a:pt x="5109" y="7287"/>
                  </a:lnTo>
                  <a:lnTo>
                    <a:pt x="5073" y="7117"/>
                  </a:lnTo>
                  <a:lnTo>
                    <a:pt x="5082" y="7028"/>
                  </a:lnTo>
                  <a:lnTo>
                    <a:pt x="5091" y="6903"/>
                  </a:lnTo>
                  <a:lnTo>
                    <a:pt x="5207" y="6671"/>
                  </a:lnTo>
                  <a:lnTo>
                    <a:pt x="5386" y="6492"/>
                  </a:lnTo>
                  <a:lnTo>
                    <a:pt x="5618" y="6367"/>
                  </a:lnTo>
                  <a:lnTo>
                    <a:pt x="5743" y="6323"/>
                  </a:lnTo>
                  <a:lnTo>
                    <a:pt x="5993" y="6278"/>
                  </a:lnTo>
                  <a:lnTo>
                    <a:pt x="6511" y="6305"/>
                  </a:lnTo>
                  <a:lnTo>
                    <a:pt x="6770" y="6349"/>
                  </a:lnTo>
                  <a:lnTo>
                    <a:pt x="6841" y="6215"/>
                  </a:lnTo>
                  <a:lnTo>
                    <a:pt x="6904" y="5930"/>
                  </a:lnTo>
                  <a:lnTo>
                    <a:pt x="6886" y="5644"/>
                  </a:lnTo>
                  <a:lnTo>
                    <a:pt x="6797" y="5358"/>
                  </a:lnTo>
                  <a:lnTo>
                    <a:pt x="6564" y="4938"/>
                  </a:lnTo>
                  <a:lnTo>
                    <a:pt x="6136" y="4421"/>
                  </a:lnTo>
                  <a:lnTo>
                    <a:pt x="5904" y="4206"/>
                  </a:lnTo>
                  <a:lnTo>
                    <a:pt x="5672" y="3992"/>
                  </a:lnTo>
                  <a:lnTo>
                    <a:pt x="5225" y="3492"/>
                  </a:lnTo>
                  <a:lnTo>
                    <a:pt x="4975" y="3081"/>
                  </a:lnTo>
                  <a:lnTo>
                    <a:pt x="4859" y="2804"/>
                  </a:lnTo>
                  <a:lnTo>
                    <a:pt x="4823" y="2518"/>
                  </a:lnTo>
                  <a:lnTo>
                    <a:pt x="4859" y="2233"/>
                  </a:lnTo>
                  <a:lnTo>
                    <a:pt x="4912" y="2081"/>
                  </a:lnTo>
                  <a:lnTo>
                    <a:pt x="5020" y="1875"/>
                  </a:lnTo>
                  <a:lnTo>
                    <a:pt x="5332" y="1500"/>
                  </a:lnTo>
                  <a:lnTo>
                    <a:pt x="5475" y="1304"/>
                  </a:lnTo>
                  <a:lnTo>
                    <a:pt x="5555" y="1161"/>
                  </a:lnTo>
                  <a:lnTo>
                    <a:pt x="5663" y="849"/>
                  </a:lnTo>
                  <a:lnTo>
                    <a:pt x="5707" y="509"/>
                  </a:lnTo>
                  <a:lnTo>
                    <a:pt x="5680" y="170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rgbClr val="C2C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4259748" y="4618842"/>
              <a:ext cx="201882" cy="49078"/>
            </a:xfrm>
            <a:custGeom>
              <a:rect b="b" l="l" r="r" t="t"/>
              <a:pathLst>
                <a:path extrusionOk="0" h="1242" w="5109">
                  <a:moveTo>
                    <a:pt x="3778" y="0"/>
                  </a:moveTo>
                  <a:lnTo>
                    <a:pt x="3510" y="54"/>
                  </a:lnTo>
                  <a:lnTo>
                    <a:pt x="3278" y="179"/>
                  </a:lnTo>
                  <a:lnTo>
                    <a:pt x="3188" y="286"/>
                  </a:lnTo>
                  <a:lnTo>
                    <a:pt x="3081" y="456"/>
                  </a:lnTo>
                  <a:lnTo>
                    <a:pt x="2947" y="715"/>
                  </a:lnTo>
                  <a:lnTo>
                    <a:pt x="2822" y="858"/>
                  </a:lnTo>
                  <a:lnTo>
                    <a:pt x="2742" y="893"/>
                  </a:lnTo>
                  <a:lnTo>
                    <a:pt x="2617" y="929"/>
                  </a:lnTo>
                  <a:lnTo>
                    <a:pt x="2367" y="867"/>
                  </a:lnTo>
                  <a:lnTo>
                    <a:pt x="2242" y="822"/>
                  </a:lnTo>
                  <a:lnTo>
                    <a:pt x="1965" y="715"/>
                  </a:lnTo>
                  <a:lnTo>
                    <a:pt x="1367" y="590"/>
                  </a:lnTo>
                  <a:lnTo>
                    <a:pt x="768" y="581"/>
                  </a:lnTo>
                  <a:lnTo>
                    <a:pt x="357" y="688"/>
                  </a:lnTo>
                  <a:lnTo>
                    <a:pt x="107" y="813"/>
                  </a:lnTo>
                  <a:lnTo>
                    <a:pt x="0" y="902"/>
                  </a:lnTo>
                  <a:lnTo>
                    <a:pt x="259" y="983"/>
                  </a:lnTo>
                  <a:lnTo>
                    <a:pt x="786" y="1108"/>
                  </a:lnTo>
                  <a:lnTo>
                    <a:pt x="1331" y="1197"/>
                  </a:lnTo>
                  <a:lnTo>
                    <a:pt x="1884" y="1242"/>
                  </a:lnTo>
                  <a:lnTo>
                    <a:pt x="2161" y="1242"/>
                  </a:lnTo>
                  <a:lnTo>
                    <a:pt x="2554" y="1233"/>
                  </a:lnTo>
                  <a:lnTo>
                    <a:pt x="3322" y="1152"/>
                  </a:lnTo>
                  <a:lnTo>
                    <a:pt x="4063" y="983"/>
                  </a:lnTo>
                  <a:lnTo>
                    <a:pt x="4769" y="742"/>
                  </a:lnTo>
                  <a:lnTo>
                    <a:pt x="5108" y="590"/>
                  </a:lnTo>
                  <a:lnTo>
                    <a:pt x="4894" y="438"/>
                  </a:lnTo>
                  <a:lnTo>
                    <a:pt x="4438" y="152"/>
                  </a:lnTo>
                  <a:lnTo>
                    <a:pt x="4188" y="54"/>
                  </a:lnTo>
                  <a:lnTo>
                    <a:pt x="4054" y="18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2C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2"/>
            <p:cNvSpPr/>
            <p:nvPr/>
          </p:nvSpPr>
          <p:spPr>
            <a:xfrm>
              <a:off x="4409701" y="4146386"/>
              <a:ext cx="211405" cy="401235"/>
            </a:xfrm>
            <a:custGeom>
              <a:rect b="b" l="l" r="r" t="t"/>
              <a:pathLst>
                <a:path extrusionOk="0" h="10154" w="5350">
                  <a:moveTo>
                    <a:pt x="1536" y="0"/>
                  </a:moveTo>
                  <a:lnTo>
                    <a:pt x="1340" y="170"/>
                  </a:lnTo>
                  <a:lnTo>
                    <a:pt x="965" y="545"/>
                  </a:lnTo>
                  <a:lnTo>
                    <a:pt x="643" y="956"/>
                  </a:lnTo>
                  <a:lnTo>
                    <a:pt x="376" y="1411"/>
                  </a:lnTo>
                  <a:lnTo>
                    <a:pt x="259" y="1643"/>
                  </a:lnTo>
                  <a:lnTo>
                    <a:pt x="188" y="1822"/>
                  </a:lnTo>
                  <a:lnTo>
                    <a:pt x="72" y="2188"/>
                  </a:lnTo>
                  <a:lnTo>
                    <a:pt x="0" y="2563"/>
                  </a:lnTo>
                  <a:lnTo>
                    <a:pt x="0" y="2947"/>
                  </a:lnTo>
                  <a:lnTo>
                    <a:pt x="36" y="3135"/>
                  </a:lnTo>
                  <a:lnTo>
                    <a:pt x="99" y="3358"/>
                  </a:lnTo>
                  <a:lnTo>
                    <a:pt x="295" y="3769"/>
                  </a:lnTo>
                  <a:lnTo>
                    <a:pt x="697" y="4340"/>
                  </a:lnTo>
                  <a:lnTo>
                    <a:pt x="974" y="4715"/>
                  </a:lnTo>
                  <a:lnTo>
                    <a:pt x="1099" y="4912"/>
                  </a:lnTo>
                  <a:lnTo>
                    <a:pt x="1304" y="5349"/>
                  </a:lnTo>
                  <a:lnTo>
                    <a:pt x="1411" y="5805"/>
                  </a:lnTo>
                  <a:lnTo>
                    <a:pt x="1385" y="6135"/>
                  </a:lnTo>
                  <a:lnTo>
                    <a:pt x="1322" y="6349"/>
                  </a:lnTo>
                  <a:lnTo>
                    <a:pt x="1269" y="6457"/>
                  </a:lnTo>
                  <a:lnTo>
                    <a:pt x="1126" y="6528"/>
                  </a:lnTo>
                  <a:lnTo>
                    <a:pt x="902" y="6751"/>
                  </a:lnTo>
                  <a:lnTo>
                    <a:pt x="751" y="7028"/>
                  </a:lnTo>
                  <a:lnTo>
                    <a:pt x="679" y="7341"/>
                  </a:lnTo>
                  <a:lnTo>
                    <a:pt x="670" y="7680"/>
                  </a:lnTo>
                  <a:lnTo>
                    <a:pt x="724" y="8019"/>
                  </a:lnTo>
                  <a:lnTo>
                    <a:pt x="849" y="8350"/>
                  </a:lnTo>
                  <a:lnTo>
                    <a:pt x="1027" y="8644"/>
                  </a:lnTo>
                  <a:lnTo>
                    <a:pt x="1143" y="8769"/>
                  </a:lnTo>
                  <a:lnTo>
                    <a:pt x="1260" y="8886"/>
                  </a:lnTo>
                  <a:lnTo>
                    <a:pt x="1519" y="9091"/>
                  </a:lnTo>
                  <a:lnTo>
                    <a:pt x="1947" y="9350"/>
                  </a:lnTo>
                  <a:lnTo>
                    <a:pt x="2903" y="9725"/>
                  </a:lnTo>
                  <a:lnTo>
                    <a:pt x="3546" y="9930"/>
                  </a:lnTo>
                  <a:lnTo>
                    <a:pt x="3849" y="10037"/>
                  </a:lnTo>
                  <a:lnTo>
                    <a:pt x="4135" y="10154"/>
                  </a:lnTo>
                  <a:lnTo>
                    <a:pt x="4412" y="9725"/>
                  </a:lnTo>
                  <a:lnTo>
                    <a:pt x="4867" y="8805"/>
                  </a:lnTo>
                  <a:lnTo>
                    <a:pt x="5180" y="7814"/>
                  </a:lnTo>
                  <a:lnTo>
                    <a:pt x="5341" y="6760"/>
                  </a:lnTo>
                  <a:lnTo>
                    <a:pt x="5350" y="6215"/>
                  </a:lnTo>
                  <a:lnTo>
                    <a:pt x="5341" y="5715"/>
                  </a:lnTo>
                  <a:lnTo>
                    <a:pt x="5198" y="4733"/>
                  </a:lnTo>
                  <a:lnTo>
                    <a:pt x="4930" y="3804"/>
                  </a:lnTo>
                  <a:lnTo>
                    <a:pt x="4537" y="2929"/>
                  </a:lnTo>
                  <a:lnTo>
                    <a:pt x="4037" y="2126"/>
                  </a:lnTo>
                  <a:lnTo>
                    <a:pt x="3430" y="1402"/>
                  </a:lnTo>
                  <a:lnTo>
                    <a:pt x="2733" y="759"/>
                  </a:lnTo>
                  <a:lnTo>
                    <a:pt x="1956" y="223"/>
                  </a:lnTo>
                  <a:lnTo>
                    <a:pt x="1536" y="0"/>
                  </a:lnTo>
                  <a:close/>
                </a:path>
              </a:pathLst>
            </a:custGeom>
            <a:solidFill>
              <a:srgbClr val="C2C9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4091423" y="4205656"/>
              <a:ext cx="529699" cy="462286"/>
            </a:xfrm>
            <a:custGeom>
              <a:rect b="b" l="l" r="r" t="t"/>
              <a:pathLst>
                <a:path extrusionOk="0" h="11699" w="13405">
                  <a:moveTo>
                    <a:pt x="11574" y="0"/>
                  </a:moveTo>
                  <a:lnTo>
                    <a:pt x="11699" y="322"/>
                  </a:lnTo>
                  <a:lnTo>
                    <a:pt x="11913" y="983"/>
                  </a:lnTo>
                  <a:lnTo>
                    <a:pt x="12047" y="1670"/>
                  </a:lnTo>
                  <a:lnTo>
                    <a:pt x="12119" y="2376"/>
                  </a:lnTo>
                  <a:lnTo>
                    <a:pt x="12128" y="2733"/>
                  </a:lnTo>
                  <a:lnTo>
                    <a:pt x="12128" y="3099"/>
                  </a:lnTo>
                  <a:lnTo>
                    <a:pt x="12056" y="3796"/>
                  </a:lnTo>
                  <a:lnTo>
                    <a:pt x="11913" y="4483"/>
                  </a:lnTo>
                  <a:lnTo>
                    <a:pt x="11708" y="5135"/>
                  </a:lnTo>
                  <a:lnTo>
                    <a:pt x="11440" y="5760"/>
                  </a:lnTo>
                  <a:lnTo>
                    <a:pt x="11118" y="6359"/>
                  </a:lnTo>
                  <a:lnTo>
                    <a:pt x="10743" y="6912"/>
                  </a:lnTo>
                  <a:lnTo>
                    <a:pt x="10315" y="7430"/>
                  </a:lnTo>
                  <a:lnTo>
                    <a:pt x="9841" y="7903"/>
                  </a:lnTo>
                  <a:lnTo>
                    <a:pt x="9324" y="8332"/>
                  </a:lnTo>
                  <a:lnTo>
                    <a:pt x="8770" y="8707"/>
                  </a:lnTo>
                  <a:lnTo>
                    <a:pt x="8172" y="9029"/>
                  </a:lnTo>
                  <a:lnTo>
                    <a:pt x="7546" y="9297"/>
                  </a:lnTo>
                  <a:lnTo>
                    <a:pt x="6895" y="9502"/>
                  </a:lnTo>
                  <a:lnTo>
                    <a:pt x="6216" y="9636"/>
                  </a:lnTo>
                  <a:lnTo>
                    <a:pt x="5510" y="9707"/>
                  </a:lnTo>
                  <a:lnTo>
                    <a:pt x="5144" y="9716"/>
                  </a:lnTo>
                  <a:lnTo>
                    <a:pt x="4769" y="9707"/>
                  </a:lnTo>
                  <a:lnTo>
                    <a:pt x="4028" y="9627"/>
                  </a:lnTo>
                  <a:lnTo>
                    <a:pt x="3305" y="9475"/>
                  </a:lnTo>
                  <a:lnTo>
                    <a:pt x="2617" y="9252"/>
                  </a:lnTo>
                  <a:lnTo>
                    <a:pt x="1965" y="8957"/>
                  </a:lnTo>
                  <a:lnTo>
                    <a:pt x="1349" y="8591"/>
                  </a:lnTo>
                  <a:lnTo>
                    <a:pt x="769" y="8180"/>
                  </a:lnTo>
                  <a:lnTo>
                    <a:pt x="242" y="7707"/>
                  </a:lnTo>
                  <a:lnTo>
                    <a:pt x="1" y="7448"/>
                  </a:lnTo>
                  <a:lnTo>
                    <a:pt x="206" y="7912"/>
                  </a:lnTo>
                  <a:lnTo>
                    <a:pt x="733" y="8770"/>
                  </a:lnTo>
                  <a:lnTo>
                    <a:pt x="1376" y="9547"/>
                  </a:lnTo>
                  <a:lnTo>
                    <a:pt x="2117" y="10216"/>
                  </a:lnTo>
                  <a:lnTo>
                    <a:pt x="2956" y="10779"/>
                  </a:lnTo>
                  <a:lnTo>
                    <a:pt x="3867" y="11225"/>
                  </a:lnTo>
                  <a:lnTo>
                    <a:pt x="4850" y="11529"/>
                  </a:lnTo>
                  <a:lnTo>
                    <a:pt x="5885" y="11690"/>
                  </a:lnTo>
                  <a:lnTo>
                    <a:pt x="6421" y="11699"/>
                  </a:lnTo>
                  <a:lnTo>
                    <a:pt x="6787" y="11690"/>
                  </a:lnTo>
                  <a:lnTo>
                    <a:pt x="7493" y="11618"/>
                  </a:lnTo>
                  <a:lnTo>
                    <a:pt x="8172" y="11484"/>
                  </a:lnTo>
                  <a:lnTo>
                    <a:pt x="8823" y="11279"/>
                  </a:lnTo>
                  <a:lnTo>
                    <a:pt x="9457" y="11011"/>
                  </a:lnTo>
                  <a:lnTo>
                    <a:pt x="10047" y="10690"/>
                  </a:lnTo>
                  <a:lnTo>
                    <a:pt x="10601" y="10315"/>
                  </a:lnTo>
                  <a:lnTo>
                    <a:pt x="11118" y="9886"/>
                  </a:lnTo>
                  <a:lnTo>
                    <a:pt x="11592" y="9413"/>
                  </a:lnTo>
                  <a:lnTo>
                    <a:pt x="12020" y="8895"/>
                  </a:lnTo>
                  <a:lnTo>
                    <a:pt x="12395" y="8341"/>
                  </a:lnTo>
                  <a:lnTo>
                    <a:pt x="12717" y="7743"/>
                  </a:lnTo>
                  <a:lnTo>
                    <a:pt x="12985" y="7118"/>
                  </a:lnTo>
                  <a:lnTo>
                    <a:pt x="13190" y="6466"/>
                  </a:lnTo>
                  <a:lnTo>
                    <a:pt x="13333" y="5778"/>
                  </a:lnTo>
                  <a:lnTo>
                    <a:pt x="13405" y="5082"/>
                  </a:lnTo>
                  <a:lnTo>
                    <a:pt x="13405" y="4715"/>
                  </a:lnTo>
                  <a:lnTo>
                    <a:pt x="13405" y="4376"/>
                  </a:lnTo>
                  <a:lnTo>
                    <a:pt x="13342" y="3715"/>
                  </a:lnTo>
                  <a:lnTo>
                    <a:pt x="13217" y="3072"/>
                  </a:lnTo>
                  <a:lnTo>
                    <a:pt x="13029" y="2447"/>
                  </a:lnTo>
                  <a:lnTo>
                    <a:pt x="12797" y="1849"/>
                  </a:lnTo>
                  <a:lnTo>
                    <a:pt x="12503" y="1277"/>
                  </a:lnTo>
                  <a:lnTo>
                    <a:pt x="12172" y="742"/>
                  </a:lnTo>
                  <a:lnTo>
                    <a:pt x="11788" y="242"/>
                  </a:lnTo>
                  <a:lnTo>
                    <a:pt x="11574" y="0"/>
                  </a:lnTo>
                  <a:close/>
                </a:path>
              </a:pathLst>
            </a:custGeom>
            <a:solidFill>
              <a:srgbClr val="35B0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3" name="Google Shape;1703;p42"/>
          <p:cNvSpPr/>
          <p:nvPr/>
        </p:nvSpPr>
        <p:spPr>
          <a:xfrm>
            <a:off x="3525437" y="4277705"/>
            <a:ext cx="57218" cy="56506"/>
          </a:xfrm>
          <a:custGeom>
            <a:rect b="b" l="l" r="r" t="t"/>
            <a:pathLst>
              <a:path extrusionOk="0" h="1430" w="1448">
                <a:moveTo>
                  <a:pt x="689" y="1"/>
                </a:moveTo>
                <a:lnTo>
                  <a:pt x="626" y="9"/>
                </a:lnTo>
                <a:lnTo>
                  <a:pt x="572" y="18"/>
                </a:lnTo>
                <a:lnTo>
                  <a:pt x="519" y="36"/>
                </a:lnTo>
                <a:lnTo>
                  <a:pt x="394" y="81"/>
                </a:lnTo>
                <a:lnTo>
                  <a:pt x="278" y="152"/>
                </a:lnTo>
                <a:lnTo>
                  <a:pt x="197" y="215"/>
                </a:lnTo>
                <a:lnTo>
                  <a:pt x="81" y="385"/>
                </a:lnTo>
                <a:lnTo>
                  <a:pt x="10" y="581"/>
                </a:lnTo>
                <a:lnTo>
                  <a:pt x="1" y="786"/>
                </a:lnTo>
                <a:lnTo>
                  <a:pt x="28" y="885"/>
                </a:lnTo>
                <a:lnTo>
                  <a:pt x="63" y="983"/>
                </a:lnTo>
                <a:lnTo>
                  <a:pt x="171" y="1161"/>
                </a:lnTo>
                <a:lnTo>
                  <a:pt x="322" y="1295"/>
                </a:lnTo>
                <a:lnTo>
                  <a:pt x="510" y="1394"/>
                </a:lnTo>
                <a:lnTo>
                  <a:pt x="608" y="1411"/>
                </a:lnTo>
                <a:lnTo>
                  <a:pt x="715" y="1429"/>
                </a:lnTo>
                <a:lnTo>
                  <a:pt x="930" y="1411"/>
                </a:lnTo>
                <a:lnTo>
                  <a:pt x="1037" y="1385"/>
                </a:lnTo>
                <a:lnTo>
                  <a:pt x="1135" y="1340"/>
                </a:lnTo>
                <a:lnTo>
                  <a:pt x="1224" y="1278"/>
                </a:lnTo>
                <a:lnTo>
                  <a:pt x="1296" y="1215"/>
                </a:lnTo>
                <a:lnTo>
                  <a:pt x="1394" y="1045"/>
                </a:lnTo>
                <a:lnTo>
                  <a:pt x="1421" y="956"/>
                </a:lnTo>
                <a:lnTo>
                  <a:pt x="1439" y="867"/>
                </a:lnTo>
                <a:lnTo>
                  <a:pt x="1448" y="777"/>
                </a:lnTo>
                <a:lnTo>
                  <a:pt x="1439" y="688"/>
                </a:lnTo>
                <a:lnTo>
                  <a:pt x="1421" y="590"/>
                </a:lnTo>
                <a:lnTo>
                  <a:pt x="1358" y="411"/>
                </a:lnTo>
                <a:lnTo>
                  <a:pt x="1260" y="260"/>
                </a:lnTo>
                <a:lnTo>
                  <a:pt x="1189" y="161"/>
                </a:lnTo>
                <a:lnTo>
                  <a:pt x="1090" y="90"/>
                </a:lnTo>
                <a:lnTo>
                  <a:pt x="1019" y="45"/>
                </a:lnTo>
                <a:lnTo>
                  <a:pt x="849" y="1"/>
                </a:lnTo>
                <a:close/>
              </a:path>
            </a:pathLst>
          </a:custGeom>
          <a:solidFill>
            <a:srgbClr val="EE60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4" name="Google Shape;1704;p42"/>
          <p:cNvSpPr/>
          <p:nvPr/>
        </p:nvSpPr>
        <p:spPr>
          <a:xfrm>
            <a:off x="5311927" y="1581524"/>
            <a:ext cx="127792" cy="123524"/>
          </a:xfrm>
          <a:custGeom>
            <a:rect b="b" l="l" r="r" t="t"/>
            <a:pathLst>
              <a:path extrusionOk="0" h="3126" w="3234">
                <a:moveTo>
                  <a:pt x="1653" y="0"/>
                </a:moveTo>
                <a:lnTo>
                  <a:pt x="1519" y="18"/>
                </a:lnTo>
                <a:lnTo>
                  <a:pt x="1287" y="63"/>
                </a:lnTo>
                <a:lnTo>
                  <a:pt x="1037" y="143"/>
                </a:lnTo>
                <a:lnTo>
                  <a:pt x="1028" y="143"/>
                </a:lnTo>
                <a:lnTo>
                  <a:pt x="920" y="170"/>
                </a:lnTo>
                <a:lnTo>
                  <a:pt x="715" y="277"/>
                </a:lnTo>
                <a:lnTo>
                  <a:pt x="438" y="509"/>
                </a:lnTo>
                <a:lnTo>
                  <a:pt x="161" y="920"/>
                </a:lnTo>
                <a:lnTo>
                  <a:pt x="10" y="1376"/>
                </a:lnTo>
                <a:lnTo>
                  <a:pt x="1" y="1608"/>
                </a:lnTo>
                <a:lnTo>
                  <a:pt x="19" y="1840"/>
                </a:lnTo>
                <a:lnTo>
                  <a:pt x="179" y="2269"/>
                </a:lnTo>
                <a:lnTo>
                  <a:pt x="456" y="2644"/>
                </a:lnTo>
                <a:lnTo>
                  <a:pt x="822" y="2921"/>
                </a:lnTo>
                <a:lnTo>
                  <a:pt x="1037" y="3019"/>
                </a:lnTo>
                <a:lnTo>
                  <a:pt x="1224" y="3081"/>
                </a:lnTo>
                <a:lnTo>
                  <a:pt x="1626" y="3126"/>
                </a:lnTo>
                <a:lnTo>
                  <a:pt x="2028" y="3072"/>
                </a:lnTo>
                <a:lnTo>
                  <a:pt x="2403" y="2938"/>
                </a:lnTo>
                <a:lnTo>
                  <a:pt x="2572" y="2831"/>
                </a:lnTo>
                <a:lnTo>
                  <a:pt x="2680" y="2760"/>
                </a:lnTo>
                <a:lnTo>
                  <a:pt x="2867" y="2581"/>
                </a:lnTo>
                <a:lnTo>
                  <a:pt x="3019" y="2376"/>
                </a:lnTo>
                <a:lnTo>
                  <a:pt x="3135" y="2144"/>
                </a:lnTo>
                <a:lnTo>
                  <a:pt x="3171" y="2019"/>
                </a:lnTo>
                <a:lnTo>
                  <a:pt x="3215" y="1867"/>
                </a:lnTo>
                <a:lnTo>
                  <a:pt x="3233" y="1545"/>
                </a:lnTo>
                <a:lnTo>
                  <a:pt x="3198" y="1224"/>
                </a:lnTo>
                <a:lnTo>
                  <a:pt x="3108" y="929"/>
                </a:lnTo>
                <a:lnTo>
                  <a:pt x="2956" y="661"/>
                </a:lnTo>
                <a:lnTo>
                  <a:pt x="2760" y="420"/>
                </a:lnTo>
                <a:lnTo>
                  <a:pt x="2510" y="233"/>
                </a:lnTo>
                <a:lnTo>
                  <a:pt x="2224" y="90"/>
                </a:lnTo>
                <a:lnTo>
                  <a:pt x="2055" y="45"/>
                </a:lnTo>
                <a:lnTo>
                  <a:pt x="1930" y="18"/>
                </a:lnTo>
                <a:lnTo>
                  <a:pt x="16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05" name="Google Shape;1705;p42"/>
          <p:cNvGrpSpPr/>
          <p:nvPr/>
        </p:nvGrpSpPr>
        <p:grpSpPr>
          <a:xfrm>
            <a:off x="707679" y="1047837"/>
            <a:ext cx="764378" cy="764339"/>
            <a:chOff x="1339179" y="1082950"/>
            <a:chExt cx="764378" cy="764339"/>
          </a:xfrm>
        </p:grpSpPr>
        <p:sp>
          <p:nvSpPr>
            <p:cNvPr id="1706" name="Google Shape;1706;p42"/>
            <p:cNvSpPr/>
            <p:nvPr/>
          </p:nvSpPr>
          <p:spPr>
            <a:xfrm>
              <a:off x="1339179" y="1082950"/>
              <a:ext cx="764378" cy="764339"/>
            </a:xfrm>
            <a:custGeom>
              <a:rect b="b" l="l" r="r" t="t"/>
              <a:pathLst>
                <a:path extrusionOk="0" h="19343" w="19344">
                  <a:moveTo>
                    <a:pt x="9672" y="0"/>
                  </a:moveTo>
                  <a:lnTo>
                    <a:pt x="9172" y="9"/>
                  </a:lnTo>
                  <a:lnTo>
                    <a:pt x="8199" y="108"/>
                  </a:lnTo>
                  <a:lnTo>
                    <a:pt x="7252" y="295"/>
                  </a:lnTo>
                  <a:lnTo>
                    <a:pt x="6341" y="581"/>
                  </a:lnTo>
                  <a:lnTo>
                    <a:pt x="5475" y="947"/>
                  </a:lnTo>
                  <a:lnTo>
                    <a:pt x="4653" y="1394"/>
                  </a:lnTo>
                  <a:lnTo>
                    <a:pt x="3876" y="1920"/>
                  </a:lnTo>
                  <a:lnTo>
                    <a:pt x="3162" y="2510"/>
                  </a:lnTo>
                  <a:lnTo>
                    <a:pt x="2510" y="3162"/>
                  </a:lnTo>
                  <a:lnTo>
                    <a:pt x="1912" y="3876"/>
                  </a:lnTo>
                  <a:lnTo>
                    <a:pt x="1394" y="4653"/>
                  </a:lnTo>
                  <a:lnTo>
                    <a:pt x="947" y="5475"/>
                  </a:lnTo>
                  <a:lnTo>
                    <a:pt x="581" y="6341"/>
                  </a:lnTo>
                  <a:lnTo>
                    <a:pt x="296" y="7252"/>
                  </a:lnTo>
                  <a:lnTo>
                    <a:pt x="108" y="8198"/>
                  </a:lnTo>
                  <a:lnTo>
                    <a:pt x="10" y="9172"/>
                  </a:lnTo>
                  <a:lnTo>
                    <a:pt x="1" y="9672"/>
                  </a:lnTo>
                  <a:lnTo>
                    <a:pt x="10" y="10172"/>
                  </a:lnTo>
                  <a:lnTo>
                    <a:pt x="108" y="11145"/>
                  </a:lnTo>
                  <a:lnTo>
                    <a:pt x="296" y="12092"/>
                  </a:lnTo>
                  <a:lnTo>
                    <a:pt x="581" y="12994"/>
                  </a:lnTo>
                  <a:lnTo>
                    <a:pt x="947" y="13869"/>
                  </a:lnTo>
                  <a:lnTo>
                    <a:pt x="1394" y="14690"/>
                  </a:lnTo>
                  <a:lnTo>
                    <a:pt x="1912" y="15458"/>
                  </a:lnTo>
                  <a:lnTo>
                    <a:pt x="2510" y="16173"/>
                  </a:lnTo>
                  <a:lnTo>
                    <a:pt x="3162" y="16833"/>
                  </a:lnTo>
                  <a:lnTo>
                    <a:pt x="3876" y="17423"/>
                  </a:lnTo>
                  <a:lnTo>
                    <a:pt x="4653" y="17941"/>
                  </a:lnTo>
                  <a:lnTo>
                    <a:pt x="5475" y="18387"/>
                  </a:lnTo>
                  <a:lnTo>
                    <a:pt x="6341" y="18753"/>
                  </a:lnTo>
                  <a:lnTo>
                    <a:pt x="7252" y="19039"/>
                  </a:lnTo>
                  <a:lnTo>
                    <a:pt x="8199" y="19236"/>
                  </a:lnTo>
                  <a:lnTo>
                    <a:pt x="9172" y="19334"/>
                  </a:lnTo>
                  <a:lnTo>
                    <a:pt x="9672" y="19343"/>
                  </a:lnTo>
                  <a:lnTo>
                    <a:pt x="10172" y="19334"/>
                  </a:lnTo>
                  <a:lnTo>
                    <a:pt x="11145" y="19236"/>
                  </a:lnTo>
                  <a:lnTo>
                    <a:pt x="12092" y="19039"/>
                  </a:lnTo>
                  <a:lnTo>
                    <a:pt x="12994" y="18753"/>
                  </a:lnTo>
                  <a:lnTo>
                    <a:pt x="13860" y="18387"/>
                  </a:lnTo>
                  <a:lnTo>
                    <a:pt x="14691" y="17941"/>
                  </a:lnTo>
                  <a:lnTo>
                    <a:pt x="15459" y="17423"/>
                  </a:lnTo>
                  <a:lnTo>
                    <a:pt x="16173" y="16833"/>
                  </a:lnTo>
                  <a:lnTo>
                    <a:pt x="16834" y="16173"/>
                  </a:lnTo>
                  <a:lnTo>
                    <a:pt x="17423" y="15458"/>
                  </a:lnTo>
                  <a:lnTo>
                    <a:pt x="17941" y="14690"/>
                  </a:lnTo>
                  <a:lnTo>
                    <a:pt x="18388" y="13869"/>
                  </a:lnTo>
                  <a:lnTo>
                    <a:pt x="18754" y="12994"/>
                  </a:lnTo>
                  <a:lnTo>
                    <a:pt x="19040" y="12092"/>
                  </a:lnTo>
                  <a:lnTo>
                    <a:pt x="19236" y="11145"/>
                  </a:lnTo>
                  <a:lnTo>
                    <a:pt x="19334" y="10172"/>
                  </a:lnTo>
                  <a:lnTo>
                    <a:pt x="19343" y="9672"/>
                  </a:lnTo>
                  <a:lnTo>
                    <a:pt x="19334" y="9172"/>
                  </a:lnTo>
                  <a:lnTo>
                    <a:pt x="19236" y="8198"/>
                  </a:lnTo>
                  <a:lnTo>
                    <a:pt x="19040" y="7252"/>
                  </a:lnTo>
                  <a:lnTo>
                    <a:pt x="18754" y="6341"/>
                  </a:lnTo>
                  <a:lnTo>
                    <a:pt x="18388" y="5475"/>
                  </a:lnTo>
                  <a:lnTo>
                    <a:pt x="17941" y="4653"/>
                  </a:lnTo>
                  <a:lnTo>
                    <a:pt x="17423" y="3876"/>
                  </a:lnTo>
                  <a:lnTo>
                    <a:pt x="16834" y="3162"/>
                  </a:lnTo>
                  <a:lnTo>
                    <a:pt x="16173" y="2510"/>
                  </a:lnTo>
                  <a:lnTo>
                    <a:pt x="15459" y="1920"/>
                  </a:lnTo>
                  <a:lnTo>
                    <a:pt x="14691" y="1394"/>
                  </a:lnTo>
                  <a:lnTo>
                    <a:pt x="13860" y="947"/>
                  </a:lnTo>
                  <a:lnTo>
                    <a:pt x="12994" y="581"/>
                  </a:lnTo>
                  <a:lnTo>
                    <a:pt x="12092" y="295"/>
                  </a:lnTo>
                  <a:lnTo>
                    <a:pt x="11145" y="108"/>
                  </a:lnTo>
                  <a:lnTo>
                    <a:pt x="10172" y="9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385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2"/>
            <p:cNvSpPr/>
            <p:nvPr/>
          </p:nvSpPr>
          <p:spPr>
            <a:xfrm>
              <a:off x="1339534" y="1393087"/>
              <a:ext cx="764023" cy="91438"/>
            </a:xfrm>
            <a:custGeom>
              <a:rect b="b" l="l" r="r" t="t"/>
              <a:pathLst>
                <a:path extrusionOk="0" h="2314" w="19335">
                  <a:moveTo>
                    <a:pt x="162" y="1"/>
                  </a:moveTo>
                  <a:lnTo>
                    <a:pt x="99" y="340"/>
                  </a:lnTo>
                  <a:lnTo>
                    <a:pt x="19" y="1028"/>
                  </a:lnTo>
                  <a:lnTo>
                    <a:pt x="1" y="1376"/>
                  </a:lnTo>
                  <a:lnTo>
                    <a:pt x="188" y="1412"/>
                  </a:lnTo>
                  <a:lnTo>
                    <a:pt x="376" y="1439"/>
                  </a:lnTo>
                  <a:lnTo>
                    <a:pt x="1546" y="1626"/>
                  </a:lnTo>
                  <a:lnTo>
                    <a:pt x="3903" y="1912"/>
                  </a:lnTo>
                  <a:lnTo>
                    <a:pt x="6261" y="2108"/>
                  </a:lnTo>
                  <a:lnTo>
                    <a:pt x="8627" y="2242"/>
                  </a:lnTo>
                  <a:lnTo>
                    <a:pt x="11003" y="2305"/>
                  </a:lnTo>
                  <a:lnTo>
                    <a:pt x="13378" y="2314"/>
                  </a:lnTo>
                  <a:lnTo>
                    <a:pt x="16941" y="2260"/>
                  </a:lnTo>
                  <a:lnTo>
                    <a:pt x="19325" y="2189"/>
                  </a:lnTo>
                  <a:lnTo>
                    <a:pt x="19325" y="2001"/>
                  </a:lnTo>
                  <a:lnTo>
                    <a:pt x="19334" y="1823"/>
                  </a:lnTo>
                  <a:lnTo>
                    <a:pt x="19325" y="1492"/>
                  </a:lnTo>
                  <a:lnTo>
                    <a:pt x="19307" y="1162"/>
                  </a:lnTo>
                  <a:lnTo>
                    <a:pt x="18691" y="1296"/>
                  </a:lnTo>
                  <a:lnTo>
                    <a:pt x="17441" y="1439"/>
                  </a:lnTo>
                  <a:lnTo>
                    <a:pt x="16164" y="1448"/>
                  </a:lnTo>
                  <a:lnTo>
                    <a:pt x="14887" y="1358"/>
                  </a:lnTo>
                  <a:lnTo>
                    <a:pt x="14262" y="1278"/>
                  </a:lnTo>
                  <a:lnTo>
                    <a:pt x="13342" y="1135"/>
                  </a:lnTo>
                  <a:lnTo>
                    <a:pt x="11529" y="787"/>
                  </a:lnTo>
                  <a:lnTo>
                    <a:pt x="9708" y="438"/>
                  </a:lnTo>
                  <a:lnTo>
                    <a:pt x="7886" y="162"/>
                  </a:lnTo>
                  <a:lnTo>
                    <a:pt x="6966" y="81"/>
                  </a:lnTo>
                  <a:lnTo>
                    <a:pt x="6288" y="54"/>
                  </a:lnTo>
                  <a:lnTo>
                    <a:pt x="4930" y="54"/>
                  </a:lnTo>
                  <a:lnTo>
                    <a:pt x="2885" y="117"/>
                  </a:lnTo>
                  <a:lnTo>
                    <a:pt x="1528" y="108"/>
                  </a:lnTo>
                  <a:lnTo>
                    <a:pt x="849" y="72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7B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1430928" y="1145064"/>
              <a:ext cx="663101" cy="242464"/>
            </a:xfrm>
            <a:custGeom>
              <a:rect b="b" l="l" r="r" t="t"/>
              <a:pathLst>
                <a:path extrusionOk="0" h="6136" w="16781">
                  <a:moveTo>
                    <a:pt x="2064" y="0"/>
                  </a:moveTo>
                  <a:lnTo>
                    <a:pt x="1778" y="188"/>
                  </a:lnTo>
                  <a:lnTo>
                    <a:pt x="1233" y="607"/>
                  </a:lnTo>
                  <a:lnTo>
                    <a:pt x="715" y="1063"/>
                  </a:lnTo>
                  <a:lnTo>
                    <a:pt x="233" y="1545"/>
                  </a:lnTo>
                  <a:lnTo>
                    <a:pt x="1" y="1804"/>
                  </a:lnTo>
                  <a:lnTo>
                    <a:pt x="465" y="1867"/>
                  </a:lnTo>
                  <a:lnTo>
                    <a:pt x="1349" y="2108"/>
                  </a:lnTo>
                  <a:lnTo>
                    <a:pt x="2644" y="2634"/>
                  </a:lnTo>
                  <a:lnTo>
                    <a:pt x="3921" y="3242"/>
                  </a:lnTo>
                  <a:lnTo>
                    <a:pt x="4769" y="3626"/>
                  </a:lnTo>
                  <a:lnTo>
                    <a:pt x="5644" y="3929"/>
                  </a:lnTo>
                  <a:lnTo>
                    <a:pt x="6537" y="4126"/>
                  </a:lnTo>
                  <a:lnTo>
                    <a:pt x="6993" y="4162"/>
                  </a:lnTo>
                  <a:lnTo>
                    <a:pt x="7421" y="4170"/>
                  </a:lnTo>
                  <a:lnTo>
                    <a:pt x="8288" y="4144"/>
                  </a:lnTo>
                  <a:lnTo>
                    <a:pt x="8931" y="4170"/>
                  </a:lnTo>
                  <a:lnTo>
                    <a:pt x="9332" y="4224"/>
                  </a:lnTo>
                  <a:lnTo>
                    <a:pt x="9716" y="4340"/>
                  </a:lnTo>
                  <a:lnTo>
                    <a:pt x="10074" y="4528"/>
                  </a:lnTo>
                  <a:lnTo>
                    <a:pt x="10234" y="4662"/>
                  </a:lnTo>
                  <a:lnTo>
                    <a:pt x="10467" y="4894"/>
                  </a:lnTo>
                  <a:lnTo>
                    <a:pt x="10860" y="5412"/>
                  </a:lnTo>
                  <a:lnTo>
                    <a:pt x="11101" y="5635"/>
                  </a:lnTo>
                  <a:lnTo>
                    <a:pt x="11279" y="5769"/>
                  </a:lnTo>
                  <a:lnTo>
                    <a:pt x="11690" y="5947"/>
                  </a:lnTo>
                  <a:lnTo>
                    <a:pt x="12360" y="6081"/>
                  </a:lnTo>
                  <a:lnTo>
                    <a:pt x="12824" y="6108"/>
                  </a:lnTo>
                  <a:lnTo>
                    <a:pt x="13815" y="6135"/>
                  </a:lnTo>
                  <a:lnTo>
                    <a:pt x="15798" y="6064"/>
                  </a:lnTo>
                  <a:lnTo>
                    <a:pt x="16780" y="5965"/>
                  </a:lnTo>
                  <a:lnTo>
                    <a:pt x="16700" y="5626"/>
                  </a:lnTo>
                  <a:lnTo>
                    <a:pt x="16503" y="4965"/>
                  </a:lnTo>
                  <a:lnTo>
                    <a:pt x="16253" y="4322"/>
                  </a:lnTo>
                  <a:lnTo>
                    <a:pt x="15967" y="3706"/>
                  </a:lnTo>
                  <a:lnTo>
                    <a:pt x="15637" y="3108"/>
                  </a:lnTo>
                  <a:lnTo>
                    <a:pt x="15271" y="2545"/>
                  </a:lnTo>
                  <a:lnTo>
                    <a:pt x="14860" y="2000"/>
                  </a:lnTo>
                  <a:lnTo>
                    <a:pt x="14414" y="1491"/>
                  </a:lnTo>
                  <a:lnTo>
                    <a:pt x="14181" y="1250"/>
                  </a:lnTo>
                  <a:lnTo>
                    <a:pt x="13664" y="1322"/>
                  </a:lnTo>
                  <a:lnTo>
                    <a:pt x="12637" y="1420"/>
                  </a:lnTo>
                  <a:lnTo>
                    <a:pt x="11601" y="1474"/>
                  </a:lnTo>
                  <a:lnTo>
                    <a:pt x="10565" y="1474"/>
                  </a:lnTo>
                  <a:lnTo>
                    <a:pt x="9529" y="1438"/>
                  </a:lnTo>
                  <a:lnTo>
                    <a:pt x="8493" y="1358"/>
                  </a:lnTo>
                  <a:lnTo>
                    <a:pt x="7466" y="1232"/>
                  </a:lnTo>
                  <a:lnTo>
                    <a:pt x="6448" y="1054"/>
                  </a:lnTo>
                  <a:lnTo>
                    <a:pt x="5939" y="947"/>
                  </a:lnTo>
                  <a:lnTo>
                    <a:pt x="4966" y="723"/>
                  </a:lnTo>
                  <a:lnTo>
                    <a:pt x="3037" y="223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F7B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2"/>
            <p:cNvSpPr/>
            <p:nvPr/>
          </p:nvSpPr>
          <p:spPr>
            <a:xfrm>
              <a:off x="1513866" y="1726181"/>
              <a:ext cx="486272" cy="115423"/>
            </a:xfrm>
            <a:custGeom>
              <a:rect b="b" l="l" r="r" t="t"/>
              <a:pathLst>
                <a:path extrusionOk="0" h="2921" w="12306">
                  <a:moveTo>
                    <a:pt x="12306" y="1"/>
                  </a:moveTo>
                  <a:lnTo>
                    <a:pt x="10627" y="162"/>
                  </a:lnTo>
                  <a:lnTo>
                    <a:pt x="8948" y="322"/>
                  </a:lnTo>
                  <a:lnTo>
                    <a:pt x="7832" y="465"/>
                  </a:lnTo>
                  <a:lnTo>
                    <a:pt x="5590" y="849"/>
                  </a:lnTo>
                  <a:lnTo>
                    <a:pt x="3340" y="1233"/>
                  </a:lnTo>
                  <a:lnTo>
                    <a:pt x="1670" y="1438"/>
                  </a:lnTo>
                  <a:lnTo>
                    <a:pt x="554" y="1510"/>
                  </a:lnTo>
                  <a:lnTo>
                    <a:pt x="0" y="1510"/>
                  </a:lnTo>
                  <a:lnTo>
                    <a:pt x="313" y="1706"/>
                  </a:lnTo>
                  <a:lnTo>
                    <a:pt x="947" y="2055"/>
                  </a:lnTo>
                  <a:lnTo>
                    <a:pt x="1617" y="2358"/>
                  </a:lnTo>
                  <a:lnTo>
                    <a:pt x="2313" y="2608"/>
                  </a:lnTo>
                  <a:lnTo>
                    <a:pt x="2670" y="2715"/>
                  </a:lnTo>
                  <a:lnTo>
                    <a:pt x="3724" y="2805"/>
                  </a:lnTo>
                  <a:lnTo>
                    <a:pt x="5840" y="2903"/>
                  </a:lnTo>
                  <a:lnTo>
                    <a:pt x="6903" y="2921"/>
                  </a:lnTo>
                  <a:lnTo>
                    <a:pt x="7296" y="2840"/>
                  </a:lnTo>
                  <a:lnTo>
                    <a:pt x="8073" y="2644"/>
                  </a:lnTo>
                  <a:lnTo>
                    <a:pt x="8814" y="2385"/>
                  </a:lnTo>
                  <a:lnTo>
                    <a:pt x="9528" y="2064"/>
                  </a:lnTo>
                  <a:lnTo>
                    <a:pt x="10207" y="1697"/>
                  </a:lnTo>
                  <a:lnTo>
                    <a:pt x="10859" y="1269"/>
                  </a:lnTo>
                  <a:lnTo>
                    <a:pt x="11466" y="796"/>
                  </a:lnTo>
                  <a:lnTo>
                    <a:pt x="12038" y="278"/>
                  </a:lnTo>
                  <a:lnTo>
                    <a:pt x="12306" y="1"/>
                  </a:lnTo>
                  <a:close/>
                </a:path>
              </a:pathLst>
            </a:custGeom>
            <a:solidFill>
              <a:srgbClr val="F7B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42"/>
            <p:cNvSpPr/>
            <p:nvPr/>
          </p:nvSpPr>
          <p:spPr>
            <a:xfrm>
              <a:off x="1347674" y="1545172"/>
              <a:ext cx="747387" cy="165173"/>
            </a:xfrm>
            <a:custGeom>
              <a:rect b="b" l="l" r="r" t="t"/>
              <a:pathLst>
                <a:path extrusionOk="0" h="4180" w="18914">
                  <a:moveTo>
                    <a:pt x="18914" y="1"/>
                  </a:moveTo>
                  <a:lnTo>
                    <a:pt x="18351" y="126"/>
                  </a:lnTo>
                  <a:lnTo>
                    <a:pt x="17226" y="269"/>
                  </a:lnTo>
                  <a:lnTo>
                    <a:pt x="16655" y="322"/>
                  </a:lnTo>
                  <a:lnTo>
                    <a:pt x="14574" y="501"/>
                  </a:lnTo>
                  <a:lnTo>
                    <a:pt x="11422" y="724"/>
                  </a:lnTo>
                  <a:lnTo>
                    <a:pt x="9314" y="813"/>
                  </a:lnTo>
                  <a:lnTo>
                    <a:pt x="7216" y="831"/>
                  </a:lnTo>
                  <a:lnTo>
                    <a:pt x="5126" y="760"/>
                  </a:lnTo>
                  <a:lnTo>
                    <a:pt x="3063" y="572"/>
                  </a:lnTo>
                  <a:lnTo>
                    <a:pt x="1018" y="251"/>
                  </a:lnTo>
                  <a:lnTo>
                    <a:pt x="0" y="27"/>
                  </a:lnTo>
                  <a:lnTo>
                    <a:pt x="125" y="554"/>
                  </a:lnTo>
                  <a:lnTo>
                    <a:pt x="473" y="1563"/>
                  </a:lnTo>
                  <a:lnTo>
                    <a:pt x="911" y="2528"/>
                  </a:lnTo>
                  <a:lnTo>
                    <a:pt x="1456" y="3421"/>
                  </a:lnTo>
                  <a:lnTo>
                    <a:pt x="1768" y="3841"/>
                  </a:lnTo>
                  <a:lnTo>
                    <a:pt x="2108" y="3948"/>
                  </a:lnTo>
                  <a:lnTo>
                    <a:pt x="2804" y="4100"/>
                  </a:lnTo>
                  <a:lnTo>
                    <a:pt x="3510" y="4180"/>
                  </a:lnTo>
                  <a:lnTo>
                    <a:pt x="4224" y="4180"/>
                  </a:lnTo>
                  <a:lnTo>
                    <a:pt x="4581" y="4144"/>
                  </a:lnTo>
                  <a:lnTo>
                    <a:pt x="4983" y="4082"/>
                  </a:lnTo>
                  <a:lnTo>
                    <a:pt x="5769" y="3903"/>
                  </a:lnTo>
                  <a:lnTo>
                    <a:pt x="6921" y="3519"/>
                  </a:lnTo>
                  <a:lnTo>
                    <a:pt x="8430" y="2903"/>
                  </a:lnTo>
                  <a:lnTo>
                    <a:pt x="9564" y="2465"/>
                  </a:lnTo>
                  <a:lnTo>
                    <a:pt x="10341" y="2224"/>
                  </a:lnTo>
                  <a:lnTo>
                    <a:pt x="10734" y="2126"/>
                  </a:lnTo>
                  <a:lnTo>
                    <a:pt x="11189" y="2028"/>
                  </a:lnTo>
                  <a:lnTo>
                    <a:pt x="12091" y="1921"/>
                  </a:lnTo>
                  <a:lnTo>
                    <a:pt x="13002" y="1885"/>
                  </a:lnTo>
                  <a:lnTo>
                    <a:pt x="13922" y="1912"/>
                  </a:lnTo>
                  <a:lnTo>
                    <a:pt x="16226" y="2135"/>
                  </a:lnTo>
                  <a:lnTo>
                    <a:pt x="18083" y="2340"/>
                  </a:lnTo>
                  <a:lnTo>
                    <a:pt x="18351" y="1787"/>
                  </a:lnTo>
                  <a:lnTo>
                    <a:pt x="18762" y="617"/>
                  </a:lnTo>
                  <a:lnTo>
                    <a:pt x="18914" y="1"/>
                  </a:lnTo>
                  <a:close/>
                </a:path>
              </a:pathLst>
            </a:custGeom>
            <a:solidFill>
              <a:srgbClr val="F7BF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1" name="Google Shape;1711;p42"/>
          <p:cNvGrpSpPr/>
          <p:nvPr/>
        </p:nvGrpSpPr>
        <p:grpSpPr>
          <a:xfrm>
            <a:off x="1565281" y="2965906"/>
            <a:ext cx="788364" cy="781646"/>
            <a:chOff x="2308118" y="4185543"/>
            <a:chExt cx="788364" cy="781646"/>
          </a:xfrm>
        </p:grpSpPr>
        <p:sp>
          <p:nvSpPr>
            <p:cNvPr id="1712" name="Google Shape;1712;p42"/>
            <p:cNvSpPr/>
            <p:nvPr/>
          </p:nvSpPr>
          <p:spPr>
            <a:xfrm>
              <a:off x="2308118" y="4185543"/>
              <a:ext cx="788364" cy="781646"/>
            </a:xfrm>
            <a:custGeom>
              <a:rect b="b" l="l" r="r" t="t"/>
              <a:pathLst>
                <a:path extrusionOk="0" h="19781" w="19951">
                  <a:moveTo>
                    <a:pt x="10458" y="0"/>
                  </a:moveTo>
                  <a:lnTo>
                    <a:pt x="9984" y="9"/>
                  </a:lnTo>
                  <a:lnTo>
                    <a:pt x="9038" y="90"/>
                  </a:lnTo>
                  <a:lnTo>
                    <a:pt x="8573" y="161"/>
                  </a:lnTo>
                  <a:lnTo>
                    <a:pt x="7841" y="286"/>
                  </a:lnTo>
                  <a:lnTo>
                    <a:pt x="7118" y="474"/>
                  </a:lnTo>
                  <a:lnTo>
                    <a:pt x="6680" y="608"/>
                  </a:lnTo>
                  <a:lnTo>
                    <a:pt x="5805" y="920"/>
                  </a:lnTo>
                  <a:lnTo>
                    <a:pt x="4975" y="1313"/>
                  </a:lnTo>
                  <a:lnTo>
                    <a:pt x="4171" y="1778"/>
                  </a:lnTo>
                  <a:lnTo>
                    <a:pt x="3796" y="2036"/>
                  </a:lnTo>
                  <a:lnTo>
                    <a:pt x="3510" y="2251"/>
                  </a:lnTo>
                  <a:lnTo>
                    <a:pt x="2965" y="2724"/>
                  </a:lnTo>
                  <a:lnTo>
                    <a:pt x="2465" y="3233"/>
                  </a:lnTo>
                  <a:lnTo>
                    <a:pt x="2010" y="3778"/>
                  </a:lnTo>
                  <a:lnTo>
                    <a:pt x="1599" y="4358"/>
                  </a:lnTo>
                  <a:lnTo>
                    <a:pt x="1233" y="4966"/>
                  </a:lnTo>
                  <a:lnTo>
                    <a:pt x="911" y="5608"/>
                  </a:lnTo>
                  <a:lnTo>
                    <a:pt x="635" y="6269"/>
                  </a:lnTo>
                  <a:lnTo>
                    <a:pt x="411" y="6948"/>
                  </a:lnTo>
                  <a:lnTo>
                    <a:pt x="233" y="7644"/>
                  </a:lnTo>
                  <a:lnTo>
                    <a:pt x="99" y="8350"/>
                  </a:lnTo>
                  <a:lnTo>
                    <a:pt x="27" y="9055"/>
                  </a:lnTo>
                  <a:lnTo>
                    <a:pt x="1" y="9779"/>
                  </a:lnTo>
                  <a:lnTo>
                    <a:pt x="27" y="10493"/>
                  </a:lnTo>
                  <a:lnTo>
                    <a:pt x="108" y="11199"/>
                  </a:lnTo>
                  <a:lnTo>
                    <a:pt x="242" y="11904"/>
                  </a:lnTo>
                  <a:lnTo>
                    <a:pt x="331" y="12252"/>
                  </a:lnTo>
                  <a:lnTo>
                    <a:pt x="438" y="12592"/>
                  </a:lnTo>
                  <a:lnTo>
                    <a:pt x="679" y="13270"/>
                  </a:lnTo>
                  <a:lnTo>
                    <a:pt x="974" y="13913"/>
                  </a:lnTo>
                  <a:lnTo>
                    <a:pt x="1313" y="14547"/>
                  </a:lnTo>
                  <a:lnTo>
                    <a:pt x="1697" y="15146"/>
                  </a:lnTo>
                  <a:lnTo>
                    <a:pt x="2117" y="15717"/>
                  </a:lnTo>
                  <a:lnTo>
                    <a:pt x="2581" y="16262"/>
                  </a:lnTo>
                  <a:lnTo>
                    <a:pt x="3081" y="16780"/>
                  </a:lnTo>
                  <a:lnTo>
                    <a:pt x="3617" y="17253"/>
                  </a:lnTo>
                  <a:lnTo>
                    <a:pt x="4180" y="17700"/>
                  </a:lnTo>
                  <a:lnTo>
                    <a:pt x="4769" y="18110"/>
                  </a:lnTo>
                  <a:lnTo>
                    <a:pt x="5385" y="18477"/>
                  </a:lnTo>
                  <a:lnTo>
                    <a:pt x="6028" y="18798"/>
                  </a:lnTo>
                  <a:lnTo>
                    <a:pt x="6689" y="19084"/>
                  </a:lnTo>
                  <a:lnTo>
                    <a:pt x="7359" y="19316"/>
                  </a:lnTo>
                  <a:lnTo>
                    <a:pt x="8055" y="19503"/>
                  </a:lnTo>
                  <a:lnTo>
                    <a:pt x="8404" y="19575"/>
                  </a:lnTo>
                  <a:lnTo>
                    <a:pt x="8770" y="19646"/>
                  </a:lnTo>
                  <a:lnTo>
                    <a:pt x="9511" y="19736"/>
                  </a:lnTo>
                  <a:lnTo>
                    <a:pt x="10252" y="19780"/>
                  </a:lnTo>
                  <a:lnTo>
                    <a:pt x="11002" y="19771"/>
                  </a:lnTo>
                  <a:lnTo>
                    <a:pt x="11743" y="19718"/>
                  </a:lnTo>
                  <a:lnTo>
                    <a:pt x="12485" y="19602"/>
                  </a:lnTo>
                  <a:lnTo>
                    <a:pt x="13208" y="19450"/>
                  </a:lnTo>
                  <a:lnTo>
                    <a:pt x="13931" y="19236"/>
                  </a:lnTo>
                  <a:lnTo>
                    <a:pt x="14280" y="19111"/>
                  </a:lnTo>
                  <a:lnTo>
                    <a:pt x="14628" y="18986"/>
                  </a:lnTo>
                  <a:lnTo>
                    <a:pt x="15307" y="18673"/>
                  </a:lnTo>
                  <a:lnTo>
                    <a:pt x="15958" y="18316"/>
                  </a:lnTo>
                  <a:lnTo>
                    <a:pt x="16584" y="17905"/>
                  </a:lnTo>
                  <a:lnTo>
                    <a:pt x="16878" y="17673"/>
                  </a:lnTo>
                  <a:lnTo>
                    <a:pt x="17128" y="17458"/>
                  </a:lnTo>
                  <a:lnTo>
                    <a:pt x="17602" y="16994"/>
                  </a:lnTo>
                  <a:lnTo>
                    <a:pt x="18039" y="16494"/>
                  </a:lnTo>
                  <a:lnTo>
                    <a:pt x="18432" y="15958"/>
                  </a:lnTo>
                  <a:lnTo>
                    <a:pt x="18771" y="15396"/>
                  </a:lnTo>
                  <a:lnTo>
                    <a:pt x="19075" y="14797"/>
                  </a:lnTo>
                  <a:lnTo>
                    <a:pt x="19334" y="14190"/>
                  </a:lnTo>
                  <a:lnTo>
                    <a:pt x="19548" y="13556"/>
                  </a:lnTo>
                  <a:lnTo>
                    <a:pt x="19638" y="13235"/>
                  </a:lnTo>
                  <a:lnTo>
                    <a:pt x="19780" y="12627"/>
                  </a:lnTo>
                  <a:lnTo>
                    <a:pt x="19941" y="11404"/>
                  </a:lnTo>
                  <a:lnTo>
                    <a:pt x="19950" y="10788"/>
                  </a:lnTo>
                  <a:lnTo>
                    <a:pt x="19950" y="10457"/>
                  </a:lnTo>
                  <a:lnTo>
                    <a:pt x="19905" y="9788"/>
                  </a:lnTo>
                  <a:lnTo>
                    <a:pt x="19763" y="8805"/>
                  </a:lnTo>
                  <a:lnTo>
                    <a:pt x="19611" y="8153"/>
                  </a:lnTo>
                  <a:lnTo>
                    <a:pt x="19441" y="7537"/>
                  </a:lnTo>
                  <a:lnTo>
                    <a:pt x="19004" y="6341"/>
                  </a:lnTo>
                  <a:lnTo>
                    <a:pt x="18441" y="5180"/>
                  </a:lnTo>
                  <a:lnTo>
                    <a:pt x="17780" y="4081"/>
                  </a:lnTo>
                  <a:lnTo>
                    <a:pt x="17405" y="3563"/>
                  </a:lnTo>
                  <a:lnTo>
                    <a:pt x="17155" y="3224"/>
                  </a:lnTo>
                  <a:lnTo>
                    <a:pt x="16619" y="2581"/>
                  </a:lnTo>
                  <a:lnTo>
                    <a:pt x="16039" y="1992"/>
                  </a:lnTo>
                  <a:lnTo>
                    <a:pt x="15396" y="1456"/>
                  </a:lnTo>
                  <a:lnTo>
                    <a:pt x="15057" y="1215"/>
                  </a:lnTo>
                  <a:lnTo>
                    <a:pt x="14798" y="1054"/>
                  </a:lnTo>
                  <a:lnTo>
                    <a:pt x="14271" y="777"/>
                  </a:lnTo>
                  <a:lnTo>
                    <a:pt x="13717" y="536"/>
                  </a:lnTo>
                  <a:lnTo>
                    <a:pt x="13154" y="349"/>
                  </a:lnTo>
                  <a:lnTo>
                    <a:pt x="12270" y="143"/>
                  </a:lnTo>
                  <a:lnTo>
                    <a:pt x="11065" y="0"/>
                  </a:lnTo>
                  <a:close/>
                </a:path>
              </a:pathLst>
            </a:custGeom>
            <a:solidFill>
              <a:srgbClr val="EE60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2"/>
            <p:cNvSpPr/>
            <p:nvPr/>
          </p:nvSpPr>
          <p:spPr>
            <a:xfrm>
              <a:off x="2370233" y="4476279"/>
              <a:ext cx="132336" cy="131664"/>
            </a:xfrm>
            <a:custGeom>
              <a:rect b="b" l="l" r="r" t="t"/>
              <a:pathLst>
                <a:path extrusionOk="0" h="3332" w="3349">
                  <a:moveTo>
                    <a:pt x="1858" y="1"/>
                  </a:moveTo>
                  <a:lnTo>
                    <a:pt x="1572" y="10"/>
                  </a:lnTo>
                  <a:lnTo>
                    <a:pt x="1438" y="28"/>
                  </a:lnTo>
                  <a:lnTo>
                    <a:pt x="1224" y="72"/>
                  </a:lnTo>
                  <a:lnTo>
                    <a:pt x="813" y="224"/>
                  </a:lnTo>
                  <a:lnTo>
                    <a:pt x="634" y="349"/>
                  </a:lnTo>
                  <a:lnTo>
                    <a:pt x="447" y="501"/>
                  </a:lnTo>
                  <a:lnTo>
                    <a:pt x="170" y="885"/>
                  </a:lnTo>
                  <a:lnTo>
                    <a:pt x="18" y="1349"/>
                  </a:lnTo>
                  <a:lnTo>
                    <a:pt x="0" y="1831"/>
                  </a:lnTo>
                  <a:lnTo>
                    <a:pt x="54" y="2064"/>
                  </a:lnTo>
                  <a:lnTo>
                    <a:pt x="125" y="2287"/>
                  </a:lnTo>
                  <a:lnTo>
                    <a:pt x="384" y="2698"/>
                  </a:lnTo>
                  <a:lnTo>
                    <a:pt x="741" y="3019"/>
                  </a:lnTo>
                  <a:lnTo>
                    <a:pt x="1170" y="3233"/>
                  </a:lnTo>
                  <a:lnTo>
                    <a:pt x="1411" y="3296"/>
                  </a:lnTo>
                  <a:lnTo>
                    <a:pt x="1652" y="3332"/>
                  </a:lnTo>
                  <a:lnTo>
                    <a:pt x="2152" y="3296"/>
                  </a:lnTo>
                  <a:lnTo>
                    <a:pt x="2393" y="3216"/>
                  </a:lnTo>
                  <a:lnTo>
                    <a:pt x="2626" y="3117"/>
                  </a:lnTo>
                  <a:lnTo>
                    <a:pt x="2831" y="2974"/>
                  </a:lnTo>
                  <a:lnTo>
                    <a:pt x="2956" y="2867"/>
                  </a:lnTo>
                  <a:lnTo>
                    <a:pt x="3144" y="2599"/>
                  </a:lnTo>
                  <a:lnTo>
                    <a:pt x="3278" y="2305"/>
                  </a:lnTo>
                  <a:lnTo>
                    <a:pt x="3340" y="1983"/>
                  </a:lnTo>
                  <a:lnTo>
                    <a:pt x="3349" y="1814"/>
                  </a:lnTo>
                  <a:lnTo>
                    <a:pt x="3340" y="1653"/>
                  </a:lnTo>
                  <a:lnTo>
                    <a:pt x="3286" y="1331"/>
                  </a:lnTo>
                  <a:lnTo>
                    <a:pt x="3170" y="1028"/>
                  </a:lnTo>
                  <a:lnTo>
                    <a:pt x="3019" y="733"/>
                  </a:lnTo>
                  <a:lnTo>
                    <a:pt x="2920" y="599"/>
                  </a:lnTo>
                  <a:lnTo>
                    <a:pt x="2840" y="492"/>
                  </a:lnTo>
                  <a:lnTo>
                    <a:pt x="2644" y="286"/>
                  </a:lnTo>
                  <a:lnTo>
                    <a:pt x="2527" y="206"/>
                  </a:lnTo>
                  <a:lnTo>
                    <a:pt x="2402" y="135"/>
                  </a:lnTo>
                  <a:lnTo>
                    <a:pt x="2143" y="45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BD3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2"/>
            <p:cNvSpPr/>
            <p:nvPr/>
          </p:nvSpPr>
          <p:spPr>
            <a:xfrm>
              <a:off x="2492644" y="4721536"/>
              <a:ext cx="89699" cy="88948"/>
            </a:xfrm>
            <a:custGeom>
              <a:rect b="b" l="l" r="r" t="t"/>
              <a:pathLst>
                <a:path extrusionOk="0" h="2251" w="2270">
                  <a:moveTo>
                    <a:pt x="1162" y="0"/>
                  </a:moveTo>
                  <a:lnTo>
                    <a:pt x="974" y="18"/>
                  </a:lnTo>
                  <a:lnTo>
                    <a:pt x="831" y="45"/>
                  </a:lnTo>
                  <a:lnTo>
                    <a:pt x="555" y="152"/>
                  </a:lnTo>
                  <a:lnTo>
                    <a:pt x="430" y="232"/>
                  </a:lnTo>
                  <a:lnTo>
                    <a:pt x="305" y="339"/>
                  </a:lnTo>
                  <a:lnTo>
                    <a:pt x="117" y="598"/>
                  </a:lnTo>
                  <a:lnTo>
                    <a:pt x="19" y="911"/>
                  </a:lnTo>
                  <a:lnTo>
                    <a:pt x="1" y="1232"/>
                  </a:lnTo>
                  <a:lnTo>
                    <a:pt x="37" y="1393"/>
                  </a:lnTo>
                  <a:lnTo>
                    <a:pt x="90" y="1545"/>
                  </a:lnTo>
                  <a:lnTo>
                    <a:pt x="260" y="1822"/>
                  </a:lnTo>
                  <a:lnTo>
                    <a:pt x="510" y="2036"/>
                  </a:lnTo>
                  <a:lnTo>
                    <a:pt x="796" y="2188"/>
                  </a:lnTo>
                  <a:lnTo>
                    <a:pt x="956" y="2224"/>
                  </a:lnTo>
                  <a:lnTo>
                    <a:pt x="1126" y="2250"/>
                  </a:lnTo>
                  <a:lnTo>
                    <a:pt x="1457" y="2224"/>
                  </a:lnTo>
                  <a:lnTo>
                    <a:pt x="1617" y="2170"/>
                  </a:lnTo>
                  <a:lnTo>
                    <a:pt x="1778" y="2108"/>
                  </a:lnTo>
                  <a:lnTo>
                    <a:pt x="1912" y="2009"/>
                  </a:lnTo>
                  <a:lnTo>
                    <a:pt x="2001" y="1938"/>
                  </a:lnTo>
                  <a:lnTo>
                    <a:pt x="2126" y="1759"/>
                  </a:lnTo>
                  <a:lnTo>
                    <a:pt x="2216" y="1554"/>
                  </a:lnTo>
                  <a:lnTo>
                    <a:pt x="2260" y="1340"/>
                  </a:lnTo>
                  <a:lnTo>
                    <a:pt x="2269" y="1223"/>
                  </a:lnTo>
                  <a:lnTo>
                    <a:pt x="2251" y="1009"/>
                  </a:lnTo>
                  <a:lnTo>
                    <a:pt x="2099" y="589"/>
                  </a:lnTo>
                  <a:lnTo>
                    <a:pt x="1974" y="411"/>
                  </a:lnTo>
                  <a:lnTo>
                    <a:pt x="1858" y="259"/>
                  </a:lnTo>
                  <a:lnTo>
                    <a:pt x="1707" y="143"/>
                  </a:lnTo>
                  <a:lnTo>
                    <a:pt x="1546" y="54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BD3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42"/>
            <p:cNvSpPr/>
            <p:nvPr/>
          </p:nvSpPr>
          <p:spPr>
            <a:xfrm>
              <a:off x="2700483" y="4529582"/>
              <a:ext cx="223062" cy="221284"/>
            </a:xfrm>
            <a:custGeom>
              <a:rect b="b" l="l" r="r" t="t"/>
              <a:pathLst>
                <a:path extrusionOk="0" h="5600" w="5645">
                  <a:moveTo>
                    <a:pt x="3135" y="0"/>
                  </a:moveTo>
                  <a:lnTo>
                    <a:pt x="2662" y="18"/>
                  </a:lnTo>
                  <a:lnTo>
                    <a:pt x="2421" y="45"/>
                  </a:lnTo>
                  <a:lnTo>
                    <a:pt x="2064" y="116"/>
                  </a:lnTo>
                  <a:lnTo>
                    <a:pt x="1546" y="304"/>
                  </a:lnTo>
                  <a:lnTo>
                    <a:pt x="1224" y="473"/>
                  </a:lnTo>
                  <a:lnTo>
                    <a:pt x="1072" y="581"/>
                  </a:lnTo>
                  <a:lnTo>
                    <a:pt x="912" y="706"/>
                  </a:lnTo>
                  <a:lnTo>
                    <a:pt x="635" y="991"/>
                  </a:lnTo>
                  <a:lnTo>
                    <a:pt x="403" y="1322"/>
                  </a:lnTo>
                  <a:lnTo>
                    <a:pt x="215" y="1679"/>
                  </a:lnTo>
                  <a:lnTo>
                    <a:pt x="90" y="2063"/>
                  </a:lnTo>
                  <a:lnTo>
                    <a:pt x="19" y="2465"/>
                  </a:lnTo>
                  <a:lnTo>
                    <a:pt x="1" y="2867"/>
                  </a:lnTo>
                  <a:lnTo>
                    <a:pt x="45" y="3269"/>
                  </a:lnTo>
                  <a:lnTo>
                    <a:pt x="99" y="3465"/>
                  </a:lnTo>
                  <a:lnTo>
                    <a:pt x="153" y="3661"/>
                  </a:lnTo>
                  <a:lnTo>
                    <a:pt x="322" y="4028"/>
                  </a:lnTo>
                  <a:lnTo>
                    <a:pt x="536" y="4367"/>
                  </a:lnTo>
                  <a:lnTo>
                    <a:pt x="795" y="4679"/>
                  </a:lnTo>
                  <a:lnTo>
                    <a:pt x="1099" y="4947"/>
                  </a:lnTo>
                  <a:lnTo>
                    <a:pt x="1438" y="5180"/>
                  </a:lnTo>
                  <a:lnTo>
                    <a:pt x="1796" y="5358"/>
                  </a:lnTo>
                  <a:lnTo>
                    <a:pt x="2180" y="5492"/>
                  </a:lnTo>
                  <a:lnTo>
                    <a:pt x="2376" y="5537"/>
                  </a:lnTo>
                  <a:lnTo>
                    <a:pt x="2581" y="5572"/>
                  </a:lnTo>
                  <a:lnTo>
                    <a:pt x="3001" y="5599"/>
                  </a:lnTo>
                  <a:lnTo>
                    <a:pt x="3421" y="5564"/>
                  </a:lnTo>
                  <a:lnTo>
                    <a:pt x="3841" y="5474"/>
                  </a:lnTo>
                  <a:lnTo>
                    <a:pt x="4037" y="5403"/>
                  </a:lnTo>
                  <a:lnTo>
                    <a:pt x="4234" y="5331"/>
                  </a:lnTo>
                  <a:lnTo>
                    <a:pt x="4600" y="5126"/>
                  </a:lnTo>
                  <a:lnTo>
                    <a:pt x="4769" y="5001"/>
                  </a:lnTo>
                  <a:lnTo>
                    <a:pt x="4975" y="4813"/>
                  </a:lnTo>
                  <a:lnTo>
                    <a:pt x="5305" y="4376"/>
                  </a:lnTo>
                  <a:lnTo>
                    <a:pt x="5519" y="3867"/>
                  </a:lnTo>
                  <a:lnTo>
                    <a:pt x="5636" y="3331"/>
                  </a:lnTo>
                  <a:lnTo>
                    <a:pt x="5644" y="3054"/>
                  </a:lnTo>
                  <a:lnTo>
                    <a:pt x="5627" y="2777"/>
                  </a:lnTo>
                  <a:lnTo>
                    <a:pt x="5528" y="2242"/>
                  </a:lnTo>
                  <a:lnTo>
                    <a:pt x="5341" y="1724"/>
                  </a:lnTo>
                  <a:lnTo>
                    <a:pt x="5082" y="1232"/>
                  </a:lnTo>
                  <a:lnTo>
                    <a:pt x="4921" y="1009"/>
                  </a:lnTo>
                  <a:lnTo>
                    <a:pt x="4778" y="822"/>
                  </a:lnTo>
                  <a:lnTo>
                    <a:pt x="4448" y="482"/>
                  </a:lnTo>
                  <a:lnTo>
                    <a:pt x="4260" y="348"/>
                  </a:lnTo>
                  <a:lnTo>
                    <a:pt x="4055" y="223"/>
                  </a:lnTo>
                  <a:lnTo>
                    <a:pt x="3608" y="72"/>
                  </a:lnTo>
                  <a:lnTo>
                    <a:pt x="3135" y="0"/>
                  </a:lnTo>
                  <a:close/>
                </a:path>
              </a:pathLst>
            </a:custGeom>
            <a:solidFill>
              <a:srgbClr val="BD3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42"/>
            <p:cNvSpPr/>
            <p:nvPr/>
          </p:nvSpPr>
          <p:spPr>
            <a:xfrm>
              <a:off x="2535358" y="4359124"/>
              <a:ext cx="142254" cy="141187"/>
            </a:xfrm>
            <a:custGeom>
              <a:rect b="b" l="l" r="r" t="t"/>
              <a:pathLst>
                <a:path extrusionOk="0" h="3573" w="3600">
                  <a:moveTo>
                    <a:pt x="2001" y="1"/>
                  </a:moveTo>
                  <a:lnTo>
                    <a:pt x="1697" y="10"/>
                  </a:lnTo>
                  <a:lnTo>
                    <a:pt x="1545" y="28"/>
                  </a:lnTo>
                  <a:lnTo>
                    <a:pt x="1313" y="72"/>
                  </a:lnTo>
                  <a:lnTo>
                    <a:pt x="876" y="242"/>
                  </a:lnTo>
                  <a:lnTo>
                    <a:pt x="679" y="367"/>
                  </a:lnTo>
                  <a:lnTo>
                    <a:pt x="581" y="447"/>
                  </a:lnTo>
                  <a:lnTo>
                    <a:pt x="402" y="626"/>
                  </a:lnTo>
                  <a:lnTo>
                    <a:pt x="188" y="948"/>
                  </a:lnTo>
                  <a:lnTo>
                    <a:pt x="18" y="1439"/>
                  </a:lnTo>
                  <a:lnTo>
                    <a:pt x="0" y="1957"/>
                  </a:lnTo>
                  <a:lnTo>
                    <a:pt x="63" y="2207"/>
                  </a:lnTo>
                  <a:lnTo>
                    <a:pt x="143" y="2457"/>
                  </a:lnTo>
                  <a:lnTo>
                    <a:pt x="420" y="2885"/>
                  </a:lnTo>
                  <a:lnTo>
                    <a:pt x="804" y="3234"/>
                  </a:lnTo>
                  <a:lnTo>
                    <a:pt x="1260" y="3466"/>
                  </a:lnTo>
                  <a:lnTo>
                    <a:pt x="1510" y="3528"/>
                  </a:lnTo>
                  <a:lnTo>
                    <a:pt x="1778" y="3573"/>
                  </a:lnTo>
                  <a:lnTo>
                    <a:pt x="2313" y="3528"/>
                  </a:lnTo>
                  <a:lnTo>
                    <a:pt x="2572" y="3448"/>
                  </a:lnTo>
                  <a:lnTo>
                    <a:pt x="2697" y="3394"/>
                  </a:lnTo>
                  <a:lnTo>
                    <a:pt x="2938" y="3269"/>
                  </a:lnTo>
                  <a:lnTo>
                    <a:pt x="3046" y="3189"/>
                  </a:lnTo>
                  <a:lnTo>
                    <a:pt x="3171" y="3073"/>
                  </a:lnTo>
                  <a:lnTo>
                    <a:pt x="3376" y="2787"/>
                  </a:lnTo>
                  <a:lnTo>
                    <a:pt x="3519" y="2466"/>
                  </a:lnTo>
                  <a:lnTo>
                    <a:pt x="3590" y="2126"/>
                  </a:lnTo>
                  <a:lnTo>
                    <a:pt x="3599" y="1948"/>
                  </a:lnTo>
                  <a:lnTo>
                    <a:pt x="3590" y="1769"/>
                  </a:lnTo>
                  <a:lnTo>
                    <a:pt x="3528" y="1430"/>
                  </a:lnTo>
                  <a:lnTo>
                    <a:pt x="3403" y="1099"/>
                  </a:lnTo>
                  <a:lnTo>
                    <a:pt x="3233" y="787"/>
                  </a:lnTo>
                  <a:lnTo>
                    <a:pt x="3135" y="644"/>
                  </a:lnTo>
                  <a:lnTo>
                    <a:pt x="3046" y="519"/>
                  </a:lnTo>
                  <a:lnTo>
                    <a:pt x="2831" y="305"/>
                  </a:lnTo>
                  <a:lnTo>
                    <a:pt x="2715" y="224"/>
                  </a:lnTo>
                  <a:lnTo>
                    <a:pt x="2581" y="144"/>
                  </a:lnTo>
                  <a:lnTo>
                    <a:pt x="2304" y="46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BD3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42"/>
            <p:cNvSpPr/>
            <p:nvPr/>
          </p:nvSpPr>
          <p:spPr>
            <a:xfrm>
              <a:off x="2588622" y="4185543"/>
              <a:ext cx="142254" cy="101316"/>
            </a:xfrm>
            <a:custGeom>
              <a:rect b="b" l="l" r="r" t="t"/>
              <a:pathLst>
                <a:path extrusionOk="0" h="2564" w="3600">
                  <a:moveTo>
                    <a:pt x="3359" y="0"/>
                  </a:moveTo>
                  <a:lnTo>
                    <a:pt x="2885" y="9"/>
                  </a:lnTo>
                  <a:lnTo>
                    <a:pt x="1939" y="90"/>
                  </a:lnTo>
                  <a:lnTo>
                    <a:pt x="1474" y="161"/>
                  </a:lnTo>
                  <a:lnTo>
                    <a:pt x="742" y="286"/>
                  </a:lnTo>
                  <a:lnTo>
                    <a:pt x="19" y="474"/>
                  </a:lnTo>
                  <a:lnTo>
                    <a:pt x="1" y="661"/>
                  </a:lnTo>
                  <a:lnTo>
                    <a:pt x="19" y="1027"/>
                  </a:lnTo>
                  <a:lnTo>
                    <a:pt x="63" y="1206"/>
                  </a:lnTo>
                  <a:lnTo>
                    <a:pt x="144" y="1447"/>
                  </a:lnTo>
                  <a:lnTo>
                    <a:pt x="421" y="1885"/>
                  </a:lnTo>
                  <a:lnTo>
                    <a:pt x="805" y="2233"/>
                  </a:lnTo>
                  <a:lnTo>
                    <a:pt x="1260" y="2465"/>
                  </a:lnTo>
                  <a:lnTo>
                    <a:pt x="1519" y="2528"/>
                  </a:lnTo>
                  <a:lnTo>
                    <a:pt x="1778" y="2563"/>
                  </a:lnTo>
                  <a:lnTo>
                    <a:pt x="2314" y="2528"/>
                  </a:lnTo>
                  <a:lnTo>
                    <a:pt x="2573" y="2447"/>
                  </a:lnTo>
                  <a:lnTo>
                    <a:pt x="2698" y="2394"/>
                  </a:lnTo>
                  <a:lnTo>
                    <a:pt x="2939" y="2269"/>
                  </a:lnTo>
                  <a:lnTo>
                    <a:pt x="3046" y="2179"/>
                  </a:lnTo>
                  <a:lnTo>
                    <a:pt x="3171" y="2063"/>
                  </a:lnTo>
                  <a:lnTo>
                    <a:pt x="3385" y="1786"/>
                  </a:lnTo>
                  <a:lnTo>
                    <a:pt x="3519" y="1465"/>
                  </a:lnTo>
                  <a:lnTo>
                    <a:pt x="3591" y="1117"/>
                  </a:lnTo>
                  <a:lnTo>
                    <a:pt x="3600" y="938"/>
                  </a:lnTo>
                  <a:lnTo>
                    <a:pt x="3582" y="697"/>
                  </a:lnTo>
                  <a:lnTo>
                    <a:pt x="3466" y="22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rgbClr val="BD3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42"/>
            <p:cNvSpPr/>
            <p:nvPr/>
          </p:nvSpPr>
          <p:spPr>
            <a:xfrm>
              <a:off x="2849764" y="4401482"/>
              <a:ext cx="82942" cy="82626"/>
            </a:xfrm>
            <a:custGeom>
              <a:rect b="b" l="l" r="r" t="t"/>
              <a:pathLst>
                <a:path extrusionOk="0" h="2091" w="2099">
                  <a:moveTo>
                    <a:pt x="1081" y="1"/>
                  </a:moveTo>
                  <a:lnTo>
                    <a:pt x="902" y="27"/>
                  </a:lnTo>
                  <a:lnTo>
                    <a:pt x="768" y="54"/>
                  </a:lnTo>
                  <a:lnTo>
                    <a:pt x="518" y="152"/>
                  </a:lnTo>
                  <a:lnTo>
                    <a:pt x="402" y="224"/>
                  </a:lnTo>
                  <a:lnTo>
                    <a:pt x="286" y="322"/>
                  </a:lnTo>
                  <a:lnTo>
                    <a:pt x="107" y="563"/>
                  </a:lnTo>
                  <a:lnTo>
                    <a:pt x="18" y="849"/>
                  </a:lnTo>
                  <a:lnTo>
                    <a:pt x="0" y="1153"/>
                  </a:lnTo>
                  <a:lnTo>
                    <a:pt x="36" y="1295"/>
                  </a:lnTo>
                  <a:lnTo>
                    <a:pt x="80" y="1438"/>
                  </a:lnTo>
                  <a:lnTo>
                    <a:pt x="250" y="1697"/>
                  </a:lnTo>
                  <a:lnTo>
                    <a:pt x="473" y="1894"/>
                  </a:lnTo>
                  <a:lnTo>
                    <a:pt x="741" y="2037"/>
                  </a:lnTo>
                  <a:lnTo>
                    <a:pt x="884" y="2072"/>
                  </a:lnTo>
                  <a:lnTo>
                    <a:pt x="1045" y="2090"/>
                  </a:lnTo>
                  <a:lnTo>
                    <a:pt x="1357" y="2063"/>
                  </a:lnTo>
                  <a:lnTo>
                    <a:pt x="1509" y="2019"/>
                  </a:lnTo>
                  <a:lnTo>
                    <a:pt x="1652" y="1956"/>
                  </a:lnTo>
                  <a:lnTo>
                    <a:pt x="1777" y="1867"/>
                  </a:lnTo>
                  <a:lnTo>
                    <a:pt x="1858" y="1804"/>
                  </a:lnTo>
                  <a:lnTo>
                    <a:pt x="1974" y="1635"/>
                  </a:lnTo>
                  <a:lnTo>
                    <a:pt x="2054" y="1447"/>
                  </a:lnTo>
                  <a:lnTo>
                    <a:pt x="2099" y="1251"/>
                  </a:lnTo>
                  <a:lnTo>
                    <a:pt x="2099" y="1144"/>
                  </a:lnTo>
                  <a:lnTo>
                    <a:pt x="2090" y="938"/>
                  </a:lnTo>
                  <a:lnTo>
                    <a:pt x="1947" y="554"/>
                  </a:lnTo>
                  <a:lnTo>
                    <a:pt x="1831" y="385"/>
                  </a:lnTo>
                  <a:lnTo>
                    <a:pt x="1724" y="242"/>
                  </a:lnTo>
                  <a:lnTo>
                    <a:pt x="1590" y="135"/>
                  </a:lnTo>
                  <a:lnTo>
                    <a:pt x="1429" y="54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BD3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42"/>
            <p:cNvSpPr/>
            <p:nvPr/>
          </p:nvSpPr>
          <p:spPr>
            <a:xfrm>
              <a:off x="2715301" y="4836914"/>
              <a:ext cx="82981" cy="82586"/>
            </a:xfrm>
            <a:custGeom>
              <a:rect b="b" l="l" r="r" t="t"/>
              <a:pathLst>
                <a:path extrusionOk="0" h="2090" w="2100">
                  <a:moveTo>
                    <a:pt x="1072" y="0"/>
                  </a:moveTo>
                  <a:lnTo>
                    <a:pt x="894" y="27"/>
                  </a:lnTo>
                  <a:lnTo>
                    <a:pt x="760" y="54"/>
                  </a:lnTo>
                  <a:lnTo>
                    <a:pt x="510" y="143"/>
                  </a:lnTo>
                  <a:lnTo>
                    <a:pt x="394" y="223"/>
                  </a:lnTo>
                  <a:lnTo>
                    <a:pt x="278" y="313"/>
                  </a:lnTo>
                  <a:lnTo>
                    <a:pt x="99" y="563"/>
                  </a:lnTo>
                  <a:lnTo>
                    <a:pt x="10" y="848"/>
                  </a:lnTo>
                  <a:lnTo>
                    <a:pt x="1" y="1152"/>
                  </a:lnTo>
                  <a:lnTo>
                    <a:pt x="28" y="1295"/>
                  </a:lnTo>
                  <a:lnTo>
                    <a:pt x="81" y="1438"/>
                  </a:lnTo>
                  <a:lnTo>
                    <a:pt x="242" y="1697"/>
                  </a:lnTo>
                  <a:lnTo>
                    <a:pt x="465" y="1893"/>
                  </a:lnTo>
                  <a:lnTo>
                    <a:pt x="733" y="2036"/>
                  </a:lnTo>
                  <a:lnTo>
                    <a:pt x="876" y="2072"/>
                  </a:lnTo>
                  <a:lnTo>
                    <a:pt x="1037" y="2090"/>
                  </a:lnTo>
                  <a:lnTo>
                    <a:pt x="1349" y="2063"/>
                  </a:lnTo>
                  <a:lnTo>
                    <a:pt x="1501" y="2018"/>
                  </a:lnTo>
                  <a:lnTo>
                    <a:pt x="1644" y="1956"/>
                  </a:lnTo>
                  <a:lnTo>
                    <a:pt x="1769" y="1866"/>
                  </a:lnTo>
                  <a:lnTo>
                    <a:pt x="1849" y="1804"/>
                  </a:lnTo>
                  <a:lnTo>
                    <a:pt x="1965" y="1634"/>
                  </a:lnTo>
                  <a:lnTo>
                    <a:pt x="2055" y="1447"/>
                  </a:lnTo>
                  <a:lnTo>
                    <a:pt x="2090" y="1241"/>
                  </a:lnTo>
                  <a:lnTo>
                    <a:pt x="2099" y="1143"/>
                  </a:lnTo>
                  <a:lnTo>
                    <a:pt x="2081" y="938"/>
                  </a:lnTo>
                  <a:lnTo>
                    <a:pt x="1939" y="554"/>
                  </a:lnTo>
                  <a:lnTo>
                    <a:pt x="1831" y="384"/>
                  </a:lnTo>
                  <a:lnTo>
                    <a:pt x="1715" y="241"/>
                  </a:lnTo>
                  <a:lnTo>
                    <a:pt x="1581" y="134"/>
                  </a:lnTo>
                  <a:lnTo>
                    <a:pt x="1421" y="54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BD3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42"/>
            <p:cNvSpPr/>
            <p:nvPr/>
          </p:nvSpPr>
          <p:spPr>
            <a:xfrm>
              <a:off x="2999005" y="4507692"/>
              <a:ext cx="97444" cy="200815"/>
            </a:xfrm>
            <a:custGeom>
              <a:rect b="b" l="l" r="r" t="t"/>
              <a:pathLst>
                <a:path extrusionOk="0" h="5082" w="2466">
                  <a:moveTo>
                    <a:pt x="2126" y="0"/>
                  </a:moveTo>
                  <a:lnTo>
                    <a:pt x="1831" y="72"/>
                  </a:lnTo>
                  <a:lnTo>
                    <a:pt x="1260" y="304"/>
                  </a:lnTo>
                  <a:lnTo>
                    <a:pt x="1001" y="474"/>
                  </a:lnTo>
                  <a:lnTo>
                    <a:pt x="858" y="590"/>
                  </a:lnTo>
                  <a:lnTo>
                    <a:pt x="590" y="858"/>
                  </a:lnTo>
                  <a:lnTo>
                    <a:pt x="376" y="1161"/>
                  </a:lnTo>
                  <a:lnTo>
                    <a:pt x="206" y="1501"/>
                  </a:lnTo>
                  <a:lnTo>
                    <a:pt x="81" y="1858"/>
                  </a:lnTo>
                  <a:lnTo>
                    <a:pt x="18" y="2224"/>
                  </a:lnTo>
                  <a:lnTo>
                    <a:pt x="0" y="2608"/>
                  </a:lnTo>
                  <a:lnTo>
                    <a:pt x="45" y="2983"/>
                  </a:lnTo>
                  <a:lnTo>
                    <a:pt x="90" y="3162"/>
                  </a:lnTo>
                  <a:lnTo>
                    <a:pt x="143" y="3340"/>
                  </a:lnTo>
                  <a:lnTo>
                    <a:pt x="295" y="3671"/>
                  </a:lnTo>
                  <a:lnTo>
                    <a:pt x="492" y="3983"/>
                  </a:lnTo>
                  <a:lnTo>
                    <a:pt x="733" y="4269"/>
                  </a:lnTo>
                  <a:lnTo>
                    <a:pt x="1001" y="4519"/>
                  </a:lnTo>
                  <a:lnTo>
                    <a:pt x="1304" y="4733"/>
                  </a:lnTo>
                  <a:lnTo>
                    <a:pt x="1626" y="4903"/>
                  </a:lnTo>
                  <a:lnTo>
                    <a:pt x="1974" y="5037"/>
                  </a:lnTo>
                  <a:lnTo>
                    <a:pt x="2153" y="5082"/>
                  </a:lnTo>
                  <a:lnTo>
                    <a:pt x="2295" y="4474"/>
                  </a:lnTo>
                  <a:lnTo>
                    <a:pt x="2456" y="3251"/>
                  </a:lnTo>
                  <a:lnTo>
                    <a:pt x="2465" y="2635"/>
                  </a:lnTo>
                  <a:lnTo>
                    <a:pt x="2465" y="2304"/>
                  </a:lnTo>
                  <a:lnTo>
                    <a:pt x="2420" y="1635"/>
                  </a:lnTo>
                  <a:lnTo>
                    <a:pt x="2278" y="652"/>
                  </a:lnTo>
                  <a:lnTo>
                    <a:pt x="2126" y="0"/>
                  </a:lnTo>
                  <a:close/>
                </a:path>
              </a:pathLst>
            </a:custGeom>
            <a:solidFill>
              <a:srgbClr val="BD31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1" name="Google Shape;1721;p42"/>
          <p:cNvGrpSpPr/>
          <p:nvPr/>
        </p:nvGrpSpPr>
        <p:grpSpPr>
          <a:xfrm>
            <a:off x="7872853" y="1996679"/>
            <a:ext cx="602722" cy="602722"/>
            <a:chOff x="6918465" y="1974954"/>
            <a:chExt cx="602722" cy="602722"/>
          </a:xfrm>
        </p:grpSpPr>
        <p:sp>
          <p:nvSpPr>
            <p:cNvPr id="1722" name="Google Shape;1722;p42"/>
            <p:cNvSpPr/>
            <p:nvPr/>
          </p:nvSpPr>
          <p:spPr>
            <a:xfrm>
              <a:off x="6918465" y="1974954"/>
              <a:ext cx="602722" cy="602722"/>
            </a:xfrm>
            <a:custGeom>
              <a:rect b="b" l="l" r="r" t="t"/>
              <a:pathLst>
                <a:path extrusionOk="0" h="15253" w="15253">
                  <a:moveTo>
                    <a:pt x="7627" y="0"/>
                  </a:moveTo>
                  <a:lnTo>
                    <a:pt x="7234" y="9"/>
                  </a:lnTo>
                  <a:lnTo>
                    <a:pt x="6466" y="81"/>
                  </a:lnTo>
                  <a:lnTo>
                    <a:pt x="5725" y="233"/>
                  </a:lnTo>
                  <a:lnTo>
                    <a:pt x="5001" y="456"/>
                  </a:lnTo>
                  <a:lnTo>
                    <a:pt x="4323" y="750"/>
                  </a:lnTo>
                  <a:lnTo>
                    <a:pt x="3671" y="1099"/>
                  </a:lnTo>
                  <a:lnTo>
                    <a:pt x="3064" y="1510"/>
                  </a:lnTo>
                  <a:lnTo>
                    <a:pt x="2501" y="1974"/>
                  </a:lnTo>
                  <a:lnTo>
                    <a:pt x="1983" y="2492"/>
                  </a:lnTo>
                  <a:lnTo>
                    <a:pt x="1519" y="3063"/>
                  </a:lnTo>
                  <a:lnTo>
                    <a:pt x="1108" y="3671"/>
                  </a:lnTo>
                  <a:lnTo>
                    <a:pt x="751" y="4314"/>
                  </a:lnTo>
                  <a:lnTo>
                    <a:pt x="465" y="5001"/>
                  </a:lnTo>
                  <a:lnTo>
                    <a:pt x="242" y="5716"/>
                  </a:lnTo>
                  <a:lnTo>
                    <a:pt x="90" y="6466"/>
                  </a:lnTo>
                  <a:lnTo>
                    <a:pt x="9" y="7234"/>
                  </a:lnTo>
                  <a:lnTo>
                    <a:pt x="1" y="7627"/>
                  </a:lnTo>
                  <a:lnTo>
                    <a:pt x="9" y="8019"/>
                  </a:lnTo>
                  <a:lnTo>
                    <a:pt x="90" y="8787"/>
                  </a:lnTo>
                  <a:lnTo>
                    <a:pt x="242" y="9529"/>
                  </a:lnTo>
                  <a:lnTo>
                    <a:pt x="465" y="10243"/>
                  </a:lnTo>
                  <a:lnTo>
                    <a:pt x="751" y="10931"/>
                  </a:lnTo>
                  <a:lnTo>
                    <a:pt x="1108" y="11583"/>
                  </a:lnTo>
                  <a:lnTo>
                    <a:pt x="1519" y="12190"/>
                  </a:lnTo>
                  <a:lnTo>
                    <a:pt x="1983" y="12752"/>
                  </a:lnTo>
                  <a:lnTo>
                    <a:pt x="2501" y="13270"/>
                  </a:lnTo>
                  <a:lnTo>
                    <a:pt x="3064" y="13735"/>
                  </a:lnTo>
                  <a:lnTo>
                    <a:pt x="3671" y="14145"/>
                  </a:lnTo>
                  <a:lnTo>
                    <a:pt x="4323" y="14503"/>
                  </a:lnTo>
                  <a:lnTo>
                    <a:pt x="5001" y="14788"/>
                  </a:lnTo>
                  <a:lnTo>
                    <a:pt x="5725" y="15012"/>
                  </a:lnTo>
                  <a:lnTo>
                    <a:pt x="6466" y="15163"/>
                  </a:lnTo>
                  <a:lnTo>
                    <a:pt x="7234" y="15244"/>
                  </a:lnTo>
                  <a:lnTo>
                    <a:pt x="7627" y="15253"/>
                  </a:lnTo>
                  <a:lnTo>
                    <a:pt x="8020" y="15244"/>
                  </a:lnTo>
                  <a:lnTo>
                    <a:pt x="8788" y="15163"/>
                  </a:lnTo>
                  <a:lnTo>
                    <a:pt x="9538" y="15012"/>
                  </a:lnTo>
                  <a:lnTo>
                    <a:pt x="10252" y="14788"/>
                  </a:lnTo>
                  <a:lnTo>
                    <a:pt x="10931" y="14503"/>
                  </a:lnTo>
                  <a:lnTo>
                    <a:pt x="11583" y="14145"/>
                  </a:lnTo>
                  <a:lnTo>
                    <a:pt x="12190" y="13735"/>
                  </a:lnTo>
                  <a:lnTo>
                    <a:pt x="12753" y="13270"/>
                  </a:lnTo>
                  <a:lnTo>
                    <a:pt x="13270" y="12752"/>
                  </a:lnTo>
                  <a:lnTo>
                    <a:pt x="13744" y="12190"/>
                  </a:lnTo>
                  <a:lnTo>
                    <a:pt x="14155" y="11583"/>
                  </a:lnTo>
                  <a:lnTo>
                    <a:pt x="14503" y="10931"/>
                  </a:lnTo>
                  <a:lnTo>
                    <a:pt x="14789" y="10243"/>
                  </a:lnTo>
                  <a:lnTo>
                    <a:pt x="15012" y="9529"/>
                  </a:lnTo>
                  <a:lnTo>
                    <a:pt x="15173" y="8787"/>
                  </a:lnTo>
                  <a:lnTo>
                    <a:pt x="15244" y="8019"/>
                  </a:lnTo>
                  <a:lnTo>
                    <a:pt x="15253" y="7627"/>
                  </a:lnTo>
                  <a:lnTo>
                    <a:pt x="15244" y="7234"/>
                  </a:lnTo>
                  <a:lnTo>
                    <a:pt x="15173" y="6466"/>
                  </a:lnTo>
                  <a:lnTo>
                    <a:pt x="15012" y="5716"/>
                  </a:lnTo>
                  <a:lnTo>
                    <a:pt x="14789" y="5001"/>
                  </a:lnTo>
                  <a:lnTo>
                    <a:pt x="14503" y="4314"/>
                  </a:lnTo>
                  <a:lnTo>
                    <a:pt x="14155" y="3671"/>
                  </a:lnTo>
                  <a:lnTo>
                    <a:pt x="13744" y="3063"/>
                  </a:lnTo>
                  <a:lnTo>
                    <a:pt x="13270" y="2492"/>
                  </a:lnTo>
                  <a:lnTo>
                    <a:pt x="12753" y="1974"/>
                  </a:lnTo>
                  <a:lnTo>
                    <a:pt x="12190" y="1510"/>
                  </a:lnTo>
                  <a:lnTo>
                    <a:pt x="11583" y="1099"/>
                  </a:lnTo>
                  <a:lnTo>
                    <a:pt x="10931" y="750"/>
                  </a:lnTo>
                  <a:lnTo>
                    <a:pt x="10252" y="456"/>
                  </a:lnTo>
                  <a:lnTo>
                    <a:pt x="9538" y="233"/>
                  </a:lnTo>
                  <a:lnTo>
                    <a:pt x="8788" y="81"/>
                  </a:lnTo>
                  <a:lnTo>
                    <a:pt x="8020" y="9"/>
                  </a:lnTo>
                  <a:lnTo>
                    <a:pt x="7627" y="0"/>
                  </a:lnTo>
                  <a:close/>
                </a:path>
              </a:pathLst>
            </a:custGeom>
            <a:solidFill>
              <a:srgbClr val="5B2E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42"/>
            <p:cNvSpPr/>
            <p:nvPr/>
          </p:nvSpPr>
          <p:spPr>
            <a:xfrm>
              <a:off x="7031749" y="2350722"/>
              <a:ext cx="480265" cy="226935"/>
            </a:xfrm>
            <a:custGeom>
              <a:rect b="b" l="l" r="r" t="t"/>
              <a:pathLst>
                <a:path extrusionOk="0" h="5743" w="12154">
                  <a:moveTo>
                    <a:pt x="12154" y="1"/>
                  </a:moveTo>
                  <a:lnTo>
                    <a:pt x="9859" y="715"/>
                  </a:lnTo>
                  <a:lnTo>
                    <a:pt x="5313" y="2233"/>
                  </a:lnTo>
                  <a:lnTo>
                    <a:pt x="3063" y="3037"/>
                  </a:lnTo>
                  <a:lnTo>
                    <a:pt x="2304" y="3314"/>
                  </a:lnTo>
                  <a:lnTo>
                    <a:pt x="777" y="3841"/>
                  </a:lnTo>
                  <a:lnTo>
                    <a:pt x="0" y="4064"/>
                  </a:lnTo>
                  <a:lnTo>
                    <a:pt x="241" y="4260"/>
                  </a:lnTo>
                  <a:lnTo>
                    <a:pt x="768" y="4609"/>
                  </a:lnTo>
                  <a:lnTo>
                    <a:pt x="1313" y="4921"/>
                  </a:lnTo>
                  <a:lnTo>
                    <a:pt x="1893" y="5180"/>
                  </a:lnTo>
                  <a:lnTo>
                    <a:pt x="2492" y="5394"/>
                  </a:lnTo>
                  <a:lnTo>
                    <a:pt x="2707" y="5453"/>
                  </a:lnTo>
                  <a:lnTo>
                    <a:pt x="2707" y="5453"/>
                  </a:lnTo>
                  <a:lnTo>
                    <a:pt x="6983" y="3769"/>
                  </a:lnTo>
                  <a:lnTo>
                    <a:pt x="11270" y="2090"/>
                  </a:lnTo>
                  <a:lnTo>
                    <a:pt x="11413" y="1849"/>
                  </a:lnTo>
                  <a:lnTo>
                    <a:pt x="11672" y="1340"/>
                  </a:lnTo>
                  <a:lnTo>
                    <a:pt x="11895" y="822"/>
                  </a:lnTo>
                  <a:lnTo>
                    <a:pt x="12073" y="278"/>
                  </a:lnTo>
                  <a:lnTo>
                    <a:pt x="12154" y="1"/>
                  </a:lnTo>
                  <a:close/>
                  <a:moveTo>
                    <a:pt x="2707" y="5453"/>
                  </a:moveTo>
                  <a:lnTo>
                    <a:pt x="2697" y="5457"/>
                  </a:lnTo>
                  <a:lnTo>
                    <a:pt x="2729" y="5459"/>
                  </a:lnTo>
                  <a:lnTo>
                    <a:pt x="2729" y="5459"/>
                  </a:lnTo>
                  <a:lnTo>
                    <a:pt x="2707" y="5453"/>
                  </a:lnTo>
                  <a:close/>
                  <a:moveTo>
                    <a:pt x="9859" y="3787"/>
                  </a:moveTo>
                  <a:lnTo>
                    <a:pt x="9412" y="3841"/>
                  </a:lnTo>
                  <a:lnTo>
                    <a:pt x="8528" y="4046"/>
                  </a:lnTo>
                  <a:lnTo>
                    <a:pt x="7198" y="4484"/>
                  </a:lnTo>
                  <a:lnTo>
                    <a:pt x="5867" y="4957"/>
                  </a:lnTo>
                  <a:lnTo>
                    <a:pt x="4974" y="5225"/>
                  </a:lnTo>
                  <a:lnTo>
                    <a:pt x="4072" y="5412"/>
                  </a:lnTo>
                  <a:lnTo>
                    <a:pt x="3161" y="5484"/>
                  </a:lnTo>
                  <a:lnTo>
                    <a:pt x="2729" y="5459"/>
                  </a:lnTo>
                  <a:lnTo>
                    <a:pt x="2729" y="5459"/>
                  </a:lnTo>
                  <a:lnTo>
                    <a:pt x="3117" y="5564"/>
                  </a:lnTo>
                  <a:lnTo>
                    <a:pt x="3760" y="5680"/>
                  </a:lnTo>
                  <a:lnTo>
                    <a:pt x="4420" y="5734"/>
                  </a:lnTo>
                  <a:lnTo>
                    <a:pt x="4760" y="5743"/>
                  </a:lnTo>
                  <a:lnTo>
                    <a:pt x="5126" y="5734"/>
                  </a:lnTo>
                  <a:lnTo>
                    <a:pt x="5840" y="5662"/>
                  </a:lnTo>
                  <a:lnTo>
                    <a:pt x="6537" y="5528"/>
                  </a:lnTo>
                  <a:lnTo>
                    <a:pt x="7215" y="5341"/>
                  </a:lnTo>
                  <a:lnTo>
                    <a:pt x="7858" y="5091"/>
                  </a:lnTo>
                  <a:lnTo>
                    <a:pt x="8475" y="4778"/>
                  </a:lnTo>
                  <a:lnTo>
                    <a:pt x="9055" y="4421"/>
                  </a:lnTo>
                  <a:lnTo>
                    <a:pt x="9600" y="4010"/>
                  </a:lnTo>
                  <a:lnTo>
                    <a:pt x="9859" y="3787"/>
                  </a:lnTo>
                  <a:close/>
                </a:path>
              </a:pathLst>
            </a:custGeom>
            <a:solidFill>
              <a:srgbClr val="7D5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6937866" y="1983054"/>
              <a:ext cx="445374" cy="186708"/>
            </a:xfrm>
            <a:custGeom>
              <a:rect b="b" l="l" r="r" t="t"/>
              <a:pathLst>
                <a:path extrusionOk="0" h="4725" w="11271">
                  <a:moveTo>
                    <a:pt x="8913" y="1"/>
                  </a:moveTo>
                  <a:lnTo>
                    <a:pt x="7091" y="590"/>
                  </a:lnTo>
                  <a:lnTo>
                    <a:pt x="3430" y="1680"/>
                  </a:lnTo>
                  <a:lnTo>
                    <a:pt x="1590" y="2189"/>
                  </a:lnTo>
                  <a:lnTo>
                    <a:pt x="1340" y="2465"/>
                  </a:lnTo>
                  <a:lnTo>
                    <a:pt x="876" y="3055"/>
                  </a:lnTo>
                  <a:lnTo>
                    <a:pt x="483" y="3698"/>
                  </a:lnTo>
                  <a:lnTo>
                    <a:pt x="144" y="4376"/>
                  </a:lnTo>
                  <a:lnTo>
                    <a:pt x="1" y="4725"/>
                  </a:lnTo>
                  <a:lnTo>
                    <a:pt x="5171" y="3037"/>
                  </a:lnTo>
                  <a:lnTo>
                    <a:pt x="10333" y="1349"/>
                  </a:lnTo>
                  <a:lnTo>
                    <a:pt x="10806" y="1188"/>
                  </a:lnTo>
                  <a:lnTo>
                    <a:pt x="11270" y="1019"/>
                  </a:lnTo>
                  <a:lnTo>
                    <a:pt x="11002" y="849"/>
                  </a:lnTo>
                  <a:lnTo>
                    <a:pt x="10440" y="545"/>
                  </a:lnTo>
                  <a:lnTo>
                    <a:pt x="9841" y="287"/>
                  </a:lnTo>
                  <a:lnTo>
                    <a:pt x="9225" y="81"/>
                  </a:lnTo>
                  <a:lnTo>
                    <a:pt x="8913" y="1"/>
                  </a:lnTo>
                  <a:close/>
                </a:path>
              </a:pathLst>
            </a:custGeom>
            <a:solidFill>
              <a:srgbClr val="7D5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42"/>
            <p:cNvSpPr/>
            <p:nvPr/>
          </p:nvSpPr>
          <p:spPr>
            <a:xfrm>
              <a:off x="6931504" y="2185242"/>
              <a:ext cx="589011" cy="251632"/>
            </a:xfrm>
            <a:custGeom>
              <a:rect b="b" l="l" r="r" t="t"/>
              <a:pathLst>
                <a:path extrusionOk="0" h="6368" w="14906">
                  <a:moveTo>
                    <a:pt x="14566" y="1"/>
                  </a:moveTo>
                  <a:lnTo>
                    <a:pt x="12771" y="635"/>
                  </a:lnTo>
                  <a:lnTo>
                    <a:pt x="9154" y="1858"/>
                  </a:lnTo>
                  <a:lnTo>
                    <a:pt x="5520" y="3010"/>
                  </a:lnTo>
                  <a:lnTo>
                    <a:pt x="1849" y="4055"/>
                  </a:lnTo>
                  <a:lnTo>
                    <a:pt x="1" y="4519"/>
                  </a:lnTo>
                  <a:lnTo>
                    <a:pt x="162" y="5010"/>
                  </a:lnTo>
                  <a:lnTo>
                    <a:pt x="590" y="5930"/>
                  </a:lnTo>
                  <a:lnTo>
                    <a:pt x="849" y="6368"/>
                  </a:lnTo>
                  <a:lnTo>
                    <a:pt x="7877" y="4082"/>
                  </a:lnTo>
                  <a:lnTo>
                    <a:pt x="14905" y="1787"/>
                  </a:lnTo>
                  <a:lnTo>
                    <a:pt x="14860" y="1331"/>
                  </a:lnTo>
                  <a:lnTo>
                    <a:pt x="14700" y="429"/>
                  </a:lnTo>
                  <a:lnTo>
                    <a:pt x="14566" y="1"/>
                  </a:lnTo>
                  <a:close/>
                </a:path>
              </a:pathLst>
            </a:custGeom>
            <a:solidFill>
              <a:srgbClr val="7D5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42"/>
            <p:cNvSpPr/>
            <p:nvPr/>
          </p:nvSpPr>
          <p:spPr>
            <a:xfrm>
              <a:off x="6918465" y="2092781"/>
              <a:ext cx="571703" cy="221995"/>
            </a:xfrm>
            <a:custGeom>
              <a:rect b="b" l="l" r="r" t="t"/>
              <a:pathLst>
                <a:path extrusionOk="0" h="5618" w="14468">
                  <a:moveTo>
                    <a:pt x="13672" y="1"/>
                  </a:moveTo>
                  <a:lnTo>
                    <a:pt x="8073" y="1876"/>
                  </a:lnTo>
                  <a:lnTo>
                    <a:pt x="2465" y="3760"/>
                  </a:lnTo>
                  <a:lnTo>
                    <a:pt x="1858" y="3966"/>
                  </a:lnTo>
                  <a:lnTo>
                    <a:pt x="626" y="4350"/>
                  </a:lnTo>
                  <a:lnTo>
                    <a:pt x="9" y="4511"/>
                  </a:lnTo>
                  <a:lnTo>
                    <a:pt x="1" y="4573"/>
                  </a:lnTo>
                  <a:lnTo>
                    <a:pt x="1" y="4645"/>
                  </a:lnTo>
                  <a:lnTo>
                    <a:pt x="18" y="5136"/>
                  </a:lnTo>
                  <a:lnTo>
                    <a:pt x="63" y="5618"/>
                  </a:lnTo>
                  <a:lnTo>
                    <a:pt x="1903" y="5189"/>
                  </a:lnTo>
                  <a:lnTo>
                    <a:pt x="5546" y="4234"/>
                  </a:lnTo>
                  <a:lnTo>
                    <a:pt x="9145" y="3153"/>
                  </a:lnTo>
                  <a:lnTo>
                    <a:pt x="12708" y="1930"/>
                  </a:lnTo>
                  <a:lnTo>
                    <a:pt x="14467" y="1269"/>
                  </a:lnTo>
                  <a:lnTo>
                    <a:pt x="14297" y="930"/>
                  </a:lnTo>
                  <a:lnTo>
                    <a:pt x="13896" y="296"/>
                  </a:lnTo>
                  <a:lnTo>
                    <a:pt x="13672" y="1"/>
                  </a:lnTo>
                  <a:close/>
                </a:path>
              </a:pathLst>
            </a:custGeom>
            <a:solidFill>
              <a:srgbClr val="7D51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7" name="Google Shape;1727;p42"/>
          <p:cNvGrpSpPr/>
          <p:nvPr/>
        </p:nvGrpSpPr>
        <p:grpSpPr>
          <a:xfrm>
            <a:off x="4505841" y="4152805"/>
            <a:ext cx="392068" cy="388907"/>
            <a:chOff x="4151404" y="2984430"/>
            <a:chExt cx="392068" cy="388907"/>
          </a:xfrm>
        </p:grpSpPr>
        <p:sp>
          <p:nvSpPr>
            <p:cNvPr id="1728" name="Google Shape;1728;p42"/>
            <p:cNvSpPr/>
            <p:nvPr/>
          </p:nvSpPr>
          <p:spPr>
            <a:xfrm>
              <a:off x="4151404" y="2984430"/>
              <a:ext cx="392068" cy="388907"/>
            </a:xfrm>
            <a:custGeom>
              <a:rect b="b" l="l" r="r" t="t"/>
              <a:pathLst>
                <a:path extrusionOk="0" h="9842" w="9922">
                  <a:moveTo>
                    <a:pt x="5198" y="1"/>
                  </a:moveTo>
                  <a:lnTo>
                    <a:pt x="4725" y="10"/>
                  </a:lnTo>
                  <a:lnTo>
                    <a:pt x="4260" y="81"/>
                  </a:lnTo>
                  <a:lnTo>
                    <a:pt x="3903" y="144"/>
                  </a:lnTo>
                  <a:lnTo>
                    <a:pt x="3537" y="233"/>
                  </a:lnTo>
                  <a:lnTo>
                    <a:pt x="3099" y="376"/>
                  </a:lnTo>
                  <a:lnTo>
                    <a:pt x="2474" y="653"/>
                  </a:lnTo>
                  <a:lnTo>
                    <a:pt x="2072" y="885"/>
                  </a:lnTo>
                  <a:lnTo>
                    <a:pt x="1885" y="1019"/>
                  </a:lnTo>
                  <a:lnTo>
                    <a:pt x="1608" y="1233"/>
                  </a:lnTo>
                  <a:lnTo>
                    <a:pt x="1108" y="1733"/>
                  </a:lnTo>
                  <a:lnTo>
                    <a:pt x="697" y="2314"/>
                  </a:lnTo>
                  <a:lnTo>
                    <a:pt x="376" y="2948"/>
                  </a:lnTo>
                  <a:lnTo>
                    <a:pt x="153" y="3626"/>
                  </a:lnTo>
                  <a:lnTo>
                    <a:pt x="28" y="4323"/>
                  </a:lnTo>
                  <a:lnTo>
                    <a:pt x="1" y="5037"/>
                  </a:lnTo>
                  <a:lnTo>
                    <a:pt x="81" y="5743"/>
                  </a:lnTo>
                  <a:lnTo>
                    <a:pt x="170" y="6091"/>
                  </a:lnTo>
                  <a:lnTo>
                    <a:pt x="269" y="6430"/>
                  </a:lnTo>
                  <a:lnTo>
                    <a:pt x="563" y="7082"/>
                  </a:lnTo>
                  <a:lnTo>
                    <a:pt x="947" y="7681"/>
                  </a:lnTo>
                  <a:lnTo>
                    <a:pt x="1403" y="8216"/>
                  </a:lnTo>
                  <a:lnTo>
                    <a:pt x="1939" y="8699"/>
                  </a:lnTo>
                  <a:lnTo>
                    <a:pt x="2519" y="9101"/>
                  </a:lnTo>
                  <a:lnTo>
                    <a:pt x="3162" y="9422"/>
                  </a:lnTo>
                  <a:lnTo>
                    <a:pt x="3832" y="9654"/>
                  </a:lnTo>
                  <a:lnTo>
                    <a:pt x="4180" y="9735"/>
                  </a:lnTo>
                  <a:lnTo>
                    <a:pt x="4546" y="9797"/>
                  </a:lnTo>
                  <a:lnTo>
                    <a:pt x="5287" y="9842"/>
                  </a:lnTo>
                  <a:lnTo>
                    <a:pt x="6028" y="9779"/>
                  </a:lnTo>
                  <a:lnTo>
                    <a:pt x="6752" y="9627"/>
                  </a:lnTo>
                  <a:lnTo>
                    <a:pt x="7100" y="9502"/>
                  </a:lnTo>
                  <a:lnTo>
                    <a:pt x="7448" y="9368"/>
                  </a:lnTo>
                  <a:lnTo>
                    <a:pt x="8100" y="9011"/>
                  </a:lnTo>
                  <a:lnTo>
                    <a:pt x="8395" y="8788"/>
                  </a:lnTo>
                  <a:lnTo>
                    <a:pt x="8645" y="8574"/>
                  </a:lnTo>
                  <a:lnTo>
                    <a:pt x="9074" y="8074"/>
                  </a:lnTo>
                  <a:lnTo>
                    <a:pt x="9422" y="7511"/>
                  </a:lnTo>
                  <a:lnTo>
                    <a:pt x="9672" y="6904"/>
                  </a:lnTo>
                  <a:lnTo>
                    <a:pt x="9770" y="6582"/>
                  </a:lnTo>
                  <a:lnTo>
                    <a:pt x="9842" y="6279"/>
                  </a:lnTo>
                  <a:lnTo>
                    <a:pt x="9913" y="5671"/>
                  </a:lnTo>
                  <a:lnTo>
                    <a:pt x="9922" y="5368"/>
                  </a:lnTo>
                  <a:lnTo>
                    <a:pt x="9913" y="5037"/>
                  </a:lnTo>
                  <a:lnTo>
                    <a:pt x="9833" y="4377"/>
                  </a:lnTo>
                  <a:lnTo>
                    <a:pt x="9752" y="4055"/>
                  </a:lnTo>
                  <a:lnTo>
                    <a:pt x="9672" y="3752"/>
                  </a:lnTo>
                  <a:lnTo>
                    <a:pt x="9449" y="3153"/>
                  </a:lnTo>
                  <a:lnTo>
                    <a:pt x="9172" y="2573"/>
                  </a:lnTo>
                  <a:lnTo>
                    <a:pt x="8841" y="2028"/>
                  </a:lnTo>
                  <a:lnTo>
                    <a:pt x="8654" y="1769"/>
                  </a:lnTo>
                  <a:lnTo>
                    <a:pt x="8404" y="1439"/>
                  </a:lnTo>
                  <a:lnTo>
                    <a:pt x="7975" y="992"/>
                  </a:lnTo>
                  <a:lnTo>
                    <a:pt x="7663" y="724"/>
                  </a:lnTo>
                  <a:lnTo>
                    <a:pt x="7484" y="608"/>
                  </a:lnTo>
                  <a:lnTo>
                    <a:pt x="7234" y="447"/>
                  </a:lnTo>
                  <a:lnTo>
                    <a:pt x="6680" y="215"/>
                  </a:lnTo>
                  <a:lnTo>
                    <a:pt x="6100" y="72"/>
                  </a:lnTo>
                  <a:lnTo>
                    <a:pt x="5502" y="1"/>
                  </a:lnTo>
                  <a:close/>
                </a:path>
              </a:pathLst>
            </a:custGeom>
            <a:solidFill>
              <a:srgbClr val="FBC5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42"/>
            <p:cNvSpPr/>
            <p:nvPr/>
          </p:nvSpPr>
          <p:spPr>
            <a:xfrm>
              <a:off x="4182105" y="3128770"/>
              <a:ext cx="66030" cy="65674"/>
            </a:xfrm>
            <a:custGeom>
              <a:rect b="b" l="l" r="r" t="t"/>
              <a:pathLst>
                <a:path extrusionOk="0" h="1662" w="1671">
                  <a:moveTo>
                    <a:pt x="858" y="0"/>
                  </a:moveTo>
                  <a:lnTo>
                    <a:pt x="715" y="18"/>
                  </a:lnTo>
                  <a:lnTo>
                    <a:pt x="617" y="45"/>
                  </a:lnTo>
                  <a:lnTo>
                    <a:pt x="411" y="116"/>
                  </a:lnTo>
                  <a:lnTo>
                    <a:pt x="322" y="179"/>
                  </a:lnTo>
                  <a:lnTo>
                    <a:pt x="224" y="250"/>
                  </a:lnTo>
                  <a:lnTo>
                    <a:pt x="90" y="447"/>
                  </a:lnTo>
                  <a:lnTo>
                    <a:pt x="10" y="679"/>
                  </a:lnTo>
                  <a:lnTo>
                    <a:pt x="1" y="911"/>
                  </a:lnTo>
                  <a:lnTo>
                    <a:pt x="27" y="1027"/>
                  </a:lnTo>
                  <a:lnTo>
                    <a:pt x="72" y="1143"/>
                  </a:lnTo>
                  <a:lnTo>
                    <a:pt x="197" y="1349"/>
                  </a:lnTo>
                  <a:lnTo>
                    <a:pt x="376" y="1509"/>
                  </a:lnTo>
                  <a:lnTo>
                    <a:pt x="590" y="1617"/>
                  </a:lnTo>
                  <a:lnTo>
                    <a:pt x="706" y="1643"/>
                  </a:lnTo>
                  <a:lnTo>
                    <a:pt x="831" y="1661"/>
                  </a:lnTo>
                  <a:lnTo>
                    <a:pt x="1081" y="1643"/>
                  </a:lnTo>
                  <a:lnTo>
                    <a:pt x="1197" y="1608"/>
                  </a:lnTo>
                  <a:lnTo>
                    <a:pt x="1313" y="1554"/>
                  </a:lnTo>
                  <a:lnTo>
                    <a:pt x="1412" y="1483"/>
                  </a:lnTo>
                  <a:lnTo>
                    <a:pt x="1528" y="1375"/>
                  </a:lnTo>
                  <a:lnTo>
                    <a:pt x="1662" y="1072"/>
                  </a:lnTo>
                  <a:lnTo>
                    <a:pt x="1671" y="911"/>
                  </a:lnTo>
                  <a:lnTo>
                    <a:pt x="1662" y="750"/>
                  </a:lnTo>
                  <a:lnTo>
                    <a:pt x="1546" y="438"/>
                  </a:lnTo>
                  <a:lnTo>
                    <a:pt x="1456" y="304"/>
                  </a:lnTo>
                  <a:lnTo>
                    <a:pt x="1367" y="197"/>
                  </a:lnTo>
                  <a:lnTo>
                    <a:pt x="1260" y="107"/>
                  </a:lnTo>
                  <a:lnTo>
                    <a:pt x="1135" y="45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E0AA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2"/>
            <p:cNvSpPr/>
            <p:nvPr/>
          </p:nvSpPr>
          <p:spPr>
            <a:xfrm>
              <a:off x="4243153" y="3250865"/>
              <a:ext cx="44494" cy="44494"/>
            </a:xfrm>
            <a:custGeom>
              <a:rect b="b" l="l" r="r" t="t"/>
              <a:pathLst>
                <a:path extrusionOk="0" h="1126" w="1126">
                  <a:moveTo>
                    <a:pt x="581" y="0"/>
                  </a:moveTo>
                  <a:lnTo>
                    <a:pt x="483" y="9"/>
                  </a:lnTo>
                  <a:lnTo>
                    <a:pt x="340" y="45"/>
                  </a:lnTo>
                  <a:lnTo>
                    <a:pt x="215" y="116"/>
                  </a:lnTo>
                  <a:lnTo>
                    <a:pt x="152" y="170"/>
                  </a:lnTo>
                  <a:lnTo>
                    <a:pt x="63" y="304"/>
                  </a:lnTo>
                  <a:lnTo>
                    <a:pt x="9" y="455"/>
                  </a:lnTo>
                  <a:lnTo>
                    <a:pt x="1" y="616"/>
                  </a:lnTo>
                  <a:lnTo>
                    <a:pt x="18" y="697"/>
                  </a:lnTo>
                  <a:lnTo>
                    <a:pt x="45" y="768"/>
                  </a:lnTo>
                  <a:lnTo>
                    <a:pt x="134" y="911"/>
                  </a:lnTo>
                  <a:lnTo>
                    <a:pt x="251" y="1018"/>
                  </a:lnTo>
                  <a:lnTo>
                    <a:pt x="393" y="1089"/>
                  </a:lnTo>
                  <a:lnTo>
                    <a:pt x="474" y="1107"/>
                  </a:lnTo>
                  <a:lnTo>
                    <a:pt x="554" y="1125"/>
                  </a:lnTo>
                  <a:lnTo>
                    <a:pt x="724" y="1107"/>
                  </a:lnTo>
                  <a:lnTo>
                    <a:pt x="804" y="1081"/>
                  </a:lnTo>
                  <a:lnTo>
                    <a:pt x="885" y="1054"/>
                  </a:lnTo>
                  <a:lnTo>
                    <a:pt x="956" y="1000"/>
                  </a:lnTo>
                  <a:lnTo>
                    <a:pt x="1036" y="929"/>
                  </a:lnTo>
                  <a:lnTo>
                    <a:pt x="1117" y="723"/>
                  </a:lnTo>
                  <a:lnTo>
                    <a:pt x="1126" y="616"/>
                  </a:lnTo>
                  <a:lnTo>
                    <a:pt x="1117" y="500"/>
                  </a:lnTo>
                  <a:lnTo>
                    <a:pt x="1045" y="295"/>
                  </a:lnTo>
                  <a:lnTo>
                    <a:pt x="983" y="205"/>
                  </a:lnTo>
                  <a:lnTo>
                    <a:pt x="929" y="134"/>
                  </a:lnTo>
                  <a:lnTo>
                    <a:pt x="849" y="71"/>
                  </a:lnTo>
                  <a:lnTo>
                    <a:pt x="768" y="27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rgbClr val="E0AA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4346519" y="3155244"/>
              <a:ext cx="110840" cy="110484"/>
            </a:xfrm>
            <a:custGeom>
              <a:rect b="b" l="l" r="r" t="t"/>
              <a:pathLst>
                <a:path extrusionOk="0" h="2796" w="2805">
                  <a:moveTo>
                    <a:pt x="1439" y="0"/>
                  </a:moveTo>
                  <a:lnTo>
                    <a:pt x="1207" y="27"/>
                  </a:lnTo>
                  <a:lnTo>
                    <a:pt x="1028" y="63"/>
                  </a:lnTo>
                  <a:lnTo>
                    <a:pt x="689" y="196"/>
                  </a:lnTo>
                  <a:lnTo>
                    <a:pt x="537" y="295"/>
                  </a:lnTo>
                  <a:lnTo>
                    <a:pt x="376" y="420"/>
                  </a:lnTo>
                  <a:lnTo>
                    <a:pt x="144" y="750"/>
                  </a:lnTo>
                  <a:lnTo>
                    <a:pt x="19" y="1134"/>
                  </a:lnTo>
                  <a:lnTo>
                    <a:pt x="1" y="1536"/>
                  </a:lnTo>
                  <a:lnTo>
                    <a:pt x="46" y="1732"/>
                  </a:lnTo>
                  <a:lnTo>
                    <a:pt x="108" y="1920"/>
                  </a:lnTo>
                  <a:lnTo>
                    <a:pt x="331" y="2259"/>
                  </a:lnTo>
                  <a:lnTo>
                    <a:pt x="626" y="2527"/>
                  </a:lnTo>
                  <a:lnTo>
                    <a:pt x="983" y="2715"/>
                  </a:lnTo>
                  <a:lnTo>
                    <a:pt x="1180" y="2759"/>
                  </a:lnTo>
                  <a:lnTo>
                    <a:pt x="1394" y="2795"/>
                  </a:lnTo>
                  <a:lnTo>
                    <a:pt x="1805" y="2759"/>
                  </a:lnTo>
                  <a:lnTo>
                    <a:pt x="2010" y="2697"/>
                  </a:lnTo>
                  <a:lnTo>
                    <a:pt x="2198" y="2616"/>
                  </a:lnTo>
                  <a:lnTo>
                    <a:pt x="2376" y="2491"/>
                  </a:lnTo>
                  <a:lnTo>
                    <a:pt x="2475" y="2402"/>
                  </a:lnTo>
                  <a:lnTo>
                    <a:pt x="2635" y="2179"/>
                  </a:lnTo>
                  <a:lnTo>
                    <a:pt x="2742" y="1929"/>
                  </a:lnTo>
                  <a:lnTo>
                    <a:pt x="2805" y="1661"/>
                  </a:lnTo>
                  <a:lnTo>
                    <a:pt x="2805" y="1527"/>
                  </a:lnTo>
                  <a:lnTo>
                    <a:pt x="2805" y="1384"/>
                  </a:lnTo>
                  <a:lnTo>
                    <a:pt x="2751" y="1116"/>
                  </a:lnTo>
                  <a:lnTo>
                    <a:pt x="2600" y="741"/>
                  </a:lnTo>
                  <a:lnTo>
                    <a:pt x="2448" y="509"/>
                  </a:lnTo>
                  <a:lnTo>
                    <a:pt x="2376" y="420"/>
                  </a:lnTo>
                  <a:lnTo>
                    <a:pt x="2216" y="250"/>
                  </a:lnTo>
                  <a:lnTo>
                    <a:pt x="2117" y="179"/>
                  </a:lnTo>
                  <a:lnTo>
                    <a:pt x="2019" y="116"/>
                  </a:lnTo>
                  <a:lnTo>
                    <a:pt x="1796" y="45"/>
                  </a:lnTo>
                  <a:lnTo>
                    <a:pt x="1439" y="0"/>
                  </a:lnTo>
                  <a:close/>
                </a:path>
              </a:pathLst>
            </a:custGeom>
            <a:solidFill>
              <a:srgbClr val="E0AA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4264332" y="3070528"/>
              <a:ext cx="70613" cy="70258"/>
            </a:xfrm>
            <a:custGeom>
              <a:rect b="b" l="l" r="r" t="t"/>
              <a:pathLst>
                <a:path extrusionOk="0" h="1778" w="1787">
                  <a:moveTo>
                    <a:pt x="920" y="1"/>
                  </a:moveTo>
                  <a:lnTo>
                    <a:pt x="768" y="19"/>
                  </a:lnTo>
                  <a:lnTo>
                    <a:pt x="652" y="45"/>
                  </a:lnTo>
                  <a:lnTo>
                    <a:pt x="438" y="126"/>
                  </a:lnTo>
                  <a:lnTo>
                    <a:pt x="340" y="188"/>
                  </a:lnTo>
                  <a:lnTo>
                    <a:pt x="241" y="269"/>
                  </a:lnTo>
                  <a:lnTo>
                    <a:pt x="99" y="474"/>
                  </a:lnTo>
                  <a:lnTo>
                    <a:pt x="9" y="724"/>
                  </a:lnTo>
                  <a:lnTo>
                    <a:pt x="0" y="974"/>
                  </a:lnTo>
                  <a:lnTo>
                    <a:pt x="27" y="1108"/>
                  </a:lnTo>
                  <a:lnTo>
                    <a:pt x="72" y="1224"/>
                  </a:lnTo>
                  <a:lnTo>
                    <a:pt x="206" y="1439"/>
                  </a:lnTo>
                  <a:lnTo>
                    <a:pt x="402" y="1617"/>
                  </a:lnTo>
                  <a:lnTo>
                    <a:pt x="634" y="1733"/>
                  </a:lnTo>
                  <a:lnTo>
                    <a:pt x="759" y="1760"/>
                  </a:lnTo>
                  <a:lnTo>
                    <a:pt x="884" y="1778"/>
                  </a:lnTo>
                  <a:lnTo>
                    <a:pt x="1152" y="1760"/>
                  </a:lnTo>
                  <a:lnTo>
                    <a:pt x="1286" y="1715"/>
                  </a:lnTo>
                  <a:lnTo>
                    <a:pt x="1402" y="1671"/>
                  </a:lnTo>
                  <a:lnTo>
                    <a:pt x="1518" y="1590"/>
                  </a:lnTo>
                  <a:lnTo>
                    <a:pt x="1643" y="1465"/>
                  </a:lnTo>
                  <a:lnTo>
                    <a:pt x="1777" y="1144"/>
                  </a:lnTo>
                  <a:lnTo>
                    <a:pt x="1786" y="974"/>
                  </a:lnTo>
                  <a:lnTo>
                    <a:pt x="1777" y="796"/>
                  </a:lnTo>
                  <a:lnTo>
                    <a:pt x="1661" y="474"/>
                  </a:lnTo>
                  <a:lnTo>
                    <a:pt x="1563" y="322"/>
                  </a:lnTo>
                  <a:lnTo>
                    <a:pt x="1465" y="206"/>
                  </a:lnTo>
                  <a:lnTo>
                    <a:pt x="1349" y="117"/>
                  </a:lnTo>
                  <a:lnTo>
                    <a:pt x="1224" y="45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E0AA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4290806" y="2984430"/>
              <a:ext cx="70929" cy="50500"/>
            </a:xfrm>
            <a:custGeom>
              <a:rect b="b" l="l" r="r" t="t"/>
              <a:pathLst>
                <a:path extrusionOk="0" h="1278" w="1795">
                  <a:moveTo>
                    <a:pt x="1670" y="1"/>
                  </a:moveTo>
                  <a:lnTo>
                    <a:pt x="1197" y="10"/>
                  </a:lnTo>
                  <a:lnTo>
                    <a:pt x="732" y="81"/>
                  </a:lnTo>
                  <a:lnTo>
                    <a:pt x="375" y="144"/>
                  </a:lnTo>
                  <a:lnTo>
                    <a:pt x="9" y="233"/>
                  </a:lnTo>
                  <a:lnTo>
                    <a:pt x="0" y="421"/>
                  </a:lnTo>
                  <a:lnTo>
                    <a:pt x="36" y="599"/>
                  </a:lnTo>
                  <a:lnTo>
                    <a:pt x="72" y="724"/>
                  </a:lnTo>
                  <a:lnTo>
                    <a:pt x="214" y="939"/>
                  </a:lnTo>
                  <a:lnTo>
                    <a:pt x="402" y="1108"/>
                  </a:lnTo>
                  <a:lnTo>
                    <a:pt x="634" y="1224"/>
                  </a:lnTo>
                  <a:lnTo>
                    <a:pt x="759" y="1260"/>
                  </a:lnTo>
                  <a:lnTo>
                    <a:pt x="884" y="1278"/>
                  </a:lnTo>
                  <a:lnTo>
                    <a:pt x="1152" y="1251"/>
                  </a:lnTo>
                  <a:lnTo>
                    <a:pt x="1286" y="1215"/>
                  </a:lnTo>
                  <a:lnTo>
                    <a:pt x="1411" y="1162"/>
                  </a:lnTo>
                  <a:lnTo>
                    <a:pt x="1518" y="1081"/>
                  </a:lnTo>
                  <a:lnTo>
                    <a:pt x="1643" y="965"/>
                  </a:lnTo>
                  <a:lnTo>
                    <a:pt x="1777" y="644"/>
                  </a:lnTo>
                  <a:lnTo>
                    <a:pt x="1795" y="465"/>
                  </a:lnTo>
                  <a:lnTo>
                    <a:pt x="1786" y="349"/>
                  </a:lnTo>
                  <a:lnTo>
                    <a:pt x="1724" y="108"/>
                  </a:lnTo>
                  <a:lnTo>
                    <a:pt x="1670" y="1"/>
                  </a:lnTo>
                  <a:close/>
                </a:path>
              </a:pathLst>
            </a:custGeom>
            <a:solidFill>
              <a:srgbClr val="E0AA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4421001" y="3091707"/>
              <a:ext cx="40977" cy="41333"/>
            </a:xfrm>
            <a:custGeom>
              <a:rect b="b" l="l" r="r" t="t"/>
              <a:pathLst>
                <a:path extrusionOk="0" h="1046" w="1037">
                  <a:moveTo>
                    <a:pt x="536" y="1"/>
                  </a:moveTo>
                  <a:lnTo>
                    <a:pt x="447" y="18"/>
                  </a:lnTo>
                  <a:lnTo>
                    <a:pt x="313" y="45"/>
                  </a:lnTo>
                  <a:lnTo>
                    <a:pt x="197" y="117"/>
                  </a:lnTo>
                  <a:lnTo>
                    <a:pt x="134" y="161"/>
                  </a:lnTo>
                  <a:lnTo>
                    <a:pt x="45" y="286"/>
                  </a:lnTo>
                  <a:lnTo>
                    <a:pt x="0" y="420"/>
                  </a:lnTo>
                  <a:lnTo>
                    <a:pt x="0" y="572"/>
                  </a:lnTo>
                  <a:lnTo>
                    <a:pt x="9" y="644"/>
                  </a:lnTo>
                  <a:lnTo>
                    <a:pt x="36" y="715"/>
                  </a:lnTo>
                  <a:lnTo>
                    <a:pt x="116" y="849"/>
                  </a:lnTo>
                  <a:lnTo>
                    <a:pt x="295" y="992"/>
                  </a:lnTo>
                  <a:lnTo>
                    <a:pt x="438" y="1028"/>
                  </a:lnTo>
                  <a:lnTo>
                    <a:pt x="509" y="1045"/>
                  </a:lnTo>
                  <a:lnTo>
                    <a:pt x="670" y="1028"/>
                  </a:lnTo>
                  <a:lnTo>
                    <a:pt x="741" y="1010"/>
                  </a:lnTo>
                  <a:lnTo>
                    <a:pt x="813" y="974"/>
                  </a:lnTo>
                  <a:lnTo>
                    <a:pt x="875" y="929"/>
                  </a:lnTo>
                  <a:lnTo>
                    <a:pt x="956" y="858"/>
                  </a:lnTo>
                  <a:lnTo>
                    <a:pt x="1036" y="670"/>
                  </a:lnTo>
                  <a:lnTo>
                    <a:pt x="1036" y="572"/>
                  </a:lnTo>
                  <a:lnTo>
                    <a:pt x="1036" y="474"/>
                  </a:lnTo>
                  <a:lnTo>
                    <a:pt x="965" y="277"/>
                  </a:lnTo>
                  <a:lnTo>
                    <a:pt x="902" y="188"/>
                  </a:lnTo>
                  <a:lnTo>
                    <a:pt x="849" y="126"/>
                  </a:lnTo>
                  <a:lnTo>
                    <a:pt x="786" y="72"/>
                  </a:lnTo>
                  <a:lnTo>
                    <a:pt x="706" y="27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E0AA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4353948" y="3308357"/>
              <a:ext cx="41333" cy="40977"/>
            </a:xfrm>
            <a:custGeom>
              <a:rect b="b" l="l" r="r" t="t"/>
              <a:pathLst>
                <a:path extrusionOk="0" h="1037" w="1046">
                  <a:moveTo>
                    <a:pt x="536" y="1"/>
                  </a:moveTo>
                  <a:lnTo>
                    <a:pt x="447" y="10"/>
                  </a:lnTo>
                  <a:lnTo>
                    <a:pt x="313" y="45"/>
                  </a:lnTo>
                  <a:lnTo>
                    <a:pt x="197" y="108"/>
                  </a:lnTo>
                  <a:lnTo>
                    <a:pt x="134" y="161"/>
                  </a:lnTo>
                  <a:lnTo>
                    <a:pt x="54" y="277"/>
                  </a:lnTo>
                  <a:lnTo>
                    <a:pt x="1" y="420"/>
                  </a:lnTo>
                  <a:lnTo>
                    <a:pt x="1" y="572"/>
                  </a:lnTo>
                  <a:lnTo>
                    <a:pt x="9" y="644"/>
                  </a:lnTo>
                  <a:lnTo>
                    <a:pt x="36" y="715"/>
                  </a:lnTo>
                  <a:lnTo>
                    <a:pt x="117" y="840"/>
                  </a:lnTo>
                  <a:lnTo>
                    <a:pt x="295" y="983"/>
                  </a:lnTo>
                  <a:lnTo>
                    <a:pt x="438" y="1028"/>
                  </a:lnTo>
                  <a:lnTo>
                    <a:pt x="510" y="1036"/>
                  </a:lnTo>
                  <a:lnTo>
                    <a:pt x="670" y="1028"/>
                  </a:lnTo>
                  <a:lnTo>
                    <a:pt x="742" y="1001"/>
                  </a:lnTo>
                  <a:lnTo>
                    <a:pt x="813" y="974"/>
                  </a:lnTo>
                  <a:lnTo>
                    <a:pt x="876" y="929"/>
                  </a:lnTo>
                  <a:lnTo>
                    <a:pt x="956" y="858"/>
                  </a:lnTo>
                  <a:lnTo>
                    <a:pt x="1036" y="670"/>
                  </a:lnTo>
                  <a:lnTo>
                    <a:pt x="1045" y="572"/>
                  </a:lnTo>
                  <a:lnTo>
                    <a:pt x="1036" y="465"/>
                  </a:lnTo>
                  <a:lnTo>
                    <a:pt x="965" y="277"/>
                  </a:lnTo>
                  <a:lnTo>
                    <a:pt x="911" y="188"/>
                  </a:lnTo>
                  <a:lnTo>
                    <a:pt x="849" y="117"/>
                  </a:lnTo>
                  <a:lnTo>
                    <a:pt x="786" y="63"/>
                  </a:lnTo>
                  <a:lnTo>
                    <a:pt x="706" y="27"/>
                  </a:lnTo>
                  <a:lnTo>
                    <a:pt x="536" y="1"/>
                  </a:lnTo>
                  <a:close/>
                </a:path>
              </a:pathLst>
            </a:custGeom>
            <a:solidFill>
              <a:srgbClr val="E0AA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4495088" y="3144655"/>
              <a:ext cx="48366" cy="99894"/>
            </a:xfrm>
            <a:custGeom>
              <a:rect b="b" l="l" r="r" t="t"/>
              <a:pathLst>
                <a:path extrusionOk="0" h="2528" w="1224">
                  <a:moveTo>
                    <a:pt x="1054" y="0"/>
                  </a:moveTo>
                  <a:lnTo>
                    <a:pt x="911" y="36"/>
                  </a:lnTo>
                  <a:lnTo>
                    <a:pt x="626" y="152"/>
                  </a:lnTo>
                  <a:lnTo>
                    <a:pt x="501" y="232"/>
                  </a:lnTo>
                  <a:lnTo>
                    <a:pt x="349" y="357"/>
                  </a:lnTo>
                  <a:lnTo>
                    <a:pt x="134" y="661"/>
                  </a:lnTo>
                  <a:lnTo>
                    <a:pt x="18" y="1009"/>
                  </a:lnTo>
                  <a:lnTo>
                    <a:pt x="1" y="1393"/>
                  </a:lnTo>
                  <a:lnTo>
                    <a:pt x="45" y="1572"/>
                  </a:lnTo>
                  <a:lnTo>
                    <a:pt x="99" y="1750"/>
                  </a:lnTo>
                  <a:lnTo>
                    <a:pt x="295" y="2054"/>
                  </a:lnTo>
                  <a:lnTo>
                    <a:pt x="563" y="2304"/>
                  </a:lnTo>
                  <a:lnTo>
                    <a:pt x="894" y="2474"/>
                  </a:lnTo>
                  <a:lnTo>
                    <a:pt x="1072" y="2527"/>
                  </a:lnTo>
                  <a:lnTo>
                    <a:pt x="1144" y="2224"/>
                  </a:lnTo>
                  <a:lnTo>
                    <a:pt x="1215" y="1616"/>
                  </a:lnTo>
                  <a:lnTo>
                    <a:pt x="1224" y="1313"/>
                  </a:lnTo>
                  <a:lnTo>
                    <a:pt x="1215" y="982"/>
                  </a:lnTo>
                  <a:lnTo>
                    <a:pt x="1135" y="322"/>
                  </a:lnTo>
                  <a:lnTo>
                    <a:pt x="1054" y="0"/>
                  </a:lnTo>
                  <a:close/>
                </a:path>
              </a:pathLst>
            </a:custGeom>
            <a:solidFill>
              <a:srgbClr val="E0AA0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7" name="Google Shape;1737;p42"/>
          <p:cNvSpPr/>
          <p:nvPr/>
        </p:nvSpPr>
        <p:spPr>
          <a:xfrm>
            <a:off x="6277672" y="2816580"/>
            <a:ext cx="135219" cy="128673"/>
          </a:xfrm>
          <a:custGeom>
            <a:rect b="b" l="l" r="r" t="t"/>
            <a:pathLst>
              <a:path extrusionOk="0" h="2457" w="2582">
                <a:moveTo>
                  <a:pt x="1153" y="1"/>
                </a:moveTo>
                <a:lnTo>
                  <a:pt x="965" y="37"/>
                </a:lnTo>
                <a:lnTo>
                  <a:pt x="769" y="90"/>
                </a:lnTo>
                <a:lnTo>
                  <a:pt x="412" y="305"/>
                </a:lnTo>
                <a:lnTo>
                  <a:pt x="269" y="447"/>
                </a:lnTo>
                <a:lnTo>
                  <a:pt x="144" y="599"/>
                </a:lnTo>
                <a:lnTo>
                  <a:pt x="63" y="778"/>
                </a:lnTo>
                <a:lnTo>
                  <a:pt x="19" y="903"/>
                </a:lnTo>
                <a:lnTo>
                  <a:pt x="1" y="1153"/>
                </a:lnTo>
                <a:lnTo>
                  <a:pt x="63" y="1546"/>
                </a:lnTo>
                <a:lnTo>
                  <a:pt x="144" y="1796"/>
                </a:lnTo>
                <a:lnTo>
                  <a:pt x="188" y="1912"/>
                </a:lnTo>
                <a:lnTo>
                  <a:pt x="304" y="2144"/>
                </a:lnTo>
                <a:lnTo>
                  <a:pt x="394" y="2233"/>
                </a:lnTo>
                <a:lnTo>
                  <a:pt x="537" y="2341"/>
                </a:lnTo>
                <a:lnTo>
                  <a:pt x="706" y="2394"/>
                </a:lnTo>
                <a:lnTo>
                  <a:pt x="938" y="2457"/>
                </a:lnTo>
                <a:lnTo>
                  <a:pt x="1421" y="2457"/>
                </a:lnTo>
                <a:lnTo>
                  <a:pt x="1662" y="2412"/>
                </a:lnTo>
                <a:lnTo>
                  <a:pt x="1831" y="2358"/>
                </a:lnTo>
                <a:lnTo>
                  <a:pt x="2162" y="2189"/>
                </a:lnTo>
                <a:lnTo>
                  <a:pt x="2296" y="2055"/>
                </a:lnTo>
                <a:lnTo>
                  <a:pt x="2430" y="1903"/>
                </a:lnTo>
                <a:lnTo>
                  <a:pt x="2573" y="1537"/>
                </a:lnTo>
                <a:lnTo>
                  <a:pt x="2582" y="1126"/>
                </a:lnTo>
                <a:lnTo>
                  <a:pt x="2474" y="733"/>
                </a:lnTo>
                <a:lnTo>
                  <a:pt x="2367" y="555"/>
                </a:lnTo>
                <a:lnTo>
                  <a:pt x="2242" y="403"/>
                </a:lnTo>
                <a:lnTo>
                  <a:pt x="1921" y="162"/>
                </a:lnTo>
                <a:lnTo>
                  <a:pt x="1546" y="19"/>
                </a:lnTo>
                <a:lnTo>
                  <a:pt x="1153" y="1"/>
                </a:lnTo>
                <a:close/>
              </a:path>
            </a:pathLst>
          </a:custGeom>
          <a:solidFill>
            <a:srgbClr val="FBC5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8" name="Google Shape;1738;p42"/>
          <p:cNvSpPr/>
          <p:nvPr/>
        </p:nvSpPr>
        <p:spPr>
          <a:xfrm>
            <a:off x="1170573" y="2656434"/>
            <a:ext cx="120402" cy="120007"/>
          </a:xfrm>
          <a:custGeom>
            <a:rect b="b" l="l" r="r" t="t"/>
            <a:pathLst>
              <a:path extrusionOk="0" h="3037" w="3047">
                <a:moveTo>
                  <a:pt x="1599" y="0"/>
                </a:moveTo>
                <a:lnTo>
                  <a:pt x="1448" y="9"/>
                </a:lnTo>
                <a:lnTo>
                  <a:pt x="1305" y="27"/>
                </a:lnTo>
                <a:lnTo>
                  <a:pt x="1198" y="45"/>
                </a:lnTo>
                <a:lnTo>
                  <a:pt x="1081" y="72"/>
                </a:lnTo>
                <a:lnTo>
                  <a:pt x="948" y="116"/>
                </a:lnTo>
                <a:lnTo>
                  <a:pt x="697" y="233"/>
                </a:lnTo>
                <a:lnTo>
                  <a:pt x="581" y="313"/>
                </a:lnTo>
                <a:lnTo>
                  <a:pt x="412" y="456"/>
                </a:lnTo>
                <a:lnTo>
                  <a:pt x="153" y="813"/>
                </a:lnTo>
                <a:lnTo>
                  <a:pt x="19" y="1224"/>
                </a:lnTo>
                <a:lnTo>
                  <a:pt x="1" y="1661"/>
                </a:lnTo>
                <a:lnTo>
                  <a:pt x="46" y="1876"/>
                </a:lnTo>
                <a:lnTo>
                  <a:pt x="117" y="2090"/>
                </a:lnTo>
                <a:lnTo>
                  <a:pt x="349" y="2456"/>
                </a:lnTo>
                <a:lnTo>
                  <a:pt x="680" y="2751"/>
                </a:lnTo>
                <a:lnTo>
                  <a:pt x="1073" y="2947"/>
                </a:lnTo>
                <a:lnTo>
                  <a:pt x="1287" y="3001"/>
                </a:lnTo>
                <a:lnTo>
                  <a:pt x="1510" y="3037"/>
                </a:lnTo>
                <a:lnTo>
                  <a:pt x="1966" y="3001"/>
                </a:lnTo>
                <a:lnTo>
                  <a:pt x="2180" y="2929"/>
                </a:lnTo>
                <a:lnTo>
                  <a:pt x="2394" y="2840"/>
                </a:lnTo>
                <a:lnTo>
                  <a:pt x="2582" y="2706"/>
                </a:lnTo>
                <a:lnTo>
                  <a:pt x="2725" y="2572"/>
                </a:lnTo>
                <a:lnTo>
                  <a:pt x="2939" y="2224"/>
                </a:lnTo>
                <a:lnTo>
                  <a:pt x="3001" y="2027"/>
                </a:lnTo>
                <a:lnTo>
                  <a:pt x="3046" y="1840"/>
                </a:lnTo>
                <a:lnTo>
                  <a:pt x="3046" y="1652"/>
                </a:lnTo>
                <a:lnTo>
                  <a:pt x="3037" y="1447"/>
                </a:lnTo>
                <a:lnTo>
                  <a:pt x="3001" y="1251"/>
                </a:lnTo>
                <a:lnTo>
                  <a:pt x="2948" y="1063"/>
                </a:lnTo>
                <a:lnTo>
                  <a:pt x="2769" y="706"/>
                </a:lnTo>
                <a:lnTo>
                  <a:pt x="2662" y="545"/>
                </a:lnTo>
                <a:lnTo>
                  <a:pt x="2582" y="447"/>
                </a:lnTo>
                <a:lnTo>
                  <a:pt x="2403" y="259"/>
                </a:lnTo>
                <a:lnTo>
                  <a:pt x="2305" y="188"/>
                </a:lnTo>
                <a:lnTo>
                  <a:pt x="2144" y="99"/>
                </a:lnTo>
                <a:lnTo>
                  <a:pt x="1787" y="9"/>
                </a:lnTo>
                <a:lnTo>
                  <a:pt x="1599" y="0"/>
                </a:lnTo>
                <a:close/>
              </a:path>
            </a:pathLst>
          </a:custGeom>
          <a:solidFill>
            <a:srgbClr val="FBC5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9" name="Google Shape;1739;p42"/>
          <p:cNvSpPr/>
          <p:nvPr/>
        </p:nvSpPr>
        <p:spPr>
          <a:xfrm>
            <a:off x="2428044" y="2911994"/>
            <a:ext cx="75360" cy="74889"/>
          </a:xfrm>
          <a:custGeom>
            <a:rect b="b" l="l" r="r" t="t"/>
            <a:pathLst>
              <a:path extrusionOk="0" h="1430" w="1439">
                <a:moveTo>
                  <a:pt x="750" y="1"/>
                </a:moveTo>
                <a:lnTo>
                  <a:pt x="679" y="10"/>
                </a:lnTo>
                <a:lnTo>
                  <a:pt x="616" y="19"/>
                </a:lnTo>
                <a:lnTo>
                  <a:pt x="563" y="27"/>
                </a:lnTo>
                <a:lnTo>
                  <a:pt x="509" y="36"/>
                </a:lnTo>
                <a:lnTo>
                  <a:pt x="384" y="81"/>
                </a:lnTo>
                <a:lnTo>
                  <a:pt x="268" y="152"/>
                </a:lnTo>
                <a:lnTo>
                  <a:pt x="188" y="215"/>
                </a:lnTo>
                <a:lnTo>
                  <a:pt x="72" y="385"/>
                </a:lnTo>
                <a:lnTo>
                  <a:pt x="0" y="581"/>
                </a:lnTo>
                <a:lnTo>
                  <a:pt x="0" y="786"/>
                </a:lnTo>
                <a:lnTo>
                  <a:pt x="18" y="885"/>
                </a:lnTo>
                <a:lnTo>
                  <a:pt x="54" y="983"/>
                </a:lnTo>
                <a:lnTo>
                  <a:pt x="161" y="1162"/>
                </a:lnTo>
                <a:lnTo>
                  <a:pt x="313" y="1295"/>
                </a:lnTo>
                <a:lnTo>
                  <a:pt x="500" y="1394"/>
                </a:lnTo>
                <a:lnTo>
                  <a:pt x="599" y="1421"/>
                </a:lnTo>
                <a:lnTo>
                  <a:pt x="706" y="1429"/>
                </a:lnTo>
                <a:lnTo>
                  <a:pt x="920" y="1421"/>
                </a:lnTo>
                <a:lnTo>
                  <a:pt x="1027" y="1385"/>
                </a:lnTo>
                <a:lnTo>
                  <a:pt x="1125" y="1340"/>
                </a:lnTo>
                <a:lnTo>
                  <a:pt x="1215" y="1278"/>
                </a:lnTo>
                <a:lnTo>
                  <a:pt x="1286" y="1215"/>
                </a:lnTo>
                <a:lnTo>
                  <a:pt x="1384" y="1054"/>
                </a:lnTo>
                <a:lnTo>
                  <a:pt x="1411" y="956"/>
                </a:lnTo>
                <a:lnTo>
                  <a:pt x="1429" y="876"/>
                </a:lnTo>
                <a:lnTo>
                  <a:pt x="1438" y="786"/>
                </a:lnTo>
                <a:lnTo>
                  <a:pt x="1429" y="688"/>
                </a:lnTo>
                <a:lnTo>
                  <a:pt x="1411" y="590"/>
                </a:lnTo>
                <a:lnTo>
                  <a:pt x="1358" y="420"/>
                </a:lnTo>
                <a:lnTo>
                  <a:pt x="1251" y="260"/>
                </a:lnTo>
                <a:lnTo>
                  <a:pt x="1179" y="161"/>
                </a:lnTo>
                <a:lnTo>
                  <a:pt x="1081" y="90"/>
                </a:lnTo>
                <a:lnTo>
                  <a:pt x="1009" y="45"/>
                </a:lnTo>
                <a:lnTo>
                  <a:pt x="840" y="10"/>
                </a:lnTo>
                <a:lnTo>
                  <a:pt x="750" y="1"/>
                </a:lnTo>
                <a:close/>
              </a:path>
            </a:pathLst>
          </a:custGeom>
          <a:solidFill>
            <a:srgbClr val="EE60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0" name="Google Shape;1740;p42"/>
          <p:cNvSpPr/>
          <p:nvPr/>
        </p:nvSpPr>
        <p:spPr>
          <a:xfrm>
            <a:off x="666826" y="2074128"/>
            <a:ext cx="56823" cy="56467"/>
          </a:xfrm>
          <a:custGeom>
            <a:rect b="b" l="l" r="r" t="t"/>
            <a:pathLst>
              <a:path extrusionOk="0" h="1429" w="1438">
                <a:moveTo>
                  <a:pt x="679" y="0"/>
                </a:moveTo>
                <a:lnTo>
                  <a:pt x="616" y="9"/>
                </a:lnTo>
                <a:lnTo>
                  <a:pt x="563" y="18"/>
                </a:lnTo>
                <a:lnTo>
                  <a:pt x="509" y="36"/>
                </a:lnTo>
                <a:lnTo>
                  <a:pt x="384" y="80"/>
                </a:lnTo>
                <a:lnTo>
                  <a:pt x="268" y="152"/>
                </a:lnTo>
                <a:lnTo>
                  <a:pt x="188" y="214"/>
                </a:lnTo>
                <a:lnTo>
                  <a:pt x="72" y="384"/>
                </a:lnTo>
                <a:lnTo>
                  <a:pt x="0" y="581"/>
                </a:lnTo>
                <a:lnTo>
                  <a:pt x="0" y="786"/>
                </a:lnTo>
                <a:lnTo>
                  <a:pt x="18" y="884"/>
                </a:lnTo>
                <a:lnTo>
                  <a:pt x="54" y="982"/>
                </a:lnTo>
                <a:lnTo>
                  <a:pt x="161" y="1161"/>
                </a:lnTo>
                <a:lnTo>
                  <a:pt x="313" y="1295"/>
                </a:lnTo>
                <a:lnTo>
                  <a:pt x="500" y="1393"/>
                </a:lnTo>
                <a:lnTo>
                  <a:pt x="598" y="1411"/>
                </a:lnTo>
                <a:lnTo>
                  <a:pt x="706" y="1429"/>
                </a:lnTo>
                <a:lnTo>
                  <a:pt x="920" y="1411"/>
                </a:lnTo>
                <a:lnTo>
                  <a:pt x="1027" y="1384"/>
                </a:lnTo>
                <a:lnTo>
                  <a:pt x="1125" y="1340"/>
                </a:lnTo>
                <a:lnTo>
                  <a:pt x="1215" y="1277"/>
                </a:lnTo>
                <a:lnTo>
                  <a:pt x="1286" y="1215"/>
                </a:lnTo>
                <a:lnTo>
                  <a:pt x="1384" y="1045"/>
                </a:lnTo>
                <a:lnTo>
                  <a:pt x="1411" y="956"/>
                </a:lnTo>
                <a:lnTo>
                  <a:pt x="1429" y="866"/>
                </a:lnTo>
                <a:lnTo>
                  <a:pt x="1438" y="777"/>
                </a:lnTo>
                <a:lnTo>
                  <a:pt x="1429" y="688"/>
                </a:lnTo>
                <a:lnTo>
                  <a:pt x="1411" y="589"/>
                </a:lnTo>
                <a:lnTo>
                  <a:pt x="1349" y="411"/>
                </a:lnTo>
                <a:lnTo>
                  <a:pt x="1250" y="259"/>
                </a:lnTo>
                <a:lnTo>
                  <a:pt x="1179" y="161"/>
                </a:lnTo>
                <a:lnTo>
                  <a:pt x="1081" y="89"/>
                </a:lnTo>
                <a:lnTo>
                  <a:pt x="1009" y="45"/>
                </a:lnTo>
                <a:lnTo>
                  <a:pt x="840" y="0"/>
                </a:lnTo>
                <a:close/>
              </a:path>
            </a:pathLst>
          </a:custGeom>
          <a:solidFill>
            <a:srgbClr val="2AA7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42"/>
          <p:cNvSpPr/>
          <p:nvPr/>
        </p:nvSpPr>
        <p:spPr>
          <a:xfrm>
            <a:off x="7725316" y="2260589"/>
            <a:ext cx="75360" cy="74889"/>
          </a:xfrm>
          <a:custGeom>
            <a:rect b="b" l="l" r="r" t="t"/>
            <a:pathLst>
              <a:path extrusionOk="0" h="1430" w="1439">
                <a:moveTo>
                  <a:pt x="689" y="0"/>
                </a:moveTo>
                <a:lnTo>
                  <a:pt x="617" y="9"/>
                </a:lnTo>
                <a:lnTo>
                  <a:pt x="564" y="18"/>
                </a:lnTo>
                <a:lnTo>
                  <a:pt x="510" y="36"/>
                </a:lnTo>
                <a:lnTo>
                  <a:pt x="385" y="81"/>
                </a:lnTo>
                <a:lnTo>
                  <a:pt x="278" y="152"/>
                </a:lnTo>
                <a:lnTo>
                  <a:pt x="197" y="215"/>
                </a:lnTo>
                <a:lnTo>
                  <a:pt x="72" y="384"/>
                </a:lnTo>
                <a:lnTo>
                  <a:pt x="10" y="581"/>
                </a:lnTo>
                <a:lnTo>
                  <a:pt x="1" y="786"/>
                </a:lnTo>
                <a:lnTo>
                  <a:pt x="28" y="884"/>
                </a:lnTo>
                <a:lnTo>
                  <a:pt x="54" y="983"/>
                </a:lnTo>
                <a:lnTo>
                  <a:pt x="171" y="1161"/>
                </a:lnTo>
                <a:lnTo>
                  <a:pt x="322" y="1295"/>
                </a:lnTo>
                <a:lnTo>
                  <a:pt x="510" y="1393"/>
                </a:lnTo>
                <a:lnTo>
                  <a:pt x="608" y="1411"/>
                </a:lnTo>
                <a:lnTo>
                  <a:pt x="715" y="1429"/>
                </a:lnTo>
                <a:lnTo>
                  <a:pt x="930" y="1411"/>
                </a:lnTo>
                <a:lnTo>
                  <a:pt x="1028" y="1384"/>
                </a:lnTo>
                <a:lnTo>
                  <a:pt x="1135" y="1340"/>
                </a:lnTo>
                <a:lnTo>
                  <a:pt x="1215" y="1277"/>
                </a:lnTo>
                <a:lnTo>
                  <a:pt x="1287" y="1215"/>
                </a:lnTo>
                <a:lnTo>
                  <a:pt x="1394" y="1045"/>
                </a:lnTo>
                <a:lnTo>
                  <a:pt x="1421" y="956"/>
                </a:lnTo>
                <a:lnTo>
                  <a:pt x="1439" y="866"/>
                </a:lnTo>
                <a:lnTo>
                  <a:pt x="1439" y="777"/>
                </a:lnTo>
                <a:lnTo>
                  <a:pt x="1439" y="688"/>
                </a:lnTo>
                <a:lnTo>
                  <a:pt x="1421" y="590"/>
                </a:lnTo>
                <a:lnTo>
                  <a:pt x="1358" y="411"/>
                </a:lnTo>
                <a:lnTo>
                  <a:pt x="1260" y="259"/>
                </a:lnTo>
                <a:lnTo>
                  <a:pt x="1180" y="161"/>
                </a:lnTo>
                <a:lnTo>
                  <a:pt x="1090" y="90"/>
                </a:lnTo>
                <a:lnTo>
                  <a:pt x="1010" y="45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2" name="Google Shape;1742;p42"/>
          <p:cNvSpPr/>
          <p:nvPr/>
        </p:nvSpPr>
        <p:spPr>
          <a:xfrm>
            <a:off x="6915568" y="3737351"/>
            <a:ext cx="75308" cy="74837"/>
          </a:xfrm>
          <a:custGeom>
            <a:rect b="b" l="l" r="r" t="t"/>
            <a:pathLst>
              <a:path extrusionOk="0" h="1429" w="1438">
                <a:moveTo>
                  <a:pt x="688" y="0"/>
                </a:moveTo>
                <a:lnTo>
                  <a:pt x="616" y="9"/>
                </a:lnTo>
                <a:lnTo>
                  <a:pt x="563" y="18"/>
                </a:lnTo>
                <a:lnTo>
                  <a:pt x="518" y="36"/>
                </a:lnTo>
                <a:lnTo>
                  <a:pt x="384" y="72"/>
                </a:lnTo>
                <a:lnTo>
                  <a:pt x="277" y="143"/>
                </a:lnTo>
                <a:lnTo>
                  <a:pt x="197" y="215"/>
                </a:lnTo>
                <a:lnTo>
                  <a:pt x="72" y="375"/>
                </a:lnTo>
                <a:lnTo>
                  <a:pt x="9" y="572"/>
                </a:lnTo>
                <a:lnTo>
                  <a:pt x="0" y="777"/>
                </a:lnTo>
                <a:lnTo>
                  <a:pt x="27" y="884"/>
                </a:lnTo>
                <a:lnTo>
                  <a:pt x="54" y="982"/>
                </a:lnTo>
                <a:lnTo>
                  <a:pt x="170" y="1152"/>
                </a:lnTo>
                <a:lnTo>
                  <a:pt x="322" y="1295"/>
                </a:lnTo>
                <a:lnTo>
                  <a:pt x="509" y="1384"/>
                </a:lnTo>
                <a:lnTo>
                  <a:pt x="608" y="1411"/>
                </a:lnTo>
                <a:lnTo>
                  <a:pt x="715" y="1429"/>
                </a:lnTo>
                <a:lnTo>
                  <a:pt x="929" y="1411"/>
                </a:lnTo>
                <a:lnTo>
                  <a:pt x="1027" y="1375"/>
                </a:lnTo>
                <a:lnTo>
                  <a:pt x="1134" y="1340"/>
                </a:lnTo>
                <a:lnTo>
                  <a:pt x="1215" y="1277"/>
                </a:lnTo>
                <a:lnTo>
                  <a:pt x="1286" y="1206"/>
                </a:lnTo>
                <a:lnTo>
                  <a:pt x="1393" y="1045"/>
                </a:lnTo>
                <a:lnTo>
                  <a:pt x="1420" y="956"/>
                </a:lnTo>
                <a:lnTo>
                  <a:pt x="1438" y="866"/>
                </a:lnTo>
                <a:lnTo>
                  <a:pt x="1438" y="777"/>
                </a:lnTo>
                <a:lnTo>
                  <a:pt x="1438" y="679"/>
                </a:lnTo>
                <a:lnTo>
                  <a:pt x="1420" y="590"/>
                </a:lnTo>
                <a:lnTo>
                  <a:pt x="1358" y="411"/>
                </a:lnTo>
                <a:lnTo>
                  <a:pt x="1259" y="259"/>
                </a:lnTo>
                <a:lnTo>
                  <a:pt x="1179" y="161"/>
                </a:lnTo>
                <a:lnTo>
                  <a:pt x="1090" y="89"/>
                </a:lnTo>
                <a:lnTo>
                  <a:pt x="1009" y="45"/>
                </a:lnTo>
                <a:lnTo>
                  <a:pt x="84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3" name="Google Shape;1743;p42"/>
          <p:cNvSpPr/>
          <p:nvPr/>
        </p:nvSpPr>
        <p:spPr>
          <a:xfrm>
            <a:off x="5056187" y="2959702"/>
            <a:ext cx="75360" cy="74889"/>
          </a:xfrm>
          <a:custGeom>
            <a:rect b="b" l="l" r="r" t="t"/>
            <a:pathLst>
              <a:path extrusionOk="0" h="1430" w="1439">
                <a:moveTo>
                  <a:pt x="688" y="1"/>
                </a:moveTo>
                <a:lnTo>
                  <a:pt x="617" y="9"/>
                </a:lnTo>
                <a:lnTo>
                  <a:pt x="563" y="27"/>
                </a:lnTo>
                <a:lnTo>
                  <a:pt x="510" y="36"/>
                </a:lnTo>
                <a:lnTo>
                  <a:pt x="385" y="81"/>
                </a:lnTo>
                <a:lnTo>
                  <a:pt x="269" y="152"/>
                </a:lnTo>
                <a:lnTo>
                  <a:pt x="188" y="215"/>
                </a:lnTo>
                <a:lnTo>
                  <a:pt x="72" y="384"/>
                </a:lnTo>
                <a:lnTo>
                  <a:pt x="10" y="581"/>
                </a:lnTo>
                <a:lnTo>
                  <a:pt x="1" y="786"/>
                </a:lnTo>
                <a:lnTo>
                  <a:pt x="19" y="885"/>
                </a:lnTo>
                <a:lnTo>
                  <a:pt x="54" y="983"/>
                </a:lnTo>
                <a:lnTo>
                  <a:pt x="170" y="1161"/>
                </a:lnTo>
                <a:lnTo>
                  <a:pt x="322" y="1295"/>
                </a:lnTo>
                <a:lnTo>
                  <a:pt x="501" y="1394"/>
                </a:lnTo>
                <a:lnTo>
                  <a:pt x="608" y="1420"/>
                </a:lnTo>
                <a:lnTo>
                  <a:pt x="715" y="1429"/>
                </a:lnTo>
                <a:lnTo>
                  <a:pt x="929" y="1411"/>
                </a:lnTo>
                <a:lnTo>
                  <a:pt x="1028" y="1385"/>
                </a:lnTo>
                <a:lnTo>
                  <a:pt x="1126" y="1340"/>
                </a:lnTo>
                <a:lnTo>
                  <a:pt x="1215" y="1277"/>
                </a:lnTo>
                <a:lnTo>
                  <a:pt x="1287" y="1215"/>
                </a:lnTo>
                <a:lnTo>
                  <a:pt x="1385" y="1054"/>
                </a:lnTo>
                <a:lnTo>
                  <a:pt x="1421" y="956"/>
                </a:lnTo>
                <a:lnTo>
                  <a:pt x="1438" y="867"/>
                </a:lnTo>
                <a:lnTo>
                  <a:pt x="1438" y="777"/>
                </a:lnTo>
                <a:lnTo>
                  <a:pt x="1438" y="688"/>
                </a:lnTo>
                <a:lnTo>
                  <a:pt x="1412" y="590"/>
                </a:lnTo>
                <a:lnTo>
                  <a:pt x="1358" y="411"/>
                </a:lnTo>
                <a:lnTo>
                  <a:pt x="1260" y="259"/>
                </a:lnTo>
                <a:lnTo>
                  <a:pt x="1179" y="161"/>
                </a:lnTo>
                <a:lnTo>
                  <a:pt x="1090" y="90"/>
                </a:lnTo>
                <a:lnTo>
                  <a:pt x="1010" y="45"/>
                </a:lnTo>
                <a:lnTo>
                  <a:pt x="840" y="1"/>
                </a:lnTo>
                <a:close/>
              </a:path>
            </a:pathLst>
          </a:custGeom>
          <a:solidFill>
            <a:srgbClr val="EE60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42"/>
          <p:cNvSpPr/>
          <p:nvPr/>
        </p:nvSpPr>
        <p:spPr>
          <a:xfrm>
            <a:off x="4570718" y="3702369"/>
            <a:ext cx="127792" cy="123524"/>
          </a:xfrm>
          <a:custGeom>
            <a:rect b="b" l="l" r="r" t="t"/>
            <a:pathLst>
              <a:path extrusionOk="0" h="3126" w="3234">
                <a:moveTo>
                  <a:pt x="1653" y="0"/>
                </a:moveTo>
                <a:lnTo>
                  <a:pt x="1519" y="27"/>
                </a:lnTo>
                <a:lnTo>
                  <a:pt x="1278" y="63"/>
                </a:lnTo>
                <a:lnTo>
                  <a:pt x="1036" y="143"/>
                </a:lnTo>
                <a:lnTo>
                  <a:pt x="1019" y="143"/>
                </a:lnTo>
                <a:lnTo>
                  <a:pt x="911" y="179"/>
                </a:lnTo>
                <a:lnTo>
                  <a:pt x="706" y="286"/>
                </a:lnTo>
                <a:lnTo>
                  <a:pt x="438" y="509"/>
                </a:lnTo>
                <a:lnTo>
                  <a:pt x="161" y="920"/>
                </a:lnTo>
                <a:lnTo>
                  <a:pt x="9" y="1384"/>
                </a:lnTo>
                <a:lnTo>
                  <a:pt x="1" y="1607"/>
                </a:lnTo>
                <a:lnTo>
                  <a:pt x="18" y="1840"/>
                </a:lnTo>
                <a:lnTo>
                  <a:pt x="170" y="2268"/>
                </a:lnTo>
                <a:lnTo>
                  <a:pt x="447" y="2643"/>
                </a:lnTo>
                <a:lnTo>
                  <a:pt x="813" y="2929"/>
                </a:lnTo>
                <a:lnTo>
                  <a:pt x="1027" y="3018"/>
                </a:lnTo>
                <a:lnTo>
                  <a:pt x="1224" y="3081"/>
                </a:lnTo>
                <a:lnTo>
                  <a:pt x="1626" y="3126"/>
                </a:lnTo>
                <a:lnTo>
                  <a:pt x="2019" y="3081"/>
                </a:lnTo>
                <a:lnTo>
                  <a:pt x="2403" y="2938"/>
                </a:lnTo>
                <a:lnTo>
                  <a:pt x="2572" y="2840"/>
                </a:lnTo>
                <a:lnTo>
                  <a:pt x="2680" y="2759"/>
                </a:lnTo>
                <a:lnTo>
                  <a:pt x="2867" y="2581"/>
                </a:lnTo>
                <a:lnTo>
                  <a:pt x="3019" y="2375"/>
                </a:lnTo>
                <a:lnTo>
                  <a:pt x="3135" y="2152"/>
                </a:lnTo>
                <a:lnTo>
                  <a:pt x="3171" y="2027"/>
                </a:lnTo>
                <a:lnTo>
                  <a:pt x="3206" y="1866"/>
                </a:lnTo>
                <a:lnTo>
                  <a:pt x="3233" y="1545"/>
                </a:lnTo>
                <a:lnTo>
                  <a:pt x="3197" y="1232"/>
                </a:lnTo>
                <a:lnTo>
                  <a:pt x="3099" y="938"/>
                </a:lnTo>
                <a:lnTo>
                  <a:pt x="2956" y="661"/>
                </a:lnTo>
                <a:lnTo>
                  <a:pt x="2760" y="429"/>
                </a:lnTo>
                <a:lnTo>
                  <a:pt x="2510" y="232"/>
                </a:lnTo>
                <a:lnTo>
                  <a:pt x="2215" y="98"/>
                </a:lnTo>
                <a:lnTo>
                  <a:pt x="2054" y="54"/>
                </a:lnTo>
                <a:lnTo>
                  <a:pt x="1920" y="18"/>
                </a:lnTo>
                <a:lnTo>
                  <a:pt x="1653" y="0"/>
                </a:lnTo>
                <a:close/>
              </a:path>
            </a:pathLst>
          </a:custGeom>
          <a:solidFill>
            <a:srgbClr val="FBC5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5" name="Google Shape;1745;p42"/>
          <p:cNvSpPr/>
          <p:nvPr/>
        </p:nvSpPr>
        <p:spPr>
          <a:xfrm>
            <a:off x="2008167" y="4326204"/>
            <a:ext cx="127752" cy="123563"/>
          </a:xfrm>
          <a:custGeom>
            <a:rect b="b" l="l" r="r" t="t"/>
            <a:pathLst>
              <a:path extrusionOk="0" h="3127" w="3233">
                <a:moveTo>
                  <a:pt x="1652" y="1"/>
                </a:moveTo>
                <a:lnTo>
                  <a:pt x="1518" y="27"/>
                </a:lnTo>
                <a:lnTo>
                  <a:pt x="1277" y="63"/>
                </a:lnTo>
                <a:lnTo>
                  <a:pt x="1036" y="144"/>
                </a:lnTo>
                <a:lnTo>
                  <a:pt x="1018" y="144"/>
                </a:lnTo>
                <a:lnTo>
                  <a:pt x="911" y="179"/>
                </a:lnTo>
                <a:lnTo>
                  <a:pt x="706" y="277"/>
                </a:lnTo>
                <a:lnTo>
                  <a:pt x="438" y="510"/>
                </a:lnTo>
                <a:lnTo>
                  <a:pt x="161" y="920"/>
                </a:lnTo>
                <a:lnTo>
                  <a:pt x="9" y="1385"/>
                </a:lnTo>
                <a:lnTo>
                  <a:pt x="0" y="1608"/>
                </a:lnTo>
                <a:lnTo>
                  <a:pt x="18" y="1840"/>
                </a:lnTo>
                <a:lnTo>
                  <a:pt x="170" y="2269"/>
                </a:lnTo>
                <a:lnTo>
                  <a:pt x="447" y="2644"/>
                </a:lnTo>
                <a:lnTo>
                  <a:pt x="813" y="2930"/>
                </a:lnTo>
                <a:lnTo>
                  <a:pt x="1027" y="3019"/>
                </a:lnTo>
                <a:lnTo>
                  <a:pt x="1224" y="3081"/>
                </a:lnTo>
                <a:lnTo>
                  <a:pt x="1617" y="3126"/>
                </a:lnTo>
                <a:lnTo>
                  <a:pt x="2019" y="3081"/>
                </a:lnTo>
                <a:lnTo>
                  <a:pt x="2402" y="2939"/>
                </a:lnTo>
                <a:lnTo>
                  <a:pt x="2572" y="2831"/>
                </a:lnTo>
                <a:lnTo>
                  <a:pt x="2679" y="2760"/>
                </a:lnTo>
                <a:lnTo>
                  <a:pt x="2867" y="2581"/>
                </a:lnTo>
                <a:lnTo>
                  <a:pt x="3019" y="2376"/>
                </a:lnTo>
                <a:lnTo>
                  <a:pt x="3135" y="2153"/>
                </a:lnTo>
                <a:lnTo>
                  <a:pt x="3170" y="2028"/>
                </a:lnTo>
                <a:lnTo>
                  <a:pt x="3206" y="1867"/>
                </a:lnTo>
                <a:lnTo>
                  <a:pt x="3233" y="1546"/>
                </a:lnTo>
                <a:lnTo>
                  <a:pt x="3197" y="1233"/>
                </a:lnTo>
                <a:lnTo>
                  <a:pt x="3099" y="938"/>
                </a:lnTo>
                <a:lnTo>
                  <a:pt x="2956" y="661"/>
                </a:lnTo>
                <a:lnTo>
                  <a:pt x="2760" y="429"/>
                </a:lnTo>
                <a:lnTo>
                  <a:pt x="2510" y="233"/>
                </a:lnTo>
                <a:lnTo>
                  <a:pt x="2215" y="99"/>
                </a:lnTo>
                <a:lnTo>
                  <a:pt x="2054" y="45"/>
                </a:lnTo>
                <a:lnTo>
                  <a:pt x="1920" y="19"/>
                </a:lnTo>
                <a:lnTo>
                  <a:pt x="1652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6" name="Google Shape;1746;p42"/>
          <p:cNvSpPr/>
          <p:nvPr/>
        </p:nvSpPr>
        <p:spPr>
          <a:xfrm>
            <a:off x="7672005" y="1723241"/>
            <a:ext cx="93114" cy="88924"/>
          </a:xfrm>
          <a:custGeom>
            <a:rect b="b" l="l" r="r" t="t"/>
            <a:pathLst>
              <a:path extrusionOk="0" h="1698" w="1778">
                <a:moveTo>
                  <a:pt x="921" y="1"/>
                </a:moveTo>
                <a:lnTo>
                  <a:pt x="858" y="153"/>
                </a:lnTo>
                <a:lnTo>
                  <a:pt x="751" y="537"/>
                </a:lnTo>
                <a:lnTo>
                  <a:pt x="724" y="626"/>
                </a:lnTo>
                <a:lnTo>
                  <a:pt x="671" y="599"/>
                </a:lnTo>
                <a:lnTo>
                  <a:pt x="269" y="456"/>
                </a:lnTo>
                <a:lnTo>
                  <a:pt x="63" y="447"/>
                </a:lnTo>
                <a:lnTo>
                  <a:pt x="28" y="447"/>
                </a:lnTo>
                <a:lnTo>
                  <a:pt x="1" y="492"/>
                </a:lnTo>
                <a:lnTo>
                  <a:pt x="63" y="581"/>
                </a:lnTo>
                <a:lnTo>
                  <a:pt x="340" y="804"/>
                </a:lnTo>
                <a:lnTo>
                  <a:pt x="412" y="858"/>
                </a:lnTo>
                <a:lnTo>
                  <a:pt x="358" y="894"/>
                </a:lnTo>
                <a:lnTo>
                  <a:pt x="126" y="1072"/>
                </a:lnTo>
                <a:lnTo>
                  <a:pt x="10" y="1215"/>
                </a:lnTo>
                <a:lnTo>
                  <a:pt x="1" y="1269"/>
                </a:lnTo>
                <a:lnTo>
                  <a:pt x="10" y="1296"/>
                </a:lnTo>
                <a:lnTo>
                  <a:pt x="63" y="1305"/>
                </a:lnTo>
                <a:lnTo>
                  <a:pt x="233" y="1269"/>
                </a:lnTo>
                <a:lnTo>
                  <a:pt x="653" y="1090"/>
                </a:lnTo>
                <a:lnTo>
                  <a:pt x="742" y="1037"/>
                </a:lnTo>
                <a:lnTo>
                  <a:pt x="778" y="1117"/>
                </a:lnTo>
                <a:lnTo>
                  <a:pt x="965" y="1474"/>
                </a:lnTo>
                <a:lnTo>
                  <a:pt x="1108" y="1671"/>
                </a:lnTo>
                <a:lnTo>
                  <a:pt x="1171" y="1697"/>
                </a:lnTo>
                <a:lnTo>
                  <a:pt x="1198" y="1697"/>
                </a:lnTo>
                <a:lnTo>
                  <a:pt x="1233" y="1644"/>
                </a:lnTo>
                <a:lnTo>
                  <a:pt x="1251" y="1492"/>
                </a:lnTo>
                <a:lnTo>
                  <a:pt x="1206" y="1054"/>
                </a:lnTo>
                <a:lnTo>
                  <a:pt x="1189" y="921"/>
                </a:lnTo>
                <a:lnTo>
                  <a:pt x="1233" y="876"/>
                </a:lnTo>
                <a:lnTo>
                  <a:pt x="1590" y="778"/>
                </a:lnTo>
                <a:lnTo>
                  <a:pt x="1751" y="706"/>
                </a:lnTo>
                <a:lnTo>
                  <a:pt x="1778" y="688"/>
                </a:lnTo>
                <a:lnTo>
                  <a:pt x="1769" y="670"/>
                </a:lnTo>
                <a:lnTo>
                  <a:pt x="1653" y="644"/>
                </a:lnTo>
                <a:lnTo>
                  <a:pt x="1055" y="644"/>
                </a:lnTo>
                <a:lnTo>
                  <a:pt x="1010" y="626"/>
                </a:lnTo>
                <a:lnTo>
                  <a:pt x="965" y="474"/>
                </a:lnTo>
                <a:lnTo>
                  <a:pt x="956" y="153"/>
                </a:lnTo>
                <a:lnTo>
                  <a:pt x="939" y="19"/>
                </a:lnTo>
                <a:lnTo>
                  <a:pt x="921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7" name="Google Shape;1747;p42"/>
          <p:cNvSpPr/>
          <p:nvPr/>
        </p:nvSpPr>
        <p:spPr>
          <a:xfrm>
            <a:off x="5508481" y="1170606"/>
            <a:ext cx="84682" cy="77193"/>
          </a:xfrm>
          <a:custGeom>
            <a:rect b="b" l="l" r="r" t="t"/>
            <a:pathLst>
              <a:path extrusionOk="0" h="1474" w="1617">
                <a:moveTo>
                  <a:pt x="875" y="0"/>
                </a:moveTo>
                <a:lnTo>
                  <a:pt x="804" y="99"/>
                </a:lnTo>
                <a:lnTo>
                  <a:pt x="661" y="465"/>
                </a:lnTo>
                <a:lnTo>
                  <a:pt x="625" y="554"/>
                </a:lnTo>
                <a:lnTo>
                  <a:pt x="563" y="563"/>
                </a:lnTo>
                <a:lnTo>
                  <a:pt x="161" y="661"/>
                </a:lnTo>
                <a:lnTo>
                  <a:pt x="18" y="742"/>
                </a:lnTo>
                <a:lnTo>
                  <a:pt x="0" y="759"/>
                </a:lnTo>
                <a:lnTo>
                  <a:pt x="9" y="804"/>
                </a:lnTo>
                <a:lnTo>
                  <a:pt x="116" y="858"/>
                </a:lnTo>
                <a:lnTo>
                  <a:pt x="447" y="938"/>
                </a:lnTo>
                <a:lnTo>
                  <a:pt x="527" y="956"/>
                </a:lnTo>
                <a:lnTo>
                  <a:pt x="509" y="983"/>
                </a:lnTo>
                <a:lnTo>
                  <a:pt x="429" y="1251"/>
                </a:lnTo>
                <a:lnTo>
                  <a:pt x="429" y="1411"/>
                </a:lnTo>
                <a:lnTo>
                  <a:pt x="438" y="1447"/>
                </a:lnTo>
                <a:lnTo>
                  <a:pt x="482" y="1474"/>
                </a:lnTo>
                <a:lnTo>
                  <a:pt x="590" y="1438"/>
                </a:lnTo>
                <a:lnTo>
                  <a:pt x="840" y="1224"/>
                </a:lnTo>
                <a:lnTo>
                  <a:pt x="893" y="1170"/>
                </a:lnTo>
                <a:lnTo>
                  <a:pt x="920" y="1206"/>
                </a:lnTo>
                <a:lnTo>
                  <a:pt x="1081" y="1358"/>
                </a:lnTo>
                <a:lnTo>
                  <a:pt x="1215" y="1411"/>
                </a:lnTo>
                <a:lnTo>
                  <a:pt x="1268" y="1393"/>
                </a:lnTo>
                <a:lnTo>
                  <a:pt x="1313" y="1358"/>
                </a:lnTo>
                <a:lnTo>
                  <a:pt x="1313" y="1215"/>
                </a:lnTo>
                <a:lnTo>
                  <a:pt x="1215" y="956"/>
                </a:lnTo>
                <a:lnTo>
                  <a:pt x="1188" y="902"/>
                </a:lnTo>
                <a:lnTo>
                  <a:pt x="1233" y="884"/>
                </a:lnTo>
                <a:lnTo>
                  <a:pt x="1536" y="697"/>
                </a:lnTo>
                <a:lnTo>
                  <a:pt x="1616" y="590"/>
                </a:lnTo>
                <a:lnTo>
                  <a:pt x="1616" y="563"/>
                </a:lnTo>
                <a:lnTo>
                  <a:pt x="1590" y="536"/>
                </a:lnTo>
                <a:lnTo>
                  <a:pt x="1474" y="518"/>
                </a:lnTo>
                <a:lnTo>
                  <a:pt x="1152" y="536"/>
                </a:lnTo>
                <a:lnTo>
                  <a:pt x="1054" y="536"/>
                </a:lnTo>
                <a:lnTo>
                  <a:pt x="991" y="402"/>
                </a:lnTo>
                <a:lnTo>
                  <a:pt x="920" y="45"/>
                </a:lnTo>
                <a:lnTo>
                  <a:pt x="911" y="9"/>
                </a:lnTo>
                <a:lnTo>
                  <a:pt x="8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48" name="Google Shape;1748;p42"/>
          <p:cNvGrpSpPr/>
          <p:nvPr/>
        </p:nvGrpSpPr>
        <p:grpSpPr>
          <a:xfrm>
            <a:off x="6625150" y="2839857"/>
            <a:ext cx="1535711" cy="880035"/>
            <a:chOff x="5975288" y="2659120"/>
            <a:chExt cx="1535711" cy="880035"/>
          </a:xfrm>
        </p:grpSpPr>
        <p:sp>
          <p:nvSpPr>
            <p:cNvPr id="1749" name="Google Shape;1749;p42"/>
            <p:cNvSpPr/>
            <p:nvPr/>
          </p:nvSpPr>
          <p:spPr>
            <a:xfrm>
              <a:off x="6315456" y="2659120"/>
              <a:ext cx="814444" cy="785163"/>
            </a:xfrm>
            <a:custGeom>
              <a:rect b="b" l="l" r="r" t="t"/>
              <a:pathLst>
                <a:path extrusionOk="0" h="19870" w="20611">
                  <a:moveTo>
                    <a:pt x="10966" y="1"/>
                  </a:moveTo>
                  <a:lnTo>
                    <a:pt x="10109" y="54"/>
                  </a:lnTo>
                  <a:lnTo>
                    <a:pt x="9689" y="134"/>
                  </a:lnTo>
                  <a:lnTo>
                    <a:pt x="8930" y="286"/>
                  </a:lnTo>
                  <a:lnTo>
                    <a:pt x="7787" y="501"/>
                  </a:lnTo>
                  <a:lnTo>
                    <a:pt x="7010" y="715"/>
                  </a:lnTo>
                  <a:lnTo>
                    <a:pt x="6608" y="876"/>
                  </a:lnTo>
                  <a:lnTo>
                    <a:pt x="6573" y="894"/>
                  </a:lnTo>
                  <a:lnTo>
                    <a:pt x="6528" y="902"/>
                  </a:lnTo>
                  <a:lnTo>
                    <a:pt x="6180" y="992"/>
                  </a:lnTo>
                  <a:lnTo>
                    <a:pt x="5510" y="1251"/>
                  </a:lnTo>
                  <a:lnTo>
                    <a:pt x="4858" y="1581"/>
                  </a:lnTo>
                  <a:lnTo>
                    <a:pt x="4233" y="1983"/>
                  </a:lnTo>
                  <a:lnTo>
                    <a:pt x="3644" y="2447"/>
                  </a:lnTo>
                  <a:lnTo>
                    <a:pt x="3081" y="2974"/>
                  </a:lnTo>
                  <a:lnTo>
                    <a:pt x="2554" y="3546"/>
                  </a:lnTo>
                  <a:lnTo>
                    <a:pt x="2072" y="4162"/>
                  </a:lnTo>
                  <a:lnTo>
                    <a:pt x="1634" y="4814"/>
                  </a:lnTo>
                  <a:lnTo>
                    <a:pt x="1241" y="5492"/>
                  </a:lnTo>
                  <a:lnTo>
                    <a:pt x="893" y="6198"/>
                  </a:lnTo>
                  <a:lnTo>
                    <a:pt x="599" y="6930"/>
                  </a:lnTo>
                  <a:lnTo>
                    <a:pt x="357" y="7662"/>
                  </a:lnTo>
                  <a:lnTo>
                    <a:pt x="179" y="8404"/>
                  </a:lnTo>
                  <a:lnTo>
                    <a:pt x="63" y="9145"/>
                  </a:lnTo>
                  <a:lnTo>
                    <a:pt x="0" y="9868"/>
                  </a:lnTo>
                  <a:lnTo>
                    <a:pt x="0" y="10225"/>
                  </a:lnTo>
                  <a:lnTo>
                    <a:pt x="18" y="10600"/>
                  </a:lnTo>
                  <a:lnTo>
                    <a:pt x="90" y="11333"/>
                  </a:lnTo>
                  <a:lnTo>
                    <a:pt x="223" y="12047"/>
                  </a:lnTo>
                  <a:lnTo>
                    <a:pt x="420" y="12752"/>
                  </a:lnTo>
                  <a:lnTo>
                    <a:pt x="670" y="13440"/>
                  </a:lnTo>
                  <a:lnTo>
                    <a:pt x="965" y="14110"/>
                  </a:lnTo>
                  <a:lnTo>
                    <a:pt x="1322" y="14762"/>
                  </a:lnTo>
                  <a:lnTo>
                    <a:pt x="1715" y="15378"/>
                  </a:lnTo>
                  <a:lnTo>
                    <a:pt x="2152" y="15976"/>
                  </a:lnTo>
                  <a:lnTo>
                    <a:pt x="2635" y="16530"/>
                  </a:lnTo>
                  <a:lnTo>
                    <a:pt x="3152" y="17057"/>
                  </a:lnTo>
                  <a:lnTo>
                    <a:pt x="3715" y="17548"/>
                  </a:lnTo>
                  <a:lnTo>
                    <a:pt x="4296" y="18003"/>
                  </a:lnTo>
                  <a:lnTo>
                    <a:pt x="4921" y="18405"/>
                  </a:lnTo>
                  <a:lnTo>
                    <a:pt x="5564" y="18762"/>
                  </a:lnTo>
                  <a:lnTo>
                    <a:pt x="6233" y="19075"/>
                  </a:lnTo>
                  <a:lnTo>
                    <a:pt x="6573" y="19209"/>
                  </a:lnTo>
                  <a:lnTo>
                    <a:pt x="7180" y="19423"/>
                  </a:lnTo>
                  <a:lnTo>
                    <a:pt x="8430" y="19718"/>
                  </a:lnTo>
                  <a:lnTo>
                    <a:pt x="9707" y="19870"/>
                  </a:lnTo>
                  <a:lnTo>
                    <a:pt x="10993" y="19861"/>
                  </a:lnTo>
                  <a:lnTo>
                    <a:pt x="12261" y="19709"/>
                  </a:lnTo>
                  <a:lnTo>
                    <a:pt x="13511" y="19414"/>
                  </a:lnTo>
                  <a:lnTo>
                    <a:pt x="14717" y="18977"/>
                  </a:lnTo>
                  <a:lnTo>
                    <a:pt x="15860" y="18396"/>
                  </a:lnTo>
                  <a:lnTo>
                    <a:pt x="16405" y="18048"/>
                  </a:lnTo>
                  <a:lnTo>
                    <a:pt x="16744" y="17816"/>
                  </a:lnTo>
                  <a:lnTo>
                    <a:pt x="17387" y="17307"/>
                  </a:lnTo>
                  <a:lnTo>
                    <a:pt x="17985" y="16735"/>
                  </a:lnTo>
                  <a:lnTo>
                    <a:pt x="18530" y="16128"/>
                  </a:lnTo>
                  <a:lnTo>
                    <a:pt x="19021" y="15476"/>
                  </a:lnTo>
                  <a:lnTo>
                    <a:pt x="19459" y="14780"/>
                  </a:lnTo>
                  <a:lnTo>
                    <a:pt x="19825" y="14047"/>
                  </a:lnTo>
                  <a:lnTo>
                    <a:pt x="20119" y="13288"/>
                  </a:lnTo>
                  <a:lnTo>
                    <a:pt x="20227" y="12886"/>
                  </a:lnTo>
                  <a:lnTo>
                    <a:pt x="20361" y="12377"/>
                  </a:lnTo>
                  <a:lnTo>
                    <a:pt x="20530" y="11350"/>
                  </a:lnTo>
                  <a:lnTo>
                    <a:pt x="20611" y="10332"/>
                  </a:lnTo>
                  <a:lnTo>
                    <a:pt x="20584" y="9314"/>
                  </a:lnTo>
                  <a:lnTo>
                    <a:pt x="20468" y="8314"/>
                  </a:lnTo>
                  <a:lnTo>
                    <a:pt x="20262" y="7341"/>
                  </a:lnTo>
                  <a:lnTo>
                    <a:pt x="19959" y="6394"/>
                  </a:lnTo>
                  <a:lnTo>
                    <a:pt x="19575" y="5484"/>
                  </a:lnTo>
                  <a:lnTo>
                    <a:pt x="19101" y="4617"/>
                  </a:lnTo>
                  <a:lnTo>
                    <a:pt x="18557" y="3814"/>
                  </a:lnTo>
                  <a:lnTo>
                    <a:pt x="17923" y="3055"/>
                  </a:lnTo>
                  <a:lnTo>
                    <a:pt x="17208" y="2367"/>
                  </a:lnTo>
                  <a:lnTo>
                    <a:pt x="16422" y="1751"/>
                  </a:lnTo>
                  <a:lnTo>
                    <a:pt x="15565" y="1224"/>
                  </a:lnTo>
                  <a:lnTo>
                    <a:pt x="14628" y="777"/>
                  </a:lnTo>
                  <a:lnTo>
                    <a:pt x="13636" y="420"/>
                  </a:lnTo>
                  <a:lnTo>
                    <a:pt x="13109" y="286"/>
                  </a:lnTo>
                  <a:lnTo>
                    <a:pt x="12690" y="197"/>
                  </a:lnTo>
                  <a:lnTo>
                    <a:pt x="11832" y="54"/>
                  </a:lnTo>
                  <a:lnTo>
                    <a:pt x="10966" y="1"/>
                  </a:lnTo>
                  <a:close/>
                </a:path>
              </a:pathLst>
            </a:custGeom>
            <a:solidFill>
              <a:srgbClr val="FCC4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6423050" y="3224392"/>
              <a:ext cx="670135" cy="193386"/>
            </a:xfrm>
            <a:custGeom>
              <a:rect b="b" l="l" r="r" t="t"/>
              <a:pathLst>
                <a:path extrusionOk="0" h="4894" w="16959">
                  <a:moveTo>
                    <a:pt x="16521" y="0"/>
                  </a:moveTo>
                  <a:lnTo>
                    <a:pt x="16280" y="27"/>
                  </a:lnTo>
                  <a:lnTo>
                    <a:pt x="15816" y="152"/>
                  </a:lnTo>
                  <a:lnTo>
                    <a:pt x="15146" y="447"/>
                  </a:lnTo>
                  <a:lnTo>
                    <a:pt x="14709" y="670"/>
                  </a:lnTo>
                  <a:lnTo>
                    <a:pt x="14307" y="858"/>
                  </a:lnTo>
                  <a:lnTo>
                    <a:pt x="13485" y="1206"/>
                  </a:lnTo>
                  <a:lnTo>
                    <a:pt x="12655" y="1501"/>
                  </a:lnTo>
                  <a:lnTo>
                    <a:pt x="11806" y="1751"/>
                  </a:lnTo>
                  <a:lnTo>
                    <a:pt x="10520" y="2054"/>
                  </a:lnTo>
                  <a:lnTo>
                    <a:pt x="8761" y="2313"/>
                  </a:lnTo>
                  <a:lnTo>
                    <a:pt x="6966" y="2456"/>
                  </a:lnTo>
                  <a:lnTo>
                    <a:pt x="5162" y="2501"/>
                  </a:lnTo>
                  <a:lnTo>
                    <a:pt x="2448" y="2447"/>
                  </a:lnTo>
                  <a:lnTo>
                    <a:pt x="653" y="2358"/>
                  </a:lnTo>
                  <a:lnTo>
                    <a:pt x="331" y="2340"/>
                  </a:lnTo>
                  <a:lnTo>
                    <a:pt x="1" y="2322"/>
                  </a:lnTo>
                  <a:lnTo>
                    <a:pt x="1" y="2322"/>
                  </a:lnTo>
                  <a:lnTo>
                    <a:pt x="412" y="2733"/>
                  </a:lnTo>
                  <a:lnTo>
                    <a:pt x="1296" y="3483"/>
                  </a:lnTo>
                  <a:lnTo>
                    <a:pt x="2251" y="4135"/>
                  </a:lnTo>
                  <a:lnTo>
                    <a:pt x="3278" y="4671"/>
                  </a:lnTo>
                  <a:lnTo>
                    <a:pt x="3814" y="4894"/>
                  </a:lnTo>
                  <a:lnTo>
                    <a:pt x="4314" y="4876"/>
                  </a:lnTo>
                  <a:lnTo>
                    <a:pt x="5305" y="4814"/>
                  </a:lnTo>
                  <a:lnTo>
                    <a:pt x="6797" y="4644"/>
                  </a:lnTo>
                  <a:lnTo>
                    <a:pt x="8779" y="4313"/>
                  </a:lnTo>
                  <a:lnTo>
                    <a:pt x="10744" y="3903"/>
                  </a:lnTo>
                  <a:lnTo>
                    <a:pt x="11717" y="3688"/>
                  </a:lnTo>
                  <a:lnTo>
                    <a:pt x="13155" y="3367"/>
                  </a:lnTo>
                  <a:lnTo>
                    <a:pt x="14592" y="3054"/>
                  </a:lnTo>
                  <a:lnTo>
                    <a:pt x="14950" y="2733"/>
                  </a:lnTo>
                  <a:lnTo>
                    <a:pt x="15628" y="2036"/>
                  </a:lnTo>
                  <a:lnTo>
                    <a:pt x="16227" y="1277"/>
                  </a:lnTo>
                  <a:lnTo>
                    <a:pt x="16745" y="465"/>
                  </a:lnTo>
                  <a:lnTo>
                    <a:pt x="16959" y="36"/>
                  </a:lnTo>
                  <a:lnTo>
                    <a:pt x="16745" y="0"/>
                  </a:lnTo>
                  <a:close/>
                </a:path>
              </a:pathLst>
            </a:custGeom>
            <a:solidFill>
              <a:srgbClr val="F78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6320751" y="2882842"/>
              <a:ext cx="808793" cy="385350"/>
            </a:xfrm>
            <a:custGeom>
              <a:rect b="b" l="l" r="r" t="t"/>
              <a:pathLst>
                <a:path extrusionOk="0" h="9752" w="20468">
                  <a:moveTo>
                    <a:pt x="19521" y="0"/>
                  </a:moveTo>
                  <a:lnTo>
                    <a:pt x="18932" y="339"/>
                  </a:lnTo>
                  <a:lnTo>
                    <a:pt x="17780" y="1081"/>
                  </a:lnTo>
                  <a:lnTo>
                    <a:pt x="16101" y="2277"/>
                  </a:lnTo>
                  <a:lnTo>
                    <a:pt x="14958" y="3045"/>
                  </a:lnTo>
                  <a:lnTo>
                    <a:pt x="14547" y="3304"/>
                  </a:lnTo>
                  <a:lnTo>
                    <a:pt x="13699" y="3786"/>
                  </a:lnTo>
                  <a:lnTo>
                    <a:pt x="12833" y="4224"/>
                  </a:lnTo>
                  <a:lnTo>
                    <a:pt x="11948" y="4626"/>
                  </a:lnTo>
                  <a:lnTo>
                    <a:pt x="11038" y="4983"/>
                  </a:lnTo>
                  <a:lnTo>
                    <a:pt x="10118" y="5296"/>
                  </a:lnTo>
                  <a:lnTo>
                    <a:pt x="9180" y="5572"/>
                  </a:lnTo>
                  <a:lnTo>
                    <a:pt x="8234" y="5796"/>
                  </a:lnTo>
                  <a:lnTo>
                    <a:pt x="7278" y="5983"/>
                  </a:lnTo>
                  <a:lnTo>
                    <a:pt x="6305" y="6126"/>
                  </a:lnTo>
                  <a:lnTo>
                    <a:pt x="5340" y="6215"/>
                  </a:lnTo>
                  <a:lnTo>
                    <a:pt x="4367" y="6269"/>
                  </a:lnTo>
                  <a:lnTo>
                    <a:pt x="3394" y="6269"/>
                  </a:lnTo>
                  <a:lnTo>
                    <a:pt x="2420" y="6224"/>
                  </a:lnTo>
                  <a:lnTo>
                    <a:pt x="1447" y="6135"/>
                  </a:lnTo>
                  <a:lnTo>
                    <a:pt x="482" y="6001"/>
                  </a:lnTo>
                  <a:lnTo>
                    <a:pt x="0" y="5921"/>
                  </a:lnTo>
                  <a:lnTo>
                    <a:pt x="81" y="6331"/>
                  </a:lnTo>
                  <a:lnTo>
                    <a:pt x="304" y="7144"/>
                  </a:lnTo>
                  <a:lnTo>
                    <a:pt x="598" y="7939"/>
                  </a:lnTo>
                  <a:lnTo>
                    <a:pt x="965" y="8707"/>
                  </a:lnTo>
                  <a:lnTo>
                    <a:pt x="1179" y="9073"/>
                  </a:lnTo>
                  <a:lnTo>
                    <a:pt x="1750" y="9216"/>
                  </a:lnTo>
                  <a:lnTo>
                    <a:pt x="2911" y="9448"/>
                  </a:lnTo>
                  <a:lnTo>
                    <a:pt x="4081" y="9618"/>
                  </a:lnTo>
                  <a:lnTo>
                    <a:pt x="5260" y="9716"/>
                  </a:lnTo>
                  <a:lnTo>
                    <a:pt x="6439" y="9752"/>
                  </a:lnTo>
                  <a:lnTo>
                    <a:pt x="7626" y="9725"/>
                  </a:lnTo>
                  <a:lnTo>
                    <a:pt x="8805" y="9636"/>
                  </a:lnTo>
                  <a:lnTo>
                    <a:pt x="9984" y="9484"/>
                  </a:lnTo>
                  <a:lnTo>
                    <a:pt x="11145" y="9269"/>
                  </a:lnTo>
                  <a:lnTo>
                    <a:pt x="12297" y="8984"/>
                  </a:lnTo>
                  <a:lnTo>
                    <a:pt x="13431" y="8644"/>
                  </a:lnTo>
                  <a:lnTo>
                    <a:pt x="14547" y="8242"/>
                  </a:lnTo>
                  <a:lnTo>
                    <a:pt x="15637" y="7787"/>
                  </a:lnTo>
                  <a:lnTo>
                    <a:pt x="16699" y="7260"/>
                  </a:lnTo>
                  <a:lnTo>
                    <a:pt x="17726" y="6680"/>
                  </a:lnTo>
                  <a:lnTo>
                    <a:pt x="18726" y="6046"/>
                  </a:lnTo>
                  <a:lnTo>
                    <a:pt x="19209" y="5697"/>
                  </a:lnTo>
                  <a:lnTo>
                    <a:pt x="19530" y="5456"/>
                  </a:lnTo>
                  <a:lnTo>
                    <a:pt x="20164" y="4938"/>
                  </a:lnTo>
                  <a:lnTo>
                    <a:pt x="20468" y="4662"/>
                  </a:lnTo>
                  <a:lnTo>
                    <a:pt x="20468" y="4054"/>
                  </a:lnTo>
                  <a:lnTo>
                    <a:pt x="20360" y="2849"/>
                  </a:lnTo>
                  <a:lnTo>
                    <a:pt x="20128" y="1679"/>
                  </a:lnTo>
                  <a:lnTo>
                    <a:pt x="19753" y="545"/>
                  </a:lnTo>
                  <a:lnTo>
                    <a:pt x="19521" y="0"/>
                  </a:lnTo>
                  <a:close/>
                </a:path>
              </a:pathLst>
            </a:custGeom>
            <a:solidFill>
              <a:srgbClr val="F78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6318261" y="2700055"/>
              <a:ext cx="756238" cy="337023"/>
            </a:xfrm>
            <a:custGeom>
              <a:rect b="b" l="l" r="r" t="t"/>
              <a:pathLst>
                <a:path extrusionOk="0" h="8529" w="19138">
                  <a:moveTo>
                    <a:pt x="15128" y="0"/>
                  </a:moveTo>
                  <a:lnTo>
                    <a:pt x="14780" y="340"/>
                  </a:lnTo>
                  <a:lnTo>
                    <a:pt x="14065" y="965"/>
                  </a:lnTo>
                  <a:lnTo>
                    <a:pt x="13306" y="1554"/>
                  </a:lnTo>
                  <a:lnTo>
                    <a:pt x="12512" y="2099"/>
                  </a:lnTo>
                  <a:lnTo>
                    <a:pt x="11690" y="2590"/>
                  </a:lnTo>
                  <a:lnTo>
                    <a:pt x="10842" y="3037"/>
                  </a:lnTo>
                  <a:lnTo>
                    <a:pt x="9975" y="3438"/>
                  </a:lnTo>
                  <a:lnTo>
                    <a:pt x="9082" y="3796"/>
                  </a:lnTo>
                  <a:lnTo>
                    <a:pt x="8172" y="4099"/>
                  </a:lnTo>
                  <a:lnTo>
                    <a:pt x="7243" y="4349"/>
                  </a:lnTo>
                  <a:lnTo>
                    <a:pt x="6305" y="4546"/>
                  </a:lnTo>
                  <a:lnTo>
                    <a:pt x="5350" y="4698"/>
                  </a:lnTo>
                  <a:lnTo>
                    <a:pt x="4403" y="4796"/>
                  </a:lnTo>
                  <a:lnTo>
                    <a:pt x="3439" y="4832"/>
                  </a:lnTo>
                  <a:lnTo>
                    <a:pt x="2483" y="4823"/>
                  </a:lnTo>
                  <a:lnTo>
                    <a:pt x="1528" y="4751"/>
                  </a:lnTo>
                  <a:lnTo>
                    <a:pt x="1054" y="4689"/>
                  </a:lnTo>
                  <a:lnTo>
                    <a:pt x="858" y="5099"/>
                  </a:lnTo>
                  <a:lnTo>
                    <a:pt x="519" y="5921"/>
                  </a:lnTo>
                  <a:lnTo>
                    <a:pt x="251" y="6760"/>
                  </a:lnTo>
                  <a:lnTo>
                    <a:pt x="63" y="7600"/>
                  </a:lnTo>
                  <a:lnTo>
                    <a:pt x="1" y="8028"/>
                  </a:lnTo>
                  <a:lnTo>
                    <a:pt x="144" y="8055"/>
                  </a:lnTo>
                  <a:lnTo>
                    <a:pt x="295" y="8091"/>
                  </a:lnTo>
                  <a:lnTo>
                    <a:pt x="778" y="8189"/>
                  </a:lnTo>
                  <a:lnTo>
                    <a:pt x="1760" y="8350"/>
                  </a:lnTo>
                  <a:lnTo>
                    <a:pt x="2751" y="8457"/>
                  </a:lnTo>
                  <a:lnTo>
                    <a:pt x="3742" y="8511"/>
                  </a:lnTo>
                  <a:lnTo>
                    <a:pt x="4734" y="8528"/>
                  </a:lnTo>
                  <a:lnTo>
                    <a:pt x="5725" y="8493"/>
                  </a:lnTo>
                  <a:lnTo>
                    <a:pt x="7207" y="8359"/>
                  </a:lnTo>
                  <a:lnTo>
                    <a:pt x="9181" y="8037"/>
                  </a:lnTo>
                  <a:lnTo>
                    <a:pt x="11127" y="7555"/>
                  </a:lnTo>
                  <a:lnTo>
                    <a:pt x="13038" y="6948"/>
                  </a:lnTo>
                  <a:lnTo>
                    <a:pt x="14905" y="6207"/>
                  </a:lnTo>
                  <a:lnTo>
                    <a:pt x="15816" y="5796"/>
                  </a:lnTo>
                  <a:lnTo>
                    <a:pt x="16253" y="5591"/>
                  </a:lnTo>
                  <a:lnTo>
                    <a:pt x="17128" y="5144"/>
                  </a:lnTo>
                  <a:lnTo>
                    <a:pt x="17968" y="4644"/>
                  </a:lnTo>
                  <a:lnTo>
                    <a:pt x="18763" y="4081"/>
                  </a:lnTo>
                  <a:lnTo>
                    <a:pt x="19138" y="3778"/>
                  </a:lnTo>
                  <a:lnTo>
                    <a:pt x="18959" y="3474"/>
                  </a:lnTo>
                  <a:lnTo>
                    <a:pt x="18575" y="2912"/>
                  </a:lnTo>
                  <a:lnTo>
                    <a:pt x="18146" y="2367"/>
                  </a:lnTo>
                  <a:lnTo>
                    <a:pt x="17682" y="1858"/>
                  </a:lnTo>
                  <a:lnTo>
                    <a:pt x="17182" y="1376"/>
                  </a:lnTo>
                  <a:lnTo>
                    <a:pt x="16637" y="938"/>
                  </a:lnTo>
                  <a:lnTo>
                    <a:pt x="16066" y="527"/>
                  </a:lnTo>
                  <a:lnTo>
                    <a:pt x="15449" y="170"/>
                  </a:lnTo>
                  <a:lnTo>
                    <a:pt x="15128" y="0"/>
                  </a:lnTo>
                  <a:close/>
                </a:path>
              </a:pathLst>
            </a:custGeom>
            <a:solidFill>
              <a:srgbClr val="F789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5975288" y="2761814"/>
              <a:ext cx="1535711" cy="710717"/>
            </a:xfrm>
            <a:custGeom>
              <a:rect b="b" l="l" r="r" t="t"/>
              <a:pathLst>
                <a:path extrusionOk="0" h="17986" w="38864">
                  <a:moveTo>
                    <a:pt x="36158" y="0"/>
                  </a:moveTo>
                  <a:lnTo>
                    <a:pt x="35676" y="27"/>
                  </a:lnTo>
                  <a:lnTo>
                    <a:pt x="34810" y="72"/>
                  </a:lnTo>
                  <a:lnTo>
                    <a:pt x="32890" y="214"/>
                  </a:lnTo>
                  <a:lnTo>
                    <a:pt x="30747" y="456"/>
                  </a:lnTo>
                  <a:lnTo>
                    <a:pt x="28362" y="840"/>
                  </a:lnTo>
                  <a:lnTo>
                    <a:pt x="27067" y="1099"/>
                  </a:lnTo>
                  <a:lnTo>
                    <a:pt x="27425" y="1581"/>
                  </a:lnTo>
                  <a:lnTo>
                    <a:pt x="28032" y="2599"/>
                  </a:lnTo>
                  <a:lnTo>
                    <a:pt x="28291" y="3135"/>
                  </a:lnTo>
                  <a:lnTo>
                    <a:pt x="29300" y="3054"/>
                  </a:lnTo>
                  <a:lnTo>
                    <a:pt x="30193" y="3001"/>
                  </a:lnTo>
                  <a:lnTo>
                    <a:pt x="30514" y="2983"/>
                  </a:lnTo>
                  <a:lnTo>
                    <a:pt x="31068" y="3001"/>
                  </a:lnTo>
                  <a:lnTo>
                    <a:pt x="31515" y="3063"/>
                  </a:lnTo>
                  <a:lnTo>
                    <a:pt x="31872" y="3170"/>
                  </a:lnTo>
                  <a:lnTo>
                    <a:pt x="32122" y="3331"/>
                  </a:lnTo>
                  <a:lnTo>
                    <a:pt x="32265" y="3536"/>
                  </a:lnTo>
                  <a:lnTo>
                    <a:pt x="32300" y="3786"/>
                  </a:lnTo>
                  <a:lnTo>
                    <a:pt x="32238" y="4090"/>
                  </a:lnTo>
                  <a:lnTo>
                    <a:pt x="32059" y="4447"/>
                  </a:lnTo>
                  <a:lnTo>
                    <a:pt x="31765" y="4849"/>
                  </a:lnTo>
                  <a:lnTo>
                    <a:pt x="31363" y="5296"/>
                  </a:lnTo>
                  <a:lnTo>
                    <a:pt x="30845" y="5796"/>
                  </a:lnTo>
                  <a:lnTo>
                    <a:pt x="29863" y="6635"/>
                  </a:lnTo>
                  <a:lnTo>
                    <a:pt x="28121" y="7939"/>
                  </a:lnTo>
                  <a:lnTo>
                    <a:pt x="27050" y="8671"/>
                  </a:lnTo>
                  <a:lnTo>
                    <a:pt x="26478" y="9046"/>
                  </a:lnTo>
                  <a:lnTo>
                    <a:pt x="25237" y="9778"/>
                  </a:lnTo>
                  <a:lnTo>
                    <a:pt x="23888" y="10475"/>
                  </a:lnTo>
                  <a:lnTo>
                    <a:pt x="22460" y="11145"/>
                  </a:lnTo>
                  <a:lnTo>
                    <a:pt x="20977" y="11770"/>
                  </a:lnTo>
                  <a:lnTo>
                    <a:pt x="19450" y="12359"/>
                  </a:lnTo>
                  <a:lnTo>
                    <a:pt x="17914" y="12895"/>
                  </a:lnTo>
                  <a:lnTo>
                    <a:pt x="16378" y="13386"/>
                  </a:lnTo>
                  <a:lnTo>
                    <a:pt x="14887" y="13815"/>
                  </a:lnTo>
                  <a:lnTo>
                    <a:pt x="13440" y="14172"/>
                  </a:lnTo>
                  <a:lnTo>
                    <a:pt x="12074" y="14476"/>
                  </a:lnTo>
                  <a:lnTo>
                    <a:pt x="10806" y="14699"/>
                  </a:lnTo>
                  <a:lnTo>
                    <a:pt x="9654" y="14842"/>
                  </a:lnTo>
                  <a:lnTo>
                    <a:pt x="8654" y="14904"/>
                  </a:lnTo>
                  <a:lnTo>
                    <a:pt x="7823" y="14877"/>
                  </a:lnTo>
                  <a:lnTo>
                    <a:pt x="7180" y="14761"/>
                  </a:lnTo>
                  <a:lnTo>
                    <a:pt x="6948" y="14663"/>
                  </a:lnTo>
                  <a:lnTo>
                    <a:pt x="6841" y="14601"/>
                  </a:lnTo>
                  <a:lnTo>
                    <a:pt x="6680" y="14467"/>
                  </a:lnTo>
                  <a:lnTo>
                    <a:pt x="6582" y="14306"/>
                  </a:lnTo>
                  <a:lnTo>
                    <a:pt x="6537" y="14118"/>
                  </a:lnTo>
                  <a:lnTo>
                    <a:pt x="6573" y="13806"/>
                  </a:lnTo>
                  <a:lnTo>
                    <a:pt x="6788" y="13333"/>
                  </a:lnTo>
                  <a:lnTo>
                    <a:pt x="7154" y="12806"/>
                  </a:lnTo>
                  <a:lnTo>
                    <a:pt x="7654" y="12243"/>
                  </a:lnTo>
                  <a:lnTo>
                    <a:pt x="8573" y="11368"/>
                  </a:lnTo>
                  <a:lnTo>
                    <a:pt x="9261" y="10788"/>
                  </a:lnTo>
                  <a:lnTo>
                    <a:pt x="9038" y="10198"/>
                  </a:lnTo>
                  <a:lnTo>
                    <a:pt x="8806" y="9296"/>
                  </a:lnTo>
                  <a:lnTo>
                    <a:pt x="8699" y="8680"/>
                  </a:lnTo>
                  <a:lnTo>
                    <a:pt x="8663" y="8367"/>
                  </a:lnTo>
                  <a:lnTo>
                    <a:pt x="7484" y="9180"/>
                  </a:lnTo>
                  <a:lnTo>
                    <a:pt x="5028" y="11020"/>
                  </a:lnTo>
                  <a:lnTo>
                    <a:pt x="3332" y="12413"/>
                  </a:lnTo>
                  <a:lnTo>
                    <a:pt x="2162" y="13484"/>
                  </a:lnTo>
                  <a:lnTo>
                    <a:pt x="1474" y="14190"/>
                  </a:lnTo>
                  <a:lnTo>
                    <a:pt x="894" y="14868"/>
                  </a:lnTo>
                  <a:lnTo>
                    <a:pt x="429" y="15511"/>
                  </a:lnTo>
                  <a:lnTo>
                    <a:pt x="126" y="16101"/>
                  </a:lnTo>
                  <a:lnTo>
                    <a:pt x="10" y="16512"/>
                  </a:lnTo>
                  <a:lnTo>
                    <a:pt x="1" y="16762"/>
                  </a:lnTo>
                  <a:lnTo>
                    <a:pt x="36" y="16985"/>
                  </a:lnTo>
                  <a:lnTo>
                    <a:pt x="126" y="17199"/>
                  </a:lnTo>
                  <a:lnTo>
                    <a:pt x="269" y="17387"/>
                  </a:lnTo>
                  <a:lnTo>
                    <a:pt x="483" y="17547"/>
                  </a:lnTo>
                  <a:lnTo>
                    <a:pt x="608" y="17619"/>
                  </a:lnTo>
                  <a:lnTo>
                    <a:pt x="778" y="17699"/>
                  </a:lnTo>
                  <a:lnTo>
                    <a:pt x="1188" y="17824"/>
                  </a:lnTo>
                  <a:lnTo>
                    <a:pt x="1930" y="17949"/>
                  </a:lnTo>
                  <a:lnTo>
                    <a:pt x="3189" y="17985"/>
                  </a:lnTo>
                  <a:lnTo>
                    <a:pt x="4698" y="17887"/>
                  </a:lnTo>
                  <a:lnTo>
                    <a:pt x="6430" y="17672"/>
                  </a:lnTo>
                  <a:lnTo>
                    <a:pt x="8341" y="17333"/>
                  </a:lnTo>
                  <a:lnTo>
                    <a:pt x="10404" y="16887"/>
                  </a:lnTo>
                  <a:lnTo>
                    <a:pt x="12583" y="16333"/>
                  </a:lnTo>
                  <a:lnTo>
                    <a:pt x="14842" y="15690"/>
                  </a:lnTo>
                  <a:lnTo>
                    <a:pt x="17146" y="14958"/>
                  </a:lnTo>
                  <a:lnTo>
                    <a:pt x="19468" y="14145"/>
                  </a:lnTo>
                  <a:lnTo>
                    <a:pt x="21772" y="13261"/>
                  </a:lnTo>
                  <a:lnTo>
                    <a:pt x="24013" y="12306"/>
                  </a:lnTo>
                  <a:lnTo>
                    <a:pt x="26174" y="11305"/>
                  </a:lnTo>
                  <a:lnTo>
                    <a:pt x="28202" y="10243"/>
                  </a:lnTo>
                  <a:lnTo>
                    <a:pt x="30077" y="9144"/>
                  </a:lnTo>
                  <a:lnTo>
                    <a:pt x="30934" y="8582"/>
                  </a:lnTo>
                  <a:lnTo>
                    <a:pt x="31756" y="8019"/>
                  </a:lnTo>
                  <a:lnTo>
                    <a:pt x="33256" y="6965"/>
                  </a:lnTo>
                  <a:lnTo>
                    <a:pt x="34569" y="5983"/>
                  </a:lnTo>
                  <a:lnTo>
                    <a:pt x="35703" y="5072"/>
                  </a:lnTo>
                  <a:lnTo>
                    <a:pt x="36658" y="4242"/>
                  </a:lnTo>
                  <a:lnTo>
                    <a:pt x="37444" y="3492"/>
                  </a:lnTo>
                  <a:lnTo>
                    <a:pt x="38051" y="2813"/>
                  </a:lnTo>
                  <a:lnTo>
                    <a:pt x="38489" y="2206"/>
                  </a:lnTo>
                  <a:lnTo>
                    <a:pt x="38757" y="1670"/>
                  </a:lnTo>
                  <a:lnTo>
                    <a:pt x="38864" y="1215"/>
                  </a:lnTo>
                  <a:lnTo>
                    <a:pt x="38828" y="920"/>
                  </a:lnTo>
                  <a:lnTo>
                    <a:pt x="38757" y="750"/>
                  </a:lnTo>
                  <a:lnTo>
                    <a:pt x="38587" y="518"/>
                  </a:lnTo>
                  <a:lnTo>
                    <a:pt x="38212" y="277"/>
                  </a:lnTo>
                  <a:lnTo>
                    <a:pt x="37676" y="116"/>
                  </a:lnTo>
                  <a:lnTo>
                    <a:pt x="36989" y="27"/>
                  </a:lnTo>
                  <a:lnTo>
                    <a:pt x="36158" y="0"/>
                  </a:lnTo>
                  <a:close/>
                </a:path>
              </a:pathLst>
            </a:custGeom>
            <a:solidFill>
              <a:srgbClr val="2AA7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7127371" y="3479843"/>
              <a:ext cx="64963" cy="59312"/>
            </a:xfrm>
            <a:custGeom>
              <a:rect b="b" l="l" r="r" t="t"/>
              <a:pathLst>
                <a:path extrusionOk="0" h="1501" w="1644">
                  <a:moveTo>
                    <a:pt x="777" y="1"/>
                  </a:moveTo>
                  <a:lnTo>
                    <a:pt x="741" y="99"/>
                  </a:lnTo>
                  <a:lnTo>
                    <a:pt x="688" y="501"/>
                  </a:lnTo>
                  <a:lnTo>
                    <a:pt x="679" y="706"/>
                  </a:lnTo>
                  <a:lnTo>
                    <a:pt x="625" y="715"/>
                  </a:lnTo>
                  <a:lnTo>
                    <a:pt x="232" y="813"/>
                  </a:lnTo>
                  <a:lnTo>
                    <a:pt x="36" y="902"/>
                  </a:lnTo>
                  <a:lnTo>
                    <a:pt x="0" y="929"/>
                  </a:lnTo>
                  <a:lnTo>
                    <a:pt x="9" y="965"/>
                  </a:lnTo>
                  <a:lnTo>
                    <a:pt x="134" y="1010"/>
                  </a:lnTo>
                  <a:lnTo>
                    <a:pt x="581" y="1054"/>
                  </a:lnTo>
                  <a:lnTo>
                    <a:pt x="688" y="1054"/>
                  </a:lnTo>
                  <a:lnTo>
                    <a:pt x="706" y="1170"/>
                  </a:lnTo>
                  <a:lnTo>
                    <a:pt x="804" y="1465"/>
                  </a:lnTo>
                  <a:lnTo>
                    <a:pt x="822" y="1492"/>
                  </a:lnTo>
                  <a:lnTo>
                    <a:pt x="875" y="1501"/>
                  </a:lnTo>
                  <a:lnTo>
                    <a:pt x="965" y="1420"/>
                  </a:lnTo>
                  <a:lnTo>
                    <a:pt x="1152" y="1126"/>
                  </a:lnTo>
                  <a:lnTo>
                    <a:pt x="1188" y="1054"/>
                  </a:lnTo>
                  <a:lnTo>
                    <a:pt x="1215" y="1090"/>
                  </a:lnTo>
                  <a:lnTo>
                    <a:pt x="1384" y="1233"/>
                  </a:lnTo>
                  <a:lnTo>
                    <a:pt x="1527" y="1295"/>
                  </a:lnTo>
                  <a:lnTo>
                    <a:pt x="1599" y="1304"/>
                  </a:lnTo>
                  <a:lnTo>
                    <a:pt x="1634" y="1295"/>
                  </a:lnTo>
                  <a:lnTo>
                    <a:pt x="1643" y="1242"/>
                  </a:lnTo>
                  <a:lnTo>
                    <a:pt x="1599" y="1117"/>
                  </a:lnTo>
                  <a:lnTo>
                    <a:pt x="1357" y="804"/>
                  </a:lnTo>
                  <a:lnTo>
                    <a:pt x="1286" y="706"/>
                  </a:lnTo>
                  <a:lnTo>
                    <a:pt x="1304" y="661"/>
                  </a:lnTo>
                  <a:lnTo>
                    <a:pt x="1465" y="545"/>
                  </a:lnTo>
                  <a:lnTo>
                    <a:pt x="1500" y="456"/>
                  </a:lnTo>
                  <a:lnTo>
                    <a:pt x="1491" y="429"/>
                  </a:lnTo>
                  <a:lnTo>
                    <a:pt x="1357" y="447"/>
                  </a:lnTo>
                  <a:lnTo>
                    <a:pt x="1081" y="563"/>
                  </a:lnTo>
                  <a:lnTo>
                    <a:pt x="1018" y="590"/>
                  </a:lnTo>
                  <a:lnTo>
                    <a:pt x="965" y="411"/>
                  </a:lnTo>
                  <a:lnTo>
                    <a:pt x="822" y="27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55" name="Google Shape;1755;p42"/>
          <p:cNvGrpSpPr/>
          <p:nvPr/>
        </p:nvGrpSpPr>
        <p:grpSpPr>
          <a:xfrm>
            <a:off x="524684" y="1143990"/>
            <a:ext cx="2819148" cy="3102265"/>
            <a:chOff x="1511021" y="1092140"/>
            <a:chExt cx="2819148" cy="3102265"/>
          </a:xfrm>
        </p:grpSpPr>
        <p:sp>
          <p:nvSpPr>
            <p:cNvPr id="1756" name="Google Shape;1756;p42"/>
            <p:cNvSpPr/>
            <p:nvPr/>
          </p:nvSpPr>
          <p:spPr>
            <a:xfrm>
              <a:off x="1652873" y="3061006"/>
              <a:ext cx="574153" cy="649310"/>
            </a:xfrm>
            <a:custGeom>
              <a:rect b="b" l="l" r="r" t="t"/>
              <a:pathLst>
                <a:path extrusionOk="0" h="16432" w="14530">
                  <a:moveTo>
                    <a:pt x="9815" y="1"/>
                  </a:moveTo>
                  <a:lnTo>
                    <a:pt x="8591" y="117"/>
                  </a:lnTo>
                  <a:lnTo>
                    <a:pt x="6734" y="447"/>
                  </a:lnTo>
                  <a:lnTo>
                    <a:pt x="4850" y="885"/>
                  </a:lnTo>
                  <a:lnTo>
                    <a:pt x="3117" y="1349"/>
                  </a:lnTo>
                  <a:lnTo>
                    <a:pt x="1206" y="1921"/>
                  </a:lnTo>
                  <a:lnTo>
                    <a:pt x="911" y="2019"/>
                  </a:lnTo>
                  <a:lnTo>
                    <a:pt x="733" y="2099"/>
                  </a:lnTo>
                  <a:lnTo>
                    <a:pt x="456" y="2242"/>
                  </a:lnTo>
                  <a:lnTo>
                    <a:pt x="260" y="2465"/>
                  </a:lnTo>
                  <a:lnTo>
                    <a:pt x="108" y="2894"/>
                  </a:lnTo>
                  <a:lnTo>
                    <a:pt x="45" y="3242"/>
                  </a:lnTo>
                  <a:lnTo>
                    <a:pt x="18" y="3430"/>
                  </a:lnTo>
                  <a:lnTo>
                    <a:pt x="1" y="3939"/>
                  </a:lnTo>
                  <a:lnTo>
                    <a:pt x="63" y="4939"/>
                  </a:lnTo>
                  <a:lnTo>
                    <a:pt x="295" y="6662"/>
                  </a:lnTo>
                  <a:lnTo>
                    <a:pt x="635" y="8627"/>
                  </a:lnTo>
                  <a:lnTo>
                    <a:pt x="1045" y="10663"/>
                  </a:lnTo>
                  <a:lnTo>
                    <a:pt x="1501" y="12610"/>
                  </a:lnTo>
                  <a:lnTo>
                    <a:pt x="1938" y="14280"/>
                  </a:lnTo>
                  <a:lnTo>
                    <a:pt x="2331" y="15494"/>
                  </a:lnTo>
                  <a:lnTo>
                    <a:pt x="2492" y="15860"/>
                  </a:lnTo>
                  <a:lnTo>
                    <a:pt x="2537" y="15932"/>
                  </a:lnTo>
                  <a:lnTo>
                    <a:pt x="2671" y="16057"/>
                  </a:lnTo>
                  <a:lnTo>
                    <a:pt x="2956" y="16218"/>
                  </a:lnTo>
                  <a:lnTo>
                    <a:pt x="3510" y="16360"/>
                  </a:lnTo>
                  <a:lnTo>
                    <a:pt x="4216" y="16423"/>
                  </a:lnTo>
                  <a:lnTo>
                    <a:pt x="5046" y="16432"/>
                  </a:lnTo>
                  <a:lnTo>
                    <a:pt x="5975" y="16369"/>
                  </a:lnTo>
                  <a:lnTo>
                    <a:pt x="7493" y="16200"/>
                  </a:lnTo>
                  <a:lnTo>
                    <a:pt x="9600" y="15816"/>
                  </a:lnTo>
                  <a:lnTo>
                    <a:pt x="11583" y="15316"/>
                  </a:lnTo>
                  <a:lnTo>
                    <a:pt x="12833" y="14887"/>
                  </a:lnTo>
                  <a:lnTo>
                    <a:pt x="13521" y="14592"/>
                  </a:lnTo>
                  <a:lnTo>
                    <a:pt x="14039" y="14298"/>
                  </a:lnTo>
                  <a:lnTo>
                    <a:pt x="14378" y="14012"/>
                  </a:lnTo>
                  <a:lnTo>
                    <a:pt x="14458" y="13878"/>
                  </a:lnTo>
                  <a:lnTo>
                    <a:pt x="14494" y="13753"/>
                  </a:lnTo>
                  <a:lnTo>
                    <a:pt x="14530" y="13342"/>
                  </a:lnTo>
                  <a:lnTo>
                    <a:pt x="14494" y="12378"/>
                  </a:lnTo>
                  <a:lnTo>
                    <a:pt x="14289" y="10574"/>
                  </a:lnTo>
                  <a:lnTo>
                    <a:pt x="13958" y="8404"/>
                  </a:lnTo>
                  <a:lnTo>
                    <a:pt x="13512" y="6109"/>
                  </a:lnTo>
                  <a:lnTo>
                    <a:pt x="13012" y="3903"/>
                  </a:lnTo>
                  <a:lnTo>
                    <a:pt x="12601" y="2474"/>
                  </a:lnTo>
                  <a:lnTo>
                    <a:pt x="12333" y="1662"/>
                  </a:lnTo>
                  <a:lnTo>
                    <a:pt x="12065" y="1001"/>
                  </a:lnTo>
                  <a:lnTo>
                    <a:pt x="11797" y="528"/>
                  </a:lnTo>
                  <a:lnTo>
                    <a:pt x="11672" y="376"/>
                  </a:lnTo>
                  <a:lnTo>
                    <a:pt x="11601" y="304"/>
                  </a:lnTo>
                  <a:lnTo>
                    <a:pt x="11431" y="197"/>
                  </a:lnTo>
                  <a:lnTo>
                    <a:pt x="11101" y="81"/>
                  </a:lnTo>
                  <a:lnTo>
                    <a:pt x="10520" y="1"/>
                  </a:lnTo>
                  <a:close/>
                </a:path>
              </a:pathLst>
            </a:custGeom>
            <a:solidFill>
              <a:srgbClr val="968F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1511021" y="3056778"/>
              <a:ext cx="889285" cy="985227"/>
            </a:xfrm>
            <a:custGeom>
              <a:rect b="b" l="l" r="r" t="t"/>
              <a:pathLst>
                <a:path extrusionOk="0" h="24933" w="22505">
                  <a:moveTo>
                    <a:pt x="19039" y="1"/>
                  </a:moveTo>
                  <a:lnTo>
                    <a:pt x="18897" y="63"/>
                  </a:lnTo>
                  <a:lnTo>
                    <a:pt x="18682" y="295"/>
                  </a:lnTo>
                  <a:lnTo>
                    <a:pt x="18459" y="661"/>
                  </a:lnTo>
                  <a:lnTo>
                    <a:pt x="18146" y="1340"/>
                  </a:lnTo>
                  <a:lnTo>
                    <a:pt x="17825" y="2304"/>
                  </a:lnTo>
                  <a:lnTo>
                    <a:pt x="17745" y="2688"/>
                  </a:lnTo>
                  <a:lnTo>
                    <a:pt x="17316" y="2974"/>
                  </a:lnTo>
                  <a:lnTo>
                    <a:pt x="16316" y="3537"/>
                  </a:lnTo>
                  <a:lnTo>
                    <a:pt x="15351" y="3974"/>
                  </a:lnTo>
                  <a:lnTo>
                    <a:pt x="14807" y="4144"/>
                  </a:lnTo>
                  <a:lnTo>
                    <a:pt x="14557" y="4171"/>
                  </a:lnTo>
                  <a:lnTo>
                    <a:pt x="14485" y="4135"/>
                  </a:lnTo>
                  <a:lnTo>
                    <a:pt x="14432" y="4117"/>
                  </a:lnTo>
                  <a:lnTo>
                    <a:pt x="14182" y="4090"/>
                  </a:lnTo>
                  <a:lnTo>
                    <a:pt x="13583" y="4108"/>
                  </a:lnTo>
                  <a:lnTo>
                    <a:pt x="12387" y="4233"/>
                  </a:lnTo>
                  <a:lnTo>
                    <a:pt x="10913" y="4466"/>
                  </a:lnTo>
                  <a:lnTo>
                    <a:pt x="9315" y="4787"/>
                  </a:lnTo>
                  <a:lnTo>
                    <a:pt x="7761" y="5189"/>
                  </a:lnTo>
                  <a:lnTo>
                    <a:pt x="6725" y="5537"/>
                  </a:lnTo>
                  <a:lnTo>
                    <a:pt x="6127" y="5787"/>
                  </a:lnTo>
                  <a:lnTo>
                    <a:pt x="5618" y="6055"/>
                  </a:lnTo>
                  <a:lnTo>
                    <a:pt x="5234" y="6332"/>
                  </a:lnTo>
                  <a:lnTo>
                    <a:pt x="5091" y="6475"/>
                  </a:lnTo>
                  <a:lnTo>
                    <a:pt x="4752" y="6886"/>
                  </a:lnTo>
                  <a:lnTo>
                    <a:pt x="3091" y="9091"/>
                  </a:lnTo>
                  <a:lnTo>
                    <a:pt x="1751" y="11056"/>
                  </a:lnTo>
                  <a:lnTo>
                    <a:pt x="1099" y="12127"/>
                  </a:lnTo>
                  <a:lnTo>
                    <a:pt x="894" y="12386"/>
                  </a:lnTo>
                  <a:lnTo>
                    <a:pt x="546" y="12976"/>
                  </a:lnTo>
                  <a:lnTo>
                    <a:pt x="269" y="13592"/>
                  </a:lnTo>
                  <a:lnTo>
                    <a:pt x="81" y="14217"/>
                  </a:lnTo>
                  <a:lnTo>
                    <a:pt x="1" y="14806"/>
                  </a:lnTo>
                  <a:lnTo>
                    <a:pt x="37" y="15324"/>
                  </a:lnTo>
                  <a:lnTo>
                    <a:pt x="170" y="15628"/>
                  </a:lnTo>
                  <a:lnTo>
                    <a:pt x="295" y="15798"/>
                  </a:lnTo>
                  <a:lnTo>
                    <a:pt x="465" y="15914"/>
                  </a:lnTo>
                  <a:lnTo>
                    <a:pt x="679" y="15994"/>
                  </a:lnTo>
                  <a:lnTo>
                    <a:pt x="804" y="16012"/>
                  </a:lnTo>
                  <a:lnTo>
                    <a:pt x="1055" y="16030"/>
                  </a:lnTo>
                  <a:lnTo>
                    <a:pt x="1501" y="15932"/>
                  </a:lnTo>
                  <a:lnTo>
                    <a:pt x="1867" y="15717"/>
                  </a:lnTo>
                  <a:lnTo>
                    <a:pt x="2171" y="15440"/>
                  </a:lnTo>
                  <a:lnTo>
                    <a:pt x="2510" y="14967"/>
                  </a:lnTo>
                  <a:lnTo>
                    <a:pt x="2733" y="14485"/>
                  </a:lnTo>
                  <a:lnTo>
                    <a:pt x="2751" y="14431"/>
                  </a:lnTo>
                  <a:lnTo>
                    <a:pt x="2751" y="14610"/>
                  </a:lnTo>
                  <a:lnTo>
                    <a:pt x="2894" y="15244"/>
                  </a:lnTo>
                  <a:lnTo>
                    <a:pt x="2992" y="15467"/>
                  </a:lnTo>
                  <a:lnTo>
                    <a:pt x="3135" y="15619"/>
                  </a:lnTo>
                  <a:lnTo>
                    <a:pt x="3323" y="15664"/>
                  </a:lnTo>
                  <a:lnTo>
                    <a:pt x="3448" y="15628"/>
                  </a:lnTo>
                  <a:lnTo>
                    <a:pt x="3510" y="15592"/>
                  </a:lnTo>
                  <a:lnTo>
                    <a:pt x="3608" y="15432"/>
                  </a:lnTo>
                  <a:lnTo>
                    <a:pt x="3689" y="15030"/>
                  </a:lnTo>
                  <a:lnTo>
                    <a:pt x="3671" y="13913"/>
                  </a:lnTo>
                  <a:lnTo>
                    <a:pt x="3617" y="13226"/>
                  </a:lnTo>
                  <a:lnTo>
                    <a:pt x="4484" y="12404"/>
                  </a:lnTo>
                  <a:lnTo>
                    <a:pt x="5582" y="11467"/>
                  </a:lnTo>
                  <a:lnTo>
                    <a:pt x="5948" y="11261"/>
                  </a:lnTo>
                  <a:lnTo>
                    <a:pt x="6109" y="11261"/>
                  </a:lnTo>
                  <a:lnTo>
                    <a:pt x="6145" y="11306"/>
                  </a:lnTo>
                  <a:lnTo>
                    <a:pt x="6198" y="11484"/>
                  </a:lnTo>
                  <a:lnTo>
                    <a:pt x="6359" y="12654"/>
                  </a:lnTo>
                  <a:lnTo>
                    <a:pt x="6698" y="15664"/>
                  </a:lnTo>
                  <a:lnTo>
                    <a:pt x="7234" y="20629"/>
                  </a:lnTo>
                  <a:lnTo>
                    <a:pt x="7582" y="23585"/>
                  </a:lnTo>
                  <a:lnTo>
                    <a:pt x="7752" y="24719"/>
                  </a:lnTo>
                  <a:lnTo>
                    <a:pt x="7797" y="24862"/>
                  </a:lnTo>
                  <a:lnTo>
                    <a:pt x="7868" y="24897"/>
                  </a:lnTo>
                  <a:lnTo>
                    <a:pt x="8225" y="24933"/>
                  </a:lnTo>
                  <a:lnTo>
                    <a:pt x="9091" y="24915"/>
                  </a:lnTo>
                  <a:lnTo>
                    <a:pt x="10538" y="24754"/>
                  </a:lnTo>
                  <a:lnTo>
                    <a:pt x="11449" y="24549"/>
                  </a:lnTo>
                  <a:lnTo>
                    <a:pt x="11860" y="24388"/>
                  </a:lnTo>
                  <a:lnTo>
                    <a:pt x="11958" y="24299"/>
                  </a:lnTo>
                  <a:lnTo>
                    <a:pt x="11994" y="24201"/>
                  </a:lnTo>
                  <a:lnTo>
                    <a:pt x="11985" y="23754"/>
                  </a:lnTo>
                  <a:lnTo>
                    <a:pt x="11824" y="22629"/>
                  </a:lnTo>
                  <a:lnTo>
                    <a:pt x="11494" y="20602"/>
                  </a:lnTo>
                  <a:lnTo>
                    <a:pt x="11306" y="19066"/>
                  </a:lnTo>
                  <a:lnTo>
                    <a:pt x="11261" y="18164"/>
                  </a:lnTo>
                  <a:lnTo>
                    <a:pt x="11288" y="17780"/>
                  </a:lnTo>
                  <a:lnTo>
                    <a:pt x="11297" y="17700"/>
                  </a:lnTo>
                  <a:lnTo>
                    <a:pt x="11351" y="17539"/>
                  </a:lnTo>
                  <a:lnTo>
                    <a:pt x="11503" y="17343"/>
                  </a:lnTo>
                  <a:lnTo>
                    <a:pt x="11806" y="17137"/>
                  </a:lnTo>
                  <a:lnTo>
                    <a:pt x="12172" y="16994"/>
                  </a:lnTo>
                  <a:lnTo>
                    <a:pt x="12583" y="16905"/>
                  </a:lnTo>
                  <a:lnTo>
                    <a:pt x="12985" y="16878"/>
                  </a:lnTo>
                  <a:lnTo>
                    <a:pt x="13333" y="16905"/>
                  </a:lnTo>
                  <a:lnTo>
                    <a:pt x="13592" y="16967"/>
                  </a:lnTo>
                  <a:lnTo>
                    <a:pt x="13664" y="17021"/>
                  </a:lnTo>
                  <a:lnTo>
                    <a:pt x="13771" y="17119"/>
                  </a:lnTo>
                  <a:lnTo>
                    <a:pt x="13958" y="17396"/>
                  </a:lnTo>
                  <a:lnTo>
                    <a:pt x="14226" y="17950"/>
                  </a:lnTo>
                  <a:lnTo>
                    <a:pt x="14717" y="19423"/>
                  </a:lnTo>
                  <a:lnTo>
                    <a:pt x="15155" y="21093"/>
                  </a:lnTo>
                  <a:lnTo>
                    <a:pt x="15450" y="22093"/>
                  </a:lnTo>
                  <a:lnTo>
                    <a:pt x="15735" y="22879"/>
                  </a:lnTo>
                  <a:lnTo>
                    <a:pt x="15968" y="23245"/>
                  </a:lnTo>
                  <a:lnTo>
                    <a:pt x="16119" y="23361"/>
                  </a:lnTo>
                  <a:lnTo>
                    <a:pt x="16200" y="23379"/>
                  </a:lnTo>
                  <a:lnTo>
                    <a:pt x="16369" y="23379"/>
                  </a:lnTo>
                  <a:lnTo>
                    <a:pt x="16852" y="23317"/>
                  </a:lnTo>
                  <a:lnTo>
                    <a:pt x="17736" y="23120"/>
                  </a:lnTo>
                  <a:lnTo>
                    <a:pt x="18673" y="22826"/>
                  </a:lnTo>
                  <a:lnTo>
                    <a:pt x="19236" y="22602"/>
                  </a:lnTo>
                  <a:lnTo>
                    <a:pt x="19682" y="22379"/>
                  </a:lnTo>
                  <a:lnTo>
                    <a:pt x="19959" y="22156"/>
                  </a:lnTo>
                  <a:lnTo>
                    <a:pt x="20013" y="22049"/>
                  </a:lnTo>
                  <a:lnTo>
                    <a:pt x="20013" y="21977"/>
                  </a:lnTo>
                  <a:lnTo>
                    <a:pt x="19941" y="21602"/>
                  </a:lnTo>
                  <a:lnTo>
                    <a:pt x="19691" y="20647"/>
                  </a:lnTo>
                  <a:lnTo>
                    <a:pt x="18763" y="17637"/>
                  </a:lnTo>
                  <a:lnTo>
                    <a:pt x="17173" y="12699"/>
                  </a:lnTo>
                  <a:lnTo>
                    <a:pt x="16271" y="9770"/>
                  </a:lnTo>
                  <a:lnTo>
                    <a:pt x="16030" y="8877"/>
                  </a:lnTo>
                  <a:lnTo>
                    <a:pt x="15968" y="8564"/>
                  </a:lnTo>
                  <a:lnTo>
                    <a:pt x="15985" y="8520"/>
                  </a:lnTo>
                  <a:lnTo>
                    <a:pt x="16298" y="8252"/>
                  </a:lnTo>
                  <a:lnTo>
                    <a:pt x="18048" y="6841"/>
                  </a:lnTo>
                  <a:lnTo>
                    <a:pt x="19129" y="5903"/>
                  </a:lnTo>
                  <a:lnTo>
                    <a:pt x="19423" y="5653"/>
                  </a:lnTo>
                  <a:lnTo>
                    <a:pt x="20558" y="4599"/>
                  </a:lnTo>
                  <a:lnTo>
                    <a:pt x="21192" y="3948"/>
                  </a:lnTo>
                  <a:lnTo>
                    <a:pt x="21379" y="3742"/>
                  </a:lnTo>
                  <a:lnTo>
                    <a:pt x="21727" y="3287"/>
                  </a:lnTo>
                  <a:lnTo>
                    <a:pt x="22031" y="2778"/>
                  </a:lnTo>
                  <a:lnTo>
                    <a:pt x="22281" y="2251"/>
                  </a:lnTo>
                  <a:lnTo>
                    <a:pt x="22442" y="1724"/>
                  </a:lnTo>
                  <a:lnTo>
                    <a:pt x="22504" y="1215"/>
                  </a:lnTo>
                  <a:lnTo>
                    <a:pt x="22442" y="760"/>
                  </a:lnTo>
                  <a:lnTo>
                    <a:pt x="22290" y="456"/>
                  </a:lnTo>
                  <a:lnTo>
                    <a:pt x="22147" y="286"/>
                  </a:lnTo>
                  <a:lnTo>
                    <a:pt x="22058" y="206"/>
                  </a:lnTo>
                  <a:lnTo>
                    <a:pt x="21969" y="135"/>
                  </a:lnTo>
                  <a:lnTo>
                    <a:pt x="21781" y="45"/>
                  </a:lnTo>
                  <a:lnTo>
                    <a:pt x="21593" y="1"/>
                  </a:lnTo>
                  <a:lnTo>
                    <a:pt x="21406" y="10"/>
                  </a:lnTo>
                  <a:lnTo>
                    <a:pt x="21138" y="81"/>
                  </a:lnTo>
                  <a:lnTo>
                    <a:pt x="20781" y="286"/>
                  </a:lnTo>
                  <a:lnTo>
                    <a:pt x="20290" y="697"/>
                  </a:lnTo>
                  <a:lnTo>
                    <a:pt x="19861" y="1099"/>
                  </a:lnTo>
                  <a:lnTo>
                    <a:pt x="19620" y="1278"/>
                  </a:lnTo>
                  <a:lnTo>
                    <a:pt x="19513" y="1313"/>
                  </a:lnTo>
                  <a:lnTo>
                    <a:pt x="19423" y="1331"/>
                  </a:lnTo>
                  <a:lnTo>
                    <a:pt x="19316" y="1286"/>
                  </a:lnTo>
                  <a:lnTo>
                    <a:pt x="19298" y="1099"/>
                  </a:lnTo>
                  <a:lnTo>
                    <a:pt x="19370" y="688"/>
                  </a:lnTo>
                  <a:lnTo>
                    <a:pt x="19352" y="349"/>
                  </a:lnTo>
                  <a:lnTo>
                    <a:pt x="19263" y="143"/>
                  </a:lnTo>
                  <a:lnTo>
                    <a:pt x="19173" y="54"/>
                  </a:lnTo>
                  <a:lnTo>
                    <a:pt x="19129" y="18"/>
                  </a:lnTo>
                  <a:lnTo>
                    <a:pt x="19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1897064" y="3693331"/>
              <a:ext cx="153871" cy="344768"/>
            </a:xfrm>
            <a:custGeom>
              <a:rect b="b" l="l" r="r" t="t"/>
              <a:pathLst>
                <a:path extrusionOk="0" h="8725" w="3894">
                  <a:moveTo>
                    <a:pt x="2322" y="0"/>
                  </a:moveTo>
                  <a:lnTo>
                    <a:pt x="1920" y="45"/>
                  </a:lnTo>
                  <a:lnTo>
                    <a:pt x="1634" y="134"/>
                  </a:lnTo>
                  <a:lnTo>
                    <a:pt x="1340" y="277"/>
                  </a:lnTo>
                  <a:lnTo>
                    <a:pt x="1036" y="500"/>
                  </a:lnTo>
                  <a:lnTo>
                    <a:pt x="884" y="634"/>
                  </a:lnTo>
                  <a:lnTo>
                    <a:pt x="804" y="724"/>
                  </a:lnTo>
                  <a:lnTo>
                    <a:pt x="643" y="956"/>
                  </a:lnTo>
                  <a:lnTo>
                    <a:pt x="447" y="1411"/>
                  </a:lnTo>
                  <a:lnTo>
                    <a:pt x="250" y="2215"/>
                  </a:lnTo>
                  <a:lnTo>
                    <a:pt x="116" y="3206"/>
                  </a:lnTo>
                  <a:lnTo>
                    <a:pt x="36" y="4322"/>
                  </a:lnTo>
                  <a:lnTo>
                    <a:pt x="0" y="5546"/>
                  </a:lnTo>
                  <a:lnTo>
                    <a:pt x="36" y="7457"/>
                  </a:lnTo>
                  <a:lnTo>
                    <a:pt x="107" y="8725"/>
                  </a:lnTo>
                  <a:lnTo>
                    <a:pt x="813" y="8635"/>
                  </a:lnTo>
                  <a:lnTo>
                    <a:pt x="1697" y="8439"/>
                  </a:lnTo>
                  <a:lnTo>
                    <a:pt x="2090" y="8278"/>
                  </a:lnTo>
                  <a:lnTo>
                    <a:pt x="2188" y="8189"/>
                  </a:lnTo>
                  <a:lnTo>
                    <a:pt x="2224" y="8091"/>
                  </a:lnTo>
                  <a:lnTo>
                    <a:pt x="2215" y="7644"/>
                  </a:lnTo>
                  <a:lnTo>
                    <a:pt x="2054" y="6519"/>
                  </a:lnTo>
                  <a:lnTo>
                    <a:pt x="1724" y="4492"/>
                  </a:lnTo>
                  <a:lnTo>
                    <a:pt x="1536" y="2956"/>
                  </a:lnTo>
                  <a:lnTo>
                    <a:pt x="1491" y="2054"/>
                  </a:lnTo>
                  <a:lnTo>
                    <a:pt x="1518" y="1670"/>
                  </a:lnTo>
                  <a:lnTo>
                    <a:pt x="1527" y="1590"/>
                  </a:lnTo>
                  <a:lnTo>
                    <a:pt x="1581" y="1429"/>
                  </a:lnTo>
                  <a:lnTo>
                    <a:pt x="1733" y="1233"/>
                  </a:lnTo>
                  <a:lnTo>
                    <a:pt x="2036" y="1027"/>
                  </a:lnTo>
                  <a:lnTo>
                    <a:pt x="2402" y="884"/>
                  </a:lnTo>
                  <a:lnTo>
                    <a:pt x="2813" y="795"/>
                  </a:lnTo>
                  <a:lnTo>
                    <a:pt x="3215" y="768"/>
                  </a:lnTo>
                  <a:lnTo>
                    <a:pt x="3563" y="795"/>
                  </a:lnTo>
                  <a:lnTo>
                    <a:pt x="3822" y="857"/>
                  </a:lnTo>
                  <a:lnTo>
                    <a:pt x="3894" y="911"/>
                  </a:lnTo>
                  <a:lnTo>
                    <a:pt x="3858" y="857"/>
                  </a:lnTo>
                  <a:lnTo>
                    <a:pt x="3536" y="536"/>
                  </a:lnTo>
                  <a:lnTo>
                    <a:pt x="3215" y="295"/>
                  </a:lnTo>
                  <a:lnTo>
                    <a:pt x="2804" y="98"/>
                  </a:lnTo>
                  <a:lnTo>
                    <a:pt x="23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034293" y="3084674"/>
              <a:ext cx="365632" cy="879011"/>
            </a:xfrm>
            <a:custGeom>
              <a:rect b="b" l="l" r="r" t="t"/>
              <a:pathLst>
                <a:path extrusionOk="0" h="22245" w="9253">
                  <a:moveTo>
                    <a:pt x="9172" y="0"/>
                  </a:moveTo>
                  <a:lnTo>
                    <a:pt x="8949" y="357"/>
                  </a:lnTo>
                  <a:lnTo>
                    <a:pt x="8368" y="1161"/>
                  </a:lnTo>
                  <a:lnTo>
                    <a:pt x="7627" y="2045"/>
                  </a:lnTo>
                  <a:lnTo>
                    <a:pt x="6689" y="2956"/>
                  </a:lnTo>
                  <a:lnTo>
                    <a:pt x="6145" y="3411"/>
                  </a:lnTo>
                  <a:lnTo>
                    <a:pt x="5627" y="3804"/>
                  </a:lnTo>
                  <a:lnTo>
                    <a:pt x="4573" y="4510"/>
                  </a:lnTo>
                  <a:lnTo>
                    <a:pt x="3010" y="5438"/>
                  </a:lnTo>
                  <a:lnTo>
                    <a:pt x="1644" y="6188"/>
                  </a:lnTo>
                  <a:lnTo>
                    <a:pt x="903" y="6617"/>
                  </a:lnTo>
                  <a:lnTo>
                    <a:pt x="349" y="7010"/>
                  </a:lnTo>
                  <a:lnTo>
                    <a:pt x="99" y="7269"/>
                  </a:lnTo>
                  <a:lnTo>
                    <a:pt x="19" y="7439"/>
                  </a:lnTo>
                  <a:lnTo>
                    <a:pt x="1" y="7519"/>
                  </a:lnTo>
                  <a:lnTo>
                    <a:pt x="19" y="7698"/>
                  </a:lnTo>
                  <a:lnTo>
                    <a:pt x="242" y="8609"/>
                  </a:lnTo>
                  <a:lnTo>
                    <a:pt x="912" y="10939"/>
                  </a:lnTo>
                  <a:lnTo>
                    <a:pt x="1966" y="14172"/>
                  </a:lnTo>
                  <a:lnTo>
                    <a:pt x="2787" y="16529"/>
                  </a:lnTo>
                  <a:lnTo>
                    <a:pt x="3680" y="18914"/>
                  </a:lnTo>
                  <a:lnTo>
                    <a:pt x="4600" y="21191"/>
                  </a:lnTo>
                  <a:lnTo>
                    <a:pt x="5055" y="22245"/>
                  </a:lnTo>
                  <a:lnTo>
                    <a:pt x="5377" y="22137"/>
                  </a:lnTo>
                  <a:lnTo>
                    <a:pt x="5957" y="21914"/>
                  </a:lnTo>
                  <a:lnTo>
                    <a:pt x="6422" y="21682"/>
                  </a:lnTo>
                  <a:lnTo>
                    <a:pt x="6716" y="21450"/>
                  </a:lnTo>
                  <a:lnTo>
                    <a:pt x="6770" y="21343"/>
                  </a:lnTo>
                  <a:lnTo>
                    <a:pt x="6770" y="21271"/>
                  </a:lnTo>
                  <a:lnTo>
                    <a:pt x="6698" y="20896"/>
                  </a:lnTo>
                  <a:lnTo>
                    <a:pt x="6448" y="19941"/>
                  </a:lnTo>
                  <a:lnTo>
                    <a:pt x="5520" y="16931"/>
                  </a:lnTo>
                  <a:lnTo>
                    <a:pt x="3930" y="11993"/>
                  </a:lnTo>
                  <a:lnTo>
                    <a:pt x="3028" y="9064"/>
                  </a:lnTo>
                  <a:lnTo>
                    <a:pt x="2787" y="8171"/>
                  </a:lnTo>
                  <a:lnTo>
                    <a:pt x="2725" y="7858"/>
                  </a:lnTo>
                  <a:lnTo>
                    <a:pt x="2742" y="7814"/>
                  </a:lnTo>
                  <a:lnTo>
                    <a:pt x="3055" y="7546"/>
                  </a:lnTo>
                  <a:lnTo>
                    <a:pt x="4805" y="6135"/>
                  </a:lnTo>
                  <a:lnTo>
                    <a:pt x="5886" y="5197"/>
                  </a:lnTo>
                  <a:lnTo>
                    <a:pt x="6180" y="4947"/>
                  </a:lnTo>
                  <a:lnTo>
                    <a:pt x="7315" y="3893"/>
                  </a:lnTo>
                  <a:lnTo>
                    <a:pt x="7949" y="3242"/>
                  </a:lnTo>
                  <a:lnTo>
                    <a:pt x="8252" y="2893"/>
                  </a:lnTo>
                  <a:lnTo>
                    <a:pt x="8663" y="2295"/>
                  </a:lnTo>
                  <a:lnTo>
                    <a:pt x="8895" y="1866"/>
                  </a:lnTo>
                  <a:lnTo>
                    <a:pt x="9083" y="1420"/>
                  </a:lnTo>
                  <a:lnTo>
                    <a:pt x="9208" y="982"/>
                  </a:lnTo>
                  <a:lnTo>
                    <a:pt x="9252" y="563"/>
                  </a:lnTo>
                  <a:lnTo>
                    <a:pt x="9226" y="179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1755923" y="3285795"/>
              <a:ext cx="96693" cy="182796"/>
            </a:xfrm>
            <a:custGeom>
              <a:rect b="b" l="l" r="r" t="t"/>
              <a:pathLst>
                <a:path extrusionOk="0" h="4626" w="2447">
                  <a:moveTo>
                    <a:pt x="1099" y="0"/>
                  </a:moveTo>
                  <a:lnTo>
                    <a:pt x="0" y="72"/>
                  </a:lnTo>
                  <a:lnTo>
                    <a:pt x="1358" y="4626"/>
                  </a:lnTo>
                  <a:lnTo>
                    <a:pt x="2447" y="3947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2014181" y="3232136"/>
              <a:ext cx="63224" cy="177185"/>
            </a:xfrm>
            <a:custGeom>
              <a:rect b="b" l="l" r="r" t="t"/>
              <a:pathLst>
                <a:path extrusionOk="0" h="4484" w="1600">
                  <a:moveTo>
                    <a:pt x="1242" y="1"/>
                  </a:moveTo>
                  <a:lnTo>
                    <a:pt x="1" y="45"/>
                  </a:lnTo>
                  <a:lnTo>
                    <a:pt x="483" y="4439"/>
                  </a:lnTo>
                  <a:lnTo>
                    <a:pt x="1599" y="4484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1706848" y="3983356"/>
              <a:ext cx="292925" cy="211050"/>
            </a:xfrm>
            <a:custGeom>
              <a:rect b="b" l="l" r="r" t="t"/>
              <a:pathLst>
                <a:path extrusionOk="0" h="5341" w="7413">
                  <a:moveTo>
                    <a:pt x="6725" y="1"/>
                  </a:moveTo>
                  <a:lnTo>
                    <a:pt x="6109" y="18"/>
                  </a:lnTo>
                  <a:lnTo>
                    <a:pt x="5698" y="27"/>
                  </a:lnTo>
                  <a:lnTo>
                    <a:pt x="4555" y="188"/>
                  </a:lnTo>
                  <a:lnTo>
                    <a:pt x="2859" y="501"/>
                  </a:lnTo>
                  <a:lnTo>
                    <a:pt x="2537" y="572"/>
                  </a:lnTo>
                  <a:lnTo>
                    <a:pt x="2564" y="795"/>
                  </a:lnTo>
                  <a:lnTo>
                    <a:pt x="2653" y="1822"/>
                  </a:lnTo>
                  <a:lnTo>
                    <a:pt x="2635" y="2233"/>
                  </a:lnTo>
                  <a:lnTo>
                    <a:pt x="2591" y="2385"/>
                  </a:lnTo>
                  <a:lnTo>
                    <a:pt x="2555" y="2403"/>
                  </a:lnTo>
                  <a:lnTo>
                    <a:pt x="2385" y="2438"/>
                  </a:lnTo>
                  <a:lnTo>
                    <a:pt x="1769" y="2680"/>
                  </a:lnTo>
                  <a:lnTo>
                    <a:pt x="1269" y="2921"/>
                  </a:lnTo>
                  <a:lnTo>
                    <a:pt x="778" y="3233"/>
                  </a:lnTo>
                  <a:lnTo>
                    <a:pt x="349" y="3599"/>
                  </a:lnTo>
                  <a:lnTo>
                    <a:pt x="126" y="3903"/>
                  </a:lnTo>
                  <a:lnTo>
                    <a:pt x="37" y="4117"/>
                  </a:lnTo>
                  <a:lnTo>
                    <a:pt x="1" y="4349"/>
                  </a:lnTo>
                  <a:lnTo>
                    <a:pt x="37" y="4582"/>
                  </a:lnTo>
                  <a:lnTo>
                    <a:pt x="81" y="4707"/>
                  </a:lnTo>
                  <a:lnTo>
                    <a:pt x="144" y="4823"/>
                  </a:lnTo>
                  <a:lnTo>
                    <a:pt x="331" y="5019"/>
                  </a:lnTo>
                  <a:lnTo>
                    <a:pt x="599" y="5162"/>
                  </a:lnTo>
                  <a:lnTo>
                    <a:pt x="939" y="5260"/>
                  </a:lnTo>
                  <a:lnTo>
                    <a:pt x="1537" y="5341"/>
                  </a:lnTo>
                  <a:lnTo>
                    <a:pt x="2483" y="5332"/>
                  </a:lnTo>
                  <a:lnTo>
                    <a:pt x="3501" y="5207"/>
                  </a:lnTo>
                  <a:lnTo>
                    <a:pt x="4528" y="5019"/>
                  </a:lnTo>
                  <a:lnTo>
                    <a:pt x="5466" y="4787"/>
                  </a:lnTo>
                  <a:lnTo>
                    <a:pt x="6234" y="4537"/>
                  </a:lnTo>
                  <a:lnTo>
                    <a:pt x="6520" y="4430"/>
                  </a:lnTo>
                  <a:lnTo>
                    <a:pt x="6654" y="4367"/>
                  </a:lnTo>
                  <a:lnTo>
                    <a:pt x="6868" y="4189"/>
                  </a:lnTo>
                  <a:lnTo>
                    <a:pt x="7038" y="3957"/>
                  </a:lnTo>
                  <a:lnTo>
                    <a:pt x="7181" y="3680"/>
                  </a:lnTo>
                  <a:lnTo>
                    <a:pt x="7323" y="3198"/>
                  </a:lnTo>
                  <a:lnTo>
                    <a:pt x="7413" y="2483"/>
                  </a:lnTo>
                  <a:lnTo>
                    <a:pt x="7404" y="1403"/>
                  </a:lnTo>
                  <a:lnTo>
                    <a:pt x="7288" y="367"/>
                  </a:lnTo>
                  <a:lnTo>
                    <a:pt x="7261" y="251"/>
                  </a:lnTo>
                  <a:lnTo>
                    <a:pt x="7225" y="126"/>
                  </a:lnTo>
                  <a:lnTo>
                    <a:pt x="7109" y="10"/>
                  </a:lnTo>
                  <a:lnTo>
                    <a:pt x="6725" y="1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1707203" y="3983356"/>
              <a:ext cx="292569" cy="211050"/>
            </a:xfrm>
            <a:custGeom>
              <a:rect b="b" l="l" r="r" t="t"/>
              <a:pathLst>
                <a:path extrusionOk="0" h="5341" w="7404">
                  <a:moveTo>
                    <a:pt x="6716" y="1"/>
                  </a:moveTo>
                  <a:lnTo>
                    <a:pt x="6100" y="18"/>
                  </a:lnTo>
                  <a:lnTo>
                    <a:pt x="5654" y="36"/>
                  </a:lnTo>
                  <a:lnTo>
                    <a:pt x="5055" y="108"/>
                  </a:lnTo>
                  <a:lnTo>
                    <a:pt x="5064" y="670"/>
                  </a:lnTo>
                  <a:lnTo>
                    <a:pt x="4984" y="2331"/>
                  </a:lnTo>
                  <a:lnTo>
                    <a:pt x="4859" y="3046"/>
                  </a:lnTo>
                  <a:lnTo>
                    <a:pt x="4734" y="3376"/>
                  </a:lnTo>
                  <a:lnTo>
                    <a:pt x="4644" y="3474"/>
                  </a:lnTo>
                  <a:lnTo>
                    <a:pt x="4555" y="3537"/>
                  </a:lnTo>
                  <a:lnTo>
                    <a:pt x="4189" y="3644"/>
                  </a:lnTo>
                  <a:lnTo>
                    <a:pt x="3359" y="3787"/>
                  </a:lnTo>
                  <a:lnTo>
                    <a:pt x="1930" y="3948"/>
                  </a:lnTo>
                  <a:lnTo>
                    <a:pt x="867" y="4108"/>
                  </a:lnTo>
                  <a:lnTo>
                    <a:pt x="251" y="4242"/>
                  </a:lnTo>
                  <a:lnTo>
                    <a:pt x="1" y="4323"/>
                  </a:lnTo>
                  <a:lnTo>
                    <a:pt x="1" y="4412"/>
                  </a:lnTo>
                  <a:lnTo>
                    <a:pt x="37" y="4608"/>
                  </a:lnTo>
                  <a:lnTo>
                    <a:pt x="72" y="4707"/>
                  </a:lnTo>
                  <a:lnTo>
                    <a:pt x="135" y="4823"/>
                  </a:lnTo>
                  <a:lnTo>
                    <a:pt x="322" y="5019"/>
                  </a:lnTo>
                  <a:lnTo>
                    <a:pt x="590" y="5162"/>
                  </a:lnTo>
                  <a:lnTo>
                    <a:pt x="930" y="5260"/>
                  </a:lnTo>
                  <a:lnTo>
                    <a:pt x="1528" y="5341"/>
                  </a:lnTo>
                  <a:lnTo>
                    <a:pt x="2474" y="5332"/>
                  </a:lnTo>
                  <a:lnTo>
                    <a:pt x="3492" y="5207"/>
                  </a:lnTo>
                  <a:lnTo>
                    <a:pt x="4519" y="5019"/>
                  </a:lnTo>
                  <a:lnTo>
                    <a:pt x="5457" y="4787"/>
                  </a:lnTo>
                  <a:lnTo>
                    <a:pt x="6225" y="4537"/>
                  </a:lnTo>
                  <a:lnTo>
                    <a:pt x="6511" y="4430"/>
                  </a:lnTo>
                  <a:lnTo>
                    <a:pt x="6645" y="4367"/>
                  </a:lnTo>
                  <a:lnTo>
                    <a:pt x="6859" y="4189"/>
                  </a:lnTo>
                  <a:lnTo>
                    <a:pt x="7029" y="3957"/>
                  </a:lnTo>
                  <a:lnTo>
                    <a:pt x="7172" y="3680"/>
                  </a:lnTo>
                  <a:lnTo>
                    <a:pt x="7314" y="3198"/>
                  </a:lnTo>
                  <a:lnTo>
                    <a:pt x="7404" y="2483"/>
                  </a:lnTo>
                  <a:lnTo>
                    <a:pt x="7395" y="1403"/>
                  </a:lnTo>
                  <a:lnTo>
                    <a:pt x="7279" y="367"/>
                  </a:lnTo>
                  <a:lnTo>
                    <a:pt x="7252" y="251"/>
                  </a:lnTo>
                  <a:lnTo>
                    <a:pt x="7216" y="126"/>
                  </a:lnTo>
                  <a:lnTo>
                    <a:pt x="7100" y="10"/>
                  </a:lnTo>
                  <a:lnTo>
                    <a:pt x="6716" y="1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120747" y="3895835"/>
              <a:ext cx="356465" cy="232230"/>
            </a:xfrm>
            <a:custGeom>
              <a:rect b="b" l="l" r="r" t="t"/>
              <a:pathLst>
                <a:path extrusionOk="0" h="5877" w="9021">
                  <a:moveTo>
                    <a:pt x="4260" y="1"/>
                  </a:moveTo>
                  <a:lnTo>
                    <a:pt x="3626" y="99"/>
                  </a:lnTo>
                  <a:lnTo>
                    <a:pt x="2519" y="403"/>
                  </a:lnTo>
                  <a:lnTo>
                    <a:pt x="403" y="1215"/>
                  </a:lnTo>
                  <a:lnTo>
                    <a:pt x="1" y="1403"/>
                  </a:lnTo>
                  <a:lnTo>
                    <a:pt x="28" y="1528"/>
                  </a:lnTo>
                  <a:lnTo>
                    <a:pt x="376" y="2671"/>
                  </a:lnTo>
                  <a:lnTo>
                    <a:pt x="822" y="3850"/>
                  </a:lnTo>
                  <a:lnTo>
                    <a:pt x="1188" y="4609"/>
                  </a:lnTo>
                  <a:lnTo>
                    <a:pt x="1599" y="5252"/>
                  </a:lnTo>
                  <a:lnTo>
                    <a:pt x="1930" y="5609"/>
                  </a:lnTo>
                  <a:lnTo>
                    <a:pt x="2171" y="5761"/>
                  </a:lnTo>
                  <a:lnTo>
                    <a:pt x="2287" y="5805"/>
                  </a:lnTo>
                  <a:lnTo>
                    <a:pt x="2430" y="5841"/>
                  </a:lnTo>
                  <a:lnTo>
                    <a:pt x="2778" y="5877"/>
                  </a:lnTo>
                  <a:lnTo>
                    <a:pt x="3439" y="5832"/>
                  </a:lnTo>
                  <a:lnTo>
                    <a:pt x="4510" y="5618"/>
                  </a:lnTo>
                  <a:lnTo>
                    <a:pt x="5671" y="5252"/>
                  </a:lnTo>
                  <a:lnTo>
                    <a:pt x="6823" y="4778"/>
                  </a:lnTo>
                  <a:lnTo>
                    <a:pt x="7591" y="4368"/>
                  </a:lnTo>
                  <a:lnTo>
                    <a:pt x="8047" y="4082"/>
                  </a:lnTo>
                  <a:lnTo>
                    <a:pt x="8431" y="3778"/>
                  </a:lnTo>
                  <a:lnTo>
                    <a:pt x="8725" y="3475"/>
                  </a:lnTo>
                  <a:lnTo>
                    <a:pt x="8931" y="3171"/>
                  </a:lnTo>
                  <a:lnTo>
                    <a:pt x="9020" y="2867"/>
                  </a:lnTo>
                  <a:lnTo>
                    <a:pt x="9011" y="2716"/>
                  </a:lnTo>
                  <a:lnTo>
                    <a:pt x="8993" y="2573"/>
                  </a:lnTo>
                  <a:lnTo>
                    <a:pt x="8886" y="2323"/>
                  </a:lnTo>
                  <a:lnTo>
                    <a:pt x="8725" y="2108"/>
                  </a:lnTo>
                  <a:lnTo>
                    <a:pt x="8511" y="1939"/>
                  </a:lnTo>
                  <a:lnTo>
                    <a:pt x="8118" y="1742"/>
                  </a:lnTo>
                  <a:lnTo>
                    <a:pt x="7502" y="1591"/>
                  </a:lnTo>
                  <a:lnTo>
                    <a:pt x="6511" y="1501"/>
                  </a:lnTo>
                  <a:lnTo>
                    <a:pt x="5457" y="1519"/>
                  </a:lnTo>
                  <a:lnTo>
                    <a:pt x="5261" y="1510"/>
                  </a:lnTo>
                  <a:lnTo>
                    <a:pt x="5207" y="1492"/>
                  </a:lnTo>
                  <a:lnTo>
                    <a:pt x="5091" y="1349"/>
                  </a:lnTo>
                  <a:lnTo>
                    <a:pt x="4903" y="1010"/>
                  </a:lnTo>
                  <a:lnTo>
                    <a:pt x="4573" y="189"/>
                  </a:lnTo>
                  <a:lnTo>
                    <a:pt x="4519" y="10"/>
                  </a:lnTo>
                  <a:lnTo>
                    <a:pt x="4260" y="1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207202" y="3895835"/>
              <a:ext cx="268939" cy="148260"/>
            </a:xfrm>
            <a:custGeom>
              <a:rect b="b" l="l" r="r" t="t"/>
              <a:pathLst>
                <a:path extrusionOk="0" h="3752" w="6806">
                  <a:moveTo>
                    <a:pt x="2108" y="1"/>
                  </a:moveTo>
                  <a:lnTo>
                    <a:pt x="1581" y="72"/>
                  </a:lnTo>
                  <a:lnTo>
                    <a:pt x="652" y="296"/>
                  </a:lnTo>
                  <a:lnTo>
                    <a:pt x="1" y="519"/>
                  </a:lnTo>
                  <a:lnTo>
                    <a:pt x="81" y="787"/>
                  </a:lnTo>
                  <a:lnTo>
                    <a:pt x="474" y="1823"/>
                  </a:lnTo>
                  <a:lnTo>
                    <a:pt x="920" y="2707"/>
                  </a:lnTo>
                  <a:lnTo>
                    <a:pt x="1278" y="3225"/>
                  </a:lnTo>
                  <a:lnTo>
                    <a:pt x="1581" y="3510"/>
                  </a:lnTo>
                  <a:lnTo>
                    <a:pt x="1787" y="3653"/>
                  </a:lnTo>
                  <a:lnTo>
                    <a:pt x="2010" y="3734"/>
                  </a:lnTo>
                  <a:lnTo>
                    <a:pt x="2242" y="3752"/>
                  </a:lnTo>
                  <a:lnTo>
                    <a:pt x="2358" y="3734"/>
                  </a:lnTo>
                  <a:lnTo>
                    <a:pt x="4314" y="3243"/>
                  </a:lnTo>
                  <a:lnTo>
                    <a:pt x="6805" y="2591"/>
                  </a:lnTo>
                  <a:lnTo>
                    <a:pt x="6761" y="2457"/>
                  </a:lnTo>
                  <a:lnTo>
                    <a:pt x="6636" y="2233"/>
                  </a:lnTo>
                  <a:lnTo>
                    <a:pt x="6457" y="2046"/>
                  </a:lnTo>
                  <a:lnTo>
                    <a:pt x="6234" y="1885"/>
                  </a:lnTo>
                  <a:lnTo>
                    <a:pt x="5841" y="1716"/>
                  </a:lnTo>
                  <a:lnTo>
                    <a:pt x="5234" y="1573"/>
                  </a:lnTo>
                  <a:lnTo>
                    <a:pt x="4269" y="1501"/>
                  </a:lnTo>
                  <a:lnTo>
                    <a:pt x="3260" y="1519"/>
                  </a:lnTo>
                  <a:lnTo>
                    <a:pt x="3073" y="1510"/>
                  </a:lnTo>
                  <a:lnTo>
                    <a:pt x="3019" y="1492"/>
                  </a:lnTo>
                  <a:lnTo>
                    <a:pt x="2903" y="1349"/>
                  </a:lnTo>
                  <a:lnTo>
                    <a:pt x="2715" y="1010"/>
                  </a:lnTo>
                  <a:lnTo>
                    <a:pt x="2385" y="189"/>
                  </a:lnTo>
                  <a:lnTo>
                    <a:pt x="2331" y="10"/>
                  </a:lnTo>
                  <a:lnTo>
                    <a:pt x="2108" y="1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1688869" y="2872253"/>
              <a:ext cx="406530" cy="439328"/>
            </a:xfrm>
            <a:custGeom>
              <a:rect b="b" l="l" r="r" t="t"/>
              <a:pathLst>
                <a:path extrusionOk="0" h="11118" w="10288">
                  <a:moveTo>
                    <a:pt x="4930" y="0"/>
                  </a:moveTo>
                  <a:lnTo>
                    <a:pt x="4349" y="36"/>
                  </a:lnTo>
                  <a:lnTo>
                    <a:pt x="3778" y="116"/>
                  </a:lnTo>
                  <a:lnTo>
                    <a:pt x="3215" y="259"/>
                  </a:lnTo>
                  <a:lnTo>
                    <a:pt x="2671" y="438"/>
                  </a:lnTo>
                  <a:lnTo>
                    <a:pt x="2162" y="661"/>
                  </a:lnTo>
                  <a:lnTo>
                    <a:pt x="1679" y="920"/>
                  </a:lnTo>
                  <a:lnTo>
                    <a:pt x="1242" y="1224"/>
                  </a:lnTo>
                  <a:lnTo>
                    <a:pt x="1045" y="1393"/>
                  </a:lnTo>
                  <a:lnTo>
                    <a:pt x="858" y="1563"/>
                  </a:lnTo>
                  <a:lnTo>
                    <a:pt x="554" y="1956"/>
                  </a:lnTo>
                  <a:lnTo>
                    <a:pt x="322" y="2385"/>
                  </a:lnTo>
                  <a:lnTo>
                    <a:pt x="152" y="2849"/>
                  </a:lnTo>
                  <a:lnTo>
                    <a:pt x="54" y="3340"/>
                  </a:lnTo>
                  <a:lnTo>
                    <a:pt x="0" y="3840"/>
                  </a:lnTo>
                  <a:lnTo>
                    <a:pt x="9" y="4608"/>
                  </a:lnTo>
                  <a:lnTo>
                    <a:pt x="161" y="5617"/>
                  </a:lnTo>
                  <a:lnTo>
                    <a:pt x="438" y="6546"/>
                  </a:lnTo>
                  <a:lnTo>
                    <a:pt x="786" y="7323"/>
                  </a:lnTo>
                  <a:lnTo>
                    <a:pt x="1161" y="7894"/>
                  </a:lnTo>
                  <a:lnTo>
                    <a:pt x="1340" y="8064"/>
                  </a:lnTo>
                  <a:lnTo>
                    <a:pt x="1492" y="8207"/>
                  </a:lnTo>
                  <a:lnTo>
                    <a:pt x="1670" y="8493"/>
                  </a:lnTo>
                  <a:lnTo>
                    <a:pt x="1697" y="8769"/>
                  </a:lnTo>
                  <a:lnTo>
                    <a:pt x="1635" y="9046"/>
                  </a:lnTo>
                  <a:lnTo>
                    <a:pt x="1411" y="9448"/>
                  </a:lnTo>
                  <a:lnTo>
                    <a:pt x="1179" y="9805"/>
                  </a:lnTo>
                  <a:lnTo>
                    <a:pt x="1072" y="10029"/>
                  </a:lnTo>
                  <a:lnTo>
                    <a:pt x="1054" y="10136"/>
                  </a:lnTo>
                  <a:lnTo>
                    <a:pt x="1045" y="10162"/>
                  </a:lnTo>
                  <a:lnTo>
                    <a:pt x="1019" y="10404"/>
                  </a:lnTo>
                  <a:lnTo>
                    <a:pt x="1081" y="10654"/>
                  </a:lnTo>
                  <a:lnTo>
                    <a:pt x="1197" y="10823"/>
                  </a:lnTo>
                  <a:lnTo>
                    <a:pt x="1394" y="10966"/>
                  </a:lnTo>
                  <a:lnTo>
                    <a:pt x="1697" y="11073"/>
                  </a:lnTo>
                  <a:lnTo>
                    <a:pt x="1903" y="11109"/>
                  </a:lnTo>
                  <a:lnTo>
                    <a:pt x="2162" y="11118"/>
                  </a:lnTo>
                  <a:lnTo>
                    <a:pt x="3046" y="11055"/>
                  </a:lnTo>
                  <a:lnTo>
                    <a:pt x="4242" y="10895"/>
                  </a:lnTo>
                  <a:lnTo>
                    <a:pt x="5617" y="10654"/>
                  </a:lnTo>
                  <a:lnTo>
                    <a:pt x="7028" y="10368"/>
                  </a:lnTo>
                  <a:lnTo>
                    <a:pt x="8332" y="10055"/>
                  </a:lnTo>
                  <a:lnTo>
                    <a:pt x="9395" y="9734"/>
                  </a:lnTo>
                  <a:lnTo>
                    <a:pt x="9931" y="9502"/>
                  </a:lnTo>
                  <a:lnTo>
                    <a:pt x="10154" y="9359"/>
                  </a:lnTo>
                  <a:lnTo>
                    <a:pt x="10199" y="9287"/>
                  </a:lnTo>
                  <a:lnTo>
                    <a:pt x="10270" y="9153"/>
                  </a:lnTo>
                  <a:lnTo>
                    <a:pt x="10288" y="8886"/>
                  </a:lnTo>
                  <a:lnTo>
                    <a:pt x="10199" y="8627"/>
                  </a:lnTo>
                  <a:lnTo>
                    <a:pt x="10047" y="8376"/>
                  </a:lnTo>
                  <a:lnTo>
                    <a:pt x="9743" y="8001"/>
                  </a:lnTo>
                  <a:lnTo>
                    <a:pt x="9475" y="7644"/>
                  </a:lnTo>
                  <a:lnTo>
                    <a:pt x="9359" y="7412"/>
                  </a:lnTo>
                  <a:lnTo>
                    <a:pt x="9341" y="7296"/>
                  </a:lnTo>
                  <a:lnTo>
                    <a:pt x="9341" y="7028"/>
                  </a:lnTo>
                  <a:lnTo>
                    <a:pt x="9439" y="6108"/>
                  </a:lnTo>
                  <a:lnTo>
                    <a:pt x="9448" y="5135"/>
                  </a:lnTo>
                  <a:lnTo>
                    <a:pt x="9386" y="4367"/>
                  </a:lnTo>
                  <a:lnTo>
                    <a:pt x="9216" y="3510"/>
                  </a:lnTo>
                  <a:lnTo>
                    <a:pt x="8930" y="2554"/>
                  </a:lnTo>
                  <a:lnTo>
                    <a:pt x="8725" y="2045"/>
                  </a:lnTo>
                  <a:lnTo>
                    <a:pt x="8609" y="1795"/>
                  </a:lnTo>
                  <a:lnTo>
                    <a:pt x="8314" y="1340"/>
                  </a:lnTo>
                  <a:lnTo>
                    <a:pt x="7957" y="965"/>
                  </a:lnTo>
                  <a:lnTo>
                    <a:pt x="7546" y="652"/>
                  </a:lnTo>
                  <a:lnTo>
                    <a:pt x="7082" y="402"/>
                  </a:lnTo>
                  <a:lnTo>
                    <a:pt x="6582" y="215"/>
                  </a:lnTo>
                  <a:lnTo>
                    <a:pt x="6055" y="81"/>
                  </a:lnTo>
                  <a:lnTo>
                    <a:pt x="5492" y="18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1729449" y="2873636"/>
              <a:ext cx="365948" cy="437945"/>
            </a:xfrm>
            <a:custGeom>
              <a:rect b="b" l="l" r="r" t="t"/>
              <a:pathLst>
                <a:path extrusionOk="0" h="11083" w="9261">
                  <a:moveTo>
                    <a:pt x="4671" y="1"/>
                  </a:moveTo>
                  <a:lnTo>
                    <a:pt x="4983" y="251"/>
                  </a:lnTo>
                  <a:lnTo>
                    <a:pt x="5501" y="760"/>
                  </a:lnTo>
                  <a:lnTo>
                    <a:pt x="5841" y="1180"/>
                  </a:lnTo>
                  <a:lnTo>
                    <a:pt x="6135" y="1653"/>
                  </a:lnTo>
                  <a:lnTo>
                    <a:pt x="6376" y="2189"/>
                  </a:lnTo>
                  <a:lnTo>
                    <a:pt x="6537" y="2778"/>
                  </a:lnTo>
                  <a:lnTo>
                    <a:pt x="6582" y="3430"/>
                  </a:lnTo>
                  <a:lnTo>
                    <a:pt x="6555" y="3778"/>
                  </a:lnTo>
                  <a:lnTo>
                    <a:pt x="6528" y="4028"/>
                  </a:lnTo>
                  <a:lnTo>
                    <a:pt x="6421" y="4484"/>
                  </a:lnTo>
                  <a:lnTo>
                    <a:pt x="6260" y="4895"/>
                  </a:lnTo>
                  <a:lnTo>
                    <a:pt x="6064" y="5252"/>
                  </a:lnTo>
                  <a:lnTo>
                    <a:pt x="5716" y="5734"/>
                  </a:lnTo>
                  <a:lnTo>
                    <a:pt x="5180" y="6234"/>
                  </a:lnTo>
                  <a:lnTo>
                    <a:pt x="4367" y="6797"/>
                  </a:lnTo>
                  <a:lnTo>
                    <a:pt x="3751" y="7181"/>
                  </a:lnTo>
                  <a:lnTo>
                    <a:pt x="3590" y="7350"/>
                  </a:lnTo>
                  <a:lnTo>
                    <a:pt x="3546" y="7466"/>
                  </a:lnTo>
                  <a:lnTo>
                    <a:pt x="3546" y="7520"/>
                  </a:lnTo>
                  <a:lnTo>
                    <a:pt x="3581" y="7627"/>
                  </a:lnTo>
                  <a:lnTo>
                    <a:pt x="3706" y="7770"/>
                  </a:lnTo>
                  <a:lnTo>
                    <a:pt x="4001" y="7877"/>
                  </a:lnTo>
                  <a:lnTo>
                    <a:pt x="4367" y="7966"/>
                  </a:lnTo>
                  <a:lnTo>
                    <a:pt x="4608" y="8056"/>
                  </a:lnTo>
                  <a:lnTo>
                    <a:pt x="4823" y="8208"/>
                  </a:lnTo>
                  <a:lnTo>
                    <a:pt x="4983" y="8458"/>
                  </a:lnTo>
                  <a:lnTo>
                    <a:pt x="5028" y="8627"/>
                  </a:lnTo>
                  <a:lnTo>
                    <a:pt x="5046" y="8717"/>
                  </a:lnTo>
                  <a:lnTo>
                    <a:pt x="5001" y="8877"/>
                  </a:lnTo>
                  <a:lnTo>
                    <a:pt x="4885" y="9029"/>
                  </a:lnTo>
                  <a:lnTo>
                    <a:pt x="4707" y="9172"/>
                  </a:lnTo>
                  <a:lnTo>
                    <a:pt x="4340" y="9368"/>
                  </a:lnTo>
                  <a:lnTo>
                    <a:pt x="3680" y="9610"/>
                  </a:lnTo>
                  <a:lnTo>
                    <a:pt x="2894" y="9806"/>
                  </a:lnTo>
                  <a:lnTo>
                    <a:pt x="2036" y="9958"/>
                  </a:lnTo>
                  <a:lnTo>
                    <a:pt x="759" y="10110"/>
                  </a:lnTo>
                  <a:lnTo>
                    <a:pt x="18" y="10145"/>
                  </a:lnTo>
                  <a:lnTo>
                    <a:pt x="0" y="10226"/>
                  </a:lnTo>
                  <a:lnTo>
                    <a:pt x="0" y="10485"/>
                  </a:lnTo>
                  <a:lnTo>
                    <a:pt x="99" y="10699"/>
                  </a:lnTo>
                  <a:lnTo>
                    <a:pt x="224" y="10842"/>
                  </a:lnTo>
                  <a:lnTo>
                    <a:pt x="420" y="10958"/>
                  </a:lnTo>
                  <a:lnTo>
                    <a:pt x="697" y="11047"/>
                  </a:lnTo>
                  <a:lnTo>
                    <a:pt x="876" y="11074"/>
                  </a:lnTo>
                  <a:lnTo>
                    <a:pt x="1135" y="11083"/>
                  </a:lnTo>
                  <a:lnTo>
                    <a:pt x="2019" y="11020"/>
                  </a:lnTo>
                  <a:lnTo>
                    <a:pt x="3215" y="10860"/>
                  </a:lnTo>
                  <a:lnTo>
                    <a:pt x="4590" y="10619"/>
                  </a:lnTo>
                  <a:lnTo>
                    <a:pt x="6001" y="10333"/>
                  </a:lnTo>
                  <a:lnTo>
                    <a:pt x="7305" y="10020"/>
                  </a:lnTo>
                  <a:lnTo>
                    <a:pt x="8368" y="9699"/>
                  </a:lnTo>
                  <a:lnTo>
                    <a:pt x="8904" y="9467"/>
                  </a:lnTo>
                  <a:lnTo>
                    <a:pt x="9127" y="9324"/>
                  </a:lnTo>
                  <a:lnTo>
                    <a:pt x="9172" y="9252"/>
                  </a:lnTo>
                  <a:lnTo>
                    <a:pt x="9243" y="9118"/>
                  </a:lnTo>
                  <a:lnTo>
                    <a:pt x="9261" y="8851"/>
                  </a:lnTo>
                  <a:lnTo>
                    <a:pt x="9172" y="8592"/>
                  </a:lnTo>
                  <a:lnTo>
                    <a:pt x="9020" y="8341"/>
                  </a:lnTo>
                  <a:lnTo>
                    <a:pt x="8716" y="7966"/>
                  </a:lnTo>
                  <a:lnTo>
                    <a:pt x="8448" y="7609"/>
                  </a:lnTo>
                  <a:lnTo>
                    <a:pt x="8332" y="7377"/>
                  </a:lnTo>
                  <a:lnTo>
                    <a:pt x="8314" y="7261"/>
                  </a:lnTo>
                  <a:lnTo>
                    <a:pt x="8314" y="6993"/>
                  </a:lnTo>
                  <a:lnTo>
                    <a:pt x="8412" y="6073"/>
                  </a:lnTo>
                  <a:lnTo>
                    <a:pt x="8421" y="5100"/>
                  </a:lnTo>
                  <a:lnTo>
                    <a:pt x="8359" y="4332"/>
                  </a:lnTo>
                  <a:lnTo>
                    <a:pt x="8189" y="3475"/>
                  </a:lnTo>
                  <a:lnTo>
                    <a:pt x="7903" y="2519"/>
                  </a:lnTo>
                  <a:lnTo>
                    <a:pt x="7698" y="2010"/>
                  </a:lnTo>
                  <a:lnTo>
                    <a:pt x="7600" y="1787"/>
                  </a:lnTo>
                  <a:lnTo>
                    <a:pt x="7341" y="1376"/>
                  </a:lnTo>
                  <a:lnTo>
                    <a:pt x="7037" y="1028"/>
                  </a:lnTo>
                  <a:lnTo>
                    <a:pt x="6680" y="724"/>
                  </a:lnTo>
                  <a:lnTo>
                    <a:pt x="6287" y="483"/>
                  </a:lnTo>
                  <a:lnTo>
                    <a:pt x="5858" y="287"/>
                  </a:lnTo>
                  <a:lnTo>
                    <a:pt x="5394" y="135"/>
                  </a:lnTo>
                  <a:lnTo>
                    <a:pt x="4912" y="37"/>
                  </a:lnTo>
                  <a:lnTo>
                    <a:pt x="4671" y="1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1723088" y="2941400"/>
              <a:ext cx="295059" cy="238947"/>
            </a:xfrm>
            <a:custGeom>
              <a:rect b="b" l="l" r="r" t="t"/>
              <a:pathLst>
                <a:path extrusionOk="0" h="6047" w="7467">
                  <a:moveTo>
                    <a:pt x="4778" y="0"/>
                  </a:moveTo>
                  <a:lnTo>
                    <a:pt x="3805" y="36"/>
                  </a:lnTo>
                  <a:lnTo>
                    <a:pt x="2921" y="188"/>
                  </a:lnTo>
                  <a:lnTo>
                    <a:pt x="2135" y="429"/>
                  </a:lnTo>
                  <a:lnTo>
                    <a:pt x="1465" y="715"/>
                  </a:lnTo>
                  <a:lnTo>
                    <a:pt x="679" y="1152"/>
                  </a:lnTo>
                  <a:lnTo>
                    <a:pt x="367" y="1376"/>
                  </a:lnTo>
                  <a:lnTo>
                    <a:pt x="260" y="1465"/>
                  </a:lnTo>
                  <a:lnTo>
                    <a:pt x="117" y="1706"/>
                  </a:lnTo>
                  <a:lnTo>
                    <a:pt x="81" y="1849"/>
                  </a:lnTo>
                  <a:lnTo>
                    <a:pt x="27" y="2251"/>
                  </a:lnTo>
                  <a:lnTo>
                    <a:pt x="1" y="3001"/>
                  </a:lnTo>
                  <a:lnTo>
                    <a:pt x="81" y="3662"/>
                  </a:lnTo>
                  <a:lnTo>
                    <a:pt x="224" y="4233"/>
                  </a:lnTo>
                  <a:lnTo>
                    <a:pt x="420" y="4724"/>
                  </a:lnTo>
                  <a:lnTo>
                    <a:pt x="653" y="5126"/>
                  </a:lnTo>
                  <a:lnTo>
                    <a:pt x="992" y="5600"/>
                  </a:lnTo>
                  <a:lnTo>
                    <a:pt x="1179" y="5787"/>
                  </a:lnTo>
                  <a:lnTo>
                    <a:pt x="1269" y="5867"/>
                  </a:lnTo>
                  <a:lnTo>
                    <a:pt x="1483" y="5975"/>
                  </a:lnTo>
                  <a:lnTo>
                    <a:pt x="1599" y="6001"/>
                  </a:lnTo>
                  <a:lnTo>
                    <a:pt x="2108" y="6046"/>
                  </a:lnTo>
                  <a:lnTo>
                    <a:pt x="3055" y="6046"/>
                  </a:lnTo>
                  <a:lnTo>
                    <a:pt x="3930" y="5948"/>
                  </a:lnTo>
                  <a:lnTo>
                    <a:pt x="4716" y="5778"/>
                  </a:lnTo>
                  <a:lnTo>
                    <a:pt x="5403" y="5555"/>
                  </a:lnTo>
                  <a:lnTo>
                    <a:pt x="5993" y="5314"/>
                  </a:lnTo>
                  <a:lnTo>
                    <a:pt x="6680" y="4957"/>
                  </a:lnTo>
                  <a:lnTo>
                    <a:pt x="6948" y="4778"/>
                  </a:lnTo>
                  <a:lnTo>
                    <a:pt x="7046" y="4707"/>
                  </a:lnTo>
                  <a:lnTo>
                    <a:pt x="7198" y="4519"/>
                  </a:lnTo>
                  <a:lnTo>
                    <a:pt x="7243" y="4403"/>
                  </a:lnTo>
                  <a:lnTo>
                    <a:pt x="7341" y="4090"/>
                  </a:lnTo>
                  <a:lnTo>
                    <a:pt x="7448" y="3492"/>
                  </a:lnTo>
                  <a:lnTo>
                    <a:pt x="7466" y="2921"/>
                  </a:lnTo>
                  <a:lnTo>
                    <a:pt x="7421" y="2376"/>
                  </a:lnTo>
                  <a:lnTo>
                    <a:pt x="7270" y="1644"/>
                  </a:lnTo>
                  <a:lnTo>
                    <a:pt x="6984" y="885"/>
                  </a:lnTo>
                  <a:lnTo>
                    <a:pt x="6859" y="635"/>
                  </a:lnTo>
                  <a:lnTo>
                    <a:pt x="6779" y="509"/>
                  </a:lnTo>
                  <a:lnTo>
                    <a:pt x="6546" y="322"/>
                  </a:lnTo>
                  <a:lnTo>
                    <a:pt x="6403" y="268"/>
                  </a:lnTo>
                  <a:lnTo>
                    <a:pt x="6127" y="197"/>
                  </a:lnTo>
                  <a:lnTo>
                    <a:pt x="5573" y="81"/>
                  </a:lnTo>
                  <a:lnTo>
                    <a:pt x="4778" y="0"/>
                  </a:lnTo>
                  <a:close/>
                </a:path>
              </a:pathLst>
            </a:custGeom>
            <a:solidFill>
              <a:srgbClr val="0D32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1904097" y="2957640"/>
              <a:ext cx="98867" cy="180346"/>
            </a:xfrm>
            <a:custGeom>
              <a:rect b="b" l="l" r="r" t="t"/>
              <a:pathLst>
                <a:path extrusionOk="0" h="4564" w="2502">
                  <a:moveTo>
                    <a:pt x="1" y="0"/>
                  </a:moveTo>
                  <a:lnTo>
                    <a:pt x="135" y="36"/>
                  </a:lnTo>
                  <a:lnTo>
                    <a:pt x="822" y="491"/>
                  </a:lnTo>
                  <a:lnTo>
                    <a:pt x="1206" y="911"/>
                  </a:lnTo>
                  <a:lnTo>
                    <a:pt x="1447" y="1277"/>
                  </a:lnTo>
                  <a:lnTo>
                    <a:pt x="1546" y="1483"/>
                  </a:lnTo>
                  <a:lnTo>
                    <a:pt x="1635" y="1706"/>
                  </a:lnTo>
                  <a:lnTo>
                    <a:pt x="1751" y="2206"/>
                  </a:lnTo>
                  <a:lnTo>
                    <a:pt x="1805" y="2974"/>
                  </a:lnTo>
                  <a:lnTo>
                    <a:pt x="1680" y="4322"/>
                  </a:lnTo>
                  <a:lnTo>
                    <a:pt x="1617" y="4563"/>
                  </a:lnTo>
                  <a:lnTo>
                    <a:pt x="1617" y="4563"/>
                  </a:lnTo>
                  <a:lnTo>
                    <a:pt x="1742" y="4492"/>
                  </a:lnTo>
                  <a:lnTo>
                    <a:pt x="1956" y="4322"/>
                  </a:lnTo>
                  <a:lnTo>
                    <a:pt x="2126" y="4108"/>
                  </a:lnTo>
                  <a:lnTo>
                    <a:pt x="2269" y="3849"/>
                  </a:lnTo>
                  <a:lnTo>
                    <a:pt x="2412" y="3429"/>
                  </a:lnTo>
                  <a:lnTo>
                    <a:pt x="2501" y="2795"/>
                  </a:lnTo>
                  <a:lnTo>
                    <a:pt x="2501" y="2143"/>
                  </a:lnTo>
                  <a:lnTo>
                    <a:pt x="2421" y="1527"/>
                  </a:lnTo>
                  <a:lnTo>
                    <a:pt x="2296" y="1009"/>
                  </a:lnTo>
                  <a:lnTo>
                    <a:pt x="2144" y="634"/>
                  </a:lnTo>
                  <a:lnTo>
                    <a:pt x="2064" y="527"/>
                  </a:lnTo>
                  <a:lnTo>
                    <a:pt x="1974" y="438"/>
                  </a:lnTo>
                  <a:lnTo>
                    <a:pt x="1724" y="295"/>
                  </a:lnTo>
                  <a:lnTo>
                    <a:pt x="1233" y="143"/>
                  </a:lnTo>
                  <a:lnTo>
                    <a:pt x="206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1759084" y="3503827"/>
              <a:ext cx="433717" cy="133087"/>
            </a:xfrm>
            <a:custGeom>
              <a:rect b="b" l="l" r="r" t="t"/>
              <a:pathLst>
                <a:path extrusionOk="0" h="3368" w="10976">
                  <a:moveTo>
                    <a:pt x="10627" y="1"/>
                  </a:moveTo>
                  <a:lnTo>
                    <a:pt x="10368" y="10"/>
                  </a:lnTo>
                  <a:lnTo>
                    <a:pt x="9654" y="108"/>
                  </a:lnTo>
                  <a:lnTo>
                    <a:pt x="7287" y="554"/>
                  </a:lnTo>
                  <a:lnTo>
                    <a:pt x="1367" y="1831"/>
                  </a:lnTo>
                  <a:lnTo>
                    <a:pt x="1" y="2171"/>
                  </a:lnTo>
                  <a:lnTo>
                    <a:pt x="1" y="2269"/>
                  </a:lnTo>
                  <a:lnTo>
                    <a:pt x="99" y="3001"/>
                  </a:lnTo>
                  <a:lnTo>
                    <a:pt x="188" y="3323"/>
                  </a:lnTo>
                  <a:lnTo>
                    <a:pt x="215" y="3358"/>
                  </a:lnTo>
                  <a:lnTo>
                    <a:pt x="474" y="3367"/>
                  </a:lnTo>
                  <a:lnTo>
                    <a:pt x="1197" y="3296"/>
                  </a:lnTo>
                  <a:lnTo>
                    <a:pt x="3590" y="2894"/>
                  </a:lnTo>
                  <a:lnTo>
                    <a:pt x="7600" y="2064"/>
                  </a:lnTo>
                  <a:lnTo>
                    <a:pt x="9975" y="1483"/>
                  </a:lnTo>
                  <a:lnTo>
                    <a:pt x="10690" y="1278"/>
                  </a:lnTo>
                  <a:lnTo>
                    <a:pt x="10940" y="1188"/>
                  </a:lnTo>
                  <a:lnTo>
                    <a:pt x="10967" y="1153"/>
                  </a:lnTo>
                  <a:lnTo>
                    <a:pt x="10975" y="1037"/>
                  </a:lnTo>
                  <a:lnTo>
                    <a:pt x="10940" y="742"/>
                  </a:lnTo>
                  <a:lnTo>
                    <a:pt x="10779" y="269"/>
                  </a:lnTo>
                  <a:lnTo>
                    <a:pt x="10654" y="19"/>
                  </a:lnTo>
                  <a:lnTo>
                    <a:pt x="10627" y="1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1778841" y="3330247"/>
              <a:ext cx="358915" cy="332084"/>
            </a:xfrm>
            <a:custGeom>
              <a:rect b="b" l="l" r="r" t="t"/>
              <a:pathLst>
                <a:path extrusionOk="0" h="8404" w="9083">
                  <a:moveTo>
                    <a:pt x="6359" y="0"/>
                  </a:moveTo>
                  <a:lnTo>
                    <a:pt x="5966" y="9"/>
                  </a:lnTo>
                  <a:lnTo>
                    <a:pt x="5769" y="36"/>
                  </a:lnTo>
                  <a:lnTo>
                    <a:pt x="5135" y="134"/>
                  </a:lnTo>
                  <a:lnTo>
                    <a:pt x="3430" y="456"/>
                  </a:lnTo>
                  <a:lnTo>
                    <a:pt x="2090" y="813"/>
                  </a:lnTo>
                  <a:lnTo>
                    <a:pt x="1295" y="1099"/>
                  </a:lnTo>
                  <a:lnTo>
                    <a:pt x="644" y="1420"/>
                  </a:lnTo>
                  <a:lnTo>
                    <a:pt x="313" y="1697"/>
                  </a:lnTo>
                  <a:lnTo>
                    <a:pt x="161" y="1884"/>
                  </a:lnTo>
                  <a:lnTo>
                    <a:pt x="117" y="1992"/>
                  </a:lnTo>
                  <a:lnTo>
                    <a:pt x="72" y="2126"/>
                  </a:lnTo>
                  <a:lnTo>
                    <a:pt x="18" y="2438"/>
                  </a:lnTo>
                  <a:lnTo>
                    <a:pt x="1" y="3010"/>
                  </a:lnTo>
                  <a:lnTo>
                    <a:pt x="72" y="3921"/>
                  </a:lnTo>
                  <a:lnTo>
                    <a:pt x="233" y="4903"/>
                  </a:lnTo>
                  <a:lnTo>
                    <a:pt x="456" y="5885"/>
                  </a:lnTo>
                  <a:lnTo>
                    <a:pt x="706" y="6787"/>
                  </a:lnTo>
                  <a:lnTo>
                    <a:pt x="974" y="7537"/>
                  </a:lnTo>
                  <a:lnTo>
                    <a:pt x="1215" y="8046"/>
                  </a:lnTo>
                  <a:lnTo>
                    <a:pt x="1313" y="8171"/>
                  </a:lnTo>
                  <a:lnTo>
                    <a:pt x="1376" y="8225"/>
                  </a:lnTo>
                  <a:lnTo>
                    <a:pt x="1599" y="8305"/>
                  </a:lnTo>
                  <a:lnTo>
                    <a:pt x="2126" y="8377"/>
                  </a:lnTo>
                  <a:lnTo>
                    <a:pt x="3135" y="8403"/>
                  </a:lnTo>
                  <a:lnTo>
                    <a:pt x="4341" y="8350"/>
                  </a:lnTo>
                  <a:lnTo>
                    <a:pt x="5635" y="8198"/>
                  </a:lnTo>
                  <a:lnTo>
                    <a:pt x="6877" y="7975"/>
                  </a:lnTo>
                  <a:lnTo>
                    <a:pt x="7680" y="7743"/>
                  </a:lnTo>
                  <a:lnTo>
                    <a:pt x="8136" y="7573"/>
                  </a:lnTo>
                  <a:lnTo>
                    <a:pt x="8502" y="7376"/>
                  </a:lnTo>
                  <a:lnTo>
                    <a:pt x="8770" y="7153"/>
                  </a:lnTo>
                  <a:lnTo>
                    <a:pt x="8850" y="7037"/>
                  </a:lnTo>
                  <a:lnTo>
                    <a:pt x="8922" y="6912"/>
                  </a:lnTo>
                  <a:lnTo>
                    <a:pt x="9020" y="6591"/>
                  </a:lnTo>
                  <a:lnTo>
                    <a:pt x="9082" y="5992"/>
                  </a:lnTo>
                  <a:lnTo>
                    <a:pt x="9038" y="5001"/>
                  </a:lnTo>
                  <a:lnTo>
                    <a:pt x="8877" y="3903"/>
                  </a:lnTo>
                  <a:lnTo>
                    <a:pt x="8645" y="2804"/>
                  </a:lnTo>
                  <a:lnTo>
                    <a:pt x="8377" y="1795"/>
                  </a:lnTo>
                  <a:lnTo>
                    <a:pt x="8109" y="983"/>
                  </a:lnTo>
                  <a:lnTo>
                    <a:pt x="7895" y="474"/>
                  </a:lnTo>
                  <a:lnTo>
                    <a:pt x="7814" y="384"/>
                  </a:lnTo>
                  <a:lnTo>
                    <a:pt x="7716" y="322"/>
                  </a:lnTo>
                  <a:lnTo>
                    <a:pt x="7475" y="206"/>
                  </a:lnTo>
                  <a:lnTo>
                    <a:pt x="7332" y="161"/>
                  </a:lnTo>
                  <a:lnTo>
                    <a:pt x="7136" y="107"/>
                  </a:lnTo>
                  <a:lnTo>
                    <a:pt x="6752" y="27"/>
                  </a:lnTo>
                  <a:lnTo>
                    <a:pt x="6359" y="0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2" name="Google Shape;1772;p42"/>
            <p:cNvSpPr/>
            <p:nvPr/>
          </p:nvSpPr>
          <p:spPr>
            <a:xfrm>
              <a:off x="1841667" y="3354942"/>
              <a:ext cx="270678" cy="277040"/>
            </a:xfrm>
            <a:custGeom>
              <a:rect b="b" l="l" r="r" t="t"/>
              <a:pathLst>
                <a:path extrusionOk="0" h="7011" w="6850">
                  <a:moveTo>
                    <a:pt x="4840" y="0"/>
                  </a:moveTo>
                  <a:lnTo>
                    <a:pt x="4170" y="27"/>
                  </a:lnTo>
                  <a:lnTo>
                    <a:pt x="3161" y="170"/>
                  </a:lnTo>
                  <a:lnTo>
                    <a:pt x="1625" y="500"/>
                  </a:lnTo>
                  <a:lnTo>
                    <a:pt x="152" y="920"/>
                  </a:lnTo>
                  <a:lnTo>
                    <a:pt x="0" y="974"/>
                  </a:lnTo>
                  <a:lnTo>
                    <a:pt x="527" y="911"/>
                  </a:lnTo>
                  <a:lnTo>
                    <a:pt x="2670" y="804"/>
                  </a:lnTo>
                  <a:lnTo>
                    <a:pt x="3536" y="813"/>
                  </a:lnTo>
                  <a:lnTo>
                    <a:pt x="4304" y="893"/>
                  </a:lnTo>
                  <a:lnTo>
                    <a:pt x="4760" y="1001"/>
                  </a:lnTo>
                  <a:lnTo>
                    <a:pt x="4992" y="1099"/>
                  </a:lnTo>
                  <a:lnTo>
                    <a:pt x="5072" y="1161"/>
                  </a:lnTo>
                  <a:lnTo>
                    <a:pt x="5224" y="1304"/>
                  </a:lnTo>
                  <a:lnTo>
                    <a:pt x="5492" y="1715"/>
                  </a:lnTo>
                  <a:lnTo>
                    <a:pt x="5706" y="2251"/>
                  </a:lnTo>
                  <a:lnTo>
                    <a:pt x="5858" y="2867"/>
                  </a:lnTo>
                  <a:lnTo>
                    <a:pt x="5956" y="3528"/>
                  </a:lnTo>
                  <a:lnTo>
                    <a:pt x="5992" y="4189"/>
                  </a:lnTo>
                  <a:lnTo>
                    <a:pt x="5948" y="4823"/>
                  </a:lnTo>
                  <a:lnTo>
                    <a:pt x="5831" y="5385"/>
                  </a:lnTo>
                  <a:lnTo>
                    <a:pt x="5742" y="5626"/>
                  </a:lnTo>
                  <a:lnTo>
                    <a:pt x="5689" y="5733"/>
                  </a:lnTo>
                  <a:lnTo>
                    <a:pt x="5519" y="5939"/>
                  </a:lnTo>
                  <a:lnTo>
                    <a:pt x="5171" y="6207"/>
                  </a:lnTo>
                  <a:lnTo>
                    <a:pt x="4554" y="6484"/>
                  </a:lnTo>
                  <a:lnTo>
                    <a:pt x="3840" y="6689"/>
                  </a:lnTo>
                  <a:lnTo>
                    <a:pt x="2760" y="6894"/>
                  </a:lnTo>
                  <a:lnTo>
                    <a:pt x="1724" y="7001"/>
                  </a:lnTo>
                  <a:lnTo>
                    <a:pt x="1608" y="7010"/>
                  </a:lnTo>
                  <a:lnTo>
                    <a:pt x="2063" y="7010"/>
                  </a:lnTo>
                  <a:lnTo>
                    <a:pt x="4367" y="6885"/>
                  </a:lnTo>
                  <a:lnTo>
                    <a:pt x="5501" y="6698"/>
                  </a:lnTo>
                  <a:lnTo>
                    <a:pt x="6108" y="6528"/>
                  </a:lnTo>
                  <a:lnTo>
                    <a:pt x="6323" y="6412"/>
                  </a:lnTo>
                  <a:lnTo>
                    <a:pt x="6421" y="6350"/>
                  </a:lnTo>
                  <a:lnTo>
                    <a:pt x="6582" y="6144"/>
                  </a:lnTo>
                  <a:lnTo>
                    <a:pt x="6698" y="5867"/>
                  </a:lnTo>
                  <a:lnTo>
                    <a:pt x="6778" y="5537"/>
                  </a:lnTo>
                  <a:lnTo>
                    <a:pt x="6849" y="4939"/>
                  </a:lnTo>
                  <a:lnTo>
                    <a:pt x="6832" y="4010"/>
                  </a:lnTo>
                  <a:lnTo>
                    <a:pt x="6715" y="3028"/>
                  </a:lnTo>
                  <a:lnTo>
                    <a:pt x="6528" y="2063"/>
                  </a:lnTo>
                  <a:lnTo>
                    <a:pt x="6287" y="1206"/>
                  </a:lnTo>
                  <a:lnTo>
                    <a:pt x="6010" y="545"/>
                  </a:lnTo>
                  <a:lnTo>
                    <a:pt x="5858" y="331"/>
                  </a:lnTo>
                  <a:lnTo>
                    <a:pt x="5778" y="241"/>
                  </a:lnTo>
                  <a:lnTo>
                    <a:pt x="5546" y="108"/>
                  </a:lnTo>
                  <a:lnTo>
                    <a:pt x="5224" y="27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3" name="Google Shape;1773;p42"/>
            <p:cNvSpPr/>
            <p:nvPr/>
          </p:nvSpPr>
          <p:spPr>
            <a:xfrm>
              <a:off x="4273307" y="1092140"/>
              <a:ext cx="56862" cy="56862"/>
            </a:xfrm>
            <a:custGeom>
              <a:rect b="b" l="l" r="r" t="t"/>
              <a:pathLst>
                <a:path extrusionOk="0" h="1439" w="1439">
                  <a:moveTo>
                    <a:pt x="751" y="1"/>
                  </a:moveTo>
                  <a:lnTo>
                    <a:pt x="688" y="10"/>
                  </a:lnTo>
                  <a:lnTo>
                    <a:pt x="617" y="19"/>
                  </a:lnTo>
                  <a:lnTo>
                    <a:pt x="563" y="28"/>
                  </a:lnTo>
                  <a:lnTo>
                    <a:pt x="510" y="37"/>
                  </a:lnTo>
                  <a:lnTo>
                    <a:pt x="385" y="81"/>
                  </a:lnTo>
                  <a:lnTo>
                    <a:pt x="269" y="153"/>
                  </a:lnTo>
                  <a:lnTo>
                    <a:pt x="188" y="215"/>
                  </a:lnTo>
                  <a:lnTo>
                    <a:pt x="72" y="385"/>
                  </a:lnTo>
                  <a:lnTo>
                    <a:pt x="10" y="581"/>
                  </a:lnTo>
                  <a:lnTo>
                    <a:pt x="1" y="787"/>
                  </a:lnTo>
                  <a:lnTo>
                    <a:pt x="19" y="885"/>
                  </a:lnTo>
                  <a:lnTo>
                    <a:pt x="54" y="983"/>
                  </a:lnTo>
                  <a:lnTo>
                    <a:pt x="162" y="1162"/>
                  </a:lnTo>
                  <a:lnTo>
                    <a:pt x="322" y="1296"/>
                  </a:lnTo>
                  <a:lnTo>
                    <a:pt x="501" y="1394"/>
                  </a:lnTo>
                  <a:lnTo>
                    <a:pt x="608" y="1421"/>
                  </a:lnTo>
                  <a:lnTo>
                    <a:pt x="715" y="1439"/>
                  </a:lnTo>
                  <a:lnTo>
                    <a:pt x="930" y="1421"/>
                  </a:lnTo>
                  <a:lnTo>
                    <a:pt x="1028" y="1385"/>
                  </a:lnTo>
                  <a:lnTo>
                    <a:pt x="1126" y="1340"/>
                  </a:lnTo>
                  <a:lnTo>
                    <a:pt x="1215" y="1278"/>
                  </a:lnTo>
                  <a:lnTo>
                    <a:pt x="1287" y="1215"/>
                  </a:lnTo>
                  <a:lnTo>
                    <a:pt x="1385" y="1055"/>
                  </a:lnTo>
                  <a:lnTo>
                    <a:pt x="1421" y="956"/>
                  </a:lnTo>
                  <a:lnTo>
                    <a:pt x="1439" y="876"/>
                  </a:lnTo>
                  <a:lnTo>
                    <a:pt x="1439" y="787"/>
                  </a:lnTo>
                  <a:lnTo>
                    <a:pt x="1439" y="688"/>
                  </a:lnTo>
                  <a:lnTo>
                    <a:pt x="1412" y="590"/>
                  </a:lnTo>
                  <a:lnTo>
                    <a:pt x="1358" y="421"/>
                  </a:lnTo>
                  <a:lnTo>
                    <a:pt x="1251" y="260"/>
                  </a:lnTo>
                  <a:lnTo>
                    <a:pt x="1180" y="171"/>
                  </a:lnTo>
                  <a:lnTo>
                    <a:pt x="1081" y="90"/>
                  </a:lnTo>
                  <a:lnTo>
                    <a:pt x="1010" y="46"/>
                  </a:lnTo>
                  <a:lnTo>
                    <a:pt x="840" y="10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FBC5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42"/>
            <p:cNvSpPr/>
            <p:nvPr/>
          </p:nvSpPr>
          <p:spPr>
            <a:xfrm>
              <a:off x="2416108" y="2963962"/>
              <a:ext cx="47299" cy="42755"/>
            </a:xfrm>
            <a:custGeom>
              <a:rect b="b" l="l" r="r" t="t"/>
              <a:pathLst>
                <a:path extrusionOk="0" h="1082" w="1197">
                  <a:moveTo>
                    <a:pt x="652" y="1"/>
                  </a:moveTo>
                  <a:lnTo>
                    <a:pt x="598" y="72"/>
                  </a:lnTo>
                  <a:lnTo>
                    <a:pt x="491" y="340"/>
                  </a:lnTo>
                  <a:lnTo>
                    <a:pt x="465" y="412"/>
                  </a:lnTo>
                  <a:lnTo>
                    <a:pt x="295" y="430"/>
                  </a:lnTo>
                  <a:lnTo>
                    <a:pt x="18" y="546"/>
                  </a:lnTo>
                  <a:lnTo>
                    <a:pt x="0" y="573"/>
                  </a:lnTo>
                  <a:lnTo>
                    <a:pt x="89" y="635"/>
                  </a:lnTo>
                  <a:lnTo>
                    <a:pt x="331" y="689"/>
                  </a:lnTo>
                  <a:lnTo>
                    <a:pt x="393" y="698"/>
                  </a:lnTo>
                  <a:lnTo>
                    <a:pt x="384" y="724"/>
                  </a:lnTo>
                  <a:lnTo>
                    <a:pt x="322" y="921"/>
                  </a:lnTo>
                  <a:lnTo>
                    <a:pt x="322" y="1046"/>
                  </a:lnTo>
                  <a:lnTo>
                    <a:pt x="331" y="1064"/>
                  </a:lnTo>
                  <a:lnTo>
                    <a:pt x="357" y="1082"/>
                  </a:lnTo>
                  <a:lnTo>
                    <a:pt x="438" y="1055"/>
                  </a:lnTo>
                  <a:lnTo>
                    <a:pt x="625" y="903"/>
                  </a:lnTo>
                  <a:lnTo>
                    <a:pt x="661" y="858"/>
                  </a:lnTo>
                  <a:lnTo>
                    <a:pt x="688" y="885"/>
                  </a:lnTo>
                  <a:lnTo>
                    <a:pt x="804" y="1001"/>
                  </a:lnTo>
                  <a:lnTo>
                    <a:pt x="902" y="1037"/>
                  </a:lnTo>
                  <a:lnTo>
                    <a:pt x="938" y="1028"/>
                  </a:lnTo>
                  <a:lnTo>
                    <a:pt x="974" y="1001"/>
                  </a:lnTo>
                  <a:lnTo>
                    <a:pt x="974" y="894"/>
                  </a:lnTo>
                  <a:lnTo>
                    <a:pt x="902" y="706"/>
                  </a:lnTo>
                  <a:lnTo>
                    <a:pt x="884" y="662"/>
                  </a:lnTo>
                  <a:lnTo>
                    <a:pt x="920" y="644"/>
                  </a:lnTo>
                  <a:lnTo>
                    <a:pt x="1143" y="510"/>
                  </a:lnTo>
                  <a:lnTo>
                    <a:pt x="1197" y="430"/>
                  </a:lnTo>
                  <a:lnTo>
                    <a:pt x="1197" y="403"/>
                  </a:lnTo>
                  <a:lnTo>
                    <a:pt x="1099" y="385"/>
                  </a:lnTo>
                  <a:lnTo>
                    <a:pt x="857" y="394"/>
                  </a:lnTo>
                  <a:lnTo>
                    <a:pt x="786" y="394"/>
                  </a:lnTo>
                  <a:lnTo>
                    <a:pt x="732" y="296"/>
                  </a:lnTo>
                  <a:lnTo>
                    <a:pt x="688" y="28"/>
                  </a:lnTo>
                  <a:lnTo>
                    <a:pt x="679" y="10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5" name="Google Shape;1775;p42"/>
          <p:cNvSpPr/>
          <p:nvPr/>
        </p:nvSpPr>
        <p:spPr>
          <a:xfrm>
            <a:off x="3785033" y="2783333"/>
            <a:ext cx="64153" cy="58078"/>
          </a:xfrm>
          <a:custGeom>
            <a:rect b="b" l="l" r="r" t="t"/>
            <a:pathLst>
              <a:path extrusionOk="0" h="1109" w="1225">
                <a:moveTo>
                  <a:pt x="581" y="1"/>
                </a:moveTo>
                <a:lnTo>
                  <a:pt x="554" y="81"/>
                </a:lnTo>
                <a:lnTo>
                  <a:pt x="510" y="376"/>
                </a:lnTo>
                <a:lnTo>
                  <a:pt x="501" y="528"/>
                </a:lnTo>
                <a:lnTo>
                  <a:pt x="349" y="555"/>
                </a:lnTo>
                <a:lnTo>
                  <a:pt x="28" y="671"/>
                </a:lnTo>
                <a:lnTo>
                  <a:pt x="1" y="688"/>
                </a:lnTo>
                <a:lnTo>
                  <a:pt x="10" y="715"/>
                </a:lnTo>
                <a:lnTo>
                  <a:pt x="99" y="751"/>
                </a:lnTo>
                <a:lnTo>
                  <a:pt x="429" y="778"/>
                </a:lnTo>
                <a:lnTo>
                  <a:pt x="519" y="778"/>
                </a:lnTo>
                <a:lnTo>
                  <a:pt x="528" y="867"/>
                </a:lnTo>
                <a:lnTo>
                  <a:pt x="599" y="1090"/>
                </a:lnTo>
                <a:lnTo>
                  <a:pt x="617" y="1108"/>
                </a:lnTo>
                <a:lnTo>
                  <a:pt x="653" y="1108"/>
                </a:lnTo>
                <a:lnTo>
                  <a:pt x="715" y="1055"/>
                </a:lnTo>
                <a:lnTo>
                  <a:pt x="849" y="840"/>
                </a:lnTo>
                <a:lnTo>
                  <a:pt x="876" y="778"/>
                </a:lnTo>
                <a:lnTo>
                  <a:pt x="903" y="805"/>
                </a:lnTo>
                <a:lnTo>
                  <a:pt x="1072" y="947"/>
                </a:lnTo>
                <a:lnTo>
                  <a:pt x="1189" y="965"/>
                </a:lnTo>
                <a:lnTo>
                  <a:pt x="1206" y="956"/>
                </a:lnTo>
                <a:lnTo>
                  <a:pt x="1224" y="921"/>
                </a:lnTo>
                <a:lnTo>
                  <a:pt x="1180" y="831"/>
                </a:lnTo>
                <a:lnTo>
                  <a:pt x="1010" y="599"/>
                </a:lnTo>
                <a:lnTo>
                  <a:pt x="956" y="528"/>
                </a:lnTo>
                <a:lnTo>
                  <a:pt x="965" y="492"/>
                </a:lnTo>
                <a:lnTo>
                  <a:pt x="1081" y="403"/>
                </a:lnTo>
                <a:lnTo>
                  <a:pt x="1108" y="340"/>
                </a:lnTo>
                <a:lnTo>
                  <a:pt x="1108" y="322"/>
                </a:lnTo>
                <a:lnTo>
                  <a:pt x="1010" y="340"/>
                </a:lnTo>
                <a:lnTo>
                  <a:pt x="805" y="421"/>
                </a:lnTo>
                <a:lnTo>
                  <a:pt x="760" y="438"/>
                </a:lnTo>
                <a:lnTo>
                  <a:pt x="715" y="304"/>
                </a:lnTo>
                <a:lnTo>
                  <a:pt x="608" y="28"/>
                </a:lnTo>
                <a:lnTo>
                  <a:pt x="59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42"/>
          <p:cNvSpPr/>
          <p:nvPr/>
        </p:nvSpPr>
        <p:spPr>
          <a:xfrm>
            <a:off x="3834193" y="4562023"/>
            <a:ext cx="40621" cy="39199"/>
          </a:xfrm>
          <a:custGeom>
            <a:rect b="b" l="l" r="r" t="t"/>
            <a:pathLst>
              <a:path extrusionOk="0" h="992" w="1028">
                <a:moveTo>
                  <a:pt x="322" y="1"/>
                </a:moveTo>
                <a:lnTo>
                  <a:pt x="295" y="81"/>
                </a:lnTo>
                <a:lnTo>
                  <a:pt x="304" y="304"/>
                </a:lnTo>
                <a:lnTo>
                  <a:pt x="313" y="358"/>
                </a:lnTo>
                <a:lnTo>
                  <a:pt x="286" y="376"/>
                </a:lnTo>
                <a:lnTo>
                  <a:pt x="81" y="545"/>
                </a:lnTo>
                <a:lnTo>
                  <a:pt x="10" y="662"/>
                </a:lnTo>
                <a:lnTo>
                  <a:pt x="1" y="688"/>
                </a:lnTo>
                <a:lnTo>
                  <a:pt x="10" y="724"/>
                </a:lnTo>
                <a:lnTo>
                  <a:pt x="90" y="742"/>
                </a:lnTo>
                <a:lnTo>
                  <a:pt x="322" y="706"/>
                </a:lnTo>
                <a:lnTo>
                  <a:pt x="376" y="697"/>
                </a:lnTo>
                <a:lnTo>
                  <a:pt x="367" y="724"/>
                </a:lnTo>
                <a:lnTo>
                  <a:pt x="385" y="876"/>
                </a:lnTo>
                <a:lnTo>
                  <a:pt x="420" y="965"/>
                </a:lnTo>
                <a:lnTo>
                  <a:pt x="456" y="983"/>
                </a:lnTo>
                <a:lnTo>
                  <a:pt x="501" y="992"/>
                </a:lnTo>
                <a:lnTo>
                  <a:pt x="554" y="920"/>
                </a:lnTo>
                <a:lnTo>
                  <a:pt x="608" y="760"/>
                </a:lnTo>
                <a:lnTo>
                  <a:pt x="617" y="715"/>
                </a:lnTo>
                <a:lnTo>
                  <a:pt x="653" y="724"/>
                </a:lnTo>
                <a:lnTo>
                  <a:pt x="885" y="724"/>
                </a:lnTo>
                <a:lnTo>
                  <a:pt x="992" y="679"/>
                </a:lnTo>
                <a:lnTo>
                  <a:pt x="1028" y="653"/>
                </a:lnTo>
                <a:lnTo>
                  <a:pt x="974" y="590"/>
                </a:lnTo>
                <a:lnTo>
                  <a:pt x="804" y="510"/>
                </a:lnTo>
                <a:lnTo>
                  <a:pt x="760" y="501"/>
                </a:lnTo>
                <a:lnTo>
                  <a:pt x="787" y="483"/>
                </a:lnTo>
                <a:lnTo>
                  <a:pt x="867" y="349"/>
                </a:lnTo>
                <a:lnTo>
                  <a:pt x="903" y="242"/>
                </a:lnTo>
                <a:lnTo>
                  <a:pt x="894" y="188"/>
                </a:lnTo>
                <a:lnTo>
                  <a:pt x="876" y="144"/>
                </a:lnTo>
                <a:lnTo>
                  <a:pt x="778" y="153"/>
                </a:lnTo>
                <a:lnTo>
                  <a:pt x="590" y="251"/>
                </a:lnTo>
                <a:lnTo>
                  <a:pt x="554" y="278"/>
                </a:lnTo>
                <a:lnTo>
                  <a:pt x="510" y="188"/>
                </a:lnTo>
                <a:lnTo>
                  <a:pt x="358" y="10"/>
                </a:lnTo>
                <a:lnTo>
                  <a:pt x="322" y="1"/>
                </a:lnTo>
                <a:close/>
              </a:path>
            </a:pathLst>
          </a:custGeom>
          <a:solidFill>
            <a:srgbClr val="FBC5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42"/>
          <p:cNvSpPr/>
          <p:nvPr/>
        </p:nvSpPr>
        <p:spPr>
          <a:xfrm>
            <a:off x="957655" y="2320123"/>
            <a:ext cx="100250" cy="96021"/>
          </a:xfrm>
          <a:custGeom>
            <a:rect b="b" l="l" r="r" t="t"/>
            <a:pathLst>
              <a:path extrusionOk="0" h="2430" w="2537">
                <a:moveTo>
                  <a:pt x="1331" y="1"/>
                </a:moveTo>
                <a:lnTo>
                  <a:pt x="1296" y="46"/>
                </a:lnTo>
                <a:lnTo>
                  <a:pt x="1224" y="224"/>
                </a:lnTo>
                <a:lnTo>
                  <a:pt x="1064" y="769"/>
                </a:lnTo>
                <a:lnTo>
                  <a:pt x="1037" y="894"/>
                </a:lnTo>
                <a:lnTo>
                  <a:pt x="965" y="858"/>
                </a:lnTo>
                <a:lnTo>
                  <a:pt x="546" y="706"/>
                </a:lnTo>
                <a:lnTo>
                  <a:pt x="233" y="644"/>
                </a:lnTo>
                <a:lnTo>
                  <a:pt x="90" y="635"/>
                </a:lnTo>
                <a:lnTo>
                  <a:pt x="37" y="644"/>
                </a:lnTo>
                <a:lnTo>
                  <a:pt x="1" y="697"/>
                </a:lnTo>
                <a:lnTo>
                  <a:pt x="90" y="831"/>
                </a:lnTo>
                <a:lnTo>
                  <a:pt x="483" y="1153"/>
                </a:lnTo>
                <a:lnTo>
                  <a:pt x="590" y="1224"/>
                </a:lnTo>
                <a:lnTo>
                  <a:pt x="510" y="1278"/>
                </a:lnTo>
                <a:lnTo>
                  <a:pt x="179" y="1537"/>
                </a:lnTo>
                <a:lnTo>
                  <a:pt x="19" y="1733"/>
                </a:lnTo>
                <a:lnTo>
                  <a:pt x="1" y="1814"/>
                </a:lnTo>
                <a:lnTo>
                  <a:pt x="10" y="1849"/>
                </a:lnTo>
                <a:lnTo>
                  <a:pt x="90" y="1867"/>
                </a:lnTo>
                <a:lnTo>
                  <a:pt x="331" y="1814"/>
                </a:lnTo>
                <a:lnTo>
                  <a:pt x="930" y="1555"/>
                </a:lnTo>
                <a:lnTo>
                  <a:pt x="1055" y="1483"/>
                </a:lnTo>
                <a:lnTo>
                  <a:pt x="1108" y="1599"/>
                </a:lnTo>
                <a:lnTo>
                  <a:pt x="1376" y="2117"/>
                </a:lnTo>
                <a:lnTo>
                  <a:pt x="1581" y="2385"/>
                </a:lnTo>
                <a:lnTo>
                  <a:pt x="1671" y="2430"/>
                </a:lnTo>
                <a:lnTo>
                  <a:pt x="1715" y="2430"/>
                </a:lnTo>
                <a:lnTo>
                  <a:pt x="1760" y="2358"/>
                </a:lnTo>
                <a:lnTo>
                  <a:pt x="1787" y="2126"/>
                </a:lnTo>
                <a:lnTo>
                  <a:pt x="1724" y="1510"/>
                </a:lnTo>
                <a:lnTo>
                  <a:pt x="1698" y="1323"/>
                </a:lnTo>
                <a:lnTo>
                  <a:pt x="1715" y="1287"/>
                </a:lnTo>
                <a:lnTo>
                  <a:pt x="1876" y="1224"/>
                </a:lnTo>
                <a:lnTo>
                  <a:pt x="2269" y="1117"/>
                </a:lnTo>
                <a:lnTo>
                  <a:pt x="2492" y="1019"/>
                </a:lnTo>
                <a:lnTo>
                  <a:pt x="2537" y="992"/>
                </a:lnTo>
                <a:lnTo>
                  <a:pt x="2519" y="956"/>
                </a:lnTo>
                <a:lnTo>
                  <a:pt x="2349" y="921"/>
                </a:lnTo>
                <a:lnTo>
                  <a:pt x="1760" y="912"/>
                </a:lnTo>
                <a:lnTo>
                  <a:pt x="1510" y="921"/>
                </a:lnTo>
                <a:lnTo>
                  <a:pt x="1474" y="912"/>
                </a:lnTo>
                <a:lnTo>
                  <a:pt x="1421" y="858"/>
                </a:lnTo>
                <a:lnTo>
                  <a:pt x="1385" y="689"/>
                </a:lnTo>
                <a:lnTo>
                  <a:pt x="1358" y="224"/>
                </a:lnTo>
                <a:lnTo>
                  <a:pt x="1340" y="28"/>
                </a:lnTo>
                <a:lnTo>
                  <a:pt x="1331" y="1"/>
                </a:lnTo>
                <a:close/>
              </a:path>
            </a:pathLst>
          </a:custGeom>
          <a:solidFill>
            <a:srgbClr val="FBC50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42"/>
          <p:cNvSpPr/>
          <p:nvPr/>
        </p:nvSpPr>
        <p:spPr>
          <a:xfrm>
            <a:off x="5209248" y="4519704"/>
            <a:ext cx="92860" cy="84365"/>
          </a:xfrm>
          <a:custGeom>
            <a:rect b="b" l="l" r="r" t="t"/>
            <a:pathLst>
              <a:path extrusionOk="0" h="2135" w="2350">
                <a:moveTo>
                  <a:pt x="1117" y="0"/>
                </a:moveTo>
                <a:lnTo>
                  <a:pt x="1055" y="143"/>
                </a:lnTo>
                <a:lnTo>
                  <a:pt x="974" y="715"/>
                </a:lnTo>
                <a:lnTo>
                  <a:pt x="965" y="1009"/>
                </a:lnTo>
                <a:lnTo>
                  <a:pt x="894" y="1018"/>
                </a:lnTo>
                <a:lnTo>
                  <a:pt x="322" y="1161"/>
                </a:lnTo>
                <a:lnTo>
                  <a:pt x="45" y="1286"/>
                </a:lnTo>
                <a:lnTo>
                  <a:pt x="1" y="1322"/>
                </a:lnTo>
                <a:lnTo>
                  <a:pt x="10" y="1384"/>
                </a:lnTo>
                <a:lnTo>
                  <a:pt x="188" y="1438"/>
                </a:lnTo>
                <a:lnTo>
                  <a:pt x="831" y="1500"/>
                </a:lnTo>
                <a:lnTo>
                  <a:pt x="992" y="1500"/>
                </a:lnTo>
                <a:lnTo>
                  <a:pt x="1010" y="1670"/>
                </a:lnTo>
                <a:lnTo>
                  <a:pt x="1153" y="2090"/>
                </a:lnTo>
                <a:lnTo>
                  <a:pt x="1180" y="2134"/>
                </a:lnTo>
                <a:lnTo>
                  <a:pt x="1251" y="2134"/>
                </a:lnTo>
                <a:lnTo>
                  <a:pt x="1376" y="2027"/>
                </a:lnTo>
                <a:lnTo>
                  <a:pt x="1644" y="1608"/>
                </a:lnTo>
                <a:lnTo>
                  <a:pt x="1697" y="1500"/>
                </a:lnTo>
                <a:lnTo>
                  <a:pt x="1733" y="1545"/>
                </a:lnTo>
                <a:lnTo>
                  <a:pt x="1974" y="1759"/>
                </a:lnTo>
                <a:lnTo>
                  <a:pt x="2180" y="1849"/>
                </a:lnTo>
                <a:lnTo>
                  <a:pt x="2287" y="1858"/>
                </a:lnTo>
                <a:lnTo>
                  <a:pt x="2331" y="1849"/>
                </a:lnTo>
                <a:lnTo>
                  <a:pt x="2349" y="1777"/>
                </a:lnTo>
                <a:lnTo>
                  <a:pt x="2278" y="1599"/>
                </a:lnTo>
                <a:lnTo>
                  <a:pt x="1939" y="1143"/>
                </a:lnTo>
                <a:lnTo>
                  <a:pt x="1840" y="1009"/>
                </a:lnTo>
                <a:lnTo>
                  <a:pt x="1858" y="947"/>
                </a:lnTo>
                <a:lnTo>
                  <a:pt x="2028" y="822"/>
                </a:lnTo>
                <a:lnTo>
                  <a:pt x="2126" y="715"/>
                </a:lnTo>
                <a:lnTo>
                  <a:pt x="2144" y="652"/>
                </a:lnTo>
                <a:lnTo>
                  <a:pt x="2144" y="625"/>
                </a:lnTo>
                <a:lnTo>
                  <a:pt x="2090" y="607"/>
                </a:lnTo>
                <a:lnTo>
                  <a:pt x="1939" y="634"/>
                </a:lnTo>
                <a:lnTo>
                  <a:pt x="1546" y="795"/>
                </a:lnTo>
                <a:lnTo>
                  <a:pt x="1456" y="840"/>
                </a:lnTo>
                <a:lnTo>
                  <a:pt x="1376" y="581"/>
                </a:lnTo>
                <a:lnTo>
                  <a:pt x="1180" y="45"/>
                </a:lnTo>
                <a:lnTo>
                  <a:pt x="115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9" name="Google Shape;1779;p42"/>
          <p:cNvGrpSpPr/>
          <p:nvPr/>
        </p:nvGrpSpPr>
        <p:grpSpPr>
          <a:xfrm>
            <a:off x="7370282" y="3433077"/>
            <a:ext cx="1191967" cy="1189145"/>
            <a:chOff x="6018357" y="3561002"/>
            <a:chExt cx="1191967" cy="1189145"/>
          </a:xfrm>
        </p:grpSpPr>
        <p:sp>
          <p:nvSpPr>
            <p:cNvPr id="1780" name="Google Shape;1780;p42"/>
            <p:cNvSpPr/>
            <p:nvPr/>
          </p:nvSpPr>
          <p:spPr>
            <a:xfrm>
              <a:off x="6648196" y="3772357"/>
              <a:ext cx="457347" cy="590394"/>
            </a:xfrm>
            <a:custGeom>
              <a:rect b="b" l="l" r="r" t="t"/>
              <a:pathLst>
                <a:path extrusionOk="0" h="14941" w="11574">
                  <a:moveTo>
                    <a:pt x="5805" y="0"/>
                  </a:moveTo>
                  <a:lnTo>
                    <a:pt x="5251" y="54"/>
                  </a:lnTo>
                  <a:lnTo>
                    <a:pt x="4697" y="179"/>
                  </a:lnTo>
                  <a:lnTo>
                    <a:pt x="4438" y="295"/>
                  </a:lnTo>
                  <a:lnTo>
                    <a:pt x="4304" y="367"/>
                  </a:lnTo>
                  <a:lnTo>
                    <a:pt x="4010" y="670"/>
                  </a:lnTo>
                  <a:lnTo>
                    <a:pt x="3679" y="1126"/>
                  </a:lnTo>
                  <a:lnTo>
                    <a:pt x="3331" y="1715"/>
                  </a:lnTo>
                  <a:lnTo>
                    <a:pt x="2768" y="2804"/>
                  </a:lnTo>
                  <a:lnTo>
                    <a:pt x="2009" y="4546"/>
                  </a:lnTo>
                  <a:lnTo>
                    <a:pt x="1286" y="6457"/>
                  </a:lnTo>
                  <a:lnTo>
                    <a:pt x="670" y="8368"/>
                  </a:lnTo>
                  <a:lnTo>
                    <a:pt x="223" y="10109"/>
                  </a:lnTo>
                  <a:lnTo>
                    <a:pt x="45" y="11190"/>
                  </a:lnTo>
                  <a:lnTo>
                    <a:pt x="0" y="11779"/>
                  </a:lnTo>
                  <a:lnTo>
                    <a:pt x="9" y="12011"/>
                  </a:lnTo>
                  <a:lnTo>
                    <a:pt x="36" y="12235"/>
                  </a:lnTo>
                  <a:lnTo>
                    <a:pt x="170" y="12654"/>
                  </a:lnTo>
                  <a:lnTo>
                    <a:pt x="402" y="13029"/>
                  </a:lnTo>
                  <a:lnTo>
                    <a:pt x="715" y="13378"/>
                  </a:lnTo>
                  <a:lnTo>
                    <a:pt x="1099" y="13690"/>
                  </a:lnTo>
                  <a:lnTo>
                    <a:pt x="1536" y="13967"/>
                  </a:lnTo>
                  <a:lnTo>
                    <a:pt x="2027" y="14208"/>
                  </a:lnTo>
                  <a:lnTo>
                    <a:pt x="2554" y="14413"/>
                  </a:lnTo>
                  <a:lnTo>
                    <a:pt x="3394" y="14663"/>
                  </a:lnTo>
                  <a:lnTo>
                    <a:pt x="4537" y="14869"/>
                  </a:lnTo>
                  <a:lnTo>
                    <a:pt x="5626" y="14940"/>
                  </a:lnTo>
                  <a:lnTo>
                    <a:pt x="6573" y="14887"/>
                  </a:lnTo>
                  <a:lnTo>
                    <a:pt x="6957" y="14797"/>
                  </a:lnTo>
                  <a:lnTo>
                    <a:pt x="7046" y="14771"/>
                  </a:lnTo>
                  <a:lnTo>
                    <a:pt x="7233" y="14663"/>
                  </a:lnTo>
                  <a:lnTo>
                    <a:pt x="7528" y="14422"/>
                  </a:lnTo>
                  <a:lnTo>
                    <a:pt x="7939" y="13913"/>
                  </a:lnTo>
                  <a:lnTo>
                    <a:pt x="8359" y="13253"/>
                  </a:lnTo>
                  <a:lnTo>
                    <a:pt x="8778" y="12458"/>
                  </a:lnTo>
                  <a:lnTo>
                    <a:pt x="9198" y="11547"/>
                  </a:lnTo>
                  <a:lnTo>
                    <a:pt x="9805" y="10056"/>
                  </a:lnTo>
                  <a:lnTo>
                    <a:pt x="10538" y="7939"/>
                  </a:lnTo>
                  <a:lnTo>
                    <a:pt x="11118" y="5894"/>
                  </a:lnTo>
                  <a:lnTo>
                    <a:pt x="11404" y="4555"/>
                  </a:lnTo>
                  <a:lnTo>
                    <a:pt x="11529" y="3796"/>
                  </a:lnTo>
                  <a:lnTo>
                    <a:pt x="11573" y="3180"/>
                  </a:lnTo>
                  <a:lnTo>
                    <a:pt x="11547" y="2733"/>
                  </a:lnTo>
                  <a:lnTo>
                    <a:pt x="11493" y="2599"/>
                  </a:lnTo>
                  <a:lnTo>
                    <a:pt x="11431" y="2474"/>
                  </a:lnTo>
                  <a:lnTo>
                    <a:pt x="11252" y="2233"/>
                  </a:lnTo>
                  <a:lnTo>
                    <a:pt x="10913" y="1894"/>
                  </a:lnTo>
                  <a:lnTo>
                    <a:pt x="10332" y="1474"/>
                  </a:lnTo>
                  <a:lnTo>
                    <a:pt x="9680" y="1108"/>
                  </a:lnTo>
                  <a:lnTo>
                    <a:pt x="8707" y="661"/>
                  </a:lnTo>
                  <a:lnTo>
                    <a:pt x="7787" y="322"/>
                  </a:lnTo>
                  <a:lnTo>
                    <a:pt x="7689" y="295"/>
                  </a:lnTo>
                  <a:lnTo>
                    <a:pt x="7635" y="268"/>
                  </a:lnTo>
                  <a:lnTo>
                    <a:pt x="7037" y="117"/>
                  </a:lnTo>
                  <a:lnTo>
                    <a:pt x="6332" y="18"/>
                  </a:lnTo>
                  <a:lnTo>
                    <a:pt x="5805" y="0"/>
                  </a:lnTo>
                  <a:close/>
                </a:path>
              </a:pathLst>
            </a:custGeom>
            <a:solidFill>
              <a:srgbClr val="968F8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42"/>
            <p:cNvSpPr/>
            <p:nvPr/>
          </p:nvSpPr>
          <p:spPr>
            <a:xfrm>
              <a:off x="6428345" y="3595220"/>
              <a:ext cx="287274" cy="363143"/>
            </a:xfrm>
            <a:custGeom>
              <a:rect b="b" l="l" r="r" t="t"/>
              <a:pathLst>
                <a:path extrusionOk="0" h="9190" w="7270">
                  <a:moveTo>
                    <a:pt x="930" y="1"/>
                  </a:moveTo>
                  <a:lnTo>
                    <a:pt x="805" y="19"/>
                  </a:lnTo>
                  <a:lnTo>
                    <a:pt x="671" y="90"/>
                  </a:lnTo>
                  <a:lnTo>
                    <a:pt x="599" y="144"/>
                  </a:lnTo>
                  <a:lnTo>
                    <a:pt x="465" y="277"/>
                  </a:lnTo>
                  <a:lnTo>
                    <a:pt x="260" y="626"/>
                  </a:lnTo>
                  <a:lnTo>
                    <a:pt x="108" y="1045"/>
                  </a:lnTo>
                  <a:lnTo>
                    <a:pt x="28" y="1537"/>
                  </a:lnTo>
                  <a:lnTo>
                    <a:pt x="1" y="2072"/>
                  </a:lnTo>
                  <a:lnTo>
                    <a:pt x="37" y="2653"/>
                  </a:lnTo>
                  <a:lnTo>
                    <a:pt x="117" y="3260"/>
                  </a:lnTo>
                  <a:lnTo>
                    <a:pt x="251" y="3885"/>
                  </a:lnTo>
                  <a:lnTo>
                    <a:pt x="340" y="4198"/>
                  </a:lnTo>
                  <a:lnTo>
                    <a:pt x="438" y="4501"/>
                  </a:lnTo>
                  <a:lnTo>
                    <a:pt x="671" y="5064"/>
                  </a:lnTo>
                  <a:lnTo>
                    <a:pt x="947" y="5573"/>
                  </a:lnTo>
                  <a:lnTo>
                    <a:pt x="1260" y="6055"/>
                  </a:lnTo>
                  <a:lnTo>
                    <a:pt x="1787" y="6716"/>
                  </a:lnTo>
                  <a:lnTo>
                    <a:pt x="2582" y="7538"/>
                  </a:lnTo>
                  <a:lnTo>
                    <a:pt x="2992" y="7948"/>
                  </a:lnTo>
                  <a:lnTo>
                    <a:pt x="3216" y="8145"/>
                  </a:lnTo>
                  <a:lnTo>
                    <a:pt x="3716" y="8475"/>
                  </a:lnTo>
                  <a:lnTo>
                    <a:pt x="4260" y="8725"/>
                  </a:lnTo>
                  <a:lnTo>
                    <a:pt x="4805" y="8913"/>
                  </a:lnTo>
                  <a:lnTo>
                    <a:pt x="5573" y="9091"/>
                  </a:lnTo>
                  <a:lnTo>
                    <a:pt x="6243" y="9190"/>
                  </a:lnTo>
                  <a:lnTo>
                    <a:pt x="6314" y="9190"/>
                  </a:lnTo>
                  <a:lnTo>
                    <a:pt x="7270" y="6430"/>
                  </a:lnTo>
                  <a:lnTo>
                    <a:pt x="7270" y="6430"/>
                  </a:lnTo>
                  <a:lnTo>
                    <a:pt x="7118" y="6439"/>
                  </a:lnTo>
                  <a:lnTo>
                    <a:pt x="6145" y="6234"/>
                  </a:lnTo>
                  <a:lnTo>
                    <a:pt x="5520" y="5966"/>
                  </a:lnTo>
                  <a:lnTo>
                    <a:pt x="5082" y="5698"/>
                  </a:lnTo>
                  <a:lnTo>
                    <a:pt x="4859" y="5528"/>
                  </a:lnTo>
                  <a:lnTo>
                    <a:pt x="4644" y="5341"/>
                  </a:lnTo>
                  <a:lnTo>
                    <a:pt x="4269" y="4966"/>
                  </a:lnTo>
                  <a:lnTo>
                    <a:pt x="3805" y="4394"/>
                  </a:lnTo>
                  <a:lnTo>
                    <a:pt x="3233" y="3448"/>
                  </a:lnTo>
                  <a:lnTo>
                    <a:pt x="3171" y="3278"/>
                  </a:lnTo>
                  <a:lnTo>
                    <a:pt x="3207" y="2965"/>
                  </a:lnTo>
                  <a:lnTo>
                    <a:pt x="3242" y="1787"/>
                  </a:lnTo>
                  <a:lnTo>
                    <a:pt x="3207" y="1331"/>
                  </a:lnTo>
                  <a:lnTo>
                    <a:pt x="3117" y="965"/>
                  </a:lnTo>
                  <a:lnTo>
                    <a:pt x="3010" y="786"/>
                  </a:lnTo>
                  <a:lnTo>
                    <a:pt x="2921" y="715"/>
                  </a:lnTo>
                  <a:lnTo>
                    <a:pt x="2867" y="706"/>
                  </a:lnTo>
                  <a:lnTo>
                    <a:pt x="2751" y="697"/>
                  </a:lnTo>
                  <a:lnTo>
                    <a:pt x="2555" y="742"/>
                  </a:lnTo>
                  <a:lnTo>
                    <a:pt x="2296" y="912"/>
                  </a:lnTo>
                  <a:lnTo>
                    <a:pt x="1956" y="1376"/>
                  </a:lnTo>
                  <a:lnTo>
                    <a:pt x="1912" y="1483"/>
                  </a:lnTo>
                  <a:lnTo>
                    <a:pt x="1894" y="1421"/>
                  </a:lnTo>
                  <a:lnTo>
                    <a:pt x="1697" y="885"/>
                  </a:lnTo>
                  <a:lnTo>
                    <a:pt x="1439" y="403"/>
                  </a:lnTo>
                  <a:lnTo>
                    <a:pt x="1233" y="152"/>
                  </a:lnTo>
                  <a:lnTo>
                    <a:pt x="1055" y="36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42"/>
            <p:cNvSpPr/>
            <p:nvPr/>
          </p:nvSpPr>
          <p:spPr>
            <a:xfrm>
              <a:off x="6428345" y="3595576"/>
              <a:ext cx="274590" cy="362787"/>
            </a:xfrm>
            <a:custGeom>
              <a:rect b="b" l="l" r="r" t="t"/>
              <a:pathLst>
                <a:path extrusionOk="0" h="9181" w="6949">
                  <a:moveTo>
                    <a:pt x="867" y="1"/>
                  </a:moveTo>
                  <a:lnTo>
                    <a:pt x="796" y="10"/>
                  </a:lnTo>
                  <a:lnTo>
                    <a:pt x="662" y="81"/>
                  </a:lnTo>
                  <a:lnTo>
                    <a:pt x="599" y="135"/>
                  </a:lnTo>
                  <a:lnTo>
                    <a:pt x="465" y="268"/>
                  </a:lnTo>
                  <a:lnTo>
                    <a:pt x="260" y="617"/>
                  </a:lnTo>
                  <a:lnTo>
                    <a:pt x="108" y="1036"/>
                  </a:lnTo>
                  <a:lnTo>
                    <a:pt x="28" y="1528"/>
                  </a:lnTo>
                  <a:lnTo>
                    <a:pt x="1" y="2063"/>
                  </a:lnTo>
                  <a:lnTo>
                    <a:pt x="37" y="2644"/>
                  </a:lnTo>
                  <a:lnTo>
                    <a:pt x="117" y="3251"/>
                  </a:lnTo>
                  <a:lnTo>
                    <a:pt x="251" y="3876"/>
                  </a:lnTo>
                  <a:lnTo>
                    <a:pt x="340" y="4189"/>
                  </a:lnTo>
                  <a:lnTo>
                    <a:pt x="438" y="4492"/>
                  </a:lnTo>
                  <a:lnTo>
                    <a:pt x="671" y="5055"/>
                  </a:lnTo>
                  <a:lnTo>
                    <a:pt x="947" y="5564"/>
                  </a:lnTo>
                  <a:lnTo>
                    <a:pt x="1260" y="6046"/>
                  </a:lnTo>
                  <a:lnTo>
                    <a:pt x="1787" y="6707"/>
                  </a:lnTo>
                  <a:lnTo>
                    <a:pt x="2582" y="7529"/>
                  </a:lnTo>
                  <a:lnTo>
                    <a:pt x="2992" y="7939"/>
                  </a:lnTo>
                  <a:lnTo>
                    <a:pt x="3216" y="8136"/>
                  </a:lnTo>
                  <a:lnTo>
                    <a:pt x="3716" y="8466"/>
                  </a:lnTo>
                  <a:lnTo>
                    <a:pt x="4260" y="8716"/>
                  </a:lnTo>
                  <a:lnTo>
                    <a:pt x="4805" y="8904"/>
                  </a:lnTo>
                  <a:lnTo>
                    <a:pt x="5573" y="9082"/>
                  </a:lnTo>
                  <a:lnTo>
                    <a:pt x="6243" y="9181"/>
                  </a:lnTo>
                  <a:lnTo>
                    <a:pt x="6314" y="9181"/>
                  </a:lnTo>
                  <a:lnTo>
                    <a:pt x="6948" y="7359"/>
                  </a:lnTo>
                  <a:lnTo>
                    <a:pt x="6698" y="7234"/>
                  </a:lnTo>
                  <a:lnTo>
                    <a:pt x="6118" y="7002"/>
                  </a:lnTo>
                  <a:lnTo>
                    <a:pt x="5136" y="6689"/>
                  </a:lnTo>
                  <a:lnTo>
                    <a:pt x="3769" y="6252"/>
                  </a:lnTo>
                  <a:lnTo>
                    <a:pt x="2841" y="5859"/>
                  </a:lnTo>
                  <a:lnTo>
                    <a:pt x="2314" y="5537"/>
                  </a:lnTo>
                  <a:lnTo>
                    <a:pt x="2099" y="5359"/>
                  </a:lnTo>
                  <a:lnTo>
                    <a:pt x="1983" y="5242"/>
                  </a:lnTo>
                  <a:lnTo>
                    <a:pt x="1778" y="4983"/>
                  </a:lnTo>
                  <a:lnTo>
                    <a:pt x="1510" y="4537"/>
                  </a:lnTo>
                  <a:lnTo>
                    <a:pt x="1242" y="3840"/>
                  </a:lnTo>
                  <a:lnTo>
                    <a:pt x="1055" y="3081"/>
                  </a:lnTo>
                  <a:lnTo>
                    <a:pt x="938" y="2296"/>
                  </a:lnTo>
                  <a:lnTo>
                    <a:pt x="876" y="1537"/>
                  </a:lnTo>
                  <a:lnTo>
                    <a:pt x="849" y="501"/>
                  </a:lnTo>
                  <a:lnTo>
                    <a:pt x="8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42"/>
            <p:cNvSpPr/>
            <p:nvPr/>
          </p:nvSpPr>
          <p:spPr>
            <a:xfrm>
              <a:off x="6158431" y="3832337"/>
              <a:ext cx="810571" cy="784452"/>
            </a:xfrm>
            <a:custGeom>
              <a:rect b="b" l="l" r="r" t="t"/>
              <a:pathLst>
                <a:path extrusionOk="0" h="19852" w="20513">
                  <a:moveTo>
                    <a:pt x="15556" y="1"/>
                  </a:moveTo>
                  <a:lnTo>
                    <a:pt x="14878" y="36"/>
                  </a:lnTo>
                  <a:lnTo>
                    <a:pt x="14226" y="170"/>
                  </a:lnTo>
                  <a:lnTo>
                    <a:pt x="13610" y="420"/>
                  </a:lnTo>
                  <a:lnTo>
                    <a:pt x="13038" y="813"/>
                  </a:lnTo>
                  <a:lnTo>
                    <a:pt x="12529" y="1340"/>
                  </a:lnTo>
                  <a:lnTo>
                    <a:pt x="12306" y="1679"/>
                  </a:lnTo>
                  <a:lnTo>
                    <a:pt x="12297" y="1804"/>
                  </a:lnTo>
                  <a:lnTo>
                    <a:pt x="12154" y="2671"/>
                  </a:lnTo>
                  <a:lnTo>
                    <a:pt x="11975" y="3439"/>
                  </a:lnTo>
                  <a:lnTo>
                    <a:pt x="11708" y="4278"/>
                  </a:lnTo>
                  <a:lnTo>
                    <a:pt x="11341" y="5091"/>
                  </a:lnTo>
                  <a:lnTo>
                    <a:pt x="10984" y="5618"/>
                  </a:lnTo>
                  <a:lnTo>
                    <a:pt x="10716" y="5912"/>
                  </a:lnTo>
                  <a:lnTo>
                    <a:pt x="10413" y="6153"/>
                  </a:lnTo>
                  <a:lnTo>
                    <a:pt x="10073" y="6314"/>
                  </a:lnTo>
                  <a:lnTo>
                    <a:pt x="9886" y="6368"/>
                  </a:lnTo>
                  <a:lnTo>
                    <a:pt x="9502" y="6430"/>
                  </a:lnTo>
                  <a:lnTo>
                    <a:pt x="8654" y="6466"/>
                  </a:lnTo>
                  <a:lnTo>
                    <a:pt x="7269" y="6394"/>
                  </a:lnTo>
                  <a:lnTo>
                    <a:pt x="5796" y="6385"/>
                  </a:lnTo>
                  <a:lnTo>
                    <a:pt x="5055" y="6466"/>
                  </a:lnTo>
                  <a:lnTo>
                    <a:pt x="4573" y="6564"/>
                  </a:lnTo>
                  <a:lnTo>
                    <a:pt x="4090" y="6716"/>
                  </a:lnTo>
                  <a:lnTo>
                    <a:pt x="3626" y="6921"/>
                  </a:lnTo>
                  <a:lnTo>
                    <a:pt x="3179" y="7189"/>
                  </a:lnTo>
                  <a:lnTo>
                    <a:pt x="2742" y="7529"/>
                  </a:lnTo>
                  <a:lnTo>
                    <a:pt x="2536" y="7725"/>
                  </a:lnTo>
                  <a:lnTo>
                    <a:pt x="2126" y="8154"/>
                  </a:lnTo>
                  <a:lnTo>
                    <a:pt x="1402" y="9082"/>
                  </a:lnTo>
                  <a:lnTo>
                    <a:pt x="804" y="10047"/>
                  </a:lnTo>
                  <a:lnTo>
                    <a:pt x="358" y="11011"/>
                  </a:lnTo>
                  <a:lnTo>
                    <a:pt x="81" y="11904"/>
                  </a:lnTo>
                  <a:lnTo>
                    <a:pt x="0" y="12502"/>
                  </a:lnTo>
                  <a:lnTo>
                    <a:pt x="9" y="12851"/>
                  </a:lnTo>
                  <a:lnTo>
                    <a:pt x="72" y="13163"/>
                  </a:lnTo>
                  <a:lnTo>
                    <a:pt x="188" y="13413"/>
                  </a:lnTo>
                  <a:lnTo>
                    <a:pt x="367" y="13619"/>
                  </a:lnTo>
                  <a:lnTo>
                    <a:pt x="608" y="13753"/>
                  </a:lnTo>
                  <a:lnTo>
                    <a:pt x="759" y="13788"/>
                  </a:lnTo>
                  <a:lnTo>
                    <a:pt x="911" y="13815"/>
                  </a:lnTo>
                  <a:lnTo>
                    <a:pt x="1224" y="13788"/>
                  </a:lnTo>
                  <a:lnTo>
                    <a:pt x="1536" y="13690"/>
                  </a:lnTo>
                  <a:lnTo>
                    <a:pt x="1858" y="13521"/>
                  </a:lnTo>
                  <a:lnTo>
                    <a:pt x="2340" y="13181"/>
                  </a:lnTo>
                  <a:lnTo>
                    <a:pt x="3001" y="12592"/>
                  </a:lnTo>
                  <a:lnTo>
                    <a:pt x="3680" y="11940"/>
                  </a:lnTo>
                  <a:lnTo>
                    <a:pt x="4358" y="11333"/>
                  </a:lnTo>
                  <a:lnTo>
                    <a:pt x="4876" y="10949"/>
                  </a:lnTo>
                  <a:lnTo>
                    <a:pt x="5224" y="10752"/>
                  </a:lnTo>
                  <a:lnTo>
                    <a:pt x="5573" y="10618"/>
                  </a:lnTo>
                  <a:lnTo>
                    <a:pt x="5921" y="10547"/>
                  </a:lnTo>
                  <a:lnTo>
                    <a:pt x="6100" y="10547"/>
                  </a:lnTo>
                  <a:lnTo>
                    <a:pt x="6528" y="10574"/>
                  </a:lnTo>
                  <a:lnTo>
                    <a:pt x="7332" y="10654"/>
                  </a:lnTo>
                  <a:lnTo>
                    <a:pt x="8386" y="10833"/>
                  </a:lnTo>
                  <a:lnTo>
                    <a:pt x="9145" y="11047"/>
                  </a:lnTo>
                  <a:lnTo>
                    <a:pt x="9484" y="11190"/>
                  </a:lnTo>
                  <a:lnTo>
                    <a:pt x="9663" y="11333"/>
                  </a:lnTo>
                  <a:lnTo>
                    <a:pt x="9663" y="11449"/>
                  </a:lnTo>
                  <a:lnTo>
                    <a:pt x="9582" y="11493"/>
                  </a:lnTo>
                  <a:lnTo>
                    <a:pt x="9341" y="11618"/>
                  </a:lnTo>
                  <a:lnTo>
                    <a:pt x="8475" y="12119"/>
                  </a:lnTo>
                  <a:lnTo>
                    <a:pt x="7725" y="12654"/>
                  </a:lnTo>
                  <a:lnTo>
                    <a:pt x="7260" y="13065"/>
                  </a:lnTo>
                  <a:lnTo>
                    <a:pt x="6876" y="13503"/>
                  </a:lnTo>
                  <a:lnTo>
                    <a:pt x="6617" y="13958"/>
                  </a:lnTo>
                  <a:lnTo>
                    <a:pt x="6555" y="14190"/>
                  </a:lnTo>
                  <a:lnTo>
                    <a:pt x="6510" y="14440"/>
                  </a:lnTo>
                  <a:lnTo>
                    <a:pt x="6466" y="15155"/>
                  </a:lnTo>
                  <a:lnTo>
                    <a:pt x="6492" y="16030"/>
                  </a:lnTo>
                  <a:lnTo>
                    <a:pt x="6609" y="16976"/>
                  </a:lnTo>
                  <a:lnTo>
                    <a:pt x="6841" y="17923"/>
                  </a:lnTo>
                  <a:lnTo>
                    <a:pt x="7109" y="18566"/>
                  </a:lnTo>
                  <a:lnTo>
                    <a:pt x="7323" y="18941"/>
                  </a:lnTo>
                  <a:lnTo>
                    <a:pt x="7582" y="19271"/>
                  </a:lnTo>
                  <a:lnTo>
                    <a:pt x="7877" y="19539"/>
                  </a:lnTo>
                  <a:lnTo>
                    <a:pt x="8216" y="19736"/>
                  </a:lnTo>
                  <a:lnTo>
                    <a:pt x="8609" y="19843"/>
                  </a:lnTo>
                  <a:lnTo>
                    <a:pt x="8823" y="19852"/>
                  </a:lnTo>
                  <a:lnTo>
                    <a:pt x="9029" y="19852"/>
                  </a:lnTo>
                  <a:lnTo>
                    <a:pt x="9368" y="19807"/>
                  </a:lnTo>
                  <a:lnTo>
                    <a:pt x="9627" y="19700"/>
                  </a:lnTo>
                  <a:lnTo>
                    <a:pt x="9814" y="19548"/>
                  </a:lnTo>
                  <a:lnTo>
                    <a:pt x="9939" y="19361"/>
                  </a:lnTo>
                  <a:lnTo>
                    <a:pt x="10020" y="19137"/>
                  </a:lnTo>
                  <a:lnTo>
                    <a:pt x="10064" y="18745"/>
                  </a:lnTo>
                  <a:lnTo>
                    <a:pt x="10064" y="18173"/>
                  </a:lnTo>
                  <a:lnTo>
                    <a:pt x="10056" y="17575"/>
                  </a:lnTo>
                  <a:lnTo>
                    <a:pt x="10127" y="17155"/>
                  </a:lnTo>
                  <a:lnTo>
                    <a:pt x="10216" y="16896"/>
                  </a:lnTo>
                  <a:lnTo>
                    <a:pt x="10359" y="16655"/>
                  </a:lnTo>
                  <a:lnTo>
                    <a:pt x="10565" y="16458"/>
                  </a:lnTo>
                  <a:lnTo>
                    <a:pt x="10698" y="16369"/>
                  </a:lnTo>
                  <a:lnTo>
                    <a:pt x="10993" y="16208"/>
                  </a:lnTo>
                  <a:lnTo>
                    <a:pt x="11743" y="15949"/>
                  </a:lnTo>
                  <a:lnTo>
                    <a:pt x="13092" y="15619"/>
                  </a:lnTo>
                  <a:lnTo>
                    <a:pt x="14574" y="15226"/>
                  </a:lnTo>
                  <a:lnTo>
                    <a:pt x="15530" y="14878"/>
                  </a:lnTo>
                  <a:lnTo>
                    <a:pt x="16199" y="14547"/>
                  </a:lnTo>
                  <a:lnTo>
                    <a:pt x="16601" y="14280"/>
                  </a:lnTo>
                  <a:lnTo>
                    <a:pt x="16976" y="13976"/>
                  </a:lnTo>
                  <a:lnTo>
                    <a:pt x="17298" y="13628"/>
                  </a:lnTo>
                  <a:lnTo>
                    <a:pt x="17441" y="13431"/>
                  </a:lnTo>
                  <a:lnTo>
                    <a:pt x="17575" y="13226"/>
                  </a:lnTo>
                  <a:lnTo>
                    <a:pt x="17851" y="12717"/>
                  </a:lnTo>
                  <a:lnTo>
                    <a:pt x="18271" y="11797"/>
                  </a:lnTo>
                  <a:lnTo>
                    <a:pt x="18816" y="10315"/>
                  </a:lnTo>
                  <a:lnTo>
                    <a:pt x="19325" y="8680"/>
                  </a:lnTo>
                  <a:lnTo>
                    <a:pt x="19771" y="7020"/>
                  </a:lnTo>
                  <a:lnTo>
                    <a:pt x="20137" y="5448"/>
                  </a:lnTo>
                  <a:lnTo>
                    <a:pt x="20387" y="4099"/>
                  </a:lnTo>
                  <a:lnTo>
                    <a:pt x="20513" y="3099"/>
                  </a:lnTo>
                  <a:lnTo>
                    <a:pt x="20513" y="2787"/>
                  </a:lnTo>
                  <a:lnTo>
                    <a:pt x="20486" y="2653"/>
                  </a:lnTo>
                  <a:lnTo>
                    <a:pt x="20343" y="2340"/>
                  </a:lnTo>
                  <a:lnTo>
                    <a:pt x="20093" y="2010"/>
                  </a:lnTo>
                  <a:lnTo>
                    <a:pt x="19727" y="1670"/>
                  </a:lnTo>
                  <a:lnTo>
                    <a:pt x="19289" y="1322"/>
                  </a:lnTo>
                  <a:lnTo>
                    <a:pt x="18771" y="992"/>
                  </a:lnTo>
                  <a:lnTo>
                    <a:pt x="18191" y="688"/>
                  </a:lnTo>
                  <a:lnTo>
                    <a:pt x="17566" y="420"/>
                  </a:lnTo>
                  <a:lnTo>
                    <a:pt x="16914" y="215"/>
                  </a:lnTo>
                  <a:lnTo>
                    <a:pt x="16235" y="72"/>
                  </a:lnTo>
                  <a:lnTo>
                    <a:pt x="155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2"/>
            <p:cNvSpPr/>
            <p:nvPr/>
          </p:nvSpPr>
          <p:spPr>
            <a:xfrm>
              <a:off x="6158431" y="4192616"/>
              <a:ext cx="391357" cy="185641"/>
            </a:xfrm>
            <a:custGeom>
              <a:rect b="b" l="l" r="r" t="t"/>
              <a:pathLst>
                <a:path extrusionOk="0" h="4698" w="9904">
                  <a:moveTo>
                    <a:pt x="6466" y="0"/>
                  </a:moveTo>
                  <a:lnTo>
                    <a:pt x="5814" y="36"/>
                  </a:lnTo>
                  <a:lnTo>
                    <a:pt x="5198" y="152"/>
                  </a:lnTo>
                  <a:lnTo>
                    <a:pt x="4921" y="250"/>
                  </a:lnTo>
                  <a:lnTo>
                    <a:pt x="4519" y="411"/>
                  </a:lnTo>
                  <a:lnTo>
                    <a:pt x="3349" y="1027"/>
                  </a:lnTo>
                  <a:lnTo>
                    <a:pt x="1947" y="1893"/>
                  </a:lnTo>
                  <a:lnTo>
                    <a:pt x="911" y="2661"/>
                  </a:lnTo>
                  <a:lnTo>
                    <a:pt x="286" y="3197"/>
                  </a:lnTo>
                  <a:lnTo>
                    <a:pt x="0" y="3465"/>
                  </a:lnTo>
                  <a:lnTo>
                    <a:pt x="9" y="3697"/>
                  </a:lnTo>
                  <a:lnTo>
                    <a:pt x="90" y="4099"/>
                  </a:lnTo>
                  <a:lnTo>
                    <a:pt x="277" y="4411"/>
                  </a:lnTo>
                  <a:lnTo>
                    <a:pt x="563" y="4617"/>
                  </a:lnTo>
                  <a:lnTo>
                    <a:pt x="759" y="4670"/>
                  </a:lnTo>
                  <a:lnTo>
                    <a:pt x="911" y="4697"/>
                  </a:lnTo>
                  <a:lnTo>
                    <a:pt x="1224" y="4670"/>
                  </a:lnTo>
                  <a:lnTo>
                    <a:pt x="1536" y="4572"/>
                  </a:lnTo>
                  <a:lnTo>
                    <a:pt x="1858" y="4403"/>
                  </a:lnTo>
                  <a:lnTo>
                    <a:pt x="2340" y="4063"/>
                  </a:lnTo>
                  <a:lnTo>
                    <a:pt x="3001" y="3474"/>
                  </a:lnTo>
                  <a:lnTo>
                    <a:pt x="3680" y="2822"/>
                  </a:lnTo>
                  <a:lnTo>
                    <a:pt x="4358" y="2215"/>
                  </a:lnTo>
                  <a:lnTo>
                    <a:pt x="4876" y="1831"/>
                  </a:lnTo>
                  <a:lnTo>
                    <a:pt x="5224" y="1634"/>
                  </a:lnTo>
                  <a:lnTo>
                    <a:pt x="5573" y="1500"/>
                  </a:lnTo>
                  <a:lnTo>
                    <a:pt x="5921" y="1429"/>
                  </a:lnTo>
                  <a:lnTo>
                    <a:pt x="6100" y="1429"/>
                  </a:lnTo>
                  <a:lnTo>
                    <a:pt x="6868" y="1482"/>
                  </a:lnTo>
                  <a:lnTo>
                    <a:pt x="8189" y="1670"/>
                  </a:lnTo>
                  <a:lnTo>
                    <a:pt x="9154" y="1929"/>
                  </a:lnTo>
                  <a:lnTo>
                    <a:pt x="9564" y="2125"/>
                  </a:lnTo>
                  <a:lnTo>
                    <a:pt x="9680" y="2241"/>
                  </a:lnTo>
                  <a:lnTo>
                    <a:pt x="9680" y="2295"/>
                  </a:lnTo>
                  <a:lnTo>
                    <a:pt x="9743" y="2224"/>
                  </a:lnTo>
                  <a:lnTo>
                    <a:pt x="9868" y="1982"/>
                  </a:lnTo>
                  <a:lnTo>
                    <a:pt x="9904" y="1741"/>
                  </a:lnTo>
                  <a:lnTo>
                    <a:pt x="9868" y="1545"/>
                  </a:lnTo>
                  <a:lnTo>
                    <a:pt x="9788" y="1340"/>
                  </a:lnTo>
                  <a:lnTo>
                    <a:pt x="9636" y="1107"/>
                  </a:lnTo>
                  <a:lnTo>
                    <a:pt x="9520" y="982"/>
                  </a:lnTo>
                  <a:lnTo>
                    <a:pt x="9359" y="822"/>
                  </a:lnTo>
                  <a:lnTo>
                    <a:pt x="8921" y="545"/>
                  </a:lnTo>
                  <a:lnTo>
                    <a:pt x="8395" y="313"/>
                  </a:lnTo>
                  <a:lnTo>
                    <a:pt x="7787" y="152"/>
                  </a:lnTo>
                  <a:lnTo>
                    <a:pt x="7135" y="45"/>
                  </a:lnTo>
                  <a:lnTo>
                    <a:pt x="64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2"/>
            <p:cNvSpPr/>
            <p:nvPr/>
          </p:nvSpPr>
          <p:spPr>
            <a:xfrm>
              <a:off x="6480225" y="3999596"/>
              <a:ext cx="481332" cy="617185"/>
            </a:xfrm>
            <a:custGeom>
              <a:rect b="b" l="l" r="r" t="t"/>
              <a:pathLst>
                <a:path extrusionOk="0" h="15619" w="12181">
                  <a:moveTo>
                    <a:pt x="10806" y="0"/>
                  </a:moveTo>
                  <a:lnTo>
                    <a:pt x="10440" y="63"/>
                  </a:lnTo>
                  <a:lnTo>
                    <a:pt x="10082" y="179"/>
                  </a:lnTo>
                  <a:lnTo>
                    <a:pt x="9752" y="367"/>
                  </a:lnTo>
                  <a:lnTo>
                    <a:pt x="9439" y="643"/>
                  </a:lnTo>
                  <a:lnTo>
                    <a:pt x="9297" y="813"/>
                  </a:lnTo>
                  <a:lnTo>
                    <a:pt x="9163" y="983"/>
                  </a:lnTo>
                  <a:lnTo>
                    <a:pt x="8948" y="1385"/>
                  </a:lnTo>
                  <a:lnTo>
                    <a:pt x="8698" y="2054"/>
                  </a:lnTo>
                  <a:lnTo>
                    <a:pt x="8386" y="3608"/>
                  </a:lnTo>
                  <a:lnTo>
                    <a:pt x="8091" y="5296"/>
                  </a:lnTo>
                  <a:lnTo>
                    <a:pt x="7868" y="6117"/>
                  </a:lnTo>
                  <a:lnTo>
                    <a:pt x="7671" y="6653"/>
                  </a:lnTo>
                  <a:lnTo>
                    <a:pt x="7421" y="7153"/>
                  </a:lnTo>
                  <a:lnTo>
                    <a:pt x="7118" y="7627"/>
                  </a:lnTo>
                  <a:lnTo>
                    <a:pt x="6734" y="8064"/>
                  </a:lnTo>
                  <a:lnTo>
                    <a:pt x="6278" y="8448"/>
                  </a:lnTo>
                  <a:lnTo>
                    <a:pt x="6010" y="8618"/>
                  </a:lnTo>
                  <a:lnTo>
                    <a:pt x="5734" y="8779"/>
                  </a:lnTo>
                  <a:lnTo>
                    <a:pt x="5189" y="9055"/>
                  </a:lnTo>
                  <a:lnTo>
                    <a:pt x="4385" y="9386"/>
                  </a:lnTo>
                  <a:lnTo>
                    <a:pt x="3367" y="9672"/>
                  </a:lnTo>
                  <a:lnTo>
                    <a:pt x="2429" y="9859"/>
                  </a:lnTo>
                  <a:lnTo>
                    <a:pt x="1608" y="9993"/>
                  </a:lnTo>
                  <a:lnTo>
                    <a:pt x="920" y="10145"/>
                  </a:lnTo>
                  <a:lnTo>
                    <a:pt x="527" y="10297"/>
                  </a:lnTo>
                  <a:lnTo>
                    <a:pt x="322" y="10422"/>
                  </a:lnTo>
                  <a:lnTo>
                    <a:pt x="161" y="10591"/>
                  </a:lnTo>
                  <a:lnTo>
                    <a:pt x="63" y="10797"/>
                  </a:lnTo>
                  <a:lnTo>
                    <a:pt x="36" y="10922"/>
                  </a:lnTo>
                  <a:lnTo>
                    <a:pt x="1" y="11261"/>
                  </a:lnTo>
                  <a:lnTo>
                    <a:pt x="27" y="12288"/>
                  </a:lnTo>
                  <a:lnTo>
                    <a:pt x="224" y="14244"/>
                  </a:lnTo>
                  <a:lnTo>
                    <a:pt x="411" y="15592"/>
                  </a:lnTo>
                  <a:lnTo>
                    <a:pt x="536" y="15610"/>
                  </a:lnTo>
                  <a:lnTo>
                    <a:pt x="679" y="15619"/>
                  </a:lnTo>
                  <a:lnTo>
                    <a:pt x="885" y="15619"/>
                  </a:lnTo>
                  <a:lnTo>
                    <a:pt x="1224" y="15574"/>
                  </a:lnTo>
                  <a:lnTo>
                    <a:pt x="1483" y="15467"/>
                  </a:lnTo>
                  <a:lnTo>
                    <a:pt x="1670" y="15315"/>
                  </a:lnTo>
                  <a:lnTo>
                    <a:pt x="1795" y="15128"/>
                  </a:lnTo>
                  <a:lnTo>
                    <a:pt x="1876" y="14904"/>
                  </a:lnTo>
                  <a:lnTo>
                    <a:pt x="1920" y="14512"/>
                  </a:lnTo>
                  <a:lnTo>
                    <a:pt x="1920" y="13940"/>
                  </a:lnTo>
                  <a:lnTo>
                    <a:pt x="1912" y="13342"/>
                  </a:lnTo>
                  <a:lnTo>
                    <a:pt x="1983" y="12922"/>
                  </a:lnTo>
                  <a:lnTo>
                    <a:pt x="2072" y="12663"/>
                  </a:lnTo>
                  <a:lnTo>
                    <a:pt x="2215" y="12422"/>
                  </a:lnTo>
                  <a:lnTo>
                    <a:pt x="2421" y="12225"/>
                  </a:lnTo>
                  <a:lnTo>
                    <a:pt x="2554" y="12136"/>
                  </a:lnTo>
                  <a:lnTo>
                    <a:pt x="2849" y="11975"/>
                  </a:lnTo>
                  <a:lnTo>
                    <a:pt x="3599" y="11716"/>
                  </a:lnTo>
                  <a:lnTo>
                    <a:pt x="4948" y="11386"/>
                  </a:lnTo>
                  <a:lnTo>
                    <a:pt x="6430" y="10993"/>
                  </a:lnTo>
                  <a:lnTo>
                    <a:pt x="7386" y="10645"/>
                  </a:lnTo>
                  <a:lnTo>
                    <a:pt x="8055" y="10314"/>
                  </a:lnTo>
                  <a:lnTo>
                    <a:pt x="8457" y="10047"/>
                  </a:lnTo>
                  <a:lnTo>
                    <a:pt x="8832" y="9743"/>
                  </a:lnTo>
                  <a:lnTo>
                    <a:pt x="9154" y="9395"/>
                  </a:lnTo>
                  <a:lnTo>
                    <a:pt x="9297" y="9198"/>
                  </a:lnTo>
                  <a:lnTo>
                    <a:pt x="9511" y="8868"/>
                  </a:lnTo>
                  <a:lnTo>
                    <a:pt x="9948" y="7993"/>
                  </a:lnTo>
                  <a:lnTo>
                    <a:pt x="10377" y="6930"/>
                  </a:lnTo>
                  <a:lnTo>
                    <a:pt x="10788" y="5724"/>
                  </a:lnTo>
                  <a:lnTo>
                    <a:pt x="11368" y="3796"/>
                  </a:lnTo>
                  <a:lnTo>
                    <a:pt x="11985" y="1286"/>
                  </a:lnTo>
                  <a:lnTo>
                    <a:pt x="12181" y="224"/>
                  </a:lnTo>
                  <a:lnTo>
                    <a:pt x="11779" y="99"/>
                  </a:lnTo>
                  <a:lnTo>
                    <a:pt x="11190" y="9"/>
                  </a:lnTo>
                  <a:lnTo>
                    <a:pt x="108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2"/>
            <p:cNvSpPr/>
            <p:nvPr/>
          </p:nvSpPr>
          <p:spPr>
            <a:xfrm>
              <a:off x="6784397" y="3894452"/>
              <a:ext cx="136603" cy="106611"/>
            </a:xfrm>
            <a:custGeom>
              <a:rect b="b" l="l" r="r" t="t"/>
              <a:pathLst>
                <a:path extrusionOk="0" h="2698" w="3457">
                  <a:moveTo>
                    <a:pt x="2402" y="0"/>
                  </a:moveTo>
                  <a:lnTo>
                    <a:pt x="2117" y="9"/>
                  </a:lnTo>
                  <a:lnTo>
                    <a:pt x="1965" y="36"/>
                  </a:lnTo>
                  <a:lnTo>
                    <a:pt x="1804" y="90"/>
                  </a:lnTo>
                  <a:lnTo>
                    <a:pt x="1474" y="304"/>
                  </a:lnTo>
                  <a:lnTo>
                    <a:pt x="965" y="768"/>
                  </a:lnTo>
                  <a:lnTo>
                    <a:pt x="375" y="1492"/>
                  </a:lnTo>
                  <a:lnTo>
                    <a:pt x="18" y="2063"/>
                  </a:lnTo>
                  <a:lnTo>
                    <a:pt x="0" y="2161"/>
                  </a:lnTo>
                  <a:lnTo>
                    <a:pt x="36" y="2224"/>
                  </a:lnTo>
                  <a:lnTo>
                    <a:pt x="295" y="2393"/>
                  </a:lnTo>
                  <a:lnTo>
                    <a:pt x="804" y="2644"/>
                  </a:lnTo>
                  <a:lnTo>
                    <a:pt x="911" y="2697"/>
                  </a:lnTo>
                  <a:lnTo>
                    <a:pt x="947" y="2635"/>
                  </a:lnTo>
                  <a:lnTo>
                    <a:pt x="1331" y="2081"/>
                  </a:lnTo>
                  <a:lnTo>
                    <a:pt x="1822" y="1509"/>
                  </a:lnTo>
                  <a:lnTo>
                    <a:pt x="2233" y="1134"/>
                  </a:lnTo>
                  <a:lnTo>
                    <a:pt x="2688" y="813"/>
                  </a:lnTo>
                  <a:lnTo>
                    <a:pt x="3188" y="599"/>
                  </a:lnTo>
                  <a:lnTo>
                    <a:pt x="3456" y="545"/>
                  </a:lnTo>
                  <a:lnTo>
                    <a:pt x="3367" y="456"/>
                  </a:lnTo>
                  <a:lnTo>
                    <a:pt x="2795" y="98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2"/>
            <p:cNvSpPr/>
            <p:nvPr/>
          </p:nvSpPr>
          <p:spPr>
            <a:xfrm>
              <a:off x="6627372" y="3841504"/>
              <a:ext cx="142254" cy="118624"/>
            </a:xfrm>
            <a:custGeom>
              <a:rect b="b" l="l" r="r" t="t"/>
              <a:pathLst>
                <a:path extrusionOk="0" h="3002" w="3600">
                  <a:moveTo>
                    <a:pt x="3072" y="1"/>
                  </a:moveTo>
                  <a:lnTo>
                    <a:pt x="2778" y="45"/>
                  </a:lnTo>
                  <a:lnTo>
                    <a:pt x="2590" y="108"/>
                  </a:lnTo>
                  <a:lnTo>
                    <a:pt x="2385" y="188"/>
                  </a:lnTo>
                  <a:lnTo>
                    <a:pt x="1965" y="483"/>
                  </a:lnTo>
                  <a:lnTo>
                    <a:pt x="1304" y="1090"/>
                  </a:lnTo>
                  <a:lnTo>
                    <a:pt x="197" y="2448"/>
                  </a:lnTo>
                  <a:lnTo>
                    <a:pt x="0" y="2733"/>
                  </a:lnTo>
                  <a:lnTo>
                    <a:pt x="902" y="3001"/>
                  </a:lnTo>
                  <a:lnTo>
                    <a:pt x="1054" y="2733"/>
                  </a:lnTo>
                  <a:lnTo>
                    <a:pt x="1429" y="2242"/>
                  </a:lnTo>
                  <a:lnTo>
                    <a:pt x="1849" y="1796"/>
                  </a:lnTo>
                  <a:lnTo>
                    <a:pt x="2277" y="1412"/>
                  </a:lnTo>
                  <a:lnTo>
                    <a:pt x="2903" y="938"/>
                  </a:lnTo>
                  <a:lnTo>
                    <a:pt x="3501" y="581"/>
                  </a:lnTo>
                  <a:lnTo>
                    <a:pt x="3599" y="537"/>
                  </a:lnTo>
                  <a:lnTo>
                    <a:pt x="3599" y="519"/>
                  </a:lnTo>
                  <a:lnTo>
                    <a:pt x="3563" y="304"/>
                  </a:lnTo>
                  <a:lnTo>
                    <a:pt x="3438" y="126"/>
                  </a:lnTo>
                  <a:lnTo>
                    <a:pt x="3287" y="36"/>
                  </a:lnTo>
                  <a:lnTo>
                    <a:pt x="3072" y="1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2"/>
            <p:cNvSpPr/>
            <p:nvPr/>
          </p:nvSpPr>
          <p:spPr>
            <a:xfrm>
              <a:off x="6897286" y="3917369"/>
              <a:ext cx="313038" cy="349036"/>
            </a:xfrm>
            <a:custGeom>
              <a:rect b="b" l="l" r="r" t="t"/>
              <a:pathLst>
                <a:path extrusionOk="0" h="8833" w="7922">
                  <a:moveTo>
                    <a:pt x="1644" y="1"/>
                  </a:moveTo>
                  <a:lnTo>
                    <a:pt x="1563" y="27"/>
                  </a:lnTo>
                  <a:lnTo>
                    <a:pt x="1090" y="269"/>
                  </a:lnTo>
                  <a:lnTo>
                    <a:pt x="706" y="545"/>
                  </a:lnTo>
                  <a:lnTo>
                    <a:pt x="340" y="947"/>
                  </a:lnTo>
                  <a:lnTo>
                    <a:pt x="135" y="1331"/>
                  </a:lnTo>
                  <a:lnTo>
                    <a:pt x="45" y="1626"/>
                  </a:lnTo>
                  <a:lnTo>
                    <a:pt x="1" y="1956"/>
                  </a:lnTo>
                  <a:lnTo>
                    <a:pt x="19" y="2331"/>
                  </a:lnTo>
                  <a:lnTo>
                    <a:pt x="99" y="2733"/>
                  </a:lnTo>
                  <a:lnTo>
                    <a:pt x="260" y="3180"/>
                  </a:lnTo>
                  <a:lnTo>
                    <a:pt x="376" y="3421"/>
                  </a:lnTo>
                  <a:lnTo>
                    <a:pt x="429" y="3501"/>
                  </a:lnTo>
                  <a:lnTo>
                    <a:pt x="617" y="3653"/>
                  </a:lnTo>
                  <a:lnTo>
                    <a:pt x="1063" y="3885"/>
                  </a:lnTo>
                  <a:lnTo>
                    <a:pt x="2224" y="4350"/>
                  </a:lnTo>
                  <a:lnTo>
                    <a:pt x="2805" y="4600"/>
                  </a:lnTo>
                  <a:lnTo>
                    <a:pt x="3046" y="4734"/>
                  </a:lnTo>
                  <a:lnTo>
                    <a:pt x="3582" y="5109"/>
                  </a:lnTo>
                  <a:lnTo>
                    <a:pt x="4100" y="5564"/>
                  </a:lnTo>
                  <a:lnTo>
                    <a:pt x="4519" y="6055"/>
                  </a:lnTo>
                  <a:lnTo>
                    <a:pt x="4653" y="6296"/>
                  </a:lnTo>
                  <a:lnTo>
                    <a:pt x="4707" y="6421"/>
                  </a:lnTo>
                  <a:lnTo>
                    <a:pt x="4743" y="6698"/>
                  </a:lnTo>
                  <a:lnTo>
                    <a:pt x="4698" y="7154"/>
                  </a:lnTo>
                  <a:lnTo>
                    <a:pt x="4555" y="7779"/>
                  </a:lnTo>
                  <a:lnTo>
                    <a:pt x="4501" y="8198"/>
                  </a:lnTo>
                  <a:lnTo>
                    <a:pt x="4528" y="8439"/>
                  </a:lnTo>
                  <a:lnTo>
                    <a:pt x="4573" y="8538"/>
                  </a:lnTo>
                  <a:lnTo>
                    <a:pt x="4626" y="8618"/>
                  </a:lnTo>
                  <a:lnTo>
                    <a:pt x="4769" y="8645"/>
                  </a:lnTo>
                  <a:lnTo>
                    <a:pt x="4939" y="8547"/>
                  </a:lnTo>
                  <a:lnTo>
                    <a:pt x="5118" y="8368"/>
                  </a:lnTo>
                  <a:lnTo>
                    <a:pt x="5564" y="7743"/>
                  </a:lnTo>
                  <a:lnTo>
                    <a:pt x="5778" y="7448"/>
                  </a:lnTo>
                  <a:lnTo>
                    <a:pt x="5814" y="7421"/>
                  </a:lnTo>
                  <a:lnTo>
                    <a:pt x="5921" y="7511"/>
                  </a:lnTo>
                  <a:lnTo>
                    <a:pt x="6153" y="7823"/>
                  </a:lnTo>
                  <a:lnTo>
                    <a:pt x="6466" y="8261"/>
                  </a:lnTo>
                  <a:lnTo>
                    <a:pt x="6725" y="8529"/>
                  </a:lnTo>
                  <a:lnTo>
                    <a:pt x="7002" y="8743"/>
                  </a:lnTo>
                  <a:lnTo>
                    <a:pt x="7323" y="8832"/>
                  </a:lnTo>
                  <a:lnTo>
                    <a:pt x="7493" y="8823"/>
                  </a:lnTo>
                  <a:lnTo>
                    <a:pt x="7573" y="8806"/>
                  </a:lnTo>
                  <a:lnTo>
                    <a:pt x="7707" y="8707"/>
                  </a:lnTo>
                  <a:lnTo>
                    <a:pt x="7814" y="8547"/>
                  </a:lnTo>
                  <a:lnTo>
                    <a:pt x="7877" y="8323"/>
                  </a:lnTo>
                  <a:lnTo>
                    <a:pt x="7922" y="7913"/>
                  </a:lnTo>
                  <a:lnTo>
                    <a:pt x="7877" y="7225"/>
                  </a:lnTo>
                  <a:lnTo>
                    <a:pt x="7725" y="6430"/>
                  </a:lnTo>
                  <a:lnTo>
                    <a:pt x="7475" y="5600"/>
                  </a:lnTo>
                  <a:lnTo>
                    <a:pt x="7145" y="4769"/>
                  </a:lnTo>
                  <a:lnTo>
                    <a:pt x="6743" y="4010"/>
                  </a:lnTo>
                  <a:lnTo>
                    <a:pt x="6511" y="3680"/>
                  </a:lnTo>
                  <a:lnTo>
                    <a:pt x="6296" y="3394"/>
                  </a:lnTo>
                  <a:lnTo>
                    <a:pt x="5743" y="2831"/>
                  </a:lnTo>
                  <a:lnTo>
                    <a:pt x="5073" y="2269"/>
                  </a:lnTo>
                  <a:lnTo>
                    <a:pt x="4350" y="1724"/>
                  </a:lnTo>
                  <a:lnTo>
                    <a:pt x="2564" y="545"/>
                  </a:lnTo>
                  <a:lnTo>
                    <a:pt x="1787" y="90"/>
                  </a:lnTo>
                  <a:lnTo>
                    <a:pt x="1671" y="19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42"/>
            <p:cNvSpPr/>
            <p:nvPr/>
          </p:nvSpPr>
          <p:spPr>
            <a:xfrm>
              <a:off x="6018357" y="4213044"/>
              <a:ext cx="291147" cy="193782"/>
            </a:xfrm>
            <a:custGeom>
              <a:rect b="b" l="l" r="r" t="t"/>
              <a:pathLst>
                <a:path extrusionOk="0" h="4904" w="7368">
                  <a:moveTo>
                    <a:pt x="4537" y="1"/>
                  </a:moveTo>
                  <a:lnTo>
                    <a:pt x="4429" y="117"/>
                  </a:lnTo>
                  <a:lnTo>
                    <a:pt x="3661" y="921"/>
                  </a:lnTo>
                  <a:lnTo>
                    <a:pt x="3367" y="1162"/>
                  </a:lnTo>
                  <a:lnTo>
                    <a:pt x="3295" y="1189"/>
                  </a:lnTo>
                  <a:lnTo>
                    <a:pt x="3019" y="1162"/>
                  </a:lnTo>
                  <a:lnTo>
                    <a:pt x="2384" y="1010"/>
                  </a:lnTo>
                  <a:lnTo>
                    <a:pt x="1590" y="858"/>
                  </a:lnTo>
                  <a:lnTo>
                    <a:pt x="1072" y="823"/>
                  </a:lnTo>
                  <a:lnTo>
                    <a:pt x="598" y="876"/>
                  </a:lnTo>
                  <a:lnTo>
                    <a:pt x="304" y="1010"/>
                  </a:lnTo>
                  <a:lnTo>
                    <a:pt x="143" y="1144"/>
                  </a:lnTo>
                  <a:lnTo>
                    <a:pt x="81" y="1233"/>
                  </a:lnTo>
                  <a:lnTo>
                    <a:pt x="27" y="1332"/>
                  </a:lnTo>
                  <a:lnTo>
                    <a:pt x="0" y="1546"/>
                  </a:lnTo>
                  <a:lnTo>
                    <a:pt x="54" y="1805"/>
                  </a:lnTo>
                  <a:lnTo>
                    <a:pt x="197" y="2082"/>
                  </a:lnTo>
                  <a:lnTo>
                    <a:pt x="518" y="2537"/>
                  </a:lnTo>
                  <a:lnTo>
                    <a:pt x="1152" y="3162"/>
                  </a:lnTo>
                  <a:lnTo>
                    <a:pt x="1938" y="3769"/>
                  </a:lnTo>
                  <a:lnTo>
                    <a:pt x="2786" y="4296"/>
                  </a:lnTo>
                  <a:lnTo>
                    <a:pt x="3644" y="4689"/>
                  </a:lnTo>
                  <a:lnTo>
                    <a:pt x="4233" y="4859"/>
                  </a:lnTo>
                  <a:lnTo>
                    <a:pt x="4590" y="4904"/>
                  </a:lnTo>
                  <a:lnTo>
                    <a:pt x="4751" y="4904"/>
                  </a:lnTo>
                  <a:lnTo>
                    <a:pt x="4912" y="4886"/>
                  </a:lnTo>
                  <a:lnTo>
                    <a:pt x="5206" y="4823"/>
                  </a:lnTo>
                  <a:lnTo>
                    <a:pt x="5626" y="4645"/>
                  </a:lnTo>
                  <a:lnTo>
                    <a:pt x="6108" y="4305"/>
                  </a:lnTo>
                  <a:lnTo>
                    <a:pt x="6519" y="3886"/>
                  </a:lnTo>
                  <a:lnTo>
                    <a:pt x="7001" y="3225"/>
                  </a:lnTo>
                  <a:lnTo>
                    <a:pt x="7341" y="2573"/>
                  </a:lnTo>
                  <a:lnTo>
                    <a:pt x="7367" y="2501"/>
                  </a:lnTo>
                  <a:lnTo>
                    <a:pt x="7189" y="2171"/>
                  </a:lnTo>
                  <a:lnTo>
                    <a:pt x="6760" y="1591"/>
                  </a:lnTo>
                  <a:lnTo>
                    <a:pt x="6296" y="1117"/>
                  </a:lnTo>
                  <a:lnTo>
                    <a:pt x="5831" y="724"/>
                  </a:lnTo>
                  <a:lnTo>
                    <a:pt x="5180" y="296"/>
                  </a:lnTo>
                  <a:lnTo>
                    <a:pt x="4599" y="19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2"/>
            <p:cNvSpPr/>
            <p:nvPr/>
          </p:nvSpPr>
          <p:spPr>
            <a:xfrm>
              <a:off x="6018357" y="4254335"/>
              <a:ext cx="291147" cy="152488"/>
            </a:xfrm>
            <a:custGeom>
              <a:rect b="b" l="l" r="r" t="t"/>
              <a:pathLst>
                <a:path extrusionOk="0" h="3859" w="7368">
                  <a:moveTo>
                    <a:pt x="6215" y="1"/>
                  </a:moveTo>
                  <a:lnTo>
                    <a:pt x="4921" y="947"/>
                  </a:lnTo>
                  <a:lnTo>
                    <a:pt x="3545" y="1903"/>
                  </a:lnTo>
                  <a:lnTo>
                    <a:pt x="3438" y="1956"/>
                  </a:lnTo>
                  <a:lnTo>
                    <a:pt x="3126" y="1930"/>
                  </a:lnTo>
                  <a:lnTo>
                    <a:pt x="2715" y="1796"/>
                  </a:lnTo>
                  <a:lnTo>
                    <a:pt x="2233" y="1572"/>
                  </a:lnTo>
                  <a:lnTo>
                    <a:pt x="1465" y="1126"/>
                  </a:lnTo>
                  <a:lnTo>
                    <a:pt x="473" y="465"/>
                  </a:lnTo>
                  <a:lnTo>
                    <a:pt x="81" y="179"/>
                  </a:lnTo>
                  <a:lnTo>
                    <a:pt x="81" y="188"/>
                  </a:lnTo>
                  <a:lnTo>
                    <a:pt x="27" y="287"/>
                  </a:lnTo>
                  <a:lnTo>
                    <a:pt x="0" y="501"/>
                  </a:lnTo>
                  <a:lnTo>
                    <a:pt x="54" y="760"/>
                  </a:lnTo>
                  <a:lnTo>
                    <a:pt x="197" y="1037"/>
                  </a:lnTo>
                  <a:lnTo>
                    <a:pt x="518" y="1492"/>
                  </a:lnTo>
                  <a:lnTo>
                    <a:pt x="1152" y="2117"/>
                  </a:lnTo>
                  <a:lnTo>
                    <a:pt x="1938" y="2724"/>
                  </a:lnTo>
                  <a:lnTo>
                    <a:pt x="2786" y="3251"/>
                  </a:lnTo>
                  <a:lnTo>
                    <a:pt x="3644" y="3644"/>
                  </a:lnTo>
                  <a:lnTo>
                    <a:pt x="4233" y="3814"/>
                  </a:lnTo>
                  <a:lnTo>
                    <a:pt x="4590" y="3859"/>
                  </a:lnTo>
                  <a:lnTo>
                    <a:pt x="4751" y="3859"/>
                  </a:lnTo>
                  <a:lnTo>
                    <a:pt x="4912" y="3841"/>
                  </a:lnTo>
                  <a:lnTo>
                    <a:pt x="5206" y="3778"/>
                  </a:lnTo>
                  <a:lnTo>
                    <a:pt x="5626" y="3600"/>
                  </a:lnTo>
                  <a:lnTo>
                    <a:pt x="6108" y="3260"/>
                  </a:lnTo>
                  <a:lnTo>
                    <a:pt x="6519" y="2841"/>
                  </a:lnTo>
                  <a:lnTo>
                    <a:pt x="7001" y="2180"/>
                  </a:lnTo>
                  <a:lnTo>
                    <a:pt x="7341" y="1528"/>
                  </a:lnTo>
                  <a:lnTo>
                    <a:pt x="7367" y="1456"/>
                  </a:lnTo>
                  <a:lnTo>
                    <a:pt x="7251" y="1233"/>
                  </a:lnTo>
                  <a:lnTo>
                    <a:pt x="6974" y="822"/>
                  </a:lnTo>
                  <a:lnTo>
                    <a:pt x="6528" y="287"/>
                  </a:lnTo>
                  <a:lnTo>
                    <a:pt x="6215" y="1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42"/>
            <p:cNvSpPr/>
            <p:nvPr/>
          </p:nvSpPr>
          <p:spPr>
            <a:xfrm>
              <a:off x="6315812" y="4506625"/>
              <a:ext cx="263960" cy="190581"/>
            </a:xfrm>
            <a:custGeom>
              <a:rect b="b" l="l" r="r" t="t"/>
              <a:pathLst>
                <a:path extrusionOk="0" h="4823" w="6680">
                  <a:moveTo>
                    <a:pt x="4376" y="1"/>
                  </a:moveTo>
                  <a:lnTo>
                    <a:pt x="3822" y="54"/>
                  </a:lnTo>
                  <a:lnTo>
                    <a:pt x="3179" y="179"/>
                  </a:lnTo>
                  <a:lnTo>
                    <a:pt x="2706" y="349"/>
                  </a:lnTo>
                  <a:lnTo>
                    <a:pt x="2670" y="367"/>
                  </a:lnTo>
                  <a:lnTo>
                    <a:pt x="2679" y="483"/>
                  </a:lnTo>
                  <a:lnTo>
                    <a:pt x="2724" y="1090"/>
                  </a:lnTo>
                  <a:lnTo>
                    <a:pt x="2715" y="1537"/>
                  </a:lnTo>
                  <a:lnTo>
                    <a:pt x="2688" y="1733"/>
                  </a:lnTo>
                  <a:lnTo>
                    <a:pt x="2652" y="1822"/>
                  </a:lnTo>
                  <a:lnTo>
                    <a:pt x="2474" y="1992"/>
                  </a:lnTo>
                  <a:lnTo>
                    <a:pt x="2009" y="2269"/>
                  </a:lnTo>
                  <a:lnTo>
                    <a:pt x="1393" y="2635"/>
                  </a:lnTo>
                  <a:lnTo>
                    <a:pt x="965" y="2939"/>
                  </a:lnTo>
                  <a:lnTo>
                    <a:pt x="554" y="3323"/>
                  </a:lnTo>
                  <a:lnTo>
                    <a:pt x="197" y="3796"/>
                  </a:lnTo>
                  <a:lnTo>
                    <a:pt x="54" y="4082"/>
                  </a:lnTo>
                  <a:lnTo>
                    <a:pt x="0" y="4225"/>
                  </a:lnTo>
                  <a:lnTo>
                    <a:pt x="18" y="4448"/>
                  </a:lnTo>
                  <a:lnTo>
                    <a:pt x="179" y="4617"/>
                  </a:lnTo>
                  <a:lnTo>
                    <a:pt x="456" y="4734"/>
                  </a:lnTo>
                  <a:lnTo>
                    <a:pt x="831" y="4805"/>
                  </a:lnTo>
                  <a:lnTo>
                    <a:pt x="1295" y="4823"/>
                  </a:lnTo>
                  <a:lnTo>
                    <a:pt x="2090" y="4778"/>
                  </a:lnTo>
                  <a:lnTo>
                    <a:pt x="3277" y="4609"/>
                  </a:lnTo>
                  <a:lnTo>
                    <a:pt x="4465" y="4341"/>
                  </a:lnTo>
                  <a:lnTo>
                    <a:pt x="5492" y="4010"/>
                  </a:lnTo>
                  <a:lnTo>
                    <a:pt x="6064" y="3751"/>
                  </a:lnTo>
                  <a:lnTo>
                    <a:pt x="6323" y="3573"/>
                  </a:lnTo>
                  <a:lnTo>
                    <a:pt x="6403" y="3492"/>
                  </a:lnTo>
                  <a:lnTo>
                    <a:pt x="6474" y="3412"/>
                  </a:lnTo>
                  <a:lnTo>
                    <a:pt x="6573" y="3207"/>
                  </a:lnTo>
                  <a:lnTo>
                    <a:pt x="6662" y="2867"/>
                  </a:lnTo>
                  <a:lnTo>
                    <a:pt x="6680" y="2340"/>
                  </a:lnTo>
                  <a:lnTo>
                    <a:pt x="6608" y="1787"/>
                  </a:lnTo>
                  <a:lnTo>
                    <a:pt x="6430" y="992"/>
                  </a:lnTo>
                  <a:lnTo>
                    <a:pt x="6189" y="269"/>
                  </a:lnTo>
                  <a:lnTo>
                    <a:pt x="6153" y="188"/>
                  </a:lnTo>
                  <a:lnTo>
                    <a:pt x="5751" y="108"/>
                  </a:lnTo>
                  <a:lnTo>
                    <a:pt x="5019" y="19"/>
                  </a:lnTo>
                  <a:lnTo>
                    <a:pt x="4376" y="1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42"/>
            <p:cNvSpPr/>
            <p:nvPr/>
          </p:nvSpPr>
          <p:spPr>
            <a:xfrm>
              <a:off x="6315456" y="4506625"/>
              <a:ext cx="264316" cy="190581"/>
            </a:xfrm>
            <a:custGeom>
              <a:rect b="b" l="l" r="r" t="t"/>
              <a:pathLst>
                <a:path extrusionOk="0" h="4823" w="6689">
                  <a:moveTo>
                    <a:pt x="4688" y="1"/>
                  </a:moveTo>
                  <a:lnTo>
                    <a:pt x="4296" y="10"/>
                  </a:lnTo>
                  <a:lnTo>
                    <a:pt x="4340" y="197"/>
                  </a:lnTo>
                  <a:lnTo>
                    <a:pt x="4465" y="938"/>
                  </a:lnTo>
                  <a:lnTo>
                    <a:pt x="4528" y="1626"/>
                  </a:lnTo>
                  <a:lnTo>
                    <a:pt x="4519" y="2081"/>
                  </a:lnTo>
                  <a:lnTo>
                    <a:pt x="4447" y="2492"/>
                  </a:lnTo>
                  <a:lnTo>
                    <a:pt x="4304" y="2840"/>
                  </a:lnTo>
                  <a:lnTo>
                    <a:pt x="4197" y="2965"/>
                  </a:lnTo>
                  <a:lnTo>
                    <a:pt x="4090" y="3055"/>
                  </a:lnTo>
                  <a:lnTo>
                    <a:pt x="3760" y="3233"/>
                  </a:lnTo>
                  <a:lnTo>
                    <a:pt x="3045" y="3492"/>
                  </a:lnTo>
                  <a:lnTo>
                    <a:pt x="1840" y="3805"/>
                  </a:lnTo>
                  <a:lnTo>
                    <a:pt x="581" y="4073"/>
                  </a:lnTo>
                  <a:lnTo>
                    <a:pt x="27" y="4171"/>
                  </a:lnTo>
                  <a:lnTo>
                    <a:pt x="0" y="4296"/>
                  </a:lnTo>
                  <a:lnTo>
                    <a:pt x="63" y="4501"/>
                  </a:lnTo>
                  <a:lnTo>
                    <a:pt x="250" y="4653"/>
                  </a:lnTo>
                  <a:lnTo>
                    <a:pt x="545" y="4760"/>
                  </a:lnTo>
                  <a:lnTo>
                    <a:pt x="1152" y="4823"/>
                  </a:lnTo>
                  <a:lnTo>
                    <a:pt x="2206" y="4769"/>
                  </a:lnTo>
                  <a:lnTo>
                    <a:pt x="3376" y="4591"/>
                  </a:lnTo>
                  <a:lnTo>
                    <a:pt x="4528" y="4323"/>
                  </a:lnTo>
                  <a:lnTo>
                    <a:pt x="5528" y="4001"/>
                  </a:lnTo>
                  <a:lnTo>
                    <a:pt x="6082" y="3742"/>
                  </a:lnTo>
                  <a:lnTo>
                    <a:pt x="6340" y="3573"/>
                  </a:lnTo>
                  <a:lnTo>
                    <a:pt x="6412" y="3492"/>
                  </a:lnTo>
                  <a:lnTo>
                    <a:pt x="6483" y="3412"/>
                  </a:lnTo>
                  <a:lnTo>
                    <a:pt x="6582" y="3207"/>
                  </a:lnTo>
                  <a:lnTo>
                    <a:pt x="6671" y="2867"/>
                  </a:lnTo>
                  <a:lnTo>
                    <a:pt x="6689" y="2340"/>
                  </a:lnTo>
                  <a:lnTo>
                    <a:pt x="6617" y="1787"/>
                  </a:lnTo>
                  <a:lnTo>
                    <a:pt x="6439" y="992"/>
                  </a:lnTo>
                  <a:lnTo>
                    <a:pt x="6198" y="269"/>
                  </a:lnTo>
                  <a:lnTo>
                    <a:pt x="6162" y="188"/>
                  </a:lnTo>
                  <a:lnTo>
                    <a:pt x="5635" y="81"/>
                  </a:lnTo>
                  <a:lnTo>
                    <a:pt x="4688" y="1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42"/>
            <p:cNvSpPr/>
            <p:nvPr/>
          </p:nvSpPr>
          <p:spPr>
            <a:xfrm>
              <a:off x="6685219" y="3561002"/>
              <a:ext cx="367015" cy="387484"/>
            </a:xfrm>
            <a:custGeom>
              <a:rect b="b" l="l" r="r" t="t"/>
              <a:pathLst>
                <a:path extrusionOk="0" h="9806" w="9288">
                  <a:moveTo>
                    <a:pt x="4510" y="0"/>
                  </a:moveTo>
                  <a:lnTo>
                    <a:pt x="4064" y="45"/>
                  </a:lnTo>
                  <a:lnTo>
                    <a:pt x="3850" y="90"/>
                  </a:lnTo>
                  <a:lnTo>
                    <a:pt x="3644" y="134"/>
                  </a:lnTo>
                  <a:lnTo>
                    <a:pt x="3251" y="295"/>
                  </a:lnTo>
                  <a:lnTo>
                    <a:pt x="2903" y="518"/>
                  </a:lnTo>
                  <a:lnTo>
                    <a:pt x="2582" y="795"/>
                  </a:lnTo>
                  <a:lnTo>
                    <a:pt x="2296" y="1108"/>
                  </a:lnTo>
                  <a:lnTo>
                    <a:pt x="2055" y="1465"/>
                  </a:lnTo>
                  <a:lnTo>
                    <a:pt x="1733" y="2036"/>
                  </a:lnTo>
                  <a:lnTo>
                    <a:pt x="1430" y="2849"/>
                  </a:lnTo>
                  <a:lnTo>
                    <a:pt x="1251" y="3653"/>
                  </a:lnTo>
                  <a:lnTo>
                    <a:pt x="1180" y="4376"/>
                  </a:lnTo>
                  <a:lnTo>
                    <a:pt x="1215" y="4948"/>
                  </a:lnTo>
                  <a:lnTo>
                    <a:pt x="1278" y="5144"/>
                  </a:lnTo>
                  <a:lnTo>
                    <a:pt x="1331" y="5323"/>
                  </a:lnTo>
                  <a:lnTo>
                    <a:pt x="1340" y="5608"/>
                  </a:lnTo>
                  <a:lnTo>
                    <a:pt x="1251" y="5832"/>
                  </a:lnTo>
                  <a:lnTo>
                    <a:pt x="1081" y="6001"/>
                  </a:lnTo>
                  <a:lnTo>
                    <a:pt x="760" y="6207"/>
                  </a:lnTo>
                  <a:lnTo>
                    <a:pt x="429" y="6376"/>
                  </a:lnTo>
                  <a:lnTo>
                    <a:pt x="260" y="6501"/>
                  </a:lnTo>
                  <a:lnTo>
                    <a:pt x="197" y="6573"/>
                  </a:lnTo>
                  <a:lnTo>
                    <a:pt x="179" y="6582"/>
                  </a:lnTo>
                  <a:lnTo>
                    <a:pt x="63" y="6751"/>
                  </a:lnTo>
                  <a:lnTo>
                    <a:pt x="1" y="6966"/>
                  </a:lnTo>
                  <a:lnTo>
                    <a:pt x="19" y="7135"/>
                  </a:lnTo>
                  <a:lnTo>
                    <a:pt x="108" y="7323"/>
                  </a:lnTo>
                  <a:lnTo>
                    <a:pt x="287" y="7528"/>
                  </a:lnTo>
                  <a:lnTo>
                    <a:pt x="421" y="7644"/>
                  </a:lnTo>
                  <a:lnTo>
                    <a:pt x="608" y="7761"/>
                  </a:lnTo>
                  <a:lnTo>
                    <a:pt x="1296" y="8082"/>
                  </a:lnTo>
                  <a:lnTo>
                    <a:pt x="2778" y="8663"/>
                  </a:lnTo>
                  <a:lnTo>
                    <a:pt x="4528" y="9243"/>
                  </a:lnTo>
                  <a:lnTo>
                    <a:pt x="5627" y="9555"/>
                  </a:lnTo>
                  <a:lnTo>
                    <a:pt x="6555" y="9752"/>
                  </a:lnTo>
                  <a:lnTo>
                    <a:pt x="7047" y="9806"/>
                  </a:lnTo>
                  <a:lnTo>
                    <a:pt x="7270" y="9788"/>
                  </a:lnTo>
                  <a:lnTo>
                    <a:pt x="7332" y="9761"/>
                  </a:lnTo>
                  <a:lnTo>
                    <a:pt x="7439" y="9689"/>
                  </a:lnTo>
                  <a:lnTo>
                    <a:pt x="7565" y="9502"/>
                  </a:lnTo>
                  <a:lnTo>
                    <a:pt x="7609" y="9270"/>
                  </a:lnTo>
                  <a:lnTo>
                    <a:pt x="7600" y="9020"/>
                  </a:lnTo>
                  <a:lnTo>
                    <a:pt x="7529" y="8618"/>
                  </a:lnTo>
                  <a:lnTo>
                    <a:pt x="7484" y="8243"/>
                  </a:lnTo>
                  <a:lnTo>
                    <a:pt x="7493" y="8020"/>
                  </a:lnTo>
                  <a:lnTo>
                    <a:pt x="7529" y="7921"/>
                  </a:lnTo>
                  <a:lnTo>
                    <a:pt x="7645" y="7725"/>
                  </a:lnTo>
                  <a:lnTo>
                    <a:pt x="8091" y="7091"/>
                  </a:lnTo>
                  <a:lnTo>
                    <a:pt x="8511" y="6376"/>
                  </a:lnTo>
                  <a:lnTo>
                    <a:pt x="8779" y="5778"/>
                  </a:lnTo>
                  <a:lnTo>
                    <a:pt x="9020" y="5073"/>
                  </a:lnTo>
                  <a:lnTo>
                    <a:pt x="9208" y="4242"/>
                  </a:lnTo>
                  <a:lnTo>
                    <a:pt x="9270" y="3778"/>
                  </a:lnTo>
                  <a:lnTo>
                    <a:pt x="9288" y="3546"/>
                  </a:lnTo>
                  <a:lnTo>
                    <a:pt x="9261" y="3090"/>
                  </a:lnTo>
                  <a:lnTo>
                    <a:pt x="9154" y="2653"/>
                  </a:lnTo>
                  <a:lnTo>
                    <a:pt x="8975" y="2251"/>
                  </a:lnTo>
                  <a:lnTo>
                    <a:pt x="8734" y="1876"/>
                  </a:lnTo>
                  <a:lnTo>
                    <a:pt x="8449" y="1527"/>
                  </a:lnTo>
                  <a:lnTo>
                    <a:pt x="8109" y="1206"/>
                  </a:lnTo>
                  <a:lnTo>
                    <a:pt x="7725" y="920"/>
                  </a:lnTo>
                  <a:lnTo>
                    <a:pt x="7306" y="670"/>
                  </a:lnTo>
                  <a:lnTo>
                    <a:pt x="6868" y="456"/>
                  </a:lnTo>
                  <a:lnTo>
                    <a:pt x="6171" y="206"/>
                  </a:lnTo>
                  <a:lnTo>
                    <a:pt x="5457" y="54"/>
                  </a:lnTo>
                  <a:lnTo>
                    <a:pt x="4984" y="9"/>
                  </a:lnTo>
                  <a:lnTo>
                    <a:pt x="4510" y="0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42"/>
            <p:cNvSpPr/>
            <p:nvPr/>
          </p:nvSpPr>
          <p:spPr>
            <a:xfrm>
              <a:off x="6685219" y="3601582"/>
              <a:ext cx="367015" cy="346902"/>
            </a:xfrm>
            <a:custGeom>
              <a:rect b="b" l="l" r="r" t="t"/>
              <a:pathLst>
                <a:path extrusionOk="0" h="8779" w="9288">
                  <a:moveTo>
                    <a:pt x="7859" y="0"/>
                  </a:moveTo>
                  <a:lnTo>
                    <a:pt x="7993" y="313"/>
                  </a:lnTo>
                  <a:lnTo>
                    <a:pt x="8163" y="911"/>
                  </a:lnTo>
                  <a:lnTo>
                    <a:pt x="8234" y="1358"/>
                  </a:lnTo>
                  <a:lnTo>
                    <a:pt x="8261" y="1831"/>
                  </a:lnTo>
                  <a:lnTo>
                    <a:pt x="8216" y="2331"/>
                  </a:lnTo>
                  <a:lnTo>
                    <a:pt x="8082" y="2831"/>
                  </a:lnTo>
                  <a:lnTo>
                    <a:pt x="7850" y="3340"/>
                  </a:lnTo>
                  <a:lnTo>
                    <a:pt x="7690" y="3581"/>
                  </a:lnTo>
                  <a:lnTo>
                    <a:pt x="7556" y="3760"/>
                  </a:lnTo>
                  <a:lnTo>
                    <a:pt x="7288" y="4046"/>
                  </a:lnTo>
                  <a:lnTo>
                    <a:pt x="7002" y="4287"/>
                  </a:lnTo>
                  <a:lnTo>
                    <a:pt x="6698" y="4474"/>
                  </a:lnTo>
                  <a:lnTo>
                    <a:pt x="6243" y="4680"/>
                  </a:lnTo>
                  <a:lnTo>
                    <a:pt x="5636" y="4831"/>
                  </a:lnTo>
                  <a:lnTo>
                    <a:pt x="4796" y="4903"/>
                  </a:lnTo>
                  <a:lnTo>
                    <a:pt x="4180" y="4939"/>
                  </a:lnTo>
                  <a:lnTo>
                    <a:pt x="3993" y="4992"/>
                  </a:lnTo>
                  <a:lnTo>
                    <a:pt x="3912" y="5055"/>
                  </a:lnTo>
                  <a:lnTo>
                    <a:pt x="3885" y="5099"/>
                  </a:lnTo>
                  <a:lnTo>
                    <a:pt x="3867" y="5189"/>
                  </a:lnTo>
                  <a:lnTo>
                    <a:pt x="3903" y="5349"/>
                  </a:lnTo>
                  <a:lnTo>
                    <a:pt x="4073" y="5555"/>
                  </a:lnTo>
                  <a:lnTo>
                    <a:pt x="4314" y="5769"/>
                  </a:lnTo>
                  <a:lnTo>
                    <a:pt x="4448" y="5939"/>
                  </a:lnTo>
                  <a:lnTo>
                    <a:pt x="4546" y="6144"/>
                  </a:lnTo>
                  <a:lnTo>
                    <a:pt x="4564" y="6394"/>
                  </a:lnTo>
                  <a:lnTo>
                    <a:pt x="4528" y="6546"/>
                  </a:lnTo>
                  <a:lnTo>
                    <a:pt x="4502" y="6609"/>
                  </a:lnTo>
                  <a:lnTo>
                    <a:pt x="4403" y="6707"/>
                  </a:lnTo>
                  <a:lnTo>
                    <a:pt x="4162" y="6796"/>
                  </a:lnTo>
                  <a:lnTo>
                    <a:pt x="3698" y="6805"/>
                  </a:lnTo>
                  <a:lnTo>
                    <a:pt x="3117" y="6698"/>
                  </a:lnTo>
                  <a:lnTo>
                    <a:pt x="2099" y="6412"/>
                  </a:lnTo>
                  <a:lnTo>
                    <a:pt x="733" y="5858"/>
                  </a:lnTo>
                  <a:lnTo>
                    <a:pt x="170" y="5573"/>
                  </a:lnTo>
                  <a:lnTo>
                    <a:pt x="126" y="5617"/>
                  </a:lnTo>
                  <a:lnTo>
                    <a:pt x="19" y="5814"/>
                  </a:lnTo>
                  <a:lnTo>
                    <a:pt x="1" y="6019"/>
                  </a:lnTo>
                  <a:lnTo>
                    <a:pt x="37" y="6171"/>
                  </a:lnTo>
                  <a:lnTo>
                    <a:pt x="135" y="6341"/>
                  </a:lnTo>
                  <a:lnTo>
                    <a:pt x="304" y="6519"/>
                  </a:lnTo>
                  <a:lnTo>
                    <a:pt x="421" y="6617"/>
                  </a:lnTo>
                  <a:lnTo>
                    <a:pt x="608" y="6734"/>
                  </a:lnTo>
                  <a:lnTo>
                    <a:pt x="1296" y="7055"/>
                  </a:lnTo>
                  <a:lnTo>
                    <a:pt x="2778" y="7636"/>
                  </a:lnTo>
                  <a:lnTo>
                    <a:pt x="4528" y="8216"/>
                  </a:lnTo>
                  <a:lnTo>
                    <a:pt x="5627" y="8528"/>
                  </a:lnTo>
                  <a:lnTo>
                    <a:pt x="6555" y="8725"/>
                  </a:lnTo>
                  <a:lnTo>
                    <a:pt x="7047" y="8779"/>
                  </a:lnTo>
                  <a:lnTo>
                    <a:pt x="7270" y="8761"/>
                  </a:lnTo>
                  <a:lnTo>
                    <a:pt x="7332" y="8734"/>
                  </a:lnTo>
                  <a:lnTo>
                    <a:pt x="7439" y="8662"/>
                  </a:lnTo>
                  <a:lnTo>
                    <a:pt x="7565" y="8475"/>
                  </a:lnTo>
                  <a:lnTo>
                    <a:pt x="7609" y="8243"/>
                  </a:lnTo>
                  <a:lnTo>
                    <a:pt x="7600" y="7993"/>
                  </a:lnTo>
                  <a:lnTo>
                    <a:pt x="7529" y="7591"/>
                  </a:lnTo>
                  <a:lnTo>
                    <a:pt x="7484" y="7216"/>
                  </a:lnTo>
                  <a:lnTo>
                    <a:pt x="7493" y="6993"/>
                  </a:lnTo>
                  <a:lnTo>
                    <a:pt x="7529" y="6894"/>
                  </a:lnTo>
                  <a:lnTo>
                    <a:pt x="7645" y="6698"/>
                  </a:lnTo>
                  <a:lnTo>
                    <a:pt x="8091" y="6064"/>
                  </a:lnTo>
                  <a:lnTo>
                    <a:pt x="8511" y="5349"/>
                  </a:lnTo>
                  <a:lnTo>
                    <a:pt x="8779" y="4751"/>
                  </a:lnTo>
                  <a:lnTo>
                    <a:pt x="9020" y="4046"/>
                  </a:lnTo>
                  <a:lnTo>
                    <a:pt x="9208" y="3215"/>
                  </a:lnTo>
                  <a:lnTo>
                    <a:pt x="9270" y="2751"/>
                  </a:lnTo>
                  <a:lnTo>
                    <a:pt x="9288" y="2537"/>
                  </a:lnTo>
                  <a:lnTo>
                    <a:pt x="9270" y="2135"/>
                  </a:lnTo>
                  <a:lnTo>
                    <a:pt x="9190" y="1742"/>
                  </a:lnTo>
                  <a:lnTo>
                    <a:pt x="9047" y="1376"/>
                  </a:lnTo>
                  <a:lnTo>
                    <a:pt x="8859" y="1027"/>
                  </a:lnTo>
                  <a:lnTo>
                    <a:pt x="8627" y="706"/>
                  </a:lnTo>
                  <a:lnTo>
                    <a:pt x="8199" y="259"/>
                  </a:lnTo>
                  <a:lnTo>
                    <a:pt x="7859" y="0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42"/>
            <p:cNvSpPr/>
            <p:nvPr/>
          </p:nvSpPr>
          <p:spPr>
            <a:xfrm>
              <a:off x="6760373" y="3616755"/>
              <a:ext cx="256255" cy="210694"/>
            </a:xfrm>
            <a:custGeom>
              <a:rect b="b" l="l" r="r" t="t"/>
              <a:pathLst>
                <a:path extrusionOk="0" h="5332" w="6485">
                  <a:moveTo>
                    <a:pt x="1689" y="0"/>
                  </a:moveTo>
                  <a:lnTo>
                    <a:pt x="1358" y="36"/>
                  </a:lnTo>
                  <a:lnTo>
                    <a:pt x="1242" y="63"/>
                  </a:lnTo>
                  <a:lnTo>
                    <a:pt x="1037" y="179"/>
                  </a:lnTo>
                  <a:lnTo>
                    <a:pt x="956" y="268"/>
                  </a:lnTo>
                  <a:lnTo>
                    <a:pt x="742" y="545"/>
                  </a:lnTo>
                  <a:lnTo>
                    <a:pt x="412" y="1090"/>
                  </a:lnTo>
                  <a:lnTo>
                    <a:pt x="197" y="1608"/>
                  </a:lnTo>
                  <a:lnTo>
                    <a:pt x="63" y="2090"/>
                  </a:lnTo>
                  <a:lnTo>
                    <a:pt x="10" y="2536"/>
                  </a:lnTo>
                  <a:lnTo>
                    <a:pt x="1" y="2938"/>
                  </a:lnTo>
                  <a:lnTo>
                    <a:pt x="63" y="3429"/>
                  </a:lnTo>
                  <a:lnTo>
                    <a:pt x="117" y="3644"/>
                  </a:lnTo>
                  <a:lnTo>
                    <a:pt x="153" y="3742"/>
                  </a:lnTo>
                  <a:lnTo>
                    <a:pt x="260" y="3912"/>
                  </a:lnTo>
                  <a:lnTo>
                    <a:pt x="340" y="3974"/>
                  </a:lnTo>
                  <a:lnTo>
                    <a:pt x="697" y="4224"/>
                  </a:lnTo>
                  <a:lnTo>
                    <a:pt x="1403" y="4626"/>
                  </a:lnTo>
                  <a:lnTo>
                    <a:pt x="2091" y="4912"/>
                  </a:lnTo>
                  <a:lnTo>
                    <a:pt x="2742" y="5108"/>
                  </a:lnTo>
                  <a:lnTo>
                    <a:pt x="3635" y="5287"/>
                  </a:lnTo>
                  <a:lnTo>
                    <a:pt x="4537" y="5332"/>
                  </a:lnTo>
                  <a:lnTo>
                    <a:pt x="4814" y="5314"/>
                  </a:lnTo>
                  <a:lnTo>
                    <a:pt x="4921" y="5296"/>
                  </a:lnTo>
                  <a:lnTo>
                    <a:pt x="5109" y="5215"/>
                  </a:lnTo>
                  <a:lnTo>
                    <a:pt x="5189" y="5153"/>
                  </a:lnTo>
                  <a:lnTo>
                    <a:pt x="5395" y="4965"/>
                  </a:lnTo>
                  <a:lnTo>
                    <a:pt x="5725" y="4564"/>
                  </a:lnTo>
                  <a:lnTo>
                    <a:pt x="5984" y="4153"/>
                  </a:lnTo>
                  <a:lnTo>
                    <a:pt x="6172" y="3733"/>
                  </a:lnTo>
                  <a:lnTo>
                    <a:pt x="6368" y="3126"/>
                  </a:lnTo>
                  <a:lnTo>
                    <a:pt x="6475" y="2447"/>
                  </a:lnTo>
                  <a:lnTo>
                    <a:pt x="6484" y="2197"/>
                  </a:lnTo>
                  <a:lnTo>
                    <a:pt x="6475" y="2072"/>
                  </a:lnTo>
                  <a:lnTo>
                    <a:pt x="6386" y="1840"/>
                  </a:lnTo>
                  <a:lnTo>
                    <a:pt x="6297" y="1742"/>
                  </a:lnTo>
                  <a:lnTo>
                    <a:pt x="5939" y="1402"/>
                  </a:lnTo>
                  <a:lnTo>
                    <a:pt x="5207" y="867"/>
                  </a:lnTo>
                  <a:lnTo>
                    <a:pt x="4466" y="474"/>
                  </a:lnTo>
                  <a:lnTo>
                    <a:pt x="3751" y="224"/>
                  </a:lnTo>
                  <a:lnTo>
                    <a:pt x="3073" y="72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0D325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42"/>
            <p:cNvSpPr/>
            <p:nvPr/>
          </p:nvSpPr>
          <p:spPr>
            <a:xfrm>
              <a:off x="6925538" y="3659785"/>
              <a:ext cx="80492" cy="160273"/>
            </a:xfrm>
            <a:custGeom>
              <a:rect b="b" l="l" r="r" t="t"/>
              <a:pathLst>
                <a:path extrusionOk="0" h="4056" w="2037">
                  <a:moveTo>
                    <a:pt x="706" y="1"/>
                  </a:moveTo>
                  <a:lnTo>
                    <a:pt x="786" y="81"/>
                  </a:lnTo>
                  <a:lnTo>
                    <a:pt x="1116" y="706"/>
                  </a:lnTo>
                  <a:lnTo>
                    <a:pt x="1224" y="1180"/>
                  </a:lnTo>
                  <a:lnTo>
                    <a:pt x="1250" y="1546"/>
                  </a:lnTo>
                  <a:lnTo>
                    <a:pt x="1232" y="1742"/>
                  </a:lnTo>
                  <a:lnTo>
                    <a:pt x="1206" y="1948"/>
                  </a:lnTo>
                  <a:lnTo>
                    <a:pt x="1090" y="2358"/>
                  </a:lnTo>
                  <a:lnTo>
                    <a:pt x="804" y="2957"/>
                  </a:lnTo>
                  <a:lnTo>
                    <a:pt x="143" y="3903"/>
                  </a:lnTo>
                  <a:lnTo>
                    <a:pt x="0" y="4055"/>
                  </a:lnTo>
                  <a:lnTo>
                    <a:pt x="116" y="4055"/>
                  </a:lnTo>
                  <a:lnTo>
                    <a:pt x="348" y="4010"/>
                  </a:lnTo>
                  <a:lnTo>
                    <a:pt x="679" y="3868"/>
                  </a:lnTo>
                  <a:lnTo>
                    <a:pt x="1063" y="3546"/>
                  </a:lnTo>
                  <a:lnTo>
                    <a:pt x="1393" y="3108"/>
                  </a:lnTo>
                  <a:lnTo>
                    <a:pt x="1661" y="2626"/>
                  </a:lnTo>
                  <a:lnTo>
                    <a:pt x="1866" y="2144"/>
                  </a:lnTo>
                  <a:lnTo>
                    <a:pt x="1992" y="1698"/>
                  </a:lnTo>
                  <a:lnTo>
                    <a:pt x="2036" y="1358"/>
                  </a:lnTo>
                  <a:lnTo>
                    <a:pt x="2018" y="1242"/>
                  </a:lnTo>
                  <a:lnTo>
                    <a:pt x="1992" y="1144"/>
                  </a:lnTo>
                  <a:lnTo>
                    <a:pt x="1858" y="938"/>
                  </a:lnTo>
                  <a:lnTo>
                    <a:pt x="1563" y="617"/>
                  </a:lnTo>
                  <a:lnTo>
                    <a:pt x="857" y="90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rgbClr val="F7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42"/>
            <p:cNvSpPr/>
            <p:nvPr/>
          </p:nvSpPr>
          <p:spPr>
            <a:xfrm>
              <a:off x="6546212" y="3915631"/>
              <a:ext cx="296442" cy="289368"/>
            </a:xfrm>
            <a:custGeom>
              <a:rect b="b" l="l" r="r" t="t"/>
              <a:pathLst>
                <a:path extrusionOk="0" h="7323" w="7502">
                  <a:moveTo>
                    <a:pt x="2581" y="0"/>
                  </a:moveTo>
                  <a:lnTo>
                    <a:pt x="2295" y="18"/>
                  </a:lnTo>
                  <a:lnTo>
                    <a:pt x="2028" y="125"/>
                  </a:lnTo>
                  <a:lnTo>
                    <a:pt x="1769" y="304"/>
                  </a:lnTo>
                  <a:lnTo>
                    <a:pt x="1519" y="545"/>
                  </a:lnTo>
                  <a:lnTo>
                    <a:pt x="1295" y="848"/>
                  </a:lnTo>
                  <a:lnTo>
                    <a:pt x="974" y="1375"/>
                  </a:lnTo>
                  <a:lnTo>
                    <a:pt x="617" y="2179"/>
                  </a:lnTo>
                  <a:lnTo>
                    <a:pt x="331" y="3027"/>
                  </a:lnTo>
                  <a:lnTo>
                    <a:pt x="125" y="3831"/>
                  </a:lnTo>
                  <a:lnTo>
                    <a:pt x="18" y="4528"/>
                  </a:lnTo>
                  <a:lnTo>
                    <a:pt x="0" y="4795"/>
                  </a:lnTo>
                  <a:lnTo>
                    <a:pt x="0" y="4920"/>
                  </a:lnTo>
                  <a:lnTo>
                    <a:pt x="90" y="5170"/>
                  </a:lnTo>
                  <a:lnTo>
                    <a:pt x="250" y="5429"/>
                  </a:lnTo>
                  <a:lnTo>
                    <a:pt x="492" y="5679"/>
                  </a:lnTo>
                  <a:lnTo>
                    <a:pt x="956" y="6046"/>
                  </a:lnTo>
                  <a:lnTo>
                    <a:pt x="1742" y="6492"/>
                  </a:lnTo>
                  <a:lnTo>
                    <a:pt x="2644" y="6867"/>
                  </a:lnTo>
                  <a:lnTo>
                    <a:pt x="3563" y="7153"/>
                  </a:lnTo>
                  <a:lnTo>
                    <a:pt x="4430" y="7305"/>
                  </a:lnTo>
                  <a:lnTo>
                    <a:pt x="4983" y="7323"/>
                  </a:lnTo>
                  <a:lnTo>
                    <a:pt x="5305" y="7278"/>
                  </a:lnTo>
                  <a:lnTo>
                    <a:pt x="5439" y="7233"/>
                  </a:lnTo>
                  <a:lnTo>
                    <a:pt x="5564" y="7189"/>
                  </a:lnTo>
                  <a:lnTo>
                    <a:pt x="5805" y="7019"/>
                  </a:lnTo>
                  <a:lnTo>
                    <a:pt x="6037" y="6787"/>
                  </a:lnTo>
                  <a:lnTo>
                    <a:pt x="6260" y="6492"/>
                  </a:lnTo>
                  <a:lnTo>
                    <a:pt x="6573" y="5965"/>
                  </a:lnTo>
                  <a:lnTo>
                    <a:pt x="6930" y="5144"/>
                  </a:lnTo>
                  <a:lnTo>
                    <a:pt x="7207" y="4260"/>
                  </a:lnTo>
                  <a:lnTo>
                    <a:pt x="7403" y="3393"/>
                  </a:lnTo>
                  <a:lnTo>
                    <a:pt x="7502" y="2634"/>
                  </a:lnTo>
                  <a:lnTo>
                    <a:pt x="7493" y="2045"/>
                  </a:lnTo>
                  <a:lnTo>
                    <a:pt x="7439" y="1857"/>
                  </a:lnTo>
                  <a:lnTo>
                    <a:pt x="7394" y="1777"/>
                  </a:lnTo>
                  <a:lnTo>
                    <a:pt x="7252" y="1616"/>
                  </a:lnTo>
                  <a:lnTo>
                    <a:pt x="6894" y="1366"/>
                  </a:lnTo>
                  <a:lnTo>
                    <a:pt x="6234" y="1054"/>
                  </a:lnTo>
                  <a:lnTo>
                    <a:pt x="5430" y="759"/>
                  </a:lnTo>
                  <a:lnTo>
                    <a:pt x="3358" y="161"/>
                  </a:lnTo>
                  <a:lnTo>
                    <a:pt x="2733" y="27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42"/>
            <p:cNvSpPr/>
            <p:nvPr/>
          </p:nvSpPr>
          <p:spPr>
            <a:xfrm>
              <a:off x="6546212" y="3954788"/>
              <a:ext cx="296442" cy="250209"/>
            </a:xfrm>
            <a:custGeom>
              <a:rect b="b" l="l" r="r" t="t"/>
              <a:pathLst>
                <a:path extrusionOk="0" h="6332" w="7502">
                  <a:moveTo>
                    <a:pt x="6064" y="0"/>
                  </a:moveTo>
                  <a:lnTo>
                    <a:pt x="6073" y="438"/>
                  </a:lnTo>
                  <a:lnTo>
                    <a:pt x="6046" y="1420"/>
                  </a:lnTo>
                  <a:lnTo>
                    <a:pt x="5975" y="2152"/>
                  </a:lnTo>
                  <a:lnTo>
                    <a:pt x="5850" y="2894"/>
                  </a:lnTo>
                  <a:lnTo>
                    <a:pt x="5635" y="3590"/>
                  </a:lnTo>
                  <a:lnTo>
                    <a:pt x="5412" y="4046"/>
                  </a:lnTo>
                  <a:lnTo>
                    <a:pt x="5224" y="4305"/>
                  </a:lnTo>
                  <a:lnTo>
                    <a:pt x="5019" y="4519"/>
                  </a:lnTo>
                  <a:lnTo>
                    <a:pt x="4778" y="4688"/>
                  </a:lnTo>
                  <a:lnTo>
                    <a:pt x="4635" y="4742"/>
                  </a:lnTo>
                  <a:lnTo>
                    <a:pt x="4510" y="4796"/>
                  </a:lnTo>
                  <a:lnTo>
                    <a:pt x="4233" y="4849"/>
                  </a:lnTo>
                  <a:lnTo>
                    <a:pt x="3796" y="4858"/>
                  </a:lnTo>
                  <a:lnTo>
                    <a:pt x="3171" y="4751"/>
                  </a:lnTo>
                  <a:lnTo>
                    <a:pt x="2537" y="4546"/>
                  </a:lnTo>
                  <a:lnTo>
                    <a:pt x="1590" y="4117"/>
                  </a:lnTo>
                  <a:lnTo>
                    <a:pt x="474" y="3492"/>
                  </a:lnTo>
                  <a:lnTo>
                    <a:pt x="54" y="3260"/>
                  </a:lnTo>
                  <a:lnTo>
                    <a:pt x="18" y="3554"/>
                  </a:lnTo>
                  <a:lnTo>
                    <a:pt x="0" y="3804"/>
                  </a:lnTo>
                  <a:lnTo>
                    <a:pt x="0" y="3929"/>
                  </a:lnTo>
                  <a:lnTo>
                    <a:pt x="90" y="4179"/>
                  </a:lnTo>
                  <a:lnTo>
                    <a:pt x="250" y="4438"/>
                  </a:lnTo>
                  <a:lnTo>
                    <a:pt x="492" y="4688"/>
                  </a:lnTo>
                  <a:lnTo>
                    <a:pt x="956" y="5055"/>
                  </a:lnTo>
                  <a:lnTo>
                    <a:pt x="1742" y="5501"/>
                  </a:lnTo>
                  <a:lnTo>
                    <a:pt x="2644" y="5876"/>
                  </a:lnTo>
                  <a:lnTo>
                    <a:pt x="3563" y="6162"/>
                  </a:lnTo>
                  <a:lnTo>
                    <a:pt x="4430" y="6314"/>
                  </a:lnTo>
                  <a:lnTo>
                    <a:pt x="4983" y="6332"/>
                  </a:lnTo>
                  <a:lnTo>
                    <a:pt x="5305" y="6287"/>
                  </a:lnTo>
                  <a:lnTo>
                    <a:pt x="5439" y="6242"/>
                  </a:lnTo>
                  <a:lnTo>
                    <a:pt x="5564" y="6198"/>
                  </a:lnTo>
                  <a:lnTo>
                    <a:pt x="5805" y="6028"/>
                  </a:lnTo>
                  <a:lnTo>
                    <a:pt x="6037" y="5796"/>
                  </a:lnTo>
                  <a:lnTo>
                    <a:pt x="6260" y="5501"/>
                  </a:lnTo>
                  <a:lnTo>
                    <a:pt x="6573" y="4974"/>
                  </a:lnTo>
                  <a:lnTo>
                    <a:pt x="6930" y="4153"/>
                  </a:lnTo>
                  <a:lnTo>
                    <a:pt x="7207" y="3269"/>
                  </a:lnTo>
                  <a:lnTo>
                    <a:pt x="7403" y="2402"/>
                  </a:lnTo>
                  <a:lnTo>
                    <a:pt x="7502" y="1643"/>
                  </a:lnTo>
                  <a:lnTo>
                    <a:pt x="7493" y="1054"/>
                  </a:lnTo>
                  <a:lnTo>
                    <a:pt x="7439" y="866"/>
                  </a:lnTo>
                  <a:lnTo>
                    <a:pt x="7377" y="759"/>
                  </a:lnTo>
                  <a:lnTo>
                    <a:pt x="7135" y="536"/>
                  </a:lnTo>
                  <a:lnTo>
                    <a:pt x="6564" y="206"/>
                  </a:lnTo>
                  <a:lnTo>
                    <a:pt x="6064" y="0"/>
                  </a:lnTo>
                  <a:close/>
                </a:path>
              </a:pathLst>
            </a:custGeom>
            <a:solidFill>
              <a:srgbClr val="B3AD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2"/>
            <p:cNvSpPr/>
            <p:nvPr/>
          </p:nvSpPr>
          <p:spPr>
            <a:xfrm>
              <a:off x="6768513" y="4087788"/>
              <a:ext cx="221995" cy="150710"/>
            </a:xfrm>
            <a:custGeom>
              <a:rect b="b" l="l" r="r" t="t"/>
              <a:pathLst>
                <a:path extrusionOk="0" h="3814" w="5618">
                  <a:moveTo>
                    <a:pt x="1000" y="1"/>
                  </a:moveTo>
                  <a:lnTo>
                    <a:pt x="938" y="19"/>
                  </a:lnTo>
                  <a:lnTo>
                    <a:pt x="759" y="153"/>
                  </a:lnTo>
                  <a:lnTo>
                    <a:pt x="447" y="519"/>
                  </a:lnTo>
                  <a:lnTo>
                    <a:pt x="161" y="1001"/>
                  </a:lnTo>
                  <a:lnTo>
                    <a:pt x="36" y="1331"/>
                  </a:lnTo>
                  <a:lnTo>
                    <a:pt x="0" y="1626"/>
                  </a:lnTo>
                  <a:lnTo>
                    <a:pt x="54" y="1823"/>
                  </a:lnTo>
                  <a:lnTo>
                    <a:pt x="125" y="1921"/>
                  </a:lnTo>
                  <a:lnTo>
                    <a:pt x="179" y="1965"/>
                  </a:lnTo>
                  <a:lnTo>
                    <a:pt x="652" y="2207"/>
                  </a:lnTo>
                  <a:lnTo>
                    <a:pt x="2929" y="3269"/>
                  </a:lnTo>
                  <a:lnTo>
                    <a:pt x="3983" y="3680"/>
                  </a:lnTo>
                  <a:lnTo>
                    <a:pt x="4492" y="3814"/>
                  </a:lnTo>
                  <a:lnTo>
                    <a:pt x="4653" y="3814"/>
                  </a:lnTo>
                  <a:lnTo>
                    <a:pt x="4787" y="3796"/>
                  </a:lnTo>
                  <a:lnTo>
                    <a:pt x="5019" y="3680"/>
                  </a:lnTo>
                  <a:lnTo>
                    <a:pt x="5215" y="3492"/>
                  </a:lnTo>
                  <a:lnTo>
                    <a:pt x="5367" y="3260"/>
                  </a:lnTo>
                  <a:lnTo>
                    <a:pt x="5546" y="2876"/>
                  </a:lnTo>
                  <a:lnTo>
                    <a:pt x="5617" y="2519"/>
                  </a:lnTo>
                  <a:lnTo>
                    <a:pt x="5617" y="2323"/>
                  </a:lnTo>
                  <a:lnTo>
                    <a:pt x="5599" y="2260"/>
                  </a:lnTo>
                  <a:lnTo>
                    <a:pt x="5546" y="2180"/>
                  </a:lnTo>
                  <a:lnTo>
                    <a:pt x="5171" y="1921"/>
                  </a:lnTo>
                  <a:lnTo>
                    <a:pt x="4188" y="1394"/>
                  </a:lnTo>
                  <a:lnTo>
                    <a:pt x="2545" y="599"/>
                  </a:lnTo>
                  <a:lnTo>
                    <a:pt x="1518" y="162"/>
                  </a:lnTo>
                  <a:lnTo>
                    <a:pt x="1090" y="10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CBC7C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42"/>
            <p:cNvSpPr/>
            <p:nvPr/>
          </p:nvSpPr>
          <p:spPr>
            <a:xfrm>
              <a:off x="7029971" y="4607541"/>
              <a:ext cx="56862" cy="56506"/>
            </a:xfrm>
            <a:custGeom>
              <a:rect b="b" l="l" r="r" t="t"/>
              <a:pathLst>
                <a:path extrusionOk="0" h="1430" w="1439">
                  <a:moveTo>
                    <a:pt x="751" y="1"/>
                  </a:moveTo>
                  <a:lnTo>
                    <a:pt x="679" y="10"/>
                  </a:lnTo>
                  <a:lnTo>
                    <a:pt x="617" y="19"/>
                  </a:lnTo>
                  <a:lnTo>
                    <a:pt x="563" y="27"/>
                  </a:lnTo>
                  <a:lnTo>
                    <a:pt x="509" y="36"/>
                  </a:lnTo>
                  <a:lnTo>
                    <a:pt x="384" y="81"/>
                  </a:lnTo>
                  <a:lnTo>
                    <a:pt x="268" y="152"/>
                  </a:lnTo>
                  <a:lnTo>
                    <a:pt x="188" y="215"/>
                  </a:lnTo>
                  <a:lnTo>
                    <a:pt x="72" y="385"/>
                  </a:lnTo>
                  <a:lnTo>
                    <a:pt x="0" y="581"/>
                  </a:lnTo>
                  <a:lnTo>
                    <a:pt x="0" y="787"/>
                  </a:lnTo>
                  <a:lnTo>
                    <a:pt x="18" y="885"/>
                  </a:lnTo>
                  <a:lnTo>
                    <a:pt x="54" y="983"/>
                  </a:lnTo>
                  <a:lnTo>
                    <a:pt x="161" y="1162"/>
                  </a:lnTo>
                  <a:lnTo>
                    <a:pt x="313" y="1296"/>
                  </a:lnTo>
                  <a:lnTo>
                    <a:pt x="500" y="1394"/>
                  </a:lnTo>
                  <a:lnTo>
                    <a:pt x="599" y="1421"/>
                  </a:lnTo>
                  <a:lnTo>
                    <a:pt x="706" y="1429"/>
                  </a:lnTo>
                  <a:lnTo>
                    <a:pt x="920" y="1421"/>
                  </a:lnTo>
                  <a:lnTo>
                    <a:pt x="1027" y="1385"/>
                  </a:lnTo>
                  <a:lnTo>
                    <a:pt x="1126" y="1340"/>
                  </a:lnTo>
                  <a:lnTo>
                    <a:pt x="1215" y="1278"/>
                  </a:lnTo>
                  <a:lnTo>
                    <a:pt x="1286" y="1215"/>
                  </a:lnTo>
                  <a:lnTo>
                    <a:pt x="1385" y="1054"/>
                  </a:lnTo>
                  <a:lnTo>
                    <a:pt x="1411" y="956"/>
                  </a:lnTo>
                  <a:lnTo>
                    <a:pt x="1429" y="876"/>
                  </a:lnTo>
                  <a:lnTo>
                    <a:pt x="1438" y="787"/>
                  </a:lnTo>
                  <a:lnTo>
                    <a:pt x="1429" y="688"/>
                  </a:lnTo>
                  <a:lnTo>
                    <a:pt x="1411" y="590"/>
                  </a:lnTo>
                  <a:lnTo>
                    <a:pt x="1349" y="420"/>
                  </a:lnTo>
                  <a:lnTo>
                    <a:pt x="1251" y="260"/>
                  </a:lnTo>
                  <a:lnTo>
                    <a:pt x="1179" y="170"/>
                  </a:lnTo>
                  <a:lnTo>
                    <a:pt x="1081" y="90"/>
                  </a:lnTo>
                  <a:lnTo>
                    <a:pt x="1009" y="45"/>
                  </a:lnTo>
                  <a:lnTo>
                    <a:pt x="840" y="10"/>
                  </a:lnTo>
                  <a:lnTo>
                    <a:pt x="751" y="1"/>
                  </a:lnTo>
                  <a:close/>
                </a:path>
              </a:pathLst>
            </a:custGeom>
            <a:solidFill>
              <a:srgbClr val="2AA7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42"/>
            <p:cNvSpPr/>
            <p:nvPr/>
          </p:nvSpPr>
          <p:spPr>
            <a:xfrm>
              <a:off x="6581497" y="4674595"/>
              <a:ext cx="78003" cy="75553"/>
            </a:xfrm>
            <a:custGeom>
              <a:rect b="b" l="l" r="r" t="t"/>
              <a:pathLst>
                <a:path extrusionOk="0" h="1912" w="1974">
                  <a:moveTo>
                    <a:pt x="661" y="0"/>
                  </a:moveTo>
                  <a:lnTo>
                    <a:pt x="608" y="18"/>
                  </a:lnTo>
                  <a:lnTo>
                    <a:pt x="572" y="152"/>
                  </a:lnTo>
                  <a:lnTo>
                    <a:pt x="590" y="581"/>
                  </a:lnTo>
                  <a:lnTo>
                    <a:pt x="608" y="679"/>
                  </a:lnTo>
                  <a:lnTo>
                    <a:pt x="545" y="715"/>
                  </a:lnTo>
                  <a:lnTo>
                    <a:pt x="259" y="947"/>
                  </a:lnTo>
                  <a:lnTo>
                    <a:pt x="81" y="1152"/>
                  </a:lnTo>
                  <a:lnTo>
                    <a:pt x="18" y="1268"/>
                  </a:lnTo>
                  <a:lnTo>
                    <a:pt x="0" y="1322"/>
                  </a:lnTo>
                  <a:lnTo>
                    <a:pt x="27" y="1393"/>
                  </a:lnTo>
                  <a:lnTo>
                    <a:pt x="170" y="1429"/>
                  </a:lnTo>
                  <a:lnTo>
                    <a:pt x="617" y="1367"/>
                  </a:lnTo>
                  <a:lnTo>
                    <a:pt x="724" y="1340"/>
                  </a:lnTo>
                  <a:lnTo>
                    <a:pt x="715" y="1402"/>
                  </a:lnTo>
                  <a:lnTo>
                    <a:pt x="742" y="1697"/>
                  </a:lnTo>
                  <a:lnTo>
                    <a:pt x="813" y="1867"/>
                  </a:lnTo>
                  <a:lnTo>
                    <a:pt x="884" y="1902"/>
                  </a:lnTo>
                  <a:lnTo>
                    <a:pt x="929" y="1911"/>
                  </a:lnTo>
                  <a:lnTo>
                    <a:pt x="992" y="1885"/>
                  </a:lnTo>
                  <a:lnTo>
                    <a:pt x="1081" y="1777"/>
                  </a:lnTo>
                  <a:lnTo>
                    <a:pt x="1179" y="1465"/>
                  </a:lnTo>
                  <a:lnTo>
                    <a:pt x="1197" y="1384"/>
                  </a:lnTo>
                  <a:lnTo>
                    <a:pt x="1260" y="1393"/>
                  </a:lnTo>
                  <a:lnTo>
                    <a:pt x="1590" y="1402"/>
                  </a:lnTo>
                  <a:lnTo>
                    <a:pt x="1831" y="1367"/>
                  </a:lnTo>
                  <a:lnTo>
                    <a:pt x="1920" y="1313"/>
                  </a:lnTo>
                  <a:lnTo>
                    <a:pt x="1965" y="1286"/>
                  </a:lnTo>
                  <a:lnTo>
                    <a:pt x="1974" y="1233"/>
                  </a:lnTo>
                  <a:lnTo>
                    <a:pt x="1894" y="1143"/>
                  </a:lnTo>
                  <a:lnTo>
                    <a:pt x="1563" y="992"/>
                  </a:lnTo>
                  <a:lnTo>
                    <a:pt x="1474" y="965"/>
                  </a:lnTo>
                  <a:lnTo>
                    <a:pt x="1519" y="920"/>
                  </a:lnTo>
                  <a:lnTo>
                    <a:pt x="1688" y="670"/>
                  </a:lnTo>
                  <a:lnTo>
                    <a:pt x="1751" y="456"/>
                  </a:lnTo>
                  <a:lnTo>
                    <a:pt x="1733" y="349"/>
                  </a:lnTo>
                  <a:lnTo>
                    <a:pt x="1715" y="304"/>
                  </a:lnTo>
                  <a:lnTo>
                    <a:pt x="1652" y="259"/>
                  </a:lnTo>
                  <a:lnTo>
                    <a:pt x="1501" y="286"/>
                  </a:lnTo>
                  <a:lnTo>
                    <a:pt x="1152" y="483"/>
                  </a:lnTo>
                  <a:lnTo>
                    <a:pt x="1072" y="536"/>
                  </a:lnTo>
                  <a:lnTo>
                    <a:pt x="1054" y="492"/>
                  </a:lnTo>
                  <a:lnTo>
                    <a:pt x="849" y="170"/>
                  </a:lnTo>
                  <a:lnTo>
                    <a:pt x="697" y="18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02" name="Google Shape;1802;p42"/>
          <p:cNvSpPr/>
          <p:nvPr/>
        </p:nvSpPr>
        <p:spPr>
          <a:xfrm>
            <a:off x="6794440" y="2838574"/>
            <a:ext cx="161404" cy="156743"/>
          </a:xfrm>
          <a:custGeom>
            <a:rect b="b" l="l" r="r" t="t"/>
            <a:pathLst>
              <a:path extrusionOk="0" h="2993" w="3082">
                <a:moveTo>
                  <a:pt x="1036" y="1"/>
                </a:moveTo>
                <a:lnTo>
                  <a:pt x="956" y="27"/>
                </a:lnTo>
                <a:lnTo>
                  <a:pt x="893" y="242"/>
                </a:lnTo>
                <a:lnTo>
                  <a:pt x="920" y="903"/>
                </a:lnTo>
                <a:lnTo>
                  <a:pt x="947" y="1063"/>
                </a:lnTo>
                <a:lnTo>
                  <a:pt x="858" y="1117"/>
                </a:lnTo>
                <a:lnTo>
                  <a:pt x="411" y="1483"/>
                </a:lnTo>
                <a:lnTo>
                  <a:pt x="125" y="1804"/>
                </a:lnTo>
                <a:lnTo>
                  <a:pt x="27" y="1983"/>
                </a:lnTo>
                <a:lnTo>
                  <a:pt x="0" y="2063"/>
                </a:lnTo>
                <a:lnTo>
                  <a:pt x="45" y="2171"/>
                </a:lnTo>
                <a:lnTo>
                  <a:pt x="268" y="2233"/>
                </a:lnTo>
                <a:lnTo>
                  <a:pt x="965" y="2144"/>
                </a:lnTo>
                <a:lnTo>
                  <a:pt x="1135" y="2099"/>
                </a:lnTo>
                <a:lnTo>
                  <a:pt x="1135" y="2099"/>
                </a:lnTo>
                <a:lnTo>
                  <a:pt x="1117" y="2188"/>
                </a:lnTo>
                <a:lnTo>
                  <a:pt x="1161" y="2653"/>
                </a:lnTo>
                <a:lnTo>
                  <a:pt x="1242" y="2858"/>
                </a:lnTo>
                <a:lnTo>
                  <a:pt x="1331" y="2956"/>
                </a:lnTo>
                <a:lnTo>
                  <a:pt x="1385" y="2974"/>
                </a:lnTo>
                <a:lnTo>
                  <a:pt x="1447" y="2992"/>
                </a:lnTo>
                <a:lnTo>
                  <a:pt x="1554" y="2948"/>
                </a:lnTo>
                <a:lnTo>
                  <a:pt x="1688" y="2778"/>
                </a:lnTo>
                <a:lnTo>
                  <a:pt x="1849" y="2287"/>
                </a:lnTo>
                <a:lnTo>
                  <a:pt x="1867" y="2171"/>
                </a:lnTo>
                <a:lnTo>
                  <a:pt x="1965" y="2180"/>
                </a:lnTo>
                <a:lnTo>
                  <a:pt x="2483" y="2197"/>
                </a:lnTo>
                <a:lnTo>
                  <a:pt x="2858" y="2135"/>
                </a:lnTo>
                <a:lnTo>
                  <a:pt x="3010" y="2055"/>
                </a:lnTo>
                <a:lnTo>
                  <a:pt x="3063" y="2019"/>
                </a:lnTo>
                <a:lnTo>
                  <a:pt x="3081" y="1930"/>
                </a:lnTo>
                <a:lnTo>
                  <a:pt x="2956" y="1787"/>
                </a:lnTo>
                <a:lnTo>
                  <a:pt x="2438" y="1546"/>
                </a:lnTo>
                <a:lnTo>
                  <a:pt x="2304" y="1510"/>
                </a:lnTo>
                <a:lnTo>
                  <a:pt x="2376" y="1438"/>
                </a:lnTo>
                <a:lnTo>
                  <a:pt x="2635" y="1045"/>
                </a:lnTo>
                <a:lnTo>
                  <a:pt x="2715" y="804"/>
                </a:lnTo>
                <a:lnTo>
                  <a:pt x="2733" y="635"/>
                </a:lnTo>
                <a:lnTo>
                  <a:pt x="2715" y="545"/>
                </a:lnTo>
                <a:lnTo>
                  <a:pt x="2688" y="474"/>
                </a:lnTo>
                <a:lnTo>
                  <a:pt x="2581" y="411"/>
                </a:lnTo>
                <a:lnTo>
                  <a:pt x="2340" y="438"/>
                </a:lnTo>
                <a:lnTo>
                  <a:pt x="1795" y="751"/>
                </a:lnTo>
                <a:lnTo>
                  <a:pt x="1679" y="840"/>
                </a:lnTo>
                <a:lnTo>
                  <a:pt x="1652" y="778"/>
                </a:lnTo>
                <a:lnTo>
                  <a:pt x="1429" y="402"/>
                </a:lnTo>
                <a:lnTo>
                  <a:pt x="1215" y="144"/>
                </a:lnTo>
                <a:lnTo>
                  <a:pt x="1090" y="36"/>
                </a:lnTo>
                <a:lnTo>
                  <a:pt x="103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42"/>
          <p:cNvSpPr/>
          <p:nvPr/>
        </p:nvSpPr>
        <p:spPr>
          <a:xfrm>
            <a:off x="5294885" y="2747602"/>
            <a:ext cx="161876" cy="156743"/>
          </a:xfrm>
          <a:custGeom>
            <a:rect b="b" l="l" r="r" t="t"/>
            <a:pathLst>
              <a:path extrusionOk="0" h="2993" w="3091">
                <a:moveTo>
                  <a:pt x="1037" y="1"/>
                </a:moveTo>
                <a:lnTo>
                  <a:pt x="956" y="37"/>
                </a:lnTo>
                <a:lnTo>
                  <a:pt x="903" y="242"/>
                </a:lnTo>
                <a:lnTo>
                  <a:pt x="929" y="912"/>
                </a:lnTo>
                <a:lnTo>
                  <a:pt x="947" y="1072"/>
                </a:lnTo>
                <a:lnTo>
                  <a:pt x="867" y="1126"/>
                </a:lnTo>
                <a:lnTo>
                  <a:pt x="420" y="1483"/>
                </a:lnTo>
                <a:lnTo>
                  <a:pt x="126" y="1814"/>
                </a:lnTo>
                <a:lnTo>
                  <a:pt x="28" y="1992"/>
                </a:lnTo>
                <a:lnTo>
                  <a:pt x="1" y="2073"/>
                </a:lnTo>
                <a:lnTo>
                  <a:pt x="45" y="2180"/>
                </a:lnTo>
                <a:lnTo>
                  <a:pt x="278" y="2242"/>
                </a:lnTo>
                <a:lnTo>
                  <a:pt x="965" y="2144"/>
                </a:lnTo>
                <a:lnTo>
                  <a:pt x="1135" y="2099"/>
                </a:lnTo>
                <a:lnTo>
                  <a:pt x="1126" y="2198"/>
                </a:lnTo>
                <a:lnTo>
                  <a:pt x="1162" y="2653"/>
                </a:lnTo>
                <a:lnTo>
                  <a:pt x="1242" y="2858"/>
                </a:lnTo>
                <a:lnTo>
                  <a:pt x="1331" y="2957"/>
                </a:lnTo>
                <a:lnTo>
                  <a:pt x="1394" y="2983"/>
                </a:lnTo>
                <a:lnTo>
                  <a:pt x="1456" y="2992"/>
                </a:lnTo>
                <a:lnTo>
                  <a:pt x="1564" y="2948"/>
                </a:lnTo>
                <a:lnTo>
                  <a:pt x="1689" y="2778"/>
                </a:lnTo>
                <a:lnTo>
                  <a:pt x="1849" y="2287"/>
                </a:lnTo>
                <a:lnTo>
                  <a:pt x="1867" y="2171"/>
                </a:lnTo>
                <a:lnTo>
                  <a:pt x="1965" y="2189"/>
                </a:lnTo>
                <a:lnTo>
                  <a:pt x="2492" y="2198"/>
                </a:lnTo>
                <a:lnTo>
                  <a:pt x="2858" y="2135"/>
                </a:lnTo>
                <a:lnTo>
                  <a:pt x="3010" y="2064"/>
                </a:lnTo>
                <a:lnTo>
                  <a:pt x="3073" y="2019"/>
                </a:lnTo>
                <a:lnTo>
                  <a:pt x="3091" y="1930"/>
                </a:lnTo>
                <a:lnTo>
                  <a:pt x="2957" y="1787"/>
                </a:lnTo>
                <a:lnTo>
                  <a:pt x="2448" y="1555"/>
                </a:lnTo>
                <a:lnTo>
                  <a:pt x="2314" y="1510"/>
                </a:lnTo>
                <a:lnTo>
                  <a:pt x="2376" y="1447"/>
                </a:lnTo>
                <a:lnTo>
                  <a:pt x="2644" y="1055"/>
                </a:lnTo>
                <a:lnTo>
                  <a:pt x="2724" y="805"/>
                </a:lnTo>
                <a:lnTo>
                  <a:pt x="2733" y="635"/>
                </a:lnTo>
                <a:lnTo>
                  <a:pt x="2715" y="554"/>
                </a:lnTo>
                <a:lnTo>
                  <a:pt x="2689" y="483"/>
                </a:lnTo>
                <a:lnTo>
                  <a:pt x="2582" y="412"/>
                </a:lnTo>
                <a:lnTo>
                  <a:pt x="2349" y="447"/>
                </a:lnTo>
                <a:lnTo>
                  <a:pt x="1805" y="760"/>
                </a:lnTo>
                <a:lnTo>
                  <a:pt x="1689" y="849"/>
                </a:lnTo>
                <a:lnTo>
                  <a:pt x="1653" y="778"/>
                </a:lnTo>
                <a:lnTo>
                  <a:pt x="1430" y="412"/>
                </a:lnTo>
                <a:lnTo>
                  <a:pt x="1224" y="144"/>
                </a:lnTo>
                <a:lnTo>
                  <a:pt x="1099" y="37"/>
                </a:lnTo>
                <a:lnTo>
                  <a:pt x="103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42"/>
          <p:cNvSpPr/>
          <p:nvPr/>
        </p:nvSpPr>
        <p:spPr>
          <a:xfrm>
            <a:off x="1102791" y="4449786"/>
            <a:ext cx="122141" cy="118268"/>
          </a:xfrm>
          <a:custGeom>
            <a:rect b="b" l="l" r="r" t="t"/>
            <a:pathLst>
              <a:path extrusionOk="0" h="2993" w="3091">
                <a:moveTo>
                  <a:pt x="1045" y="0"/>
                </a:moveTo>
                <a:lnTo>
                  <a:pt x="965" y="36"/>
                </a:lnTo>
                <a:lnTo>
                  <a:pt x="902" y="242"/>
                </a:lnTo>
                <a:lnTo>
                  <a:pt x="929" y="911"/>
                </a:lnTo>
                <a:lnTo>
                  <a:pt x="956" y="1072"/>
                </a:lnTo>
                <a:lnTo>
                  <a:pt x="867" y="1126"/>
                </a:lnTo>
                <a:lnTo>
                  <a:pt x="420" y="1483"/>
                </a:lnTo>
                <a:lnTo>
                  <a:pt x="134" y="1813"/>
                </a:lnTo>
                <a:lnTo>
                  <a:pt x="36" y="1992"/>
                </a:lnTo>
                <a:lnTo>
                  <a:pt x="0" y="2072"/>
                </a:lnTo>
                <a:lnTo>
                  <a:pt x="54" y="2179"/>
                </a:lnTo>
                <a:lnTo>
                  <a:pt x="277" y="2242"/>
                </a:lnTo>
                <a:lnTo>
                  <a:pt x="974" y="2144"/>
                </a:lnTo>
                <a:lnTo>
                  <a:pt x="1135" y="2099"/>
                </a:lnTo>
                <a:lnTo>
                  <a:pt x="1135" y="2099"/>
                </a:lnTo>
                <a:lnTo>
                  <a:pt x="1126" y="2197"/>
                </a:lnTo>
                <a:lnTo>
                  <a:pt x="1161" y="2662"/>
                </a:lnTo>
                <a:lnTo>
                  <a:pt x="1251" y="2858"/>
                </a:lnTo>
                <a:lnTo>
                  <a:pt x="1340" y="2956"/>
                </a:lnTo>
                <a:lnTo>
                  <a:pt x="1394" y="2983"/>
                </a:lnTo>
                <a:lnTo>
                  <a:pt x="1456" y="2992"/>
                </a:lnTo>
                <a:lnTo>
                  <a:pt x="1563" y="2956"/>
                </a:lnTo>
                <a:lnTo>
                  <a:pt x="1697" y="2778"/>
                </a:lnTo>
                <a:lnTo>
                  <a:pt x="1858" y="2287"/>
                </a:lnTo>
                <a:lnTo>
                  <a:pt x="1876" y="2170"/>
                </a:lnTo>
                <a:lnTo>
                  <a:pt x="1974" y="2188"/>
                </a:lnTo>
                <a:lnTo>
                  <a:pt x="2492" y="2197"/>
                </a:lnTo>
                <a:lnTo>
                  <a:pt x="2867" y="2135"/>
                </a:lnTo>
                <a:lnTo>
                  <a:pt x="3019" y="2063"/>
                </a:lnTo>
                <a:lnTo>
                  <a:pt x="3072" y="2019"/>
                </a:lnTo>
                <a:lnTo>
                  <a:pt x="3090" y="1929"/>
                </a:lnTo>
                <a:lnTo>
                  <a:pt x="2965" y="1786"/>
                </a:lnTo>
                <a:lnTo>
                  <a:pt x="2447" y="1554"/>
                </a:lnTo>
                <a:lnTo>
                  <a:pt x="2313" y="1510"/>
                </a:lnTo>
                <a:lnTo>
                  <a:pt x="2385" y="1447"/>
                </a:lnTo>
                <a:lnTo>
                  <a:pt x="2644" y="1054"/>
                </a:lnTo>
                <a:lnTo>
                  <a:pt x="2724" y="804"/>
                </a:lnTo>
                <a:lnTo>
                  <a:pt x="2733" y="635"/>
                </a:lnTo>
                <a:lnTo>
                  <a:pt x="2724" y="554"/>
                </a:lnTo>
                <a:lnTo>
                  <a:pt x="2697" y="483"/>
                </a:lnTo>
                <a:lnTo>
                  <a:pt x="2590" y="411"/>
                </a:lnTo>
                <a:lnTo>
                  <a:pt x="2349" y="447"/>
                </a:lnTo>
                <a:lnTo>
                  <a:pt x="1804" y="760"/>
                </a:lnTo>
                <a:lnTo>
                  <a:pt x="1688" y="849"/>
                </a:lnTo>
                <a:lnTo>
                  <a:pt x="1661" y="777"/>
                </a:lnTo>
                <a:lnTo>
                  <a:pt x="1438" y="411"/>
                </a:lnTo>
                <a:lnTo>
                  <a:pt x="1224" y="143"/>
                </a:lnTo>
                <a:lnTo>
                  <a:pt x="1099" y="36"/>
                </a:lnTo>
                <a:lnTo>
                  <a:pt x="104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05" name="Google Shape;1805;p42"/>
          <p:cNvGrpSpPr/>
          <p:nvPr/>
        </p:nvGrpSpPr>
        <p:grpSpPr>
          <a:xfrm>
            <a:off x="7518362" y="1067874"/>
            <a:ext cx="966226" cy="690100"/>
            <a:chOff x="6207822" y="1024392"/>
            <a:chExt cx="1181783" cy="844056"/>
          </a:xfrm>
        </p:grpSpPr>
        <p:sp>
          <p:nvSpPr>
            <p:cNvPr id="1806" name="Google Shape;1806;p42"/>
            <p:cNvSpPr/>
            <p:nvPr/>
          </p:nvSpPr>
          <p:spPr>
            <a:xfrm>
              <a:off x="6561741" y="1484836"/>
              <a:ext cx="271033" cy="320111"/>
            </a:xfrm>
            <a:custGeom>
              <a:rect b="b" l="l" r="r" t="t"/>
              <a:pathLst>
                <a:path extrusionOk="0" h="8101" w="6859">
                  <a:moveTo>
                    <a:pt x="715" y="1"/>
                  </a:moveTo>
                  <a:lnTo>
                    <a:pt x="661" y="117"/>
                  </a:lnTo>
                  <a:lnTo>
                    <a:pt x="375" y="912"/>
                  </a:lnTo>
                  <a:lnTo>
                    <a:pt x="170" y="1671"/>
                  </a:lnTo>
                  <a:lnTo>
                    <a:pt x="27" y="2564"/>
                  </a:lnTo>
                  <a:lnTo>
                    <a:pt x="0" y="3278"/>
                  </a:lnTo>
                  <a:lnTo>
                    <a:pt x="27" y="3760"/>
                  </a:lnTo>
                  <a:lnTo>
                    <a:pt x="107" y="4233"/>
                  </a:lnTo>
                  <a:lnTo>
                    <a:pt x="241" y="4707"/>
                  </a:lnTo>
                  <a:lnTo>
                    <a:pt x="447" y="5153"/>
                  </a:lnTo>
                  <a:lnTo>
                    <a:pt x="724" y="5582"/>
                  </a:lnTo>
                  <a:lnTo>
                    <a:pt x="893" y="5778"/>
                  </a:lnTo>
                  <a:lnTo>
                    <a:pt x="1072" y="5966"/>
                  </a:lnTo>
                  <a:lnTo>
                    <a:pt x="1474" y="6332"/>
                  </a:lnTo>
                  <a:lnTo>
                    <a:pt x="2135" y="6814"/>
                  </a:lnTo>
                  <a:lnTo>
                    <a:pt x="3099" y="7350"/>
                  </a:lnTo>
                  <a:lnTo>
                    <a:pt x="4072" y="7743"/>
                  </a:lnTo>
                  <a:lnTo>
                    <a:pt x="5001" y="8002"/>
                  </a:lnTo>
                  <a:lnTo>
                    <a:pt x="5814" y="8100"/>
                  </a:lnTo>
                  <a:lnTo>
                    <a:pt x="6296" y="8073"/>
                  </a:lnTo>
                  <a:lnTo>
                    <a:pt x="6546" y="8002"/>
                  </a:lnTo>
                  <a:lnTo>
                    <a:pt x="6734" y="7895"/>
                  </a:lnTo>
                  <a:lnTo>
                    <a:pt x="6841" y="7734"/>
                  </a:lnTo>
                  <a:lnTo>
                    <a:pt x="6859" y="7645"/>
                  </a:lnTo>
                  <a:lnTo>
                    <a:pt x="6859" y="7538"/>
                  </a:lnTo>
                  <a:lnTo>
                    <a:pt x="6814" y="7332"/>
                  </a:lnTo>
                  <a:lnTo>
                    <a:pt x="6635" y="7011"/>
                  </a:lnTo>
                  <a:lnTo>
                    <a:pt x="6233" y="6564"/>
                  </a:lnTo>
                  <a:lnTo>
                    <a:pt x="5724" y="6100"/>
                  </a:lnTo>
                  <a:lnTo>
                    <a:pt x="5189" y="5635"/>
                  </a:lnTo>
                  <a:lnTo>
                    <a:pt x="4689" y="5180"/>
                  </a:lnTo>
                  <a:lnTo>
                    <a:pt x="4296" y="4734"/>
                  </a:lnTo>
                  <a:lnTo>
                    <a:pt x="4135" y="4421"/>
                  </a:lnTo>
                  <a:lnTo>
                    <a:pt x="4090" y="4216"/>
                  </a:lnTo>
                  <a:lnTo>
                    <a:pt x="4108" y="4126"/>
                  </a:lnTo>
                  <a:lnTo>
                    <a:pt x="4180" y="3716"/>
                  </a:lnTo>
                  <a:lnTo>
                    <a:pt x="4403" y="2805"/>
                  </a:lnTo>
                  <a:lnTo>
                    <a:pt x="4751" y="1599"/>
                  </a:lnTo>
                  <a:lnTo>
                    <a:pt x="4823" y="1385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EE60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42"/>
            <p:cNvSpPr/>
            <p:nvPr/>
          </p:nvSpPr>
          <p:spPr>
            <a:xfrm>
              <a:off x="6732161" y="1189160"/>
              <a:ext cx="379028" cy="216700"/>
            </a:xfrm>
            <a:custGeom>
              <a:rect b="b" l="l" r="r" t="t"/>
              <a:pathLst>
                <a:path extrusionOk="0" h="5484" w="9592">
                  <a:moveTo>
                    <a:pt x="4198" y="0"/>
                  </a:moveTo>
                  <a:lnTo>
                    <a:pt x="3706" y="45"/>
                  </a:lnTo>
                  <a:lnTo>
                    <a:pt x="3233" y="152"/>
                  </a:lnTo>
                  <a:lnTo>
                    <a:pt x="2778" y="304"/>
                  </a:lnTo>
                  <a:lnTo>
                    <a:pt x="2126" y="590"/>
                  </a:lnTo>
                  <a:lnTo>
                    <a:pt x="1349" y="1054"/>
                  </a:lnTo>
                  <a:lnTo>
                    <a:pt x="715" y="1527"/>
                  </a:lnTo>
                  <a:lnTo>
                    <a:pt x="81" y="2090"/>
                  </a:lnTo>
                  <a:lnTo>
                    <a:pt x="1" y="2179"/>
                  </a:lnTo>
                  <a:lnTo>
                    <a:pt x="2813" y="5483"/>
                  </a:lnTo>
                  <a:lnTo>
                    <a:pt x="2983" y="5341"/>
                  </a:lnTo>
                  <a:lnTo>
                    <a:pt x="3974" y="4564"/>
                  </a:lnTo>
                  <a:lnTo>
                    <a:pt x="4733" y="4019"/>
                  </a:lnTo>
                  <a:lnTo>
                    <a:pt x="5082" y="3805"/>
                  </a:lnTo>
                  <a:lnTo>
                    <a:pt x="5171" y="3760"/>
                  </a:lnTo>
                  <a:lnTo>
                    <a:pt x="5367" y="3715"/>
                  </a:lnTo>
                  <a:lnTo>
                    <a:pt x="5725" y="3751"/>
                  </a:lnTo>
                  <a:lnTo>
                    <a:pt x="6278" y="3947"/>
                  </a:lnTo>
                  <a:lnTo>
                    <a:pt x="6886" y="4251"/>
                  </a:lnTo>
                  <a:lnTo>
                    <a:pt x="7520" y="4581"/>
                  </a:lnTo>
                  <a:lnTo>
                    <a:pt x="8136" y="4876"/>
                  </a:lnTo>
                  <a:lnTo>
                    <a:pt x="8698" y="5082"/>
                  </a:lnTo>
                  <a:lnTo>
                    <a:pt x="9064" y="5126"/>
                  </a:lnTo>
                  <a:lnTo>
                    <a:pt x="9279" y="5090"/>
                  </a:lnTo>
                  <a:lnTo>
                    <a:pt x="9368" y="5055"/>
                  </a:lnTo>
                  <a:lnTo>
                    <a:pt x="9448" y="5001"/>
                  </a:lnTo>
                  <a:lnTo>
                    <a:pt x="9556" y="4849"/>
                  </a:lnTo>
                  <a:lnTo>
                    <a:pt x="9591" y="4635"/>
                  </a:lnTo>
                  <a:lnTo>
                    <a:pt x="9564" y="4376"/>
                  </a:lnTo>
                  <a:lnTo>
                    <a:pt x="9413" y="3921"/>
                  </a:lnTo>
                  <a:lnTo>
                    <a:pt x="9020" y="3206"/>
                  </a:lnTo>
                  <a:lnTo>
                    <a:pt x="8430" y="2429"/>
                  </a:lnTo>
                  <a:lnTo>
                    <a:pt x="7707" y="1670"/>
                  </a:lnTo>
                  <a:lnTo>
                    <a:pt x="6850" y="974"/>
                  </a:lnTo>
                  <a:lnTo>
                    <a:pt x="6153" y="545"/>
                  </a:lnTo>
                  <a:lnTo>
                    <a:pt x="5671" y="304"/>
                  </a:lnTo>
                  <a:lnTo>
                    <a:pt x="5430" y="206"/>
                  </a:lnTo>
                  <a:lnTo>
                    <a:pt x="5180" y="116"/>
                  </a:lnTo>
                  <a:lnTo>
                    <a:pt x="4689" y="18"/>
                  </a:lnTo>
                  <a:lnTo>
                    <a:pt x="4198" y="0"/>
                  </a:lnTo>
                  <a:close/>
                </a:path>
              </a:pathLst>
            </a:custGeom>
            <a:solidFill>
              <a:srgbClr val="EE60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42"/>
            <p:cNvSpPr/>
            <p:nvPr/>
          </p:nvSpPr>
          <p:spPr>
            <a:xfrm>
              <a:off x="6207822" y="1024392"/>
              <a:ext cx="710717" cy="557557"/>
            </a:xfrm>
            <a:custGeom>
              <a:rect b="b" l="l" r="r" t="t"/>
              <a:pathLst>
                <a:path extrusionOk="0" h="14110" w="17986">
                  <a:moveTo>
                    <a:pt x="3412" y="0"/>
                  </a:moveTo>
                  <a:lnTo>
                    <a:pt x="2858" y="27"/>
                  </a:lnTo>
                  <a:lnTo>
                    <a:pt x="2358" y="89"/>
                  </a:lnTo>
                  <a:lnTo>
                    <a:pt x="1903" y="206"/>
                  </a:lnTo>
                  <a:lnTo>
                    <a:pt x="1501" y="366"/>
                  </a:lnTo>
                  <a:lnTo>
                    <a:pt x="1144" y="572"/>
                  </a:lnTo>
                  <a:lnTo>
                    <a:pt x="840" y="822"/>
                  </a:lnTo>
                  <a:lnTo>
                    <a:pt x="581" y="1107"/>
                  </a:lnTo>
                  <a:lnTo>
                    <a:pt x="367" y="1447"/>
                  </a:lnTo>
                  <a:lnTo>
                    <a:pt x="206" y="1822"/>
                  </a:lnTo>
                  <a:lnTo>
                    <a:pt x="90" y="2242"/>
                  </a:lnTo>
                  <a:lnTo>
                    <a:pt x="45" y="2474"/>
                  </a:lnTo>
                  <a:lnTo>
                    <a:pt x="18" y="2706"/>
                  </a:lnTo>
                  <a:lnTo>
                    <a:pt x="1" y="3179"/>
                  </a:lnTo>
                  <a:lnTo>
                    <a:pt x="36" y="3670"/>
                  </a:lnTo>
                  <a:lnTo>
                    <a:pt x="117" y="4161"/>
                  </a:lnTo>
                  <a:lnTo>
                    <a:pt x="322" y="4903"/>
                  </a:lnTo>
                  <a:lnTo>
                    <a:pt x="733" y="5894"/>
                  </a:lnTo>
                  <a:lnTo>
                    <a:pt x="1278" y="6840"/>
                  </a:lnTo>
                  <a:lnTo>
                    <a:pt x="1912" y="7733"/>
                  </a:lnTo>
                  <a:lnTo>
                    <a:pt x="2608" y="8537"/>
                  </a:lnTo>
                  <a:lnTo>
                    <a:pt x="3340" y="9225"/>
                  </a:lnTo>
                  <a:lnTo>
                    <a:pt x="3715" y="9511"/>
                  </a:lnTo>
                  <a:lnTo>
                    <a:pt x="3921" y="9644"/>
                  </a:lnTo>
                  <a:lnTo>
                    <a:pt x="4466" y="9957"/>
                  </a:lnTo>
                  <a:lnTo>
                    <a:pt x="5555" y="10466"/>
                  </a:lnTo>
                  <a:lnTo>
                    <a:pt x="7404" y="11216"/>
                  </a:lnTo>
                  <a:lnTo>
                    <a:pt x="9484" y="11984"/>
                  </a:lnTo>
                  <a:lnTo>
                    <a:pt x="14601" y="13717"/>
                  </a:lnTo>
                  <a:lnTo>
                    <a:pt x="15878" y="14109"/>
                  </a:lnTo>
                  <a:lnTo>
                    <a:pt x="17986" y="11002"/>
                  </a:lnTo>
                  <a:lnTo>
                    <a:pt x="17798" y="10716"/>
                  </a:lnTo>
                  <a:lnTo>
                    <a:pt x="16441" y="8903"/>
                  </a:lnTo>
                  <a:lnTo>
                    <a:pt x="15128" y="7260"/>
                  </a:lnTo>
                  <a:lnTo>
                    <a:pt x="13556" y="5456"/>
                  </a:lnTo>
                  <a:lnTo>
                    <a:pt x="12261" y="4126"/>
                  </a:lnTo>
                  <a:lnTo>
                    <a:pt x="11359" y="3286"/>
                  </a:lnTo>
                  <a:lnTo>
                    <a:pt x="10458" y="2509"/>
                  </a:lnTo>
                  <a:lnTo>
                    <a:pt x="9547" y="1831"/>
                  </a:lnTo>
                  <a:lnTo>
                    <a:pt x="8636" y="1268"/>
                  </a:lnTo>
                  <a:lnTo>
                    <a:pt x="7761" y="848"/>
                  </a:lnTo>
                  <a:lnTo>
                    <a:pt x="7332" y="706"/>
                  </a:lnTo>
                  <a:lnTo>
                    <a:pt x="6493" y="464"/>
                  </a:lnTo>
                  <a:lnTo>
                    <a:pt x="4992" y="134"/>
                  </a:lnTo>
                  <a:lnTo>
                    <a:pt x="4010" y="18"/>
                  </a:lnTo>
                  <a:lnTo>
                    <a:pt x="34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42"/>
            <p:cNvSpPr/>
            <p:nvPr/>
          </p:nvSpPr>
          <p:spPr>
            <a:xfrm>
              <a:off x="6848250" y="1471796"/>
              <a:ext cx="541355" cy="396652"/>
            </a:xfrm>
            <a:custGeom>
              <a:rect b="b" l="l" r="r" t="t"/>
              <a:pathLst>
                <a:path extrusionOk="0" h="10038" w="13700">
                  <a:moveTo>
                    <a:pt x="2224" y="0"/>
                  </a:moveTo>
                  <a:lnTo>
                    <a:pt x="0" y="3019"/>
                  </a:lnTo>
                  <a:lnTo>
                    <a:pt x="474" y="3626"/>
                  </a:lnTo>
                  <a:lnTo>
                    <a:pt x="2653" y="6287"/>
                  </a:lnTo>
                  <a:lnTo>
                    <a:pt x="3590" y="7260"/>
                  </a:lnTo>
                  <a:lnTo>
                    <a:pt x="3912" y="7510"/>
                  </a:lnTo>
                  <a:lnTo>
                    <a:pt x="4046" y="7555"/>
                  </a:lnTo>
                  <a:lnTo>
                    <a:pt x="4081" y="7528"/>
                  </a:lnTo>
                  <a:lnTo>
                    <a:pt x="4430" y="7153"/>
                  </a:lnTo>
                  <a:lnTo>
                    <a:pt x="4751" y="7394"/>
                  </a:lnTo>
                  <a:lnTo>
                    <a:pt x="5992" y="8180"/>
                  </a:lnTo>
                  <a:lnTo>
                    <a:pt x="6475" y="8412"/>
                  </a:lnTo>
                  <a:lnTo>
                    <a:pt x="6868" y="8537"/>
                  </a:lnTo>
                  <a:lnTo>
                    <a:pt x="7064" y="8519"/>
                  </a:lnTo>
                  <a:lnTo>
                    <a:pt x="7144" y="8448"/>
                  </a:lnTo>
                  <a:lnTo>
                    <a:pt x="7153" y="8385"/>
                  </a:lnTo>
                  <a:lnTo>
                    <a:pt x="7189" y="8135"/>
                  </a:lnTo>
                  <a:lnTo>
                    <a:pt x="7189" y="7671"/>
                  </a:lnTo>
                  <a:lnTo>
                    <a:pt x="7091" y="7180"/>
                  </a:lnTo>
                  <a:lnTo>
                    <a:pt x="7064" y="7109"/>
                  </a:lnTo>
                  <a:lnTo>
                    <a:pt x="7984" y="7618"/>
                  </a:lnTo>
                  <a:lnTo>
                    <a:pt x="11297" y="9261"/>
                  </a:lnTo>
                  <a:lnTo>
                    <a:pt x="12476" y="9761"/>
                  </a:lnTo>
                  <a:lnTo>
                    <a:pt x="13154" y="9984"/>
                  </a:lnTo>
                  <a:lnTo>
                    <a:pt x="13476" y="10038"/>
                  </a:lnTo>
                  <a:lnTo>
                    <a:pt x="13628" y="10020"/>
                  </a:lnTo>
                  <a:lnTo>
                    <a:pt x="13690" y="9975"/>
                  </a:lnTo>
                  <a:lnTo>
                    <a:pt x="13699" y="9859"/>
                  </a:lnTo>
                  <a:lnTo>
                    <a:pt x="13645" y="9743"/>
                  </a:lnTo>
                  <a:lnTo>
                    <a:pt x="13476" y="9466"/>
                  </a:lnTo>
                  <a:lnTo>
                    <a:pt x="13029" y="8886"/>
                  </a:lnTo>
                  <a:lnTo>
                    <a:pt x="12172" y="7966"/>
                  </a:lnTo>
                  <a:lnTo>
                    <a:pt x="10440" y="6394"/>
                  </a:lnTo>
                  <a:lnTo>
                    <a:pt x="10091" y="6117"/>
                  </a:lnTo>
                  <a:lnTo>
                    <a:pt x="10091" y="6117"/>
                  </a:lnTo>
                  <a:lnTo>
                    <a:pt x="10404" y="6207"/>
                  </a:lnTo>
                  <a:lnTo>
                    <a:pt x="11449" y="6367"/>
                  </a:lnTo>
                  <a:lnTo>
                    <a:pt x="11788" y="6358"/>
                  </a:lnTo>
                  <a:lnTo>
                    <a:pt x="11949" y="6287"/>
                  </a:lnTo>
                  <a:lnTo>
                    <a:pt x="12011" y="6207"/>
                  </a:lnTo>
                  <a:lnTo>
                    <a:pt x="12020" y="6099"/>
                  </a:lnTo>
                  <a:lnTo>
                    <a:pt x="11967" y="5957"/>
                  </a:lnTo>
                  <a:lnTo>
                    <a:pt x="11913" y="5867"/>
                  </a:lnTo>
                  <a:lnTo>
                    <a:pt x="11770" y="5680"/>
                  </a:lnTo>
                  <a:lnTo>
                    <a:pt x="11350" y="5278"/>
                  </a:lnTo>
                  <a:lnTo>
                    <a:pt x="10529" y="4635"/>
                  </a:lnTo>
                  <a:lnTo>
                    <a:pt x="8770" y="3519"/>
                  </a:lnTo>
                  <a:lnTo>
                    <a:pt x="8412" y="3322"/>
                  </a:lnTo>
                  <a:lnTo>
                    <a:pt x="8466" y="3322"/>
                  </a:lnTo>
                  <a:lnTo>
                    <a:pt x="8877" y="3304"/>
                  </a:lnTo>
                  <a:lnTo>
                    <a:pt x="9216" y="3215"/>
                  </a:lnTo>
                  <a:lnTo>
                    <a:pt x="9359" y="3099"/>
                  </a:lnTo>
                  <a:lnTo>
                    <a:pt x="9395" y="2938"/>
                  </a:lnTo>
                  <a:lnTo>
                    <a:pt x="9252" y="2715"/>
                  </a:lnTo>
                  <a:lnTo>
                    <a:pt x="9100" y="2572"/>
                  </a:lnTo>
                  <a:lnTo>
                    <a:pt x="8886" y="2411"/>
                  </a:lnTo>
                  <a:lnTo>
                    <a:pt x="8127" y="2036"/>
                  </a:lnTo>
                  <a:lnTo>
                    <a:pt x="6528" y="1402"/>
                  </a:lnTo>
                  <a:lnTo>
                    <a:pt x="2965" y="215"/>
                  </a:lnTo>
                  <a:lnTo>
                    <a:pt x="2224" y="0"/>
                  </a:lnTo>
                  <a:close/>
                </a:path>
              </a:pathLst>
            </a:custGeom>
            <a:solidFill>
              <a:srgbClr val="EE60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42"/>
            <p:cNvSpPr/>
            <p:nvPr/>
          </p:nvSpPr>
          <p:spPr>
            <a:xfrm>
              <a:off x="6872235" y="1480963"/>
              <a:ext cx="320467" cy="238236"/>
            </a:xfrm>
            <a:custGeom>
              <a:rect b="b" l="l" r="r" t="t"/>
              <a:pathLst>
                <a:path extrusionOk="0" h="6029" w="8110">
                  <a:moveTo>
                    <a:pt x="938" y="0"/>
                  </a:moveTo>
                  <a:lnTo>
                    <a:pt x="1" y="2153"/>
                  </a:lnTo>
                  <a:lnTo>
                    <a:pt x="349" y="2688"/>
                  </a:lnTo>
                  <a:lnTo>
                    <a:pt x="1742" y="4635"/>
                  </a:lnTo>
                  <a:lnTo>
                    <a:pt x="2296" y="5332"/>
                  </a:lnTo>
                  <a:lnTo>
                    <a:pt x="2778" y="5832"/>
                  </a:lnTo>
                  <a:lnTo>
                    <a:pt x="3055" y="6019"/>
                  </a:lnTo>
                  <a:lnTo>
                    <a:pt x="3180" y="6028"/>
                  </a:lnTo>
                  <a:lnTo>
                    <a:pt x="3224" y="5992"/>
                  </a:lnTo>
                  <a:lnTo>
                    <a:pt x="3376" y="5796"/>
                  </a:lnTo>
                  <a:lnTo>
                    <a:pt x="3591" y="5314"/>
                  </a:lnTo>
                  <a:lnTo>
                    <a:pt x="3760" y="4662"/>
                  </a:lnTo>
                  <a:lnTo>
                    <a:pt x="3778" y="4537"/>
                  </a:lnTo>
                  <a:lnTo>
                    <a:pt x="4001" y="4760"/>
                  </a:lnTo>
                  <a:lnTo>
                    <a:pt x="4850" y="5501"/>
                  </a:lnTo>
                  <a:lnTo>
                    <a:pt x="5189" y="5733"/>
                  </a:lnTo>
                  <a:lnTo>
                    <a:pt x="5475" y="5876"/>
                  </a:lnTo>
                  <a:lnTo>
                    <a:pt x="5636" y="5876"/>
                  </a:lnTo>
                  <a:lnTo>
                    <a:pt x="5707" y="5823"/>
                  </a:lnTo>
                  <a:lnTo>
                    <a:pt x="5725" y="5769"/>
                  </a:lnTo>
                  <a:lnTo>
                    <a:pt x="5796" y="5564"/>
                  </a:lnTo>
                  <a:lnTo>
                    <a:pt x="5832" y="5144"/>
                  </a:lnTo>
                  <a:lnTo>
                    <a:pt x="5778" y="4653"/>
                  </a:lnTo>
                  <a:lnTo>
                    <a:pt x="5761" y="4573"/>
                  </a:lnTo>
                  <a:lnTo>
                    <a:pt x="5761" y="4573"/>
                  </a:lnTo>
                  <a:lnTo>
                    <a:pt x="6100" y="4840"/>
                  </a:lnTo>
                  <a:lnTo>
                    <a:pt x="7305" y="5671"/>
                  </a:lnTo>
                  <a:lnTo>
                    <a:pt x="7725" y="5912"/>
                  </a:lnTo>
                  <a:lnTo>
                    <a:pt x="7957" y="6001"/>
                  </a:lnTo>
                  <a:lnTo>
                    <a:pt x="8064" y="6010"/>
                  </a:lnTo>
                  <a:lnTo>
                    <a:pt x="8109" y="5975"/>
                  </a:lnTo>
                  <a:lnTo>
                    <a:pt x="8100" y="5867"/>
                  </a:lnTo>
                  <a:lnTo>
                    <a:pt x="8064" y="5787"/>
                  </a:lnTo>
                  <a:lnTo>
                    <a:pt x="7975" y="5617"/>
                  </a:lnTo>
                  <a:lnTo>
                    <a:pt x="7689" y="5242"/>
                  </a:lnTo>
                  <a:lnTo>
                    <a:pt x="7136" y="4662"/>
                  </a:lnTo>
                  <a:lnTo>
                    <a:pt x="5948" y="3671"/>
                  </a:lnTo>
                  <a:lnTo>
                    <a:pt x="5707" y="3492"/>
                  </a:lnTo>
                  <a:lnTo>
                    <a:pt x="5894" y="3474"/>
                  </a:lnTo>
                  <a:lnTo>
                    <a:pt x="6448" y="3296"/>
                  </a:lnTo>
                  <a:lnTo>
                    <a:pt x="6600" y="3171"/>
                  </a:lnTo>
                  <a:lnTo>
                    <a:pt x="6654" y="3010"/>
                  </a:lnTo>
                  <a:lnTo>
                    <a:pt x="6555" y="2804"/>
                  </a:lnTo>
                  <a:lnTo>
                    <a:pt x="6430" y="2679"/>
                  </a:lnTo>
                  <a:lnTo>
                    <a:pt x="6278" y="2554"/>
                  </a:lnTo>
                  <a:lnTo>
                    <a:pt x="5850" y="2287"/>
                  </a:lnTo>
                  <a:lnTo>
                    <a:pt x="5046" y="1903"/>
                  </a:lnTo>
                  <a:lnTo>
                    <a:pt x="3412" y="1295"/>
                  </a:lnTo>
                  <a:lnTo>
                    <a:pt x="3082" y="1197"/>
                  </a:lnTo>
                  <a:lnTo>
                    <a:pt x="3180" y="1215"/>
                  </a:lnTo>
                  <a:lnTo>
                    <a:pt x="3439" y="1215"/>
                  </a:lnTo>
                  <a:lnTo>
                    <a:pt x="3492" y="1170"/>
                  </a:lnTo>
                  <a:lnTo>
                    <a:pt x="3483" y="1099"/>
                  </a:lnTo>
                  <a:lnTo>
                    <a:pt x="3385" y="983"/>
                  </a:lnTo>
                  <a:lnTo>
                    <a:pt x="3287" y="893"/>
                  </a:lnTo>
                  <a:lnTo>
                    <a:pt x="3171" y="813"/>
                  </a:lnTo>
                  <a:lnTo>
                    <a:pt x="2867" y="643"/>
                  </a:lnTo>
                  <a:lnTo>
                    <a:pt x="2305" y="402"/>
                  </a:lnTo>
                  <a:lnTo>
                    <a:pt x="1162" y="54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FBC50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42"/>
            <p:cNvSpPr/>
            <p:nvPr/>
          </p:nvSpPr>
          <p:spPr>
            <a:xfrm>
              <a:off x="6766024" y="1396643"/>
              <a:ext cx="204727" cy="223734"/>
            </a:xfrm>
            <a:custGeom>
              <a:rect b="b" l="l" r="r" t="t"/>
              <a:pathLst>
                <a:path extrusionOk="0" h="5662" w="5181">
                  <a:moveTo>
                    <a:pt x="3064" y="0"/>
                  </a:moveTo>
                  <a:lnTo>
                    <a:pt x="2948" y="18"/>
                  </a:lnTo>
                  <a:lnTo>
                    <a:pt x="2841" y="81"/>
                  </a:lnTo>
                  <a:lnTo>
                    <a:pt x="2805" y="134"/>
                  </a:lnTo>
                  <a:lnTo>
                    <a:pt x="54" y="4188"/>
                  </a:lnTo>
                  <a:lnTo>
                    <a:pt x="19" y="4242"/>
                  </a:lnTo>
                  <a:lnTo>
                    <a:pt x="1" y="4367"/>
                  </a:lnTo>
                  <a:lnTo>
                    <a:pt x="28" y="4483"/>
                  </a:lnTo>
                  <a:lnTo>
                    <a:pt x="108" y="4590"/>
                  </a:lnTo>
                  <a:lnTo>
                    <a:pt x="162" y="4617"/>
                  </a:lnTo>
                  <a:lnTo>
                    <a:pt x="688" y="4903"/>
                  </a:lnTo>
                  <a:lnTo>
                    <a:pt x="1733" y="5394"/>
                  </a:lnTo>
                  <a:lnTo>
                    <a:pt x="2332" y="5617"/>
                  </a:lnTo>
                  <a:lnTo>
                    <a:pt x="2537" y="5662"/>
                  </a:lnTo>
                  <a:lnTo>
                    <a:pt x="2599" y="5662"/>
                  </a:lnTo>
                  <a:lnTo>
                    <a:pt x="2742" y="5617"/>
                  </a:lnTo>
                  <a:lnTo>
                    <a:pt x="2992" y="5456"/>
                  </a:lnTo>
                  <a:lnTo>
                    <a:pt x="3367" y="5072"/>
                  </a:lnTo>
                  <a:lnTo>
                    <a:pt x="3778" y="4572"/>
                  </a:lnTo>
                  <a:lnTo>
                    <a:pt x="4376" y="3715"/>
                  </a:lnTo>
                  <a:lnTo>
                    <a:pt x="5002" y="2670"/>
                  </a:lnTo>
                  <a:lnTo>
                    <a:pt x="5153" y="2349"/>
                  </a:lnTo>
                  <a:lnTo>
                    <a:pt x="5180" y="2242"/>
                  </a:lnTo>
                  <a:lnTo>
                    <a:pt x="5118" y="1983"/>
                  </a:lnTo>
                  <a:lnTo>
                    <a:pt x="4939" y="1679"/>
                  </a:lnTo>
                  <a:lnTo>
                    <a:pt x="4671" y="1349"/>
                  </a:lnTo>
                  <a:lnTo>
                    <a:pt x="4180" y="857"/>
                  </a:lnTo>
                  <a:lnTo>
                    <a:pt x="3501" y="268"/>
                  </a:lnTo>
                  <a:lnTo>
                    <a:pt x="3233" y="63"/>
                  </a:lnTo>
                  <a:lnTo>
                    <a:pt x="3180" y="27"/>
                  </a:lnTo>
                  <a:lnTo>
                    <a:pt x="3064" y="0"/>
                  </a:lnTo>
                  <a:close/>
                </a:path>
              </a:pathLst>
            </a:custGeom>
            <a:solidFill>
              <a:srgbClr val="2AA7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42"/>
            <p:cNvSpPr/>
            <p:nvPr/>
          </p:nvSpPr>
          <p:spPr>
            <a:xfrm>
              <a:off x="6665818" y="1345118"/>
              <a:ext cx="326078" cy="250209"/>
            </a:xfrm>
            <a:custGeom>
              <a:rect b="b" l="l" r="r" t="t"/>
              <a:pathLst>
                <a:path extrusionOk="0" h="6332" w="8252">
                  <a:moveTo>
                    <a:pt x="751" y="0"/>
                  </a:moveTo>
                  <a:lnTo>
                    <a:pt x="519" y="36"/>
                  </a:lnTo>
                  <a:lnTo>
                    <a:pt x="340" y="161"/>
                  </a:lnTo>
                  <a:lnTo>
                    <a:pt x="206" y="358"/>
                  </a:lnTo>
                  <a:lnTo>
                    <a:pt x="19" y="929"/>
                  </a:lnTo>
                  <a:lnTo>
                    <a:pt x="1" y="1090"/>
                  </a:lnTo>
                  <a:lnTo>
                    <a:pt x="956" y="1786"/>
                  </a:lnTo>
                  <a:lnTo>
                    <a:pt x="4626" y="4349"/>
                  </a:lnTo>
                  <a:lnTo>
                    <a:pt x="6055" y="5278"/>
                  </a:lnTo>
                  <a:lnTo>
                    <a:pt x="7252" y="5983"/>
                  </a:lnTo>
                  <a:lnTo>
                    <a:pt x="7877" y="6269"/>
                  </a:lnTo>
                  <a:lnTo>
                    <a:pt x="8145" y="6332"/>
                  </a:lnTo>
                  <a:lnTo>
                    <a:pt x="8216" y="6314"/>
                  </a:lnTo>
                  <a:lnTo>
                    <a:pt x="8243" y="6287"/>
                  </a:lnTo>
                  <a:lnTo>
                    <a:pt x="8252" y="6225"/>
                  </a:lnTo>
                  <a:lnTo>
                    <a:pt x="8198" y="6082"/>
                  </a:lnTo>
                  <a:lnTo>
                    <a:pt x="7850" y="5626"/>
                  </a:lnTo>
                  <a:lnTo>
                    <a:pt x="6957" y="4751"/>
                  </a:lnTo>
                  <a:lnTo>
                    <a:pt x="5743" y="3688"/>
                  </a:lnTo>
                  <a:lnTo>
                    <a:pt x="3689" y="2019"/>
                  </a:lnTo>
                  <a:lnTo>
                    <a:pt x="1894" y="670"/>
                  </a:lnTo>
                  <a:lnTo>
                    <a:pt x="1081" y="125"/>
                  </a:lnTo>
                  <a:lnTo>
                    <a:pt x="885" y="36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rgbClr val="EE60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42"/>
            <p:cNvSpPr/>
            <p:nvPr/>
          </p:nvSpPr>
          <p:spPr>
            <a:xfrm>
              <a:off x="6387409" y="1152097"/>
              <a:ext cx="223773" cy="223418"/>
            </a:xfrm>
            <a:custGeom>
              <a:rect b="b" l="l" r="r" t="t"/>
              <a:pathLst>
                <a:path extrusionOk="0" h="5654" w="5663">
                  <a:moveTo>
                    <a:pt x="2832" y="1"/>
                  </a:moveTo>
                  <a:lnTo>
                    <a:pt x="2537" y="10"/>
                  </a:lnTo>
                  <a:lnTo>
                    <a:pt x="1992" y="126"/>
                  </a:lnTo>
                  <a:lnTo>
                    <a:pt x="1483" y="340"/>
                  </a:lnTo>
                  <a:lnTo>
                    <a:pt x="1028" y="644"/>
                  </a:lnTo>
                  <a:lnTo>
                    <a:pt x="644" y="1028"/>
                  </a:lnTo>
                  <a:lnTo>
                    <a:pt x="340" y="1474"/>
                  </a:lnTo>
                  <a:lnTo>
                    <a:pt x="126" y="1983"/>
                  </a:lnTo>
                  <a:lnTo>
                    <a:pt x="10" y="2537"/>
                  </a:lnTo>
                  <a:lnTo>
                    <a:pt x="1" y="2832"/>
                  </a:lnTo>
                  <a:lnTo>
                    <a:pt x="10" y="3117"/>
                  </a:lnTo>
                  <a:lnTo>
                    <a:pt x="126" y="3671"/>
                  </a:lnTo>
                  <a:lnTo>
                    <a:pt x="340" y="4180"/>
                  </a:lnTo>
                  <a:lnTo>
                    <a:pt x="644" y="4626"/>
                  </a:lnTo>
                  <a:lnTo>
                    <a:pt x="1028" y="5010"/>
                  </a:lnTo>
                  <a:lnTo>
                    <a:pt x="1483" y="5314"/>
                  </a:lnTo>
                  <a:lnTo>
                    <a:pt x="1992" y="5528"/>
                  </a:lnTo>
                  <a:lnTo>
                    <a:pt x="2537" y="5644"/>
                  </a:lnTo>
                  <a:lnTo>
                    <a:pt x="2832" y="5653"/>
                  </a:lnTo>
                  <a:lnTo>
                    <a:pt x="3117" y="5644"/>
                  </a:lnTo>
                  <a:lnTo>
                    <a:pt x="3671" y="5528"/>
                  </a:lnTo>
                  <a:lnTo>
                    <a:pt x="4180" y="5314"/>
                  </a:lnTo>
                  <a:lnTo>
                    <a:pt x="4636" y="5010"/>
                  </a:lnTo>
                  <a:lnTo>
                    <a:pt x="5020" y="4626"/>
                  </a:lnTo>
                  <a:lnTo>
                    <a:pt x="5323" y="4180"/>
                  </a:lnTo>
                  <a:lnTo>
                    <a:pt x="5538" y="3671"/>
                  </a:lnTo>
                  <a:lnTo>
                    <a:pt x="5654" y="3117"/>
                  </a:lnTo>
                  <a:lnTo>
                    <a:pt x="5663" y="2832"/>
                  </a:lnTo>
                  <a:lnTo>
                    <a:pt x="5654" y="2537"/>
                  </a:lnTo>
                  <a:lnTo>
                    <a:pt x="5538" y="1983"/>
                  </a:lnTo>
                  <a:lnTo>
                    <a:pt x="5323" y="1474"/>
                  </a:lnTo>
                  <a:lnTo>
                    <a:pt x="5020" y="1028"/>
                  </a:lnTo>
                  <a:lnTo>
                    <a:pt x="4636" y="644"/>
                  </a:lnTo>
                  <a:lnTo>
                    <a:pt x="4180" y="340"/>
                  </a:lnTo>
                  <a:lnTo>
                    <a:pt x="3671" y="126"/>
                  </a:lnTo>
                  <a:lnTo>
                    <a:pt x="3117" y="10"/>
                  </a:lnTo>
                  <a:lnTo>
                    <a:pt x="2832" y="1"/>
                  </a:lnTo>
                  <a:close/>
                </a:path>
              </a:pathLst>
            </a:custGeom>
            <a:solidFill>
              <a:srgbClr val="021B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4" name="Google Shape;1814;p42"/>
          <p:cNvSpPr/>
          <p:nvPr/>
        </p:nvSpPr>
        <p:spPr>
          <a:xfrm>
            <a:off x="5594935" y="4320774"/>
            <a:ext cx="54728" cy="52950"/>
          </a:xfrm>
          <a:custGeom>
            <a:rect b="b" l="l" r="r" t="t"/>
            <a:pathLst>
              <a:path extrusionOk="0" h="1340" w="1385">
                <a:moveTo>
                  <a:pt x="465" y="0"/>
                </a:moveTo>
                <a:lnTo>
                  <a:pt x="429" y="18"/>
                </a:lnTo>
                <a:lnTo>
                  <a:pt x="402" y="107"/>
                </a:lnTo>
                <a:lnTo>
                  <a:pt x="411" y="411"/>
                </a:lnTo>
                <a:lnTo>
                  <a:pt x="429" y="482"/>
                </a:lnTo>
                <a:lnTo>
                  <a:pt x="384" y="500"/>
                </a:lnTo>
                <a:lnTo>
                  <a:pt x="116" y="732"/>
                </a:lnTo>
                <a:lnTo>
                  <a:pt x="9" y="893"/>
                </a:lnTo>
                <a:lnTo>
                  <a:pt x="0" y="929"/>
                </a:lnTo>
                <a:lnTo>
                  <a:pt x="18" y="973"/>
                </a:lnTo>
                <a:lnTo>
                  <a:pt x="125" y="1000"/>
                </a:lnTo>
                <a:lnTo>
                  <a:pt x="429" y="964"/>
                </a:lnTo>
                <a:lnTo>
                  <a:pt x="509" y="938"/>
                </a:lnTo>
                <a:lnTo>
                  <a:pt x="500" y="982"/>
                </a:lnTo>
                <a:lnTo>
                  <a:pt x="518" y="1188"/>
                </a:lnTo>
                <a:lnTo>
                  <a:pt x="572" y="1313"/>
                </a:lnTo>
                <a:lnTo>
                  <a:pt x="625" y="1340"/>
                </a:lnTo>
                <a:lnTo>
                  <a:pt x="679" y="1340"/>
                </a:lnTo>
                <a:lnTo>
                  <a:pt x="759" y="1250"/>
                </a:lnTo>
                <a:lnTo>
                  <a:pt x="831" y="1027"/>
                </a:lnTo>
                <a:lnTo>
                  <a:pt x="840" y="973"/>
                </a:lnTo>
                <a:lnTo>
                  <a:pt x="884" y="982"/>
                </a:lnTo>
                <a:lnTo>
                  <a:pt x="1206" y="982"/>
                </a:lnTo>
                <a:lnTo>
                  <a:pt x="1349" y="929"/>
                </a:lnTo>
                <a:lnTo>
                  <a:pt x="1375" y="902"/>
                </a:lnTo>
                <a:lnTo>
                  <a:pt x="1384" y="866"/>
                </a:lnTo>
                <a:lnTo>
                  <a:pt x="1322" y="804"/>
                </a:lnTo>
                <a:lnTo>
                  <a:pt x="1099" y="697"/>
                </a:lnTo>
                <a:lnTo>
                  <a:pt x="1036" y="679"/>
                </a:lnTo>
                <a:lnTo>
                  <a:pt x="1063" y="652"/>
                </a:lnTo>
                <a:lnTo>
                  <a:pt x="1179" y="473"/>
                </a:lnTo>
                <a:lnTo>
                  <a:pt x="1224" y="321"/>
                </a:lnTo>
                <a:lnTo>
                  <a:pt x="1215" y="250"/>
                </a:lnTo>
                <a:lnTo>
                  <a:pt x="1206" y="214"/>
                </a:lnTo>
                <a:lnTo>
                  <a:pt x="1152" y="188"/>
                </a:lnTo>
                <a:lnTo>
                  <a:pt x="1045" y="196"/>
                </a:lnTo>
                <a:lnTo>
                  <a:pt x="804" y="339"/>
                </a:lnTo>
                <a:lnTo>
                  <a:pt x="750" y="384"/>
                </a:lnTo>
                <a:lnTo>
                  <a:pt x="697" y="259"/>
                </a:lnTo>
                <a:lnTo>
                  <a:pt x="491" y="18"/>
                </a:lnTo>
                <a:lnTo>
                  <a:pt x="4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15" name="Google Shape;1815;p42"/>
          <p:cNvGrpSpPr/>
          <p:nvPr/>
        </p:nvGrpSpPr>
        <p:grpSpPr>
          <a:xfrm>
            <a:off x="1490865" y="1169555"/>
            <a:ext cx="1949235" cy="1520870"/>
            <a:chOff x="1490865" y="1169555"/>
            <a:chExt cx="1949235" cy="1520870"/>
          </a:xfrm>
        </p:grpSpPr>
        <p:grpSp>
          <p:nvGrpSpPr>
            <p:cNvPr id="1816" name="Google Shape;1816;p42"/>
            <p:cNvGrpSpPr/>
            <p:nvPr/>
          </p:nvGrpSpPr>
          <p:grpSpPr>
            <a:xfrm>
              <a:off x="1490865" y="1169555"/>
              <a:ext cx="1948321" cy="1520870"/>
              <a:chOff x="1490865" y="1169555"/>
              <a:chExt cx="1948321" cy="1520870"/>
            </a:xfrm>
          </p:grpSpPr>
          <p:sp>
            <p:nvSpPr>
              <p:cNvPr id="1817" name="Google Shape;1817;p42"/>
              <p:cNvSpPr/>
              <p:nvPr/>
            </p:nvSpPr>
            <p:spPr>
              <a:xfrm>
                <a:off x="1490865" y="1361745"/>
                <a:ext cx="1948321" cy="1328679"/>
              </a:xfrm>
              <a:custGeom>
                <a:rect b="b" l="l" r="r" t="t"/>
                <a:pathLst>
                  <a:path extrusionOk="0" h="25371" w="37203">
                    <a:moveTo>
                      <a:pt x="3439" y="1"/>
                    </a:moveTo>
                    <a:lnTo>
                      <a:pt x="3090" y="10"/>
                    </a:lnTo>
                    <a:lnTo>
                      <a:pt x="2421" y="153"/>
                    </a:lnTo>
                    <a:lnTo>
                      <a:pt x="1796" y="412"/>
                    </a:lnTo>
                    <a:lnTo>
                      <a:pt x="1251" y="787"/>
                    </a:lnTo>
                    <a:lnTo>
                      <a:pt x="786" y="1251"/>
                    </a:lnTo>
                    <a:lnTo>
                      <a:pt x="411" y="1796"/>
                    </a:lnTo>
                    <a:lnTo>
                      <a:pt x="152" y="2412"/>
                    </a:lnTo>
                    <a:lnTo>
                      <a:pt x="19" y="3091"/>
                    </a:lnTo>
                    <a:lnTo>
                      <a:pt x="1" y="3439"/>
                    </a:lnTo>
                    <a:lnTo>
                      <a:pt x="1" y="21933"/>
                    </a:lnTo>
                    <a:lnTo>
                      <a:pt x="19" y="22281"/>
                    </a:lnTo>
                    <a:lnTo>
                      <a:pt x="152" y="22960"/>
                    </a:lnTo>
                    <a:lnTo>
                      <a:pt x="411" y="23576"/>
                    </a:lnTo>
                    <a:lnTo>
                      <a:pt x="786" y="24121"/>
                    </a:lnTo>
                    <a:lnTo>
                      <a:pt x="1251" y="24594"/>
                    </a:lnTo>
                    <a:lnTo>
                      <a:pt x="1796" y="24960"/>
                    </a:lnTo>
                    <a:lnTo>
                      <a:pt x="2421" y="25219"/>
                    </a:lnTo>
                    <a:lnTo>
                      <a:pt x="3090" y="25362"/>
                    </a:lnTo>
                    <a:lnTo>
                      <a:pt x="3439" y="25371"/>
                    </a:lnTo>
                    <a:lnTo>
                      <a:pt x="33756" y="25371"/>
                    </a:lnTo>
                    <a:lnTo>
                      <a:pt x="34113" y="25362"/>
                    </a:lnTo>
                    <a:lnTo>
                      <a:pt x="34783" y="25219"/>
                    </a:lnTo>
                    <a:lnTo>
                      <a:pt x="35399" y="24960"/>
                    </a:lnTo>
                    <a:lnTo>
                      <a:pt x="35953" y="24594"/>
                    </a:lnTo>
                    <a:lnTo>
                      <a:pt x="36417" y="24121"/>
                    </a:lnTo>
                    <a:lnTo>
                      <a:pt x="36792" y="23576"/>
                    </a:lnTo>
                    <a:lnTo>
                      <a:pt x="37051" y="22960"/>
                    </a:lnTo>
                    <a:lnTo>
                      <a:pt x="37185" y="22281"/>
                    </a:lnTo>
                    <a:lnTo>
                      <a:pt x="37203" y="21933"/>
                    </a:lnTo>
                    <a:lnTo>
                      <a:pt x="37203" y="3439"/>
                    </a:lnTo>
                    <a:lnTo>
                      <a:pt x="37185" y="3091"/>
                    </a:lnTo>
                    <a:lnTo>
                      <a:pt x="37051" y="2412"/>
                    </a:lnTo>
                    <a:lnTo>
                      <a:pt x="36792" y="1796"/>
                    </a:lnTo>
                    <a:lnTo>
                      <a:pt x="36417" y="1251"/>
                    </a:lnTo>
                    <a:lnTo>
                      <a:pt x="35953" y="787"/>
                    </a:lnTo>
                    <a:lnTo>
                      <a:pt x="35399" y="412"/>
                    </a:lnTo>
                    <a:lnTo>
                      <a:pt x="34783" y="153"/>
                    </a:lnTo>
                    <a:lnTo>
                      <a:pt x="34113" y="10"/>
                    </a:lnTo>
                    <a:lnTo>
                      <a:pt x="337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2022610" y="1169555"/>
                <a:ext cx="884844" cy="329303"/>
              </a:xfrm>
              <a:custGeom>
                <a:rect b="b" l="l" r="r" t="t"/>
                <a:pathLst>
                  <a:path extrusionOk="0" h="6288" w="16896">
                    <a:moveTo>
                      <a:pt x="1268" y="1"/>
                    </a:moveTo>
                    <a:lnTo>
                      <a:pt x="991" y="54"/>
                    </a:lnTo>
                    <a:lnTo>
                      <a:pt x="741" y="170"/>
                    </a:lnTo>
                    <a:lnTo>
                      <a:pt x="518" y="322"/>
                    </a:lnTo>
                    <a:lnTo>
                      <a:pt x="322" y="510"/>
                    </a:lnTo>
                    <a:lnTo>
                      <a:pt x="170" y="742"/>
                    </a:lnTo>
                    <a:lnTo>
                      <a:pt x="63" y="992"/>
                    </a:lnTo>
                    <a:lnTo>
                      <a:pt x="0" y="1269"/>
                    </a:lnTo>
                    <a:lnTo>
                      <a:pt x="0" y="1412"/>
                    </a:lnTo>
                    <a:lnTo>
                      <a:pt x="0" y="4868"/>
                    </a:lnTo>
                    <a:lnTo>
                      <a:pt x="0" y="5010"/>
                    </a:lnTo>
                    <a:lnTo>
                      <a:pt x="63" y="5287"/>
                    </a:lnTo>
                    <a:lnTo>
                      <a:pt x="170" y="5546"/>
                    </a:lnTo>
                    <a:lnTo>
                      <a:pt x="322" y="5769"/>
                    </a:lnTo>
                    <a:lnTo>
                      <a:pt x="518" y="5966"/>
                    </a:lnTo>
                    <a:lnTo>
                      <a:pt x="741" y="6118"/>
                    </a:lnTo>
                    <a:lnTo>
                      <a:pt x="991" y="6225"/>
                    </a:lnTo>
                    <a:lnTo>
                      <a:pt x="1268" y="6278"/>
                    </a:lnTo>
                    <a:lnTo>
                      <a:pt x="1420" y="6287"/>
                    </a:lnTo>
                    <a:lnTo>
                      <a:pt x="15476" y="6287"/>
                    </a:lnTo>
                    <a:lnTo>
                      <a:pt x="15619" y="6278"/>
                    </a:lnTo>
                    <a:lnTo>
                      <a:pt x="15895" y="6225"/>
                    </a:lnTo>
                    <a:lnTo>
                      <a:pt x="16154" y="6118"/>
                    </a:lnTo>
                    <a:lnTo>
                      <a:pt x="16378" y="5966"/>
                    </a:lnTo>
                    <a:lnTo>
                      <a:pt x="16574" y="5769"/>
                    </a:lnTo>
                    <a:lnTo>
                      <a:pt x="16726" y="5546"/>
                    </a:lnTo>
                    <a:lnTo>
                      <a:pt x="16833" y="5287"/>
                    </a:lnTo>
                    <a:lnTo>
                      <a:pt x="16887" y="5010"/>
                    </a:lnTo>
                    <a:lnTo>
                      <a:pt x="16896" y="4868"/>
                    </a:lnTo>
                    <a:lnTo>
                      <a:pt x="16896" y="1412"/>
                    </a:lnTo>
                    <a:lnTo>
                      <a:pt x="16887" y="1269"/>
                    </a:lnTo>
                    <a:lnTo>
                      <a:pt x="16833" y="992"/>
                    </a:lnTo>
                    <a:lnTo>
                      <a:pt x="16726" y="742"/>
                    </a:lnTo>
                    <a:lnTo>
                      <a:pt x="16574" y="510"/>
                    </a:lnTo>
                    <a:lnTo>
                      <a:pt x="16378" y="322"/>
                    </a:lnTo>
                    <a:lnTo>
                      <a:pt x="16154" y="170"/>
                    </a:lnTo>
                    <a:lnTo>
                      <a:pt x="15895" y="54"/>
                    </a:lnTo>
                    <a:lnTo>
                      <a:pt x="1561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Mon</a:t>
                </a:r>
                <a:endParaRPr>
                  <a:solidFill>
                    <a:schemeClr val="lt1"/>
                  </a:solidFill>
                </a:endParaRPr>
              </a:p>
            </p:txBody>
          </p:sp>
          <p:sp>
            <p:nvSpPr>
              <p:cNvPr id="1819" name="Google Shape;1819;p42"/>
              <p:cNvSpPr txBox="1"/>
              <p:nvPr/>
            </p:nvSpPr>
            <p:spPr>
              <a:xfrm>
                <a:off x="1586775" y="1651250"/>
                <a:ext cx="17565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Mercury is the closest planet from the Sun and the smallest one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820" name="Google Shape;1820;p42"/>
            <p:cNvSpPr txBox="1"/>
            <p:nvPr/>
          </p:nvSpPr>
          <p:spPr>
            <a:xfrm>
              <a:off x="1492200" y="2290225"/>
              <a:ext cx="1947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08:00 - 13:00</a:t>
              </a:r>
              <a:endParaRPr/>
            </a:p>
          </p:txBody>
        </p:sp>
      </p:grpSp>
      <p:grpSp>
        <p:nvGrpSpPr>
          <p:cNvPr id="1821" name="Google Shape;1821;p42"/>
          <p:cNvGrpSpPr/>
          <p:nvPr/>
        </p:nvGrpSpPr>
        <p:grpSpPr>
          <a:xfrm>
            <a:off x="3598050" y="1169555"/>
            <a:ext cx="1947903" cy="1520870"/>
            <a:chOff x="3598050" y="1169555"/>
            <a:chExt cx="1947903" cy="1520870"/>
          </a:xfrm>
        </p:grpSpPr>
        <p:grpSp>
          <p:nvGrpSpPr>
            <p:cNvPr id="1822" name="Google Shape;1822;p42"/>
            <p:cNvGrpSpPr/>
            <p:nvPr/>
          </p:nvGrpSpPr>
          <p:grpSpPr>
            <a:xfrm>
              <a:off x="3598103" y="1169555"/>
              <a:ext cx="1947850" cy="1520870"/>
              <a:chOff x="3598103" y="1169555"/>
              <a:chExt cx="1947850" cy="1520870"/>
            </a:xfrm>
          </p:grpSpPr>
          <p:sp>
            <p:nvSpPr>
              <p:cNvPr id="1823" name="Google Shape;1823;p42"/>
              <p:cNvSpPr/>
              <p:nvPr/>
            </p:nvSpPr>
            <p:spPr>
              <a:xfrm>
                <a:off x="3598103" y="1361745"/>
                <a:ext cx="1947850" cy="1328679"/>
              </a:xfrm>
              <a:custGeom>
                <a:rect b="b" l="l" r="r" t="t"/>
                <a:pathLst>
                  <a:path extrusionOk="0" h="25371" w="37194">
                    <a:moveTo>
                      <a:pt x="3438" y="1"/>
                    </a:moveTo>
                    <a:lnTo>
                      <a:pt x="3081" y="10"/>
                    </a:lnTo>
                    <a:lnTo>
                      <a:pt x="2411" y="153"/>
                    </a:lnTo>
                    <a:lnTo>
                      <a:pt x="1795" y="412"/>
                    </a:lnTo>
                    <a:lnTo>
                      <a:pt x="1250" y="787"/>
                    </a:lnTo>
                    <a:lnTo>
                      <a:pt x="777" y="1251"/>
                    </a:lnTo>
                    <a:lnTo>
                      <a:pt x="411" y="1796"/>
                    </a:lnTo>
                    <a:lnTo>
                      <a:pt x="152" y="2412"/>
                    </a:lnTo>
                    <a:lnTo>
                      <a:pt x="9" y="3091"/>
                    </a:lnTo>
                    <a:lnTo>
                      <a:pt x="0" y="3439"/>
                    </a:lnTo>
                    <a:lnTo>
                      <a:pt x="0" y="21933"/>
                    </a:lnTo>
                    <a:lnTo>
                      <a:pt x="9" y="22281"/>
                    </a:lnTo>
                    <a:lnTo>
                      <a:pt x="152" y="22960"/>
                    </a:lnTo>
                    <a:lnTo>
                      <a:pt x="411" y="23576"/>
                    </a:lnTo>
                    <a:lnTo>
                      <a:pt x="777" y="24121"/>
                    </a:lnTo>
                    <a:lnTo>
                      <a:pt x="1250" y="24594"/>
                    </a:lnTo>
                    <a:lnTo>
                      <a:pt x="1795" y="24960"/>
                    </a:lnTo>
                    <a:lnTo>
                      <a:pt x="2411" y="25219"/>
                    </a:lnTo>
                    <a:lnTo>
                      <a:pt x="3081" y="25362"/>
                    </a:lnTo>
                    <a:lnTo>
                      <a:pt x="3438" y="25371"/>
                    </a:lnTo>
                    <a:lnTo>
                      <a:pt x="33755" y="25371"/>
                    </a:lnTo>
                    <a:lnTo>
                      <a:pt x="34113" y="25362"/>
                    </a:lnTo>
                    <a:lnTo>
                      <a:pt x="34782" y="25219"/>
                    </a:lnTo>
                    <a:lnTo>
                      <a:pt x="35398" y="24960"/>
                    </a:lnTo>
                    <a:lnTo>
                      <a:pt x="35943" y="24594"/>
                    </a:lnTo>
                    <a:lnTo>
                      <a:pt x="36416" y="24121"/>
                    </a:lnTo>
                    <a:lnTo>
                      <a:pt x="36783" y="23576"/>
                    </a:lnTo>
                    <a:lnTo>
                      <a:pt x="37042" y="22960"/>
                    </a:lnTo>
                    <a:lnTo>
                      <a:pt x="37184" y="22281"/>
                    </a:lnTo>
                    <a:lnTo>
                      <a:pt x="37193" y="21933"/>
                    </a:lnTo>
                    <a:lnTo>
                      <a:pt x="37193" y="3439"/>
                    </a:lnTo>
                    <a:lnTo>
                      <a:pt x="37184" y="3091"/>
                    </a:lnTo>
                    <a:lnTo>
                      <a:pt x="37042" y="2412"/>
                    </a:lnTo>
                    <a:lnTo>
                      <a:pt x="36783" y="1796"/>
                    </a:lnTo>
                    <a:lnTo>
                      <a:pt x="36416" y="1251"/>
                    </a:lnTo>
                    <a:lnTo>
                      <a:pt x="35943" y="787"/>
                    </a:lnTo>
                    <a:lnTo>
                      <a:pt x="35398" y="412"/>
                    </a:lnTo>
                    <a:lnTo>
                      <a:pt x="34782" y="153"/>
                    </a:lnTo>
                    <a:lnTo>
                      <a:pt x="34113" y="10"/>
                    </a:lnTo>
                    <a:lnTo>
                      <a:pt x="3375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4129796" y="1169555"/>
                <a:ext cx="884425" cy="329303"/>
              </a:xfrm>
              <a:custGeom>
                <a:rect b="b" l="l" r="r" t="t"/>
                <a:pathLst>
                  <a:path extrusionOk="0" h="6288" w="16888">
                    <a:moveTo>
                      <a:pt x="1269" y="1"/>
                    </a:moveTo>
                    <a:lnTo>
                      <a:pt x="992" y="54"/>
                    </a:lnTo>
                    <a:lnTo>
                      <a:pt x="733" y="170"/>
                    </a:lnTo>
                    <a:lnTo>
                      <a:pt x="509" y="322"/>
                    </a:lnTo>
                    <a:lnTo>
                      <a:pt x="322" y="510"/>
                    </a:lnTo>
                    <a:lnTo>
                      <a:pt x="161" y="742"/>
                    </a:lnTo>
                    <a:lnTo>
                      <a:pt x="54" y="992"/>
                    </a:lnTo>
                    <a:lnTo>
                      <a:pt x="0" y="1269"/>
                    </a:lnTo>
                    <a:lnTo>
                      <a:pt x="0" y="1412"/>
                    </a:lnTo>
                    <a:lnTo>
                      <a:pt x="0" y="4868"/>
                    </a:lnTo>
                    <a:lnTo>
                      <a:pt x="0" y="5010"/>
                    </a:lnTo>
                    <a:lnTo>
                      <a:pt x="54" y="5287"/>
                    </a:lnTo>
                    <a:lnTo>
                      <a:pt x="161" y="5546"/>
                    </a:lnTo>
                    <a:lnTo>
                      <a:pt x="322" y="5769"/>
                    </a:lnTo>
                    <a:lnTo>
                      <a:pt x="509" y="5966"/>
                    </a:lnTo>
                    <a:lnTo>
                      <a:pt x="733" y="6118"/>
                    </a:lnTo>
                    <a:lnTo>
                      <a:pt x="992" y="6225"/>
                    </a:lnTo>
                    <a:lnTo>
                      <a:pt x="1269" y="6278"/>
                    </a:lnTo>
                    <a:lnTo>
                      <a:pt x="1411" y="6287"/>
                    </a:lnTo>
                    <a:lnTo>
                      <a:pt x="15476" y="6287"/>
                    </a:lnTo>
                    <a:lnTo>
                      <a:pt x="15619" y="6278"/>
                    </a:lnTo>
                    <a:lnTo>
                      <a:pt x="15896" y="6225"/>
                    </a:lnTo>
                    <a:lnTo>
                      <a:pt x="16146" y="6118"/>
                    </a:lnTo>
                    <a:lnTo>
                      <a:pt x="16378" y="5966"/>
                    </a:lnTo>
                    <a:lnTo>
                      <a:pt x="16566" y="5769"/>
                    </a:lnTo>
                    <a:lnTo>
                      <a:pt x="16717" y="5546"/>
                    </a:lnTo>
                    <a:lnTo>
                      <a:pt x="16833" y="5287"/>
                    </a:lnTo>
                    <a:lnTo>
                      <a:pt x="16887" y="5010"/>
                    </a:lnTo>
                    <a:lnTo>
                      <a:pt x="16887" y="4868"/>
                    </a:lnTo>
                    <a:lnTo>
                      <a:pt x="16887" y="1412"/>
                    </a:lnTo>
                    <a:lnTo>
                      <a:pt x="16887" y="1269"/>
                    </a:lnTo>
                    <a:lnTo>
                      <a:pt x="16833" y="992"/>
                    </a:lnTo>
                    <a:lnTo>
                      <a:pt x="16717" y="742"/>
                    </a:lnTo>
                    <a:lnTo>
                      <a:pt x="16566" y="510"/>
                    </a:lnTo>
                    <a:lnTo>
                      <a:pt x="16378" y="322"/>
                    </a:lnTo>
                    <a:lnTo>
                      <a:pt x="16146" y="170"/>
                    </a:lnTo>
                    <a:lnTo>
                      <a:pt x="15896" y="54"/>
                    </a:lnTo>
                    <a:lnTo>
                      <a:pt x="156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Tue</a:t>
                </a:r>
                <a:endParaRPr/>
              </a:p>
            </p:txBody>
          </p:sp>
          <p:sp>
            <p:nvSpPr>
              <p:cNvPr id="1825" name="Google Shape;1825;p42"/>
              <p:cNvSpPr txBox="1"/>
              <p:nvPr/>
            </p:nvSpPr>
            <p:spPr>
              <a:xfrm>
                <a:off x="3693750" y="1651250"/>
                <a:ext cx="17565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Saturn is composed mostly of hydrogen and also helium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826" name="Google Shape;1826;p42"/>
            <p:cNvSpPr txBox="1"/>
            <p:nvPr/>
          </p:nvSpPr>
          <p:spPr>
            <a:xfrm>
              <a:off x="3598050" y="2290225"/>
              <a:ext cx="1947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08:00 - 11:00</a:t>
              </a:r>
              <a:endParaRPr/>
            </a:p>
          </p:txBody>
        </p:sp>
      </p:grpSp>
      <p:grpSp>
        <p:nvGrpSpPr>
          <p:cNvPr id="1827" name="Google Shape;1827;p42"/>
          <p:cNvGrpSpPr/>
          <p:nvPr/>
        </p:nvGrpSpPr>
        <p:grpSpPr>
          <a:xfrm>
            <a:off x="4904650" y="2961520"/>
            <a:ext cx="1947900" cy="1520880"/>
            <a:chOff x="4904650" y="2961520"/>
            <a:chExt cx="1947900" cy="1520880"/>
          </a:xfrm>
        </p:grpSpPr>
        <p:grpSp>
          <p:nvGrpSpPr>
            <p:cNvPr id="1828" name="Google Shape;1828;p42"/>
            <p:cNvGrpSpPr/>
            <p:nvPr/>
          </p:nvGrpSpPr>
          <p:grpSpPr>
            <a:xfrm>
              <a:off x="4904686" y="2961520"/>
              <a:ext cx="1947850" cy="1520870"/>
              <a:chOff x="4904686" y="2961520"/>
              <a:chExt cx="1947850" cy="1520870"/>
            </a:xfrm>
          </p:grpSpPr>
          <p:sp>
            <p:nvSpPr>
              <p:cNvPr id="1829" name="Google Shape;1829;p42"/>
              <p:cNvSpPr/>
              <p:nvPr/>
            </p:nvSpPr>
            <p:spPr>
              <a:xfrm>
                <a:off x="5821108" y="4328874"/>
                <a:ext cx="122141" cy="118229"/>
              </a:xfrm>
              <a:custGeom>
                <a:rect b="b" l="l" r="r" t="t"/>
                <a:pathLst>
                  <a:path extrusionOk="0" h="2992" w="3091">
                    <a:moveTo>
                      <a:pt x="1036" y="0"/>
                    </a:moveTo>
                    <a:lnTo>
                      <a:pt x="956" y="36"/>
                    </a:lnTo>
                    <a:lnTo>
                      <a:pt x="902" y="242"/>
                    </a:lnTo>
                    <a:lnTo>
                      <a:pt x="929" y="911"/>
                    </a:lnTo>
                    <a:lnTo>
                      <a:pt x="947" y="1072"/>
                    </a:lnTo>
                    <a:lnTo>
                      <a:pt x="858" y="1126"/>
                    </a:lnTo>
                    <a:lnTo>
                      <a:pt x="420" y="1483"/>
                    </a:lnTo>
                    <a:lnTo>
                      <a:pt x="125" y="1813"/>
                    </a:lnTo>
                    <a:lnTo>
                      <a:pt x="27" y="1992"/>
                    </a:lnTo>
                    <a:lnTo>
                      <a:pt x="0" y="2072"/>
                    </a:lnTo>
                    <a:lnTo>
                      <a:pt x="45" y="2179"/>
                    </a:lnTo>
                    <a:lnTo>
                      <a:pt x="277" y="2242"/>
                    </a:lnTo>
                    <a:lnTo>
                      <a:pt x="965" y="2144"/>
                    </a:lnTo>
                    <a:lnTo>
                      <a:pt x="1134" y="2099"/>
                    </a:lnTo>
                    <a:lnTo>
                      <a:pt x="1126" y="2197"/>
                    </a:lnTo>
                    <a:lnTo>
                      <a:pt x="1161" y="2662"/>
                    </a:lnTo>
                    <a:lnTo>
                      <a:pt x="1242" y="2867"/>
                    </a:lnTo>
                    <a:lnTo>
                      <a:pt x="1331" y="2956"/>
                    </a:lnTo>
                    <a:lnTo>
                      <a:pt x="1393" y="2983"/>
                    </a:lnTo>
                    <a:lnTo>
                      <a:pt x="1456" y="2992"/>
                    </a:lnTo>
                    <a:lnTo>
                      <a:pt x="1563" y="2956"/>
                    </a:lnTo>
                    <a:lnTo>
                      <a:pt x="1688" y="2778"/>
                    </a:lnTo>
                    <a:lnTo>
                      <a:pt x="1849" y="2286"/>
                    </a:lnTo>
                    <a:lnTo>
                      <a:pt x="1867" y="2170"/>
                    </a:lnTo>
                    <a:lnTo>
                      <a:pt x="1965" y="2188"/>
                    </a:lnTo>
                    <a:lnTo>
                      <a:pt x="2483" y="2197"/>
                    </a:lnTo>
                    <a:lnTo>
                      <a:pt x="2858" y="2135"/>
                    </a:lnTo>
                    <a:lnTo>
                      <a:pt x="3010" y="2063"/>
                    </a:lnTo>
                    <a:lnTo>
                      <a:pt x="3072" y="2019"/>
                    </a:lnTo>
                    <a:lnTo>
                      <a:pt x="3090" y="1929"/>
                    </a:lnTo>
                    <a:lnTo>
                      <a:pt x="2956" y="1786"/>
                    </a:lnTo>
                    <a:lnTo>
                      <a:pt x="2447" y="1554"/>
                    </a:lnTo>
                    <a:lnTo>
                      <a:pt x="2313" y="1510"/>
                    </a:lnTo>
                    <a:lnTo>
                      <a:pt x="2376" y="1447"/>
                    </a:lnTo>
                    <a:lnTo>
                      <a:pt x="2644" y="1054"/>
                    </a:lnTo>
                    <a:lnTo>
                      <a:pt x="2724" y="804"/>
                    </a:lnTo>
                    <a:lnTo>
                      <a:pt x="2733" y="634"/>
                    </a:lnTo>
                    <a:lnTo>
                      <a:pt x="2715" y="554"/>
                    </a:lnTo>
                    <a:lnTo>
                      <a:pt x="2688" y="483"/>
                    </a:lnTo>
                    <a:lnTo>
                      <a:pt x="2581" y="411"/>
                    </a:lnTo>
                    <a:lnTo>
                      <a:pt x="2340" y="447"/>
                    </a:lnTo>
                    <a:lnTo>
                      <a:pt x="1804" y="759"/>
                    </a:lnTo>
                    <a:lnTo>
                      <a:pt x="1688" y="849"/>
                    </a:lnTo>
                    <a:lnTo>
                      <a:pt x="1652" y="777"/>
                    </a:lnTo>
                    <a:lnTo>
                      <a:pt x="1429" y="411"/>
                    </a:lnTo>
                    <a:lnTo>
                      <a:pt x="1215" y="143"/>
                    </a:lnTo>
                    <a:lnTo>
                      <a:pt x="1099" y="36"/>
                    </a:lnTo>
                    <a:lnTo>
                      <a:pt x="10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4904686" y="3153710"/>
                <a:ext cx="1947850" cy="1328679"/>
              </a:xfrm>
              <a:custGeom>
                <a:rect b="b" l="l" r="r" t="t"/>
                <a:pathLst>
                  <a:path extrusionOk="0" h="25371" w="37194">
                    <a:moveTo>
                      <a:pt x="3438" y="1"/>
                    </a:moveTo>
                    <a:lnTo>
                      <a:pt x="3081" y="10"/>
                    </a:lnTo>
                    <a:lnTo>
                      <a:pt x="2412" y="152"/>
                    </a:lnTo>
                    <a:lnTo>
                      <a:pt x="1795" y="411"/>
                    </a:lnTo>
                    <a:lnTo>
                      <a:pt x="1242" y="786"/>
                    </a:lnTo>
                    <a:lnTo>
                      <a:pt x="777" y="1251"/>
                    </a:lnTo>
                    <a:lnTo>
                      <a:pt x="411" y="1796"/>
                    </a:lnTo>
                    <a:lnTo>
                      <a:pt x="143" y="2421"/>
                    </a:lnTo>
                    <a:lnTo>
                      <a:pt x="9" y="3090"/>
                    </a:lnTo>
                    <a:lnTo>
                      <a:pt x="0" y="3439"/>
                    </a:lnTo>
                    <a:lnTo>
                      <a:pt x="0" y="21933"/>
                    </a:lnTo>
                    <a:lnTo>
                      <a:pt x="9" y="22290"/>
                    </a:lnTo>
                    <a:lnTo>
                      <a:pt x="143" y="22960"/>
                    </a:lnTo>
                    <a:lnTo>
                      <a:pt x="411" y="23576"/>
                    </a:lnTo>
                    <a:lnTo>
                      <a:pt x="777" y="24120"/>
                    </a:lnTo>
                    <a:lnTo>
                      <a:pt x="1242" y="24594"/>
                    </a:lnTo>
                    <a:lnTo>
                      <a:pt x="1795" y="24960"/>
                    </a:lnTo>
                    <a:lnTo>
                      <a:pt x="2412" y="25228"/>
                    </a:lnTo>
                    <a:lnTo>
                      <a:pt x="3081" y="25362"/>
                    </a:lnTo>
                    <a:lnTo>
                      <a:pt x="3438" y="25371"/>
                    </a:lnTo>
                    <a:lnTo>
                      <a:pt x="33756" y="25371"/>
                    </a:lnTo>
                    <a:lnTo>
                      <a:pt x="34104" y="25362"/>
                    </a:lnTo>
                    <a:lnTo>
                      <a:pt x="34783" y="25228"/>
                    </a:lnTo>
                    <a:lnTo>
                      <a:pt x="35399" y="24960"/>
                    </a:lnTo>
                    <a:lnTo>
                      <a:pt x="35944" y="24594"/>
                    </a:lnTo>
                    <a:lnTo>
                      <a:pt x="36417" y="24120"/>
                    </a:lnTo>
                    <a:lnTo>
                      <a:pt x="36783" y="23576"/>
                    </a:lnTo>
                    <a:lnTo>
                      <a:pt x="37042" y="22960"/>
                    </a:lnTo>
                    <a:lnTo>
                      <a:pt x="37185" y="22290"/>
                    </a:lnTo>
                    <a:lnTo>
                      <a:pt x="37194" y="21933"/>
                    </a:lnTo>
                    <a:lnTo>
                      <a:pt x="37194" y="3439"/>
                    </a:lnTo>
                    <a:lnTo>
                      <a:pt x="37185" y="3090"/>
                    </a:lnTo>
                    <a:lnTo>
                      <a:pt x="37042" y="2421"/>
                    </a:lnTo>
                    <a:lnTo>
                      <a:pt x="36783" y="1796"/>
                    </a:lnTo>
                    <a:lnTo>
                      <a:pt x="36417" y="1251"/>
                    </a:lnTo>
                    <a:lnTo>
                      <a:pt x="35944" y="786"/>
                    </a:lnTo>
                    <a:lnTo>
                      <a:pt x="35399" y="411"/>
                    </a:lnTo>
                    <a:lnTo>
                      <a:pt x="34783" y="152"/>
                    </a:lnTo>
                    <a:lnTo>
                      <a:pt x="34104" y="10"/>
                    </a:lnTo>
                    <a:lnTo>
                      <a:pt x="337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5435908" y="2961520"/>
                <a:ext cx="884896" cy="329303"/>
              </a:xfrm>
              <a:custGeom>
                <a:rect b="b" l="l" r="r" t="t"/>
                <a:pathLst>
                  <a:path extrusionOk="0" h="6288" w="16897">
                    <a:moveTo>
                      <a:pt x="1278" y="0"/>
                    </a:moveTo>
                    <a:lnTo>
                      <a:pt x="1001" y="63"/>
                    </a:lnTo>
                    <a:lnTo>
                      <a:pt x="742" y="170"/>
                    </a:lnTo>
                    <a:lnTo>
                      <a:pt x="519" y="322"/>
                    </a:lnTo>
                    <a:lnTo>
                      <a:pt x="322" y="509"/>
                    </a:lnTo>
                    <a:lnTo>
                      <a:pt x="171" y="742"/>
                    </a:lnTo>
                    <a:lnTo>
                      <a:pt x="63" y="992"/>
                    </a:lnTo>
                    <a:lnTo>
                      <a:pt x="10" y="1268"/>
                    </a:lnTo>
                    <a:lnTo>
                      <a:pt x="1" y="1420"/>
                    </a:lnTo>
                    <a:lnTo>
                      <a:pt x="1" y="4867"/>
                    </a:lnTo>
                    <a:lnTo>
                      <a:pt x="10" y="5010"/>
                    </a:lnTo>
                    <a:lnTo>
                      <a:pt x="63" y="5296"/>
                    </a:lnTo>
                    <a:lnTo>
                      <a:pt x="171" y="5546"/>
                    </a:lnTo>
                    <a:lnTo>
                      <a:pt x="322" y="5769"/>
                    </a:lnTo>
                    <a:lnTo>
                      <a:pt x="519" y="5966"/>
                    </a:lnTo>
                    <a:lnTo>
                      <a:pt x="742" y="6117"/>
                    </a:lnTo>
                    <a:lnTo>
                      <a:pt x="1001" y="6225"/>
                    </a:lnTo>
                    <a:lnTo>
                      <a:pt x="1278" y="6278"/>
                    </a:lnTo>
                    <a:lnTo>
                      <a:pt x="1421" y="6287"/>
                    </a:lnTo>
                    <a:lnTo>
                      <a:pt x="15485" y="6287"/>
                    </a:lnTo>
                    <a:lnTo>
                      <a:pt x="15628" y="6278"/>
                    </a:lnTo>
                    <a:lnTo>
                      <a:pt x="15905" y="6225"/>
                    </a:lnTo>
                    <a:lnTo>
                      <a:pt x="16155" y="6117"/>
                    </a:lnTo>
                    <a:lnTo>
                      <a:pt x="16387" y="5966"/>
                    </a:lnTo>
                    <a:lnTo>
                      <a:pt x="16575" y="5769"/>
                    </a:lnTo>
                    <a:lnTo>
                      <a:pt x="16727" y="5546"/>
                    </a:lnTo>
                    <a:lnTo>
                      <a:pt x="16834" y="5296"/>
                    </a:lnTo>
                    <a:lnTo>
                      <a:pt x="16896" y="5010"/>
                    </a:lnTo>
                    <a:lnTo>
                      <a:pt x="16896" y="4867"/>
                    </a:lnTo>
                    <a:lnTo>
                      <a:pt x="16896" y="1420"/>
                    </a:lnTo>
                    <a:lnTo>
                      <a:pt x="16896" y="1268"/>
                    </a:lnTo>
                    <a:lnTo>
                      <a:pt x="16834" y="992"/>
                    </a:lnTo>
                    <a:lnTo>
                      <a:pt x="16727" y="742"/>
                    </a:lnTo>
                    <a:lnTo>
                      <a:pt x="16575" y="509"/>
                    </a:lnTo>
                    <a:lnTo>
                      <a:pt x="16387" y="322"/>
                    </a:lnTo>
                    <a:lnTo>
                      <a:pt x="16155" y="170"/>
                    </a:lnTo>
                    <a:lnTo>
                      <a:pt x="15905" y="63"/>
                    </a:lnTo>
                    <a:lnTo>
                      <a:pt x="1562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Fri</a:t>
                </a:r>
                <a:endParaRPr/>
              </a:p>
            </p:txBody>
          </p:sp>
          <p:sp>
            <p:nvSpPr>
              <p:cNvPr id="1832" name="Google Shape;1832;p42"/>
              <p:cNvSpPr txBox="1"/>
              <p:nvPr/>
            </p:nvSpPr>
            <p:spPr>
              <a:xfrm>
                <a:off x="5003925" y="3443225"/>
                <a:ext cx="17565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Earth is the third planet from the Sun and the one where we live on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833" name="Google Shape;1833;p42"/>
            <p:cNvSpPr txBox="1"/>
            <p:nvPr/>
          </p:nvSpPr>
          <p:spPr>
            <a:xfrm>
              <a:off x="4904650" y="4082200"/>
              <a:ext cx="1947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08:00 - 12:00</a:t>
              </a:r>
              <a:endParaRPr/>
            </a:p>
          </p:txBody>
        </p:sp>
      </p:grpSp>
      <p:grpSp>
        <p:nvGrpSpPr>
          <p:cNvPr id="1834" name="Google Shape;1834;p42"/>
          <p:cNvGrpSpPr/>
          <p:nvPr/>
        </p:nvGrpSpPr>
        <p:grpSpPr>
          <a:xfrm>
            <a:off x="5703950" y="1169555"/>
            <a:ext cx="1949189" cy="1520870"/>
            <a:chOff x="5703950" y="1169555"/>
            <a:chExt cx="1949189" cy="1520870"/>
          </a:xfrm>
        </p:grpSpPr>
        <p:grpSp>
          <p:nvGrpSpPr>
            <p:cNvPr id="1835" name="Google Shape;1835;p42"/>
            <p:cNvGrpSpPr/>
            <p:nvPr/>
          </p:nvGrpSpPr>
          <p:grpSpPr>
            <a:xfrm>
              <a:off x="5704818" y="1169555"/>
              <a:ext cx="1948321" cy="1520870"/>
              <a:chOff x="5704818" y="1169555"/>
              <a:chExt cx="1948321" cy="1520870"/>
            </a:xfrm>
          </p:grpSpPr>
          <p:sp>
            <p:nvSpPr>
              <p:cNvPr id="1836" name="Google Shape;1836;p42"/>
              <p:cNvSpPr/>
              <p:nvPr/>
            </p:nvSpPr>
            <p:spPr>
              <a:xfrm>
                <a:off x="5704818" y="1361745"/>
                <a:ext cx="1948321" cy="1328679"/>
              </a:xfrm>
              <a:custGeom>
                <a:rect b="b" l="l" r="r" t="t"/>
                <a:pathLst>
                  <a:path extrusionOk="0" h="25371" w="37203">
                    <a:moveTo>
                      <a:pt x="3448" y="1"/>
                    </a:moveTo>
                    <a:lnTo>
                      <a:pt x="3090" y="10"/>
                    </a:lnTo>
                    <a:lnTo>
                      <a:pt x="2421" y="153"/>
                    </a:lnTo>
                    <a:lnTo>
                      <a:pt x="1804" y="412"/>
                    </a:lnTo>
                    <a:lnTo>
                      <a:pt x="1251" y="787"/>
                    </a:lnTo>
                    <a:lnTo>
                      <a:pt x="786" y="1251"/>
                    </a:lnTo>
                    <a:lnTo>
                      <a:pt x="411" y="1796"/>
                    </a:lnTo>
                    <a:lnTo>
                      <a:pt x="152" y="2412"/>
                    </a:lnTo>
                    <a:lnTo>
                      <a:pt x="18" y="3091"/>
                    </a:lnTo>
                    <a:lnTo>
                      <a:pt x="1" y="3439"/>
                    </a:lnTo>
                    <a:lnTo>
                      <a:pt x="1" y="21933"/>
                    </a:lnTo>
                    <a:lnTo>
                      <a:pt x="18" y="22281"/>
                    </a:lnTo>
                    <a:lnTo>
                      <a:pt x="152" y="22960"/>
                    </a:lnTo>
                    <a:lnTo>
                      <a:pt x="411" y="23576"/>
                    </a:lnTo>
                    <a:lnTo>
                      <a:pt x="786" y="24121"/>
                    </a:lnTo>
                    <a:lnTo>
                      <a:pt x="1251" y="24594"/>
                    </a:lnTo>
                    <a:lnTo>
                      <a:pt x="1804" y="24960"/>
                    </a:lnTo>
                    <a:lnTo>
                      <a:pt x="2421" y="25219"/>
                    </a:lnTo>
                    <a:lnTo>
                      <a:pt x="3090" y="25362"/>
                    </a:lnTo>
                    <a:lnTo>
                      <a:pt x="3448" y="25371"/>
                    </a:lnTo>
                    <a:lnTo>
                      <a:pt x="33765" y="25371"/>
                    </a:lnTo>
                    <a:lnTo>
                      <a:pt x="34113" y="25362"/>
                    </a:lnTo>
                    <a:lnTo>
                      <a:pt x="34783" y="25219"/>
                    </a:lnTo>
                    <a:lnTo>
                      <a:pt x="35399" y="24960"/>
                    </a:lnTo>
                    <a:lnTo>
                      <a:pt x="35953" y="24594"/>
                    </a:lnTo>
                    <a:lnTo>
                      <a:pt x="36417" y="24121"/>
                    </a:lnTo>
                    <a:lnTo>
                      <a:pt x="36792" y="23576"/>
                    </a:lnTo>
                    <a:lnTo>
                      <a:pt x="37051" y="22960"/>
                    </a:lnTo>
                    <a:lnTo>
                      <a:pt x="37185" y="22281"/>
                    </a:lnTo>
                    <a:lnTo>
                      <a:pt x="37203" y="21933"/>
                    </a:lnTo>
                    <a:lnTo>
                      <a:pt x="37203" y="3439"/>
                    </a:lnTo>
                    <a:lnTo>
                      <a:pt x="37185" y="3091"/>
                    </a:lnTo>
                    <a:lnTo>
                      <a:pt x="37051" y="2412"/>
                    </a:lnTo>
                    <a:lnTo>
                      <a:pt x="36792" y="1796"/>
                    </a:lnTo>
                    <a:lnTo>
                      <a:pt x="36417" y="1251"/>
                    </a:lnTo>
                    <a:lnTo>
                      <a:pt x="35953" y="787"/>
                    </a:lnTo>
                    <a:lnTo>
                      <a:pt x="35399" y="412"/>
                    </a:lnTo>
                    <a:lnTo>
                      <a:pt x="34783" y="153"/>
                    </a:lnTo>
                    <a:lnTo>
                      <a:pt x="34113" y="10"/>
                    </a:lnTo>
                    <a:lnTo>
                      <a:pt x="3376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7" name="Google Shape;1837;p42"/>
              <p:cNvSpPr/>
              <p:nvPr/>
            </p:nvSpPr>
            <p:spPr>
              <a:xfrm>
                <a:off x="6139263" y="1169555"/>
                <a:ext cx="1079398" cy="329303"/>
              </a:xfrm>
              <a:custGeom>
                <a:rect b="b" l="l" r="r" t="t"/>
                <a:pathLst>
                  <a:path extrusionOk="0" h="6288" w="20611">
                    <a:moveTo>
                      <a:pt x="1554" y="1"/>
                    </a:moveTo>
                    <a:lnTo>
                      <a:pt x="1215" y="54"/>
                    </a:lnTo>
                    <a:lnTo>
                      <a:pt x="902" y="170"/>
                    </a:lnTo>
                    <a:lnTo>
                      <a:pt x="626" y="322"/>
                    </a:lnTo>
                    <a:lnTo>
                      <a:pt x="393" y="510"/>
                    </a:lnTo>
                    <a:lnTo>
                      <a:pt x="206" y="742"/>
                    </a:lnTo>
                    <a:lnTo>
                      <a:pt x="72" y="992"/>
                    </a:lnTo>
                    <a:lnTo>
                      <a:pt x="9" y="1269"/>
                    </a:lnTo>
                    <a:lnTo>
                      <a:pt x="1" y="1412"/>
                    </a:lnTo>
                    <a:lnTo>
                      <a:pt x="1" y="4868"/>
                    </a:lnTo>
                    <a:lnTo>
                      <a:pt x="9" y="5010"/>
                    </a:lnTo>
                    <a:lnTo>
                      <a:pt x="72" y="5287"/>
                    </a:lnTo>
                    <a:lnTo>
                      <a:pt x="206" y="5546"/>
                    </a:lnTo>
                    <a:lnTo>
                      <a:pt x="393" y="5769"/>
                    </a:lnTo>
                    <a:lnTo>
                      <a:pt x="626" y="5966"/>
                    </a:lnTo>
                    <a:lnTo>
                      <a:pt x="902" y="6118"/>
                    </a:lnTo>
                    <a:lnTo>
                      <a:pt x="1215" y="6225"/>
                    </a:lnTo>
                    <a:lnTo>
                      <a:pt x="1554" y="6278"/>
                    </a:lnTo>
                    <a:lnTo>
                      <a:pt x="1733" y="6287"/>
                    </a:lnTo>
                    <a:lnTo>
                      <a:pt x="18878" y="6287"/>
                    </a:lnTo>
                    <a:lnTo>
                      <a:pt x="19057" y="6278"/>
                    </a:lnTo>
                    <a:lnTo>
                      <a:pt x="19396" y="6225"/>
                    </a:lnTo>
                    <a:lnTo>
                      <a:pt x="19709" y="6118"/>
                    </a:lnTo>
                    <a:lnTo>
                      <a:pt x="19986" y="5966"/>
                    </a:lnTo>
                    <a:lnTo>
                      <a:pt x="20218" y="5769"/>
                    </a:lnTo>
                    <a:lnTo>
                      <a:pt x="20406" y="5546"/>
                    </a:lnTo>
                    <a:lnTo>
                      <a:pt x="20539" y="5287"/>
                    </a:lnTo>
                    <a:lnTo>
                      <a:pt x="20602" y="5010"/>
                    </a:lnTo>
                    <a:lnTo>
                      <a:pt x="20611" y="4868"/>
                    </a:lnTo>
                    <a:lnTo>
                      <a:pt x="20611" y="1412"/>
                    </a:lnTo>
                    <a:lnTo>
                      <a:pt x="20602" y="1269"/>
                    </a:lnTo>
                    <a:lnTo>
                      <a:pt x="20539" y="992"/>
                    </a:lnTo>
                    <a:lnTo>
                      <a:pt x="20406" y="742"/>
                    </a:lnTo>
                    <a:lnTo>
                      <a:pt x="20218" y="510"/>
                    </a:lnTo>
                    <a:lnTo>
                      <a:pt x="19986" y="322"/>
                    </a:lnTo>
                    <a:lnTo>
                      <a:pt x="19709" y="170"/>
                    </a:lnTo>
                    <a:lnTo>
                      <a:pt x="19396" y="54"/>
                    </a:lnTo>
                    <a:lnTo>
                      <a:pt x="1905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Wed</a:t>
                </a:r>
                <a:endParaRPr/>
              </a:p>
            </p:txBody>
          </p:sp>
          <p:sp>
            <p:nvSpPr>
              <p:cNvPr id="1838" name="Google Shape;1838;p42"/>
              <p:cNvSpPr txBox="1"/>
              <p:nvPr/>
            </p:nvSpPr>
            <p:spPr>
              <a:xfrm>
                <a:off x="5800775" y="1651250"/>
                <a:ext cx="17565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It’s the fifth planet from </a:t>
                </a: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the Sun</a:t>
                </a: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 and the largest in the Solar System</a:t>
                </a:r>
                <a:endParaRPr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839" name="Google Shape;1839;p42"/>
            <p:cNvSpPr txBox="1"/>
            <p:nvPr/>
          </p:nvSpPr>
          <p:spPr>
            <a:xfrm>
              <a:off x="5703950" y="2290225"/>
              <a:ext cx="1947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:00 - 14:00</a:t>
              </a:r>
              <a:endParaRPr/>
            </a:p>
          </p:txBody>
        </p:sp>
      </p:grpSp>
      <p:grpSp>
        <p:nvGrpSpPr>
          <p:cNvPr id="1840" name="Google Shape;1840;p42"/>
          <p:cNvGrpSpPr/>
          <p:nvPr/>
        </p:nvGrpSpPr>
        <p:grpSpPr>
          <a:xfrm>
            <a:off x="2291468" y="2961520"/>
            <a:ext cx="1947907" cy="1520880"/>
            <a:chOff x="2291468" y="2961520"/>
            <a:chExt cx="1947907" cy="1520880"/>
          </a:xfrm>
        </p:grpSpPr>
        <p:grpSp>
          <p:nvGrpSpPr>
            <p:cNvPr id="1841" name="Google Shape;1841;p42"/>
            <p:cNvGrpSpPr/>
            <p:nvPr/>
          </p:nvGrpSpPr>
          <p:grpSpPr>
            <a:xfrm>
              <a:off x="2291468" y="2961520"/>
              <a:ext cx="1947902" cy="1520870"/>
              <a:chOff x="2291468" y="2961520"/>
              <a:chExt cx="1947902" cy="1520870"/>
            </a:xfrm>
          </p:grpSpPr>
          <p:sp>
            <p:nvSpPr>
              <p:cNvPr id="1842" name="Google Shape;1842;p42"/>
              <p:cNvSpPr/>
              <p:nvPr/>
            </p:nvSpPr>
            <p:spPr>
              <a:xfrm>
                <a:off x="2291468" y="3153710"/>
                <a:ext cx="1947902" cy="1328679"/>
              </a:xfrm>
              <a:custGeom>
                <a:rect b="b" l="l" r="r" t="t"/>
                <a:pathLst>
                  <a:path extrusionOk="0" h="25371" w="37195">
                    <a:moveTo>
                      <a:pt x="3439" y="1"/>
                    </a:moveTo>
                    <a:lnTo>
                      <a:pt x="3091" y="10"/>
                    </a:lnTo>
                    <a:lnTo>
                      <a:pt x="2412" y="152"/>
                    </a:lnTo>
                    <a:lnTo>
                      <a:pt x="1796" y="411"/>
                    </a:lnTo>
                    <a:lnTo>
                      <a:pt x="1251" y="786"/>
                    </a:lnTo>
                    <a:lnTo>
                      <a:pt x="778" y="1251"/>
                    </a:lnTo>
                    <a:lnTo>
                      <a:pt x="412" y="1796"/>
                    </a:lnTo>
                    <a:lnTo>
                      <a:pt x="153" y="2421"/>
                    </a:lnTo>
                    <a:lnTo>
                      <a:pt x="10" y="3090"/>
                    </a:lnTo>
                    <a:lnTo>
                      <a:pt x="1" y="3439"/>
                    </a:lnTo>
                    <a:lnTo>
                      <a:pt x="1" y="21933"/>
                    </a:lnTo>
                    <a:lnTo>
                      <a:pt x="10" y="22290"/>
                    </a:lnTo>
                    <a:lnTo>
                      <a:pt x="153" y="22960"/>
                    </a:lnTo>
                    <a:lnTo>
                      <a:pt x="412" y="23576"/>
                    </a:lnTo>
                    <a:lnTo>
                      <a:pt x="778" y="24120"/>
                    </a:lnTo>
                    <a:lnTo>
                      <a:pt x="1251" y="24594"/>
                    </a:lnTo>
                    <a:lnTo>
                      <a:pt x="1796" y="24960"/>
                    </a:lnTo>
                    <a:lnTo>
                      <a:pt x="2412" y="25228"/>
                    </a:lnTo>
                    <a:lnTo>
                      <a:pt x="3091" y="25362"/>
                    </a:lnTo>
                    <a:lnTo>
                      <a:pt x="3439" y="25371"/>
                    </a:lnTo>
                    <a:lnTo>
                      <a:pt x="33756" y="25371"/>
                    </a:lnTo>
                    <a:lnTo>
                      <a:pt x="34113" y="25362"/>
                    </a:lnTo>
                    <a:lnTo>
                      <a:pt x="34783" y="25228"/>
                    </a:lnTo>
                    <a:lnTo>
                      <a:pt x="35399" y="24960"/>
                    </a:lnTo>
                    <a:lnTo>
                      <a:pt x="35944" y="24594"/>
                    </a:lnTo>
                    <a:lnTo>
                      <a:pt x="36417" y="24120"/>
                    </a:lnTo>
                    <a:lnTo>
                      <a:pt x="36783" y="23576"/>
                    </a:lnTo>
                    <a:lnTo>
                      <a:pt x="37051" y="22960"/>
                    </a:lnTo>
                    <a:lnTo>
                      <a:pt x="37185" y="22290"/>
                    </a:lnTo>
                    <a:lnTo>
                      <a:pt x="37194" y="21933"/>
                    </a:lnTo>
                    <a:lnTo>
                      <a:pt x="37194" y="3439"/>
                    </a:lnTo>
                    <a:lnTo>
                      <a:pt x="37185" y="3090"/>
                    </a:lnTo>
                    <a:lnTo>
                      <a:pt x="37051" y="2421"/>
                    </a:lnTo>
                    <a:lnTo>
                      <a:pt x="36783" y="1796"/>
                    </a:lnTo>
                    <a:lnTo>
                      <a:pt x="36417" y="1251"/>
                    </a:lnTo>
                    <a:lnTo>
                      <a:pt x="35944" y="786"/>
                    </a:lnTo>
                    <a:lnTo>
                      <a:pt x="35399" y="411"/>
                    </a:lnTo>
                    <a:lnTo>
                      <a:pt x="34783" y="152"/>
                    </a:lnTo>
                    <a:lnTo>
                      <a:pt x="34113" y="10"/>
                    </a:lnTo>
                    <a:lnTo>
                      <a:pt x="3375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3" name="Google Shape;1843;p42"/>
              <p:cNvSpPr/>
              <p:nvPr/>
            </p:nvSpPr>
            <p:spPr>
              <a:xfrm>
                <a:off x="2823213" y="2961520"/>
                <a:ext cx="884844" cy="329303"/>
              </a:xfrm>
              <a:custGeom>
                <a:rect b="b" l="l" r="r" t="t"/>
                <a:pathLst>
                  <a:path extrusionOk="0" h="6288" w="16896">
                    <a:moveTo>
                      <a:pt x="1268" y="0"/>
                    </a:moveTo>
                    <a:lnTo>
                      <a:pt x="991" y="63"/>
                    </a:lnTo>
                    <a:lnTo>
                      <a:pt x="741" y="170"/>
                    </a:lnTo>
                    <a:lnTo>
                      <a:pt x="509" y="322"/>
                    </a:lnTo>
                    <a:lnTo>
                      <a:pt x="322" y="509"/>
                    </a:lnTo>
                    <a:lnTo>
                      <a:pt x="170" y="742"/>
                    </a:lnTo>
                    <a:lnTo>
                      <a:pt x="63" y="992"/>
                    </a:lnTo>
                    <a:lnTo>
                      <a:pt x="0" y="1268"/>
                    </a:lnTo>
                    <a:lnTo>
                      <a:pt x="0" y="1420"/>
                    </a:lnTo>
                    <a:lnTo>
                      <a:pt x="0" y="4867"/>
                    </a:lnTo>
                    <a:lnTo>
                      <a:pt x="0" y="5010"/>
                    </a:lnTo>
                    <a:lnTo>
                      <a:pt x="63" y="5296"/>
                    </a:lnTo>
                    <a:lnTo>
                      <a:pt x="170" y="5546"/>
                    </a:lnTo>
                    <a:lnTo>
                      <a:pt x="322" y="5769"/>
                    </a:lnTo>
                    <a:lnTo>
                      <a:pt x="509" y="5966"/>
                    </a:lnTo>
                    <a:lnTo>
                      <a:pt x="741" y="6117"/>
                    </a:lnTo>
                    <a:lnTo>
                      <a:pt x="991" y="6225"/>
                    </a:lnTo>
                    <a:lnTo>
                      <a:pt x="1268" y="6278"/>
                    </a:lnTo>
                    <a:lnTo>
                      <a:pt x="1411" y="6287"/>
                    </a:lnTo>
                    <a:lnTo>
                      <a:pt x="15476" y="6287"/>
                    </a:lnTo>
                    <a:lnTo>
                      <a:pt x="15619" y="6278"/>
                    </a:lnTo>
                    <a:lnTo>
                      <a:pt x="15895" y="6225"/>
                    </a:lnTo>
                    <a:lnTo>
                      <a:pt x="16154" y="6117"/>
                    </a:lnTo>
                    <a:lnTo>
                      <a:pt x="16378" y="5966"/>
                    </a:lnTo>
                    <a:lnTo>
                      <a:pt x="16565" y="5769"/>
                    </a:lnTo>
                    <a:lnTo>
                      <a:pt x="16726" y="5546"/>
                    </a:lnTo>
                    <a:lnTo>
                      <a:pt x="16833" y="5296"/>
                    </a:lnTo>
                    <a:lnTo>
                      <a:pt x="16887" y="5010"/>
                    </a:lnTo>
                    <a:lnTo>
                      <a:pt x="16896" y="4867"/>
                    </a:lnTo>
                    <a:lnTo>
                      <a:pt x="16896" y="1420"/>
                    </a:lnTo>
                    <a:lnTo>
                      <a:pt x="16887" y="1268"/>
                    </a:lnTo>
                    <a:lnTo>
                      <a:pt x="16833" y="992"/>
                    </a:lnTo>
                    <a:lnTo>
                      <a:pt x="16726" y="742"/>
                    </a:lnTo>
                    <a:lnTo>
                      <a:pt x="16565" y="509"/>
                    </a:lnTo>
                    <a:lnTo>
                      <a:pt x="16378" y="322"/>
                    </a:lnTo>
                    <a:lnTo>
                      <a:pt x="16154" y="170"/>
                    </a:lnTo>
                    <a:lnTo>
                      <a:pt x="15895" y="63"/>
                    </a:lnTo>
                    <a:lnTo>
                      <a:pt x="1561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1800">
                    <a:solidFill>
                      <a:schemeClr val="lt1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Thu</a:t>
                </a:r>
                <a:endParaRPr/>
              </a:p>
            </p:txBody>
          </p:sp>
          <p:sp>
            <p:nvSpPr>
              <p:cNvPr id="1844" name="Google Shape;1844;p42"/>
              <p:cNvSpPr txBox="1"/>
              <p:nvPr/>
            </p:nvSpPr>
            <p:spPr>
              <a:xfrm>
                <a:off x="2383625" y="3443225"/>
                <a:ext cx="1756500" cy="66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lt1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Despite being red, Mars is actually a very cold place</a:t>
                </a:r>
                <a:endParaRPr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1845" name="Google Shape;1845;p42"/>
            <p:cNvSpPr txBox="1"/>
            <p:nvPr/>
          </p:nvSpPr>
          <p:spPr>
            <a:xfrm>
              <a:off x="2291475" y="4082200"/>
              <a:ext cx="19479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09:00 - 15:00</a:t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9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0" name="Google Shape;1850;p43"/>
          <p:cNvGrpSpPr/>
          <p:nvPr/>
        </p:nvGrpSpPr>
        <p:grpSpPr>
          <a:xfrm flipH="1" rot="-5400000">
            <a:off x="2432929" y="3907827"/>
            <a:ext cx="1562973" cy="811079"/>
            <a:chOff x="-9120275" y="2716953"/>
            <a:chExt cx="1590651" cy="915750"/>
          </a:xfrm>
        </p:grpSpPr>
        <p:sp>
          <p:nvSpPr>
            <p:cNvPr id="1851" name="Google Shape;1851;p43"/>
            <p:cNvSpPr/>
            <p:nvPr/>
          </p:nvSpPr>
          <p:spPr>
            <a:xfrm>
              <a:off x="-7863430" y="3213927"/>
              <a:ext cx="333805" cy="355312"/>
            </a:xfrm>
            <a:custGeom>
              <a:rect b="b" l="l" r="r" t="t"/>
              <a:pathLst>
                <a:path extrusionOk="0" fill="none" h="8062" w="7574">
                  <a:moveTo>
                    <a:pt x="1" y="72"/>
                  </a:moveTo>
                  <a:lnTo>
                    <a:pt x="108" y="48"/>
                  </a:lnTo>
                  <a:lnTo>
                    <a:pt x="870" y="0"/>
                  </a:lnTo>
                  <a:lnTo>
                    <a:pt x="1608" y="24"/>
                  </a:lnTo>
                  <a:lnTo>
                    <a:pt x="2489" y="143"/>
                  </a:lnTo>
                  <a:lnTo>
                    <a:pt x="3454" y="405"/>
                  </a:lnTo>
                  <a:lnTo>
                    <a:pt x="4454" y="846"/>
                  </a:lnTo>
                  <a:lnTo>
                    <a:pt x="5192" y="1346"/>
                  </a:lnTo>
                  <a:lnTo>
                    <a:pt x="5668" y="1739"/>
                  </a:lnTo>
                  <a:lnTo>
                    <a:pt x="5894" y="1977"/>
                  </a:lnTo>
                  <a:lnTo>
                    <a:pt x="6109" y="2203"/>
                  </a:lnTo>
                  <a:lnTo>
                    <a:pt x="6490" y="2679"/>
                  </a:lnTo>
                  <a:lnTo>
                    <a:pt x="6906" y="3394"/>
                  </a:lnTo>
                  <a:lnTo>
                    <a:pt x="7264" y="4334"/>
                  </a:lnTo>
                  <a:lnTo>
                    <a:pt x="7418" y="5227"/>
                  </a:lnTo>
                  <a:lnTo>
                    <a:pt x="7466" y="6454"/>
                  </a:lnTo>
                  <a:lnTo>
                    <a:pt x="7442" y="7418"/>
                  </a:lnTo>
                  <a:lnTo>
                    <a:pt x="7490" y="7895"/>
                  </a:lnTo>
                  <a:lnTo>
                    <a:pt x="7573" y="8061"/>
                  </a:lnTo>
                  <a:lnTo>
                    <a:pt x="7026" y="7776"/>
                  </a:lnTo>
                  <a:lnTo>
                    <a:pt x="5978" y="7144"/>
                  </a:lnTo>
                  <a:lnTo>
                    <a:pt x="5037" y="6478"/>
                  </a:lnTo>
                  <a:lnTo>
                    <a:pt x="4180" y="5775"/>
                  </a:lnTo>
                  <a:lnTo>
                    <a:pt x="3430" y="5073"/>
                  </a:lnTo>
                  <a:lnTo>
                    <a:pt x="2787" y="4394"/>
                  </a:lnTo>
                  <a:lnTo>
                    <a:pt x="2251" y="3751"/>
                  </a:lnTo>
                  <a:lnTo>
                    <a:pt x="1846" y="3180"/>
                  </a:lnTo>
                  <a:lnTo>
                    <a:pt x="1703" y="2929"/>
                  </a:lnTo>
                  <a:lnTo>
                    <a:pt x="477" y="834"/>
                  </a:lnTo>
                  <a:lnTo>
                    <a:pt x="1" y="72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3"/>
            <p:cNvSpPr/>
            <p:nvPr/>
          </p:nvSpPr>
          <p:spPr>
            <a:xfrm>
              <a:off x="-7994637" y="2857592"/>
              <a:ext cx="253505" cy="262452"/>
            </a:xfrm>
            <a:custGeom>
              <a:rect b="b" l="l" r="r" t="t"/>
              <a:pathLst>
                <a:path extrusionOk="0" fill="none" h="5955" w="5752">
                  <a:moveTo>
                    <a:pt x="1" y="5752"/>
                  </a:moveTo>
                  <a:lnTo>
                    <a:pt x="84" y="5787"/>
                  </a:lnTo>
                  <a:lnTo>
                    <a:pt x="680" y="5906"/>
                  </a:lnTo>
                  <a:lnTo>
                    <a:pt x="1239" y="5954"/>
                  </a:lnTo>
                  <a:lnTo>
                    <a:pt x="1894" y="5942"/>
                  </a:lnTo>
                  <a:lnTo>
                    <a:pt x="2597" y="5811"/>
                  </a:lnTo>
                  <a:lnTo>
                    <a:pt x="3311" y="5537"/>
                  </a:lnTo>
                  <a:lnTo>
                    <a:pt x="3811" y="5192"/>
                  </a:lnTo>
                  <a:lnTo>
                    <a:pt x="4121" y="4906"/>
                  </a:lnTo>
                  <a:lnTo>
                    <a:pt x="4275" y="4728"/>
                  </a:lnTo>
                  <a:lnTo>
                    <a:pt x="4537" y="4371"/>
                  </a:lnTo>
                  <a:lnTo>
                    <a:pt x="4918" y="3644"/>
                  </a:lnTo>
                  <a:lnTo>
                    <a:pt x="5157" y="2930"/>
                  </a:lnTo>
                  <a:lnTo>
                    <a:pt x="5276" y="2239"/>
                  </a:lnTo>
                  <a:lnTo>
                    <a:pt x="5371" y="1287"/>
                  </a:lnTo>
                  <a:lnTo>
                    <a:pt x="5478" y="525"/>
                  </a:lnTo>
                  <a:lnTo>
                    <a:pt x="5621" y="132"/>
                  </a:lnTo>
                  <a:lnTo>
                    <a:pt x="5752" y="1"/>
                  </a:lnTo>
                  <a:lnTo>
                    <a:pt x="5335" y="322"/>
                  </a:lnTo>
                  <a:lnTo>
                    <a:pt x="4454" y="894"/>
                  </a:lnTo>
                  <a:lnTo>
                    <a:pt x="3097" y="1632"/>
                  </a:lnTo>
                  <a:lnTo>
                    <a:pt x="1823" y="2442"/>
                  </a:lnTo>
                  <a:lnTo>
                    <a:pt x="1275" y="2942"/>
                  </a:lnTo>
                  <a:lnTo>
                    <a:pt x="942" y="3311"/>
                  </a:lnTo>
                  <a:lnTo>
                    <a:pt x="644" y="3739"/>
                  </a:lnTo>
                  <a:lnTo>
                    <a:pt x="394" y="4228"/>
                  </a:lnTo>
                  <a:lnTo>
                    <a:pt x="191" y="4787"/>
                  </a:lnTo>
                  <a:lnTo>
                    <a:pt x="49" y="5406"/>
                  </a:lnTo>
                  <a:lnTo>
                    <a:pt x="1" y="5752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3"/>
            <p:cNvSpPr/>
            <p:nvPr/>
          </p:nvSpPr>
          <p:spPr>
            <a:xfrm>
              <a:off x="-8115839" y="3190832"/>
              <a:ext cx="240371" cy="441871"/>
            </a:xfrm>
            <a:custGeom>
              <a:rect b="b" l="l" r="r" t="t"/>
              <a:pathLst>
                <a:path extrusionOk="0" fill="none" h="10026" w="5454">
                  <a:moveTo>
                    <a:pt x="0" y="1"/>
                  </a:moveTo>
                  <a:lnTo>
                    <a:pt x="155" y="48"/>
                  </a:lnTo>
                  <a:lnTo>
                    <a:pt x="1143" y="429"/>
                  </a:lnTo>
                  <a:lnTo>
                    <a:pt x="2036" y="846"/>
                  </a:lnTo>
                  <a:lnTo>
                    <a:pt x="3013" y="1394"/>
                  </a:lnTo>
                  <a:lnTo>
                    <a:pt x="3942" y="2072"/>
                  </a:lnTo>
                  <a:lnTo>
                    <a:pt x="4537" y="2668"/>
                  </a:lnTo>
                  <a:lnTo>
                    <a:pt x="4882" y="3096"/>
                  </a:lnTo>
                  <a:lnTo>
                    <a:pt x="5144" y="3549"/>
                  </a:lnTo>
                  <a:lnTo>
                    <a:pt x="5323" y="4037"/>
                  </a:lnTo>
                  <a:lnTo>
                    <a:pt x="5370" y="4299"/>
                  </a:lnTo>
                  <a:lnTo>
                    <a:pt x="5442" y="4799"/>
                  </a:lnTo>
                  <a:lnTo>
                    <a:pt x="5454" y="5716"/>
                  </a:lnTo>
                  <a:lnTo>
                    <a:pt x="5358" y="6514"/>
                  </a:lnTo>
                  <a:lnTo>
                    <a:pt x="5204" y="7228"/>
                  </a:lnTo>
                  <a:lnTo>
                    <a:pt x="4942" y="8192"/>
                  </a:lnTo>
                  <a:lnTo>
                    <a:pt x="4763" y="9097"/>
                  </a:lnTo>
                  <a:lnTo>
                    <a:pt x="4763" y="9705"/>
                  </a:lnTo>
                  <a:lnTo>
                    <a:pt x="4823" y="10026"/>
                  </a:lnTo>
                  <a:lnTo>
                    <a:pt x="4346" y="9669"/>
                  </a:lnTo>
                  <a:lnTo>
                    <a:pt x="3584" y="9014"/>
                  </a:lnTo>
                  <a:lnTo>
                    <a:pt x="3037" y="8442"/>
                  </a:lnTo>
                  <a:lnTo>
                    <a:pt x="2668" y="7930"/>
                  </a:lnTo>
                  <a:lnTo>
                    <a:pt x="2441" y="7442"/>
                  </a:lnTo>
                  <a:lnTo>
                    <a:pt x="2334" y="6978"/>
                  </a:lnTo>
                  <a:lnTo>
                    <a:pt x="2310" y="6263"/>
                  </a:lnTo>
                  <a:lnTo>
                    <a:pt x="2346" y="5728"/>
                  </a:lnTo>
                  <a:lnTo>
                    <a:pt x="2358" y="5442"/>
                  </a:lnTo>
                  <a:lnTo>
                    <a:pt x="2275" y="4751"/>
                  </a:lnTo>
                  <a:lnTo>
                    <a:pt x="2084" y="3954"/>
                  </a:lnTo>
                  <a:lnTo>
                    <a:pt x="1810" y="3120"/>
                  </a:lnTo>
                  <a:lnTo>
                    <a:pt x="1477" y="2275"/>
                  </a:lnTo>
                  <a:lnTo>
                    <a:pt x="1084" y="1477"/>
                  </a:lnTo>
                  <a:lnTo>
                    <a:pt x="655" y="774"/>
                  </a:lnTo>
                  <a:lnTo>
                    <a:pt x="215" y="203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3"/>
            <p:cNvSpPr/>
            <p:nvPr/>
          </p:nvSpPr>
          <p:spPr>
            <a:xfrm>
              <a:off x="-8272741" y="2716953"/>
              <a:ext cx="186339" cy="305995"/>
            </a:xfrm>
            <a:custGeom>
              <a:rect b="b" l="l" r="r" t="t"/>
              <a:pathLst>
                <a:path extrusionOk="0" fill="none" h="6943" w="4228">
                  <a:moveTo>
                    <a:pt x="131" y="6883"/>
                  </a:moveTo>
                  <a:lnTo>
                    <a:pt x="203" y="6895"/>
                  </a:lnTo>
                  <a:lnTo>
                    <a:pt x="691" y="6942"/>
                  </a:lnTo>
                  <a:lnTo>
                    <a:pt x="1155" y="6919"/>
                  </a:lnTo>
                  <a:lnTo>
                    <a:pt x="1691" y="6811"/>
                  </a:lnTo>
                  <a:lnTo>
                    <a:pt x="2263" y="6585"/>
                  </a:lnTo>
                  <a:lnTo>
                    <a:pt x="2822" y="6204"/>
                  </a:lnTo>
                  <a:lnTo>
                    <a:pt x="3346" y="5621"/>
                  </a:lnTo>
                  <a:lnTo>
                    <a:pt x="3572" y="5228"/>
                  </a:lnTo>
                  <a:lnTo>
                    <a:pt x="3775" y="4811"/>
                  </a:lnTo>
                  <a:lnTo>
                    <a:pt x="4037" y="4013"/>
                  </a:lnTo>
                  <a:lnTo>
                    <a:pt x="4156" y="3251"/>
                  </a:lnTo>
                  <a:lnTo>
                    <a:pt x="4191" y="2525"/>
                  </a:lnTo>
                  <a:lnTo>
                    <a:pt x="4144" y="1525"/>
                  </a:lnTo>
                  <a:lnTo>
                    <a:pt x="4120" y="679"/>
                  </a:lnTo>
                  <a:lnTo>
                    <a:pt x="4168" y="203"/>
                  </a:lnTo>
                  <a:lnTo>
                    <a:pt x="4227" y="1"/>
                  </a:lnTo>
                  <a:lnTo>
                    <a:pt x="4156" y="179"/>
                  </a:lnTo>
                  <a:lnTo>
                    <a:pt x="3930" y="513"/>
                  </a:lnTo>
                  <a:lnTo>
                    <a:pt x="3501" y="989"/>
                  </a:lnTo>
                  <a:lnTo>
                    <a:pt x="2370" y="1882"/>
                  </a:lnTo>
                  <a:lnTo>
                    <a:pt x="1179" y="2906"/>
                  </a:lnTo>
                  <a:lnTo>
                    <a:pt x="679" y="3525"/>
                  </a:lnTo>
                  <a:lnTo>
                    <a:pt x="393" y="3989"/>
                  </a:lnTo>
                  <a:lnTo>
                    <a:pt x="191" y="4513"/>
                  </a:lnTo>
                  <a:lnTo>
                    <a:pt x="48" y="5097"/>
                  </a:lnTo>
                  <a:lnTo>
                    <a:pt x="0" y="5752"/>
                  </a:lnTo>
                  <a:lnTo>
                    <a:pt x="60" y="6478"/>
                  </a:lnTo>
                  <a:lnTo>
                    <a:pt x="131" y="6883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3"/>
            <p:cNvSpPr/>
            <p:nvPr/>
          </p:nvSpPr>
          <p:spPr>
            <a:xfrm>
              <a:off x="-8439118" y="3131553"/>
              <a:ext cx="258750" cy="389909"/>
            </a:xfrm>
            <a:custGeom>
              <a:rect b="b" l="l" r="r" t="t"/>
              <a:pathLst>
                <a:path extrusionOk="0" fill="none" h="8847" w="5871">
                  <a:moveTo>
                    <a:pt x="5871" y="8847"/>
                  </a:moveTo>
                  <a:lnTo>
                    <a:pt x="5811" y="8573"/>
                  </a:lnTo>
                  <a:lnTo>
                    <a:pt x="5561" y="6918"/>
                  </a:lnTo>
                  <a:lnTo>
                    <a:pt x="5454" y="5549"/>
                  </a:lnTo>
                  <a:lnTo>
                    <a:pt x="5478" y="4870"/>
                  </a:lnTo>
                  <a:lnTo>
                    <a:pt x="5478" y="4525"/>
                  </a:lnTo>
                  <a:lnTo>
                    <a:pt x="5323" y="3751"/>
                  </a:lnTo>
                  <a:lnTo>
                    <a:pt x="4990" y="2941"/>
                  </a:lnTo>
                  <a:lnTo>
                    <a:pt x="4466" y="2143"/>
                  </a:lnTo>
                  <a:lnTo>
                    <a:pt x="3775" y="1393"/>
                  </a:lnTo>
                  <a:lnTo>
                    <a:pt x="3144" y="905"/>
                  </a:lnTo>
                  <a:lnTo>
                    <a:pt x="2668" y="631"/>
                  </a:lnTo>
                  <a:lnTo>
                    <a:pt x="2144" y="393"/>
                  </a:lnTo>
                  <a:lnTo>
                    <a:pt x="1584" y="202"/>
                  </a:lnTo>
                  <a:lnTo>
                    <a:pt x="977" y="72"/>
                  </a:lnTo>
                  <a:lnTo>
                    <a:pt x="334" y="0"/>
                  </a:lnTo>
                  <a:lnTo>
                    <a:pt x="1" y="0"/>
                  </a:lnTo>
                  <a:lnTo>
                    <a:pt x="263" y="274"/>
                  </a:lnTo>
                  <a:lnTo>
                    <a:pt x="668" y="917"/>
                  </a:lnTo>
                  <a:lnTo>
                    <a:pt x="965" y="1643"/>
                  </a:lnTo>
                  <a:lnTo>
                    <a:pt x="1192" y="2429"/>
                  </a:lnTo>
                  <a:lnTo>
                    <a:pt x="1501" y="3667"/>
                  </a:lnTo>
                  <a:lnTo>
                    <a:pt x="1930" y="4894"/>
                  </a:lnTo>
                  <a:lnTo>
                    <a:pt x="2347" y="5680"/>
                  </a:lnTo>
                  <a:lnTo>
                    <a:pt x="2632" y="6049"/>
                  </a:lnTo>
                  <a:lnTo>
                    <a:pt x="2918" y="6394"/>
                  </a:lnTo>
                  <a:lnTo>
                    <a:pt x="3501" y="7013"/>
                  </a:lnTo>
                  <a:lnTo>
                    <a:pt x="4347" y="7787"/>
                  </a:lnTo>
                  <a:lnTo>
                    <a:pt x="5657" y="8728"/>
                  </a:lnTo>
                  <a:lnTo>
                    <a:pt x="5871" y="8847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3"/>
            <p:cNvSpPr/>
            <p:nvPr/>
          </p:nvSpPr>
          <p:spPr>
            <a:xfrm>
              <a:off x="-8600207" y="2787824"/>
              <a:ext cx="267167" cy="241958"/>
            </a:xfrm>
            <a:custGeom>
              <a:rect b="b" l="l" r="r" t="t"/>
              <a:pathLst>
                <a:path extrusionOk="0" fill="none" h="5490" w="6062">
                  <a:moveTo>
                    <a:pt x="1" y="5489"/>
                  </a:moveTo>
                  <a:lnTo>
                    <a:pt x="203" y="5346"/>
                  </a:lnTo>
                  <a:lnTo>
                    <a:pt x="1405" y="4644"/>
                  </a:lnTo>
                  <a:lnTo>
                    <a:pt x="2144" y="4346"/>
                  </a:lnTo>
                  <a:lnTo>
                    <a:pt x="2632" y="4203"/>
                  </a:lnTo>
                  <a:lnTo>
                    <a:pt x="2858" y="4168"/>
                  </a:lnTo>
                  <a:lnTo>
                    <a:pt x="2977" y="4144"/>
                  </a:lnTo>
                  <a:lnTo>
                    <a:pt x="3192" y="4060"/>
                  </a:lnTo>
                  <a:lnTo>
                    <a:pt x="3501" y="3822"/>
                  </a:lnTo>
                  <a:lnTo>
                    <a:pt x="3894" y="3346"/>
                  </a:lnTo>
                  <a:lnTo>
                    <a:pt x="4263" y="2739"/>
                  </a:lnTo>
                  <a:lnTo>
                    <a:pt x="4799" y="1727"/>
                  </a:lnTo>
                  <a:lnTo>
                    <a:pt x="5394" y="738"/>
                  </a:lnTo>
                  <a:lnTo>
                    <a:pt x="5823" y="203"/>
                  </a:lnTo>
                  <a:lnTo>
                    <a:pt x="6061" y="0"/>
                  </a:lnTo>
                  <a:lnTo>
                    <a:pt x="5466" y="167"/>
                  </a:lnTo>
                  <a:lnTo>
                    <a:pt x="4323" y="536"/>
                  </a:lnTo>
                  <a:lnTo>
                    <a:pt x="3263" y="988"/>
                  </a:lnTo>
                  <a:lnTo>
                    <a:pt x="2299" y="1524"/>
                  </a:lnTo>
                  <a:lnTo>
                    <a:pt x="1477" y="2179"/>
                  </a:lnTo>
                  <a:lnTo>
                    <a:pt x="965" y="2739"/>
                  </a:lnTo>
                  <a:lnTo>
                    <a:pt x="667" y="3155"/>
                  </a:lnTo>
                  <a:lnTo>
                    <a:pt x="429" y="3608"/>
                  </a:lnTo>
                  <a:lnTo>
                    <a:pt x="239" y="4096"/>
                  </a:lnTo>
                  <a:lnTo>
                    <a:pt x="96" y="4620"/>
                  </a:lnTo>
                  <a:lnTo>
                    <a:pt x="24" y="5191"/>
                  </a:lnTo>
                  <a:lnTo>
                    <a:pt x="1" y="5489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3"/>
            <p:cNvSpPr/>
            <p:nvPr/>
          </p:nvSpPr>
          <p:spPr>
            <a:xfrm>
              <a:off x="-9120275" y="3034988"/>
              <a:ext cx="1458888" cy="347952"/>
            </a:xfrm>
            <a:custGeom>
              <a:rect b="b" l="l" r="r" t="t"/>
              <a:pathLst>
                <a:path extrusionOk="0" fill="none" h="7895" w="33102">
                  <a:moveTo>
                    <a:pt x="1" y="0"/>
                  </a:moveTo>
                  <a:lnTo>
                    <a:pt x="168" y="179"/>
                  </a:lnTo>
                  <a:lnTo>
                    <a:pt x="584" y="465"/>
                  </a:lnTo>
                  <a:lnTo>
                    <a:pt x="1096" y="691"/>
                  </a:lnTo>
                  <a:lnTo>
                    <a:pt x="1680" y="881"/>
                  </a:lnTo>
                  <a:lnTo>
                    <a:pt x="2704" y="1072"/>
                  </a:lnTo>
                  <a:lnTo>
                    <a:pt x="4335" y="1191"/>
                  </a:lnTo>
                  <a:lnTo>
                    <a:pt x="7193" y="1191"/>
                  </a:lnTo>
                  <a:lnTo>
                    <a:pt x="11693" y="1060"/>
                  </a:lnTo>
                  <a:lnTo>
                    <a:pt x="15396" y="1072"/>
                  </a:lnTo>
                  <a:lnTo>
                    <a:pt x="17921" y="1215"/>
                  </a:lnTo>
                  <a:lnTo>
                    <a:pt x="20481" y="1512"/>
                  </a:lnTo>
                  <a:lnTo>
                    <a:pt x="22374" y="1870"/>
                  </a:lnTo>
                  <a:lnTo>
                    <a:pt x="23624" y="2167"/>
                  </a:lnTo>
                  <a:lnTo>
                    <a:pt x="24862" y="2536"/>
                  </a:lnTo>
                  <a:lnTo>
                    <a:pt x="26077" y="2977"/>
                  </a:lnTo>
                  <a:lnTo>
                    <a:pt x="27267" y="3489"/>
                  </a:lnTo>
                  <a:lnTo>
                    <a:pt x="28422" y="4084"/>
                  </a:lnTo>
                  <a:lnTo>
                    <a:pt x="29542" y="4763"/>
                  </a:lnTo>
                  <a:lnTo>
                    <a:pt x="30625" y="5537"/>
                  </a:lnTo>
                  <a:lnTo>
                    <a:pt x="31649" y="6394"/>
                  </a:lnTo>
                  <a:lnTo>
                    <a:pt x="32637" y="7359"/>
                  </a:lnTo>
                  <a:lnTo>
                    <a:pt x="33102" y="7894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3"/>
            <p:cNvSpPr/>
            <p:nvPr/>
          </p:nvSpPr>
          <p:spPr>
            <a:xfrm>
              <a:off x="-8099047" y="3039175"/>
              <a:ext cx="238300" cy="85060"/>
            </a:xfrm>
            <a:custGeom>
              <a:rect b="b" l="l" r="r" t="t"/>
              <a:pathLst>
                <a:path extrusionOk="0" fill="none" h="1930" w="5407">
                  <a:moveTo>
                    <a:pt x="0" y="1917"/>
                  </a:moveTo>
                  <a:lnTo>
                    <a:pt x="84" y="1929"/>
                  </a:lnTo>
                  <a:lnTo>
                    <a:pt x="941" y="1906"/>
                  </a:lnTo>
                  <a:lnTo>
                    <a:pt x="2025" y="1703"/>
                  </a:lnTo>
                  <a:lnTo>
                    <a:pt x="2894" y="1429"/>
                  </a:lnTo>
                  <a:lnTo>
                    <a:pt x="3846" y="1001"/>
                  </a:lnTo>
                  <a:lnTo>
                    <a:pt x="4870" y="393"/>
                  </a:lnTo>
                  <a:lnTo>
                    <a:pt x="5406" y="0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3"/>
            <p:cNvSpPr/>
            <p:nvPr/>
          </p:nvSpPr>
          <p:spPr>
            <a:xfrm>
              <a:off x="-8329948" y="3089551"/>
              <a:ext cx="357384" cy="261879"/>
            </a:xfrm>
            <a:custGeom>
              <a:rect b="b" l="l" r="r" t="t"/>
              <a:pathLst>
                <a:path extrusionOk="0" fill="none" h="5942" w="8109">
                  <a:moveTo>
                    <a:pt x="0" y="1"/>
                  </a:moveTo>
                  <a:lnTo>
                    <a:pt x="429" y="96"/>
                  </a:lnTo>
                  <a:lnTo>
                    <a:pt x="1441" y="429"/>
                  </a:lnTo>
                  <a:lnTo>
                    <a:pt x="2560" y="905"/>
                  </a:lnTo>
                  <a:lnTo>
                    <a:pt x="3751" y="1536"/>
                  </a:lnTo>
                  <a:lnTo>
                    <a:pt x="4930" y="2299"/>
                  </a:lnTo>
                  <a:lnTo>
                    <a:pt x="6049" y="3192"/>
                  </a:lnTo>
                  <a:lnTo>
                    <a:pt x="7025" y="4204"/>
                  </a:lnTo>
                  <a:lnTo>
                    <a:pt x="7645" y="5049"/>
                  </a:lnTo>
                  <a:lnTo>
                    <a:pt x="7978" y="5632"/>
                  </a:lnTo>
                  <a:lnTo>
                    <a:pt x="8109" y="5942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3"/>
            <p:cNvSpPr/>
            <p:nvPr/>
          </p:nvSpPr>
          <p:spPr>
            <a:xfrm>
              <a:off x="-8420211" y="2845516"/>
              <a:ext cx="293920" cy="236713"/>
            </a:xfrm>
            <a:custGeom>
              <a:rect b="b" l="l" r="r" t="t"/>
              <a:pathLst>
                <a:path extrusionOk="0" fill="none" h="5371" w="6669">
                  <a:moveTo>
                    <a:pt x="1" y="5371"/>
                  </a:moveTo>
                  <a:lnTo>
                    <a:pt x="167" y="5347"/>
                  </a:lnTo>
                  <a:lnTo>
                    <a:pt x="1263" y="5014"/>
                  </a:lnTo>
                  <a:lnTo>
                    <a:pt x="2263" y="4609"/>
                  </a:lnTo>
                  <a:lnTo>
                    <a:pt x="3394" y="4013"/>
                  </a:lnTo>
                  <a:lnTo>
                    <a:pt x="4239" y="3418"/>
                  </a:lnTo>
                  <a:lnTo>
                    <a:pt x="4787" y="2954"/>
                  </a:lnTo>
                  <a:lnTo>
                    <a:pt x="5311" y="2418"/>
                  </a:lnTo>
                  <a:lnTo>
                    <a:pt x="5775" y="1823"/>
                  </a:lnTo>
                  <a:lnTo>
                    <a:pt x="6192" y="1156"/>
                  </a:lnTo>
                  <a:lnTo>
                    <a:pt x="6525" y="406"/>
                  </a:lnTo>
                  <a:lnTo>
                    <a:pt x="6668" y="1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3"/>
            <p:cNvSpPr/>
            <p:nvPr/>
          </p:nvSpPr>
          <p:spPr>
            <a:xfrm>
              <a:off x="-8569267" y="3081177"/>
              <a:ext cx="306524" cy="264523"/>
            </a:xfrm>
            <a:custGeom>
              <a:rect b="b" l="l" r="r" t="t"/>
              <a:pathLst>
                <a:path extrusionOk="0" fill="none" h="6002" w="6955">
                  <a:moveTo>
                    <a:pt x="1" y="0"/>
                  </a:moveTo>
                  <a:lnTo>
                    <a:pt x="322" y="48"/>
                  </a:lnTo>
                  <a:lnTo>
                    <a:pt x="1108" y="286"/>
                  </a:lnTo>
                  <a:lnTo>
                    <a:pt x="2049" y="703"/>
                  </a:lnTo>
                  <a:lnTo>
                    <a:pt x="3061" y="1286"/>
                  </a:lnTo>
                  <a:lnTo>
                    <a:pt x="4085" y="2048"/>
                  </a:lnTo>
                  <a:lnTo>
                    <a:pt x="5073" y="2965"/>
                  </a:lnTo>
                  <a:lnTo>
                    <a:pt x="5740" y="3774"/>
                  </a:lnTo>
                  <a:lnTo>
                    <a:pt x="6145" y="4358"/>
                  </a:lnTo>
                  <a:lnTo>
                    <a:pt x="6514" y="4977"/>
                  </a:lnTo>
                  <a:lnTo>
                    <a:pt x="6824" y="5644"/>
                  </a:lnTo>
                  <a:lnTo>
                    <a:pt x="6955" y="6001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3"/>
            <p:cNvSpPr/>
            <p:nvPr/>
          </p:nvSpPr>
          <p:spPr>
            <a:xfrm>
              <a:off x="-8678922" y="2924231"/>
              <a:ext cx="196828" cy="158000"/>
            </a:xfrm>
            <a:custGeom>
              <a:rect b="b" l="l" r="r" t="t"/>
              <a:pathLst>
                <a:path extrusionOk="0" fill="none" h="3585" w="4466">
                  <a:moveTo>
                    <a:pt x="0" y="3585"/>
                  </a:moveTo>
                  <a:lnTo>
                    <a:pt x="251" y="3561"/>
                  </a:lnTo>
                  <a:lnTo>
                    <a:pt x="739" y="3323"/>
                  </a:lnTo>
                  <a:lnTo>
                    <a:pt x="1477" y="2716"/>
                  </a:lnTo>
                  <a:lnTo>
                    <a:pt x="2549" y="1584"/>
                  </a:lnTo>
                  <a:lnTo>
                    <a:pt x="3453" y="715"/>
                  </a:lnTo>
                  <a:lnTo>
                    <a:pt x="4108" y="215"/>
                  </a:lnTo>
                  <a:lnTo>
                    <a:pt x="4466" y="1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3" name="Google Shape;1863;p43"/>
          <p:cNvGrpSpPr/>
          <p:nvPr/>
        </p:nvGrpSpPr>
        <p:grpSpPr>
          <a:xfrm rot="9333098">
            <a:off x="101325" y="2956612"/>
            <a:ext cx="1365535" cy="786149"/>
            <a:chOff x="-9120275" y="2716953"/>
            <a:chExt cx="1590651" cy="915750"/>
          </a:xfrm>
        </p:grpSpPr>
        <p:sp>
          <p:nvSpPr>
            <p:cNvPr id="1864" name="Google Shape;1864;p43"/>
            <p:cNvSpPr/>
            <p:nvPr/>
          </p:nvSpPr>
          <p:spPr>
            <a:xfrm>
              <a:off x="-7863430" y="3213927"/>
              <a:ext cx="333805" cy="355312"/>
            </a:xfrm>
            <a:custGeom>
              <a:rect b="b" l="l" r="r" t="t"/>
              <a:pathLst>
                <a:path extrusionOk="0" fill="none" h="8062" w="7574">
                  <a:moveTo>
                    <a:pt x="1" y="72"/>
                  </a:moveTo>
                  <a:lnTo>
                    <a:pt x="108" y="48"/>
                  </a:lnTo>
                  <a:lnTo>
                    <a:pt x="870" y="0"/>
                  </a:lnTo>
                  <a:lnTo>
                    <a:pt x="1608" y="24"/>
                  </a:lnTo>
                  <a:lnTo>
                    <a:pt x="2489" y="143"/>
                  </a:lnTo>
                  <a:lnTo>
                    <a:pt x="3454" y="405"/>
                  </a:lnTo>
                  <a:lnTo>
                    <a:pt x="4454" y="846"/>
                  </a:lnTo>
                  <a:lnTo>
                    <a:pt x="5192" y="1346"/>
                  </a:lnTo>
                  <a:lnTo>
                    <a:pt x="5668" y="1739"/>
                  </a:lnTo>
                  <a:lnTo>
                    <a:pt x="5894" y="1977"/>
                  </a:lnTo>
                  <a:lnTo>
                    <a:pt x="6109" y="2203"/>
                  </a:lnTo>
                  <a:lnTo>
                    <a:pt x="6490" y="2679"/>
                  </a:lnTo>
                  <a:lnTo>
                    <a:pt x="6906" y="3394"/>
                  </a:lnTo>
                  <a:lnTo>
                    <a:pt x="7264" y="4334"/>
                  </a:lnTo>
                  <a:lnTo>
                    <a:pt x="7418" y="5227"/>
                  </a:lnTo>
                  <a:lnTo>
                    <a:pt x="7466" y="6454"/>
                  </a:lnTo>
                  <a:lnTo>
                    <a:pt x="7442" y="7418"/>
                  </a:lnTo>
                  <a:lnTo>
                    <a:pt x="7490" y="7895"/>
                  </a:lnTo>
                  <a:lnTo>
                    <a:pt x="7573" y="8061"/>
                  </a:lnTo>
                  <a:lnTo>
                    <a:pt x="7026" y="7776"/>
                  </a:lnTo>
                  <a:lnTo>
                    <a:pt x="5978" y="7144"/>
                  </a:lnTo>
                  <a:lnTo>
                    <a:pt x="5037" y="6478"/>
                  </a:lnTo>
                  <a:lnTo>
                    <a:pt x="4180" y="5775"/>
                  </a:lnTo>
                  <a:lnTo>
                    <a:pt x="3430" y="5073"/>
                  </a:lnTo>
                  <a:lnTo>
                    <a:pt x="2787" y="4394"/>
                  </a:lnTo>
                  <a:lnTo>
                    <a:pt x="2251" y="3751"/>
                  </a:lnTo>
                  <a:lnTo>
                    <a:pt x="1846" y="3180"/>
                  </a:lnTo>
                  <a:lnTo>
                    <a:pt x="1703" y="2929"/>
                  </a:lnTo>
                  <a:lnTo>
                    <a:pt x="477" y="834"/>
                  </a:lnTo>
                  <a:lnTo>
                    <a:pt x="1" y="72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3"/>
            <p:cNvSpPr/>
            <p:nvPr/>
          </p:nvSpPr>
          <p:spPr>
            <a:xfrm>
              <a:off x="-7994637" y="2857592"/>
              <a:ext cx="253505" cy="262452"/>
            </a:xfrm>
            <a:custGeom>
              <a:rect b="b" l="l" r="r" t="t"/>
              <a:pathLst>
                <a:path extrusionOk="0" fill="none" h="5955" w="5752">
                  <a:moveTo>
                    <a:pt x="1" y="5752"/>
                  </a:moveTo>
                  <a:lnTo>
                    <a:pt x="84" y="5787"/>
                  </a:lnTo>
                  <a:lnTo>
                    <a:pt x="680" y="5906"/>
                  </a:lnTo>
                  <a:lnTo>
                    <a:pt x="1239" y="5954"/>
                  </a:lnTo>
                  <a:lnTo>
                    <a:pt x="1894" y="5942"/>
                  </a:lnTo>
                  <a:lnTo>
                    <a:pt x="2597" y="5811"/>
                  </a:lnTo>
                  <a:lnTo>
                    <a:pt x="3311" y="5537"/>
                  </a:lnTo>
                  <a:lnTo>
                    <a:pt x="3811" y="5192"/>
                  </a:lnTo>
                  <a:lnTo>
                    <a:pt x="4121" y="4906"/>
                  </a:lnTo>
                  <a:lnTo>
                    <a:pt x="4275" y="4728"/>
                  </a:lnTo>
                  <a:lnTo>
                    <a:pt x="4537" y="4371"/>
                  </a:lnTo>
                  <a:lnTo>
                    <a:pt x="4918" y="3644"/>
                  </a:lnTo>
                  <a:lnTo>
                    <a:pt x="5157" y="2930"/>
                  </a:lnTo>
                  <a:lnTo>
                    <a:pt x="5276" y="2239"/>
                  </a:lnTo>
                  <a:lnTo>
                    <a:pt x="5371" y="1287"/>
                  </a:lnTo>
                  <a:lnTo>
                    <a:pt x="5478" y="525"/>
                  </a:lnTo>
                  <a:lnTo>
                    <a:pt x="5621" y="132"/>
                  </a:lnTo>
                  <a:lnTo>
                    <a:pt x="5752" y="1"/>
                  </a:lnTo>
                  <a:lnTo>
                    <a:pt x="5335" y="322"/>
                  </a:lnTo>
                  <a:lnTo>
                    <a:pt x="4454" y="894"/>
                  </a:lnTo>
                  <a:lnTo>
                    <a:pt x="3097" y="1632"/>
                  </a:lnTo>
                  <a:lnTo>
                    <a:pt x="1823" y="2442"/>
                  </a:lnTo>
                  <a:lnTo>
                    <a:pt x="1275" y="2942"/>
                  </a:lnTo>
                  <a:lnTo>
                    <a:pt x="942" y="3311"/>
                  </a:lnTo>
                  <a:lnTo>
                    <a:pt x="644" y="3739"/>
                  </a:lnTo>
                  <a:lnTo>
                    <a:pt x="394" y="4228"/>
                  </a:lnTo>
                  <a:lnTo>
                    <a:pt x="191" y="4787"/>
                  </a:lnTo>
                  <a:lnTo>
                    <a:pt x="49" y="5406"/>
                  </a:lnTo>
                  <a:lnTo>
                    <a:pt x="1" y="5752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43"/>
            <p:cNvSpPr/>
            <p:nvPr/>
          </p:nvSpPr>
          <p:spPr>
            <a:xfrm>
              <a:off x="-8115839" y="3190832"/>
              <a:ext cx="240371" cy="441871"/>
            </a:xfrm>
            <a:custGeom>
              <a:rect b="b" l="l" r="r" t="t"/>
              <a:pathLst>
                <a:path extrusionOk="0" fill="none" h="10026" w="5454">
                  <a:moveTo>
                    <a:pt x="0" y="1"/>
                  </a:moveTo>
                  <a:lnTo>
                    <a:pt x="155" y="48"/>
                  </a:lnTo>
                  <a:lnTo>
                    <a:pt x="1143" y="429"/>
                  </a:lnTo>
                  <a:lnTo>
                    <a:pt x="2036" y="846"/>
                  </a:lnTo>
                  <a:lnTo>
                    <a:pt x="3013" y="1394"/>
                  </a:lnTo>
                  <a:lnTo>
                    <a:pt x="3942" y="2072"/>
                  </a:lnTo>
                  <a:lnTo>
                    <a:pt x="4537" y="2668"/>
                  </a:lnTo>
                  <a:lnTo>
                    <a:pt x="4882" y="3096"/>
                  </a:lnTo>
                  <a:lnTo>
                    <a:pt x="5144" y="3549"/>
                  </a:lnTo>
                  <a:lnTo>
                    <a:pt x="5323" y="4037"/>
                  </a:lnTo>
                  <a:lnTo>
                    <a:pt x="5370" y="4299"/>
                  </a:lnTo>
                  <a:lnTo>
                    <a:pt x="5442" y="4799"/>
                  </a:lnTo>
                  <a:lnTo>
                    <a:pt x="5454" y="5716"/>
                  </a:lnTo>
                  <a:lnTo>
                    <a:pt x="5358" y="6514"/>
                  </a:lnTo>
                  <a:lnTo>
                    <a:pt x="5204" y="7228"/>
                  </a:lnTo>
                  <a:lnTo>
                    <a:pt x="4942" y="8192"/>
                  </a:lnTo>
                  <a:lnTo>
                    <a:pt x="4763" y="9097"/>
                  </a:lnTo>
                  <a:lnTo>
                    <a:pt x="4763" y="9705"/>
                  </a:lnTo>
                  <a:lnTo>
                    <a:pt x="4823" y="10026"/>
                  </a:lnTo>
                  <a:lnTo>
                    <a:pt x="4346" y="9669"/>
                  </a:lnTo>
                  <a:lnTo>
                    <a:pt x="3584" y="9014"/>
                  </a:lnTo>
                  <a:lnTo>
                    <a:pt x="3037" y="8442"/>
                  </a:lnTo>
                  <a:lnTo>
                    <a:pt x="2668" y="7930"/>
                  </a:lnTo>
                  <a:lnTo>
                    <a:pt x="2441" y="7442"/>
                  </a:lnTo>
                  <a:lnTo>
                    <a:pt x="2334" y="6978"/>
                  </a:lnTo>
                  <a:lnTo>
                    <a:pt x="2310" y="6263"/>
                  </a:lnTo>
                  <a:lnTo>
                    <a:pt x="2346" y="5728"/>
                  </a:lnTo>
                  <a:lnTo>
                    <a:pt x="2358" y="5442"/>
                  </a:lnTo>
                  <a:lnTo>
                    <a:pt x="2275" y="4751"/>
                  </a:lnTo>
                  <a:lnTo>
                    <a:pt x="2084" y="3954"/>
                  </a:lnTo>
                  <a:lnTo>
                    <a:pt x="1810" y="3120"/>
                  </a:lnTo>
                  <a:lnTo>
                    <a:pt x="1477" y="2275"/>
                  </a:lnTo>
                  <a:lnTo>
                    <a:pt x="1084" y="1477"/>
                  </a:lnTo>
                  <a:lnTo>
                    <a:pt x="655" y="774"/>
                  </a:lnTo>
                  <a:lnTo>
                    <a:pt x="215" y="203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43"/>
            <p:cNvSpPr/>
            <p:nvPr/>
          </p:nvSpPr>
          <p:spPr>
            <a:xfrm>
              <a:off x="-8272741" y="2716953"/>
              <a:ext cx="186339" cy="305995"/>
            </a:xfrm>
            <a:custGeom>
              <a:rect b="b" l="l" r="r" t="t"/>
              <a:pathLst>
                <a:path extrusionOk="0" fill="none" h="6943" w="4228">
                  <a:moveTo>
                    <a:pt x="131" y="6883"/>
                  </a:moveTo>
                  <a:lnTo>
                    <a:pt x="203" y="6895"/>
                  </a:lnTo>
                  <a:lnTo>
                    <a:pt x="691" y="6942"/>
                  </a:lnTo>
                  <a:lnTo>
                    <a:pt x="1155" y="6919"/>
                  </a:lnTo>
                  <a:lnTo>
                    <a:pt x="1691" y="6811"/>
                  </a:lnTo>
                  <a:lnTo>
                    <a:pt x="2263" y="6585"/>
                  </a:lnTo>
                  <a:lnTo>
                    <a:pt x="2822" y="6204"/>
                  </a:lnTo>
                  <a:lnTo>
                    <a:pt x="3346" y="5621"/>
                  </a:lnTo>
                  <a:lnTo>
                    <a:pt x="3572" y="5228"/>
                  </a:lnTo>
                  <a:lnTo>
                    <a:pt x="3775" y="4811"/>
                  </a:lnTo>
                  <a:lnTo>
                    <a:pt x="4037" y="4013"/>
                  </a:lnTo>
                  <a:lnTo>
                    <a:pt x="4156" y="3251"/>
                  </a:lnTo>
                  <a:lnTo>
                    <a:pt x="4191" y="2525"/>
                  </a:lnTo>
                  <a:lnTo>
                    <a:pt x="4144" y="1525"/>
                  </a:lnTo>
                  <a:lnTo>
                    <a:pt x="4120" y="679"/>
                  </a:lnTo>
                  <a:lnTo>
                    <a:pt x="4168" y="203"/>
                  </a:lnTo>
                  <a:lnTo>
                    <a:pt x="4227" y="1"/>
                  </a:lnTo>
                  <a:lnTo>
                    <a:pt x="4156" y="179"/>
                  </a:lnTo>
                  <a:lnTo>
                    <a:pt x="3930" y="513"/>
                  </a:lnTo>
                  <a:lnTo>
                    <a:pt x="3501" y="989"/>
                  </a:lnTo>
                  <a:lnTo>
                    <a:pt x="2370" y="1882"/>
                  </a:lnTo>
                  <a:lnTo>
                    <a:pt x="1179" y="2906"/>
                  </a:lnTo>
                  <a:lnTo>
                    <a:pt x="679" y="3525"/>
                  </a:lnTo>
                  <a:lnTo>
                    <a:pt x="393" y="3989"/>
                  </a:lnTo>
                  <a:lnTo>
                    <a:pt x="191" y="4513"/>
                  </a:lnTo>
                  <a:lnTo>
                    <a:pt x="48" y="5097"/>
                  </a:lnTo>
                  <a:lnTo>
                    <a:pt x="0" y="5752"/>
                  </a:lnTo>
                  <a:lnTo>
                    <a:pt x="60" y="6478"/>
                  </a:lnTo>
                  <a:lnTo>
                    <a:pt x="131" y="6883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43"/>
            <p:cNvSpPr/>
            <p:nvPr/>
          </p:nvSpPr>
          <p:spPr>
            <a:xfrm>
              <a:off x="-8439118" y="3131553"/>
              <a:ext cx="258750" cy="389909"/>
            </a:xfrm>
            <a:custGeom>
              <a:rect b="b" l="l" r="r" t="t"/>
              <a:pathLst>
                <a:path extrusionOk="0" fill="none" h="8847" w="5871">
                  <a:moveTo>
                    <a:pt x="5871" y="8847"/>
                  </a:moveTo>
                  <a:lnTo>
                    <a:pt x="5811" y="8573"/>
                  </a:lnTo>
                  <a:lnTo>
                    <a:pt x="5561" y="6918"/>
                  </a:lnTo>
                  <a:lnTo>
                    <a:pt x="5454" y="5549"/>
                  </a:lnTo>
                  <a:lnTo>
                    <a:pt x="5478" y="4870"/>
                  </a:lnTo>
                  <a:lnTo>
                    <a:pt x="5478" y="4525"/>
                  </a:lnTo>
                  <a:lnTo>
                    <a:pt x="5323" y="3751"/>
                  </a:lnTo>
                  <a:lnTo>
                    <a:pt x="4990" y="2941"/>
                  </a:lnTo>
                  <a:lnTo>
                    <a:pt x="4466" y="2143"/>
                  </a:lnTo>
                  <a:lnTo>
                    <a:pt x="3775" y="1393"/>
                  </a:lnTo>
                  <a:lnTo>
                    <a:pt x="3144" y="905"/>
                  </a:lnTo>
                  <a:lnTo>
                    <a:pt x="2668" y="631"/>
                  </a:lnTo>
                  <a:lnTo>
                    <a:pt x="2144" y="393"/>
                  </a:lnTo>
                  <a:lnTo>
                    <a:pt x="1584" y="202"/>
                  </a:lnTo>
                  <a:lnTo>
                    <a:pt x="977" y="72"/>
                  </a:lnTo>
                  <a:lnTo>
                    <a:pt x="334" y="0"/>
                  </a:lnTo>
                  <a:lnTo>
                    <a:pt x="1" y="0"/>
                  </a:lnTo>
                  <a:lnTo>
                    <a:pt x="263" y="274"/>
                  </a:lnTo>
                  <a:lnTo>
                    <a:pt x="668" y="917"/>
                  </a:lnTo>
                  <a:lnTo>
                    <a:pt x="965" y="1643"/>
                  </a:lnTo>
                  <a:lnTo>
                    <a:pt x="1192" y="2429"/>
                  </a:lnTo>
                  <a:lnTo>
                    <a:pt x="1501" y="3667"/>
                  </a:lnTo>
                  <a:lnTo>
                    <a:pt x="1930" y="4894"/>
                  </a:lnTo>
                  <a:lnTo>
                    <a:pt x="2347" y="5680"/>
                  </a:lnTo>
                  <a:lnTo>
                    <a:pt x="2632" y="6049"/>
                  </a:lnTo>
                  <a:lnTo>
                    <a:pt x="2918" y="6394"/>
                  </a:lnTo>
                  <a:lnTo>
                    <a:pt x="3501" y="7013"/>
                  </a:lnTo>
                  <a:lnTo>
                    <a:pt x="4347" y="7787"/>
                  </a:lnTo>
                  <a:lnTo>
                    <a:pt x="5657" y="8728"/>
                  </a:lnTo>
                  <a:lnTo>
                    <a:pt x="5871" y="8847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-8600207" y="2787824"/>
              <a:ext cx="267167" cy="241958"/>
            </a:xfrm>
            <a:custGeom>
              <a:rect b="b" l="l" r="r" t="t"/>
              <a:pathLst>
                <a:path extrusionOk="0" fill="none" h="5490" w="6062">
                  <a:moveTo>
                    <a:pt x="1" y="5489"/>
                  </a:moveTo>
                  <a:lnTo>
                    <a:pt x="203" y="5346"/>
                  </a:lnTo>
                  <a:lnTo>
                    <a:pt x="1405" y="4644"/>
                  </a:lnTo>
                  <a:lnTo>
                    <a:pt x="2144" y="4346"/>
                  </a:lnTo>
                  <a:lnTo>
                    <a:pt x="2632" y="4203"/>
                  </a:lnTo>
                  <a:lnTo>
                    <a:pt x="2858" y="4168"/>
                  </a:lnTo>
                  <a:lnTo>
                    <a:pt x="2977" y="4144"/>
                  </a:lnTo>
                  <a:lnTo>
                    <a:pt x="3192" y="4060"/>
                  </a:lnTo>
                  <a:lnTo>
                    <a:pt x="3501" y="3822"/>
                  </a:lnTo>
                  <a:lnTo>
                    <a:pt x="3894" y="3346"/>
                  </a:lnTo>
                  <a:lnTo>
                    <a:pt x="4263" y="2739"/>
                  </a:lnTo>
                  <a:lnTo>
                    <a:pt x="4799" y="1727"/>
                  </a:lnTo>
                  <a:lnTo>
                    <a:pt x="5394" y="738"/>
                  </a:lnTo>
                  <a:lnTo>
                    <a:pt x="5823" y="203"/>
                  </a:lnTo>
                  <a:lnTo>
                    <a:pt x="6061" y="0"/>
                  </a:lnTo>
                  <a:lnTo>
                    <a:pt x="5466" y="167"/>
                  </a:lnTo>
                  <a:lnTo>
                    <a:pt x="4323" y="536"/>
                  </a:lnTo>
                  <a:lnTo>
                    <a:pt x="3263" y="988"/>
                  </a:lnTo>
                  <a:lnTo>
                    <a:pt x="2299" y="1524"/>
                  </a:lnTo>
                  <a:lnTo>
                    <a:pt x="1477" y="2179"/>
                  </a:lnTo>
                  <a:lnTo>
                    <a:pt x="965" y="2739"/>
                  </a:lnTo>
                  <a:lnTo>
                    <a:pt x="667" y="3155"/>
                  </a:lnTo>
                  <a:lnTo>
                    <a:pt x="429" y="3608"/>
                  </a:lnTo>
                  <a:lnTo>
                    <a:pt x="239" y="4096"/>
                  </a:lnTo>
                  <a:lnTo>
                    <a:pt x="96" y="4620"/>
                  </a:lnTo>
                  <a:lnTo>
                    <a:pt x="24" y="5191"/>
                  </a:lnTo>
                  <a:lnTo>
                    <a:pt x="1" y="5489"/>
                  </a:lnTo>
                  <a:close/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-9120275" y="3034988"/>
              <a:ext cx="1458888" cy="347952"/>
            </a:xfrm>
            <a:custGeom>
              <a:rect b="b" l="l" r="r" t="t"/>
              <a:pathLst>
                <a:path extrusionOk="0" fill="none" h="7895" w="33102">
                  <a:moveTo>
                    <a:pt x="1" y="0"/>
                  </a:moveTo>
                  <a:lnTo>
                    <a:pt x="168" y="179"/>
                  </a:lnTo>
                  <a:lnTo>
                    <a:pt x="584" y="465"/>
                  </a:lnTo>
                  <a:lnTo>
                    <a:pt x="1096" y="691"/>
                  </a:lnTo>
                  <a:lnTo>
                    <a:pt x="1680" y="881"/>
                  </a:lnTo>
                  <a:lnTo>
                    <a:pt x="2704" y="1072"/>
                  </a:lnTo>
                  <a:lnTo>
                    <a:pt x="4335" y="1191"/>
                  </a:lnTo>
                  <a:lnTo>
                    <a:pt x="7193" y="1191"/>
                  </a:lnTo>
                  <a:lnTo>
                    <a:pt x="11693" y="1060"/>
                  </a:lnTo>
                  <a:lnTo>
                    <a:pt x="15396" y="1072"/>
                  </a:lnTo>
                  <a:lnTo>
                    <a:pt x="17921" y="1215"/>
                  </a:lnTo>
                  <a:lnTo>
                    <a:pt x="20481" y="1512"/>
                  </a:lnTo>
                  <a:lnTo>
                    <a:pt x="22374" y="1870"/>
                  </a:lnTo>
                  <a:lnTo>
                    <a:pt x="23624" y="2167"/>
                  </a:lnTo>
                  <a:lnTo>
                    <a:pt x="24862" y="2536"/>
                  </a:lnTo>
                  <a:lnTo>
                    <a:pt x="26077" y="2977"/>
                  </a:lnTo>
                  <a:lnTo>
                    <a:pt x="27267" y="3489"/>
                  </a:lnTo>
                  <a:lnTo>
                    <a:pt x="28422" y="4084"/>
                  </a:lnTo>
                  <a:lnTo>
                    <a:pt x="29542" y="4763"/>
                  </a:lnTo>
                  <a:lnTo>
                    <a:pt x="30625" y="5537"/>
                  </a:lnTo>
                  <a:lnTo>
                    <a:pt x="31649" y="6394"/>
                  </a:lnTo>
                  <a:lnTo>
                    <a:pt x="32637" y="7359"/>
                  </a:lnTo>
                  <a:lnTo>
                    <a:pt x="33102" y="7894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-8099047" y="3039175"/>
              <a:ext cx="238300" cy="85060"/>
            </a:xfrm>
            <a:custGeom>
              <a:rect b="b" l="l" r="r" t="t"/>
              <a:pathLst>
                <a:path extrusionOk="0" fill="none" h="1930" w="5407">
                  <a:moveTo>
                    <a:pt x="0" y="1917"/>
                  </a:moveTo>
                  <a:lnTo>
                    <a:pt x="84" y="1929"/>
                  </a:lnTo>
                  <a:lnTo>
                    <a:pt x="941" y="1906"/>
                  </a:lnTo>
                  <a:lnTo>
                    <a:pt x="2025" y="1703"/>
                  </a:lnTo>
                  <a:lnTo>
                    <a:pt x="2894" y="1429"/>
                  </a:lnTo>
                  <a:lnTo>
                    <a:pt x="3846" y="1001"/>
                  </a:lnTo>
                  <a:lnTo>
                    <a:pt x="4870" y="393"/>
                  </a:lnTo>
                  <a:lnTo>
                    <a:pt x="5406" y="0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-8329948" y="3089551"/>
              <a:ext cx="357384" cy="261879"/>
            </a:xfrm>
            <a:custGeom>
              <a:rect b="b" l="l" r="r" t="t"/>
              <a:pathLst>
                <a:path extrusionOk="0" fill="none" h="5942" w="8109">
                  <a:moveTo>
                    <a:pt x="0" y="1"/>
                  </a:moveTo>
                  <a:lnTo>
                    <a:pt x="429" y="96"/>
                  </a:lnTo>
                  <a:lnTo>
                    <a:pt x="1441" y="429"/>
                  </a:lnTo>
                  <a:lnTo>
                    <a:pt x="2560" y="905"/>
                  </a:lnTo>
                  <a:lnTo>
                    <a:pt x="3751" y="1536"/>
                  </a:lnTo>
                  <a:lnTo>
                    <a:pt x="4930" y="2299"/>
                  </a:lnTo>
                  <a:lnTo>
                    <a:pt x="6049" y="3192"/>
                  </a:lnTo>
                  <a:lnTo>
                    <a:pt x="7025" y="4204"/>
                  </a:lnTo>
                  <a:lnTo>
                    <a:pt x="7645" y="5049"/>
                  </a:lnTo>
                  <a:lnTo>
                    <a:pt x="7978" y="5632"/>
                  </a:lnTo>
                  <a:lnTo>
                    <a:pt x="8109" y="5942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-8420211" y="2845516"/>
              <a:ext cx="293920" cy="236713"/>
            </a:xfrm>
            <a:custGeom>
              <a:rect b="b" l="l" r="r" t="t"/>
              <a:pathLst>
                <a:path extrusionOk="0" fill="none" h="5371" w="6669">
                  <a:moveTo>
                    <a:pt x="1" y="5371"/>
                  </a:moveTo>
                  <a:lnTo>
                    <a:pt x="167" y="5347"/>
                  </a:lnTo>
                  <a:lnTo>
                    <a:pt x="1263" y="5014"/>
                  </a:lnTo>
                  <a:lnTo>
                    <a:pt x="2263" y="4609"/>
                  </a:lnTo>
                  <a:lnTo>
                    <a:pt x="3394" y="4013"/>
                  </a:lnTo>
                  <a:lnTo>
                    <a:pt x="4239" y="3418"/>
                  </a:lnTo>
                  <a:lnTo>
                    <a:pt x="4787" y="2954"/>
                  </a:lnTo>
                  <a:lnTo>
                    <a:pt x="5311" y="2418"/>
                  </a:lnTo>
                  <a:lnTo>
                    <a:pt x="5775" y="1823"/>
                  </a:lnTo>
                  <a:lnTo>
                    <a:pt x="6192" y="1156"/>
                  </a:lnTo>
                  <a:lnTo>
                    <a:pt x="6525" y="406"/>
                  </a:lnTo>
                  <a:lnTo>
                    <a:pt x="6668" y="1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-8569267" y="3081177"/>
              <a:ext cx="306524" cy="264523"/>
            </a:xfrm>
            <a:custGeom>
              <a:rect b="b" l="l" r="r" t="t"/>
              <a:pathLst>
                <a:path extrusionOk="0" fill="none" h="6002" w="6955">
                  <a:moveTo>
                    <a:pt x="1" y="0"/>
                  </a:moveTo>
                  <a:lnTo>
                    <a:pt x="322" y="48"/>
                  </a:lnTo>
                  <a:lnTo>
                    <a:pt x="1108" y="286"/>
                  </a:lnTo>
                  <a:lnTo>
                    <a:pt x="2049" y="703"/>
                  </a:lnTo>
                  <a:lnTo>
                    <a:pt x="3061" y="1286"/>
                  </a:lnTo>
                  <a:lnTo>
                    <a:pt x="4085" y="2048"/>
                  </a:lnTo>
                  <a:lnTo>
                    <a:pt x="5073" y="2965"/>
                  </a:lnTo>
                  <a:lnTo>
                    <a:pt x="5740" y="3774"/>
                  </a:lnTo>
                  <a:lnTo>
                    <a:pt x="6145" y="4358"/>
                  </a:lnTo>
                  <a:lnTo>
                    <a:pt x="6514" y="4977"/>
                  </a:lnTo>
                  <a:lnTo>
                    <a:pt x="6824" y="5644"/>
                  </a:lnTo>
                  <a:lnTo>
                    <a:pt x="6955" y="6001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-8678922" y="2924231"/>
              <a:ext cx="196828" cy="158000"/>
            </a:xfrm>
            <a:custGeom>
              <a:rect b="b" l="l" r="r" t="t"/>
              <a:pathLst>
                <a:path extrusionOk="0" fill="none" h="3585" w="4466">
                  <a:moveTo>
                    <a:pt x="0" y="3585"/>
                  </a:moveTo>
                  <a:lnTo>
                    <a:pt x="251" y="3561"/>
                  </a:lnTo>
                  <a:lnTo>
                    <a:pt x="739" y="3323"/>
                  </a:lnTo>
                  <a:lnTo>
                    <a:pt x="1477" y="2716"/>
                  </a:lnTo>
                  <a:lnTo>
                    <a:pt x="2549" y="1584"/>
                  </a:lnTo>
                  <a:lnTo>
                    <a:pt x="3453" y="715"/>
                  </a:lnTo>
                  <a:lnTo>
                    <a:pt x="4108" y="215"/>
                  </a:lnTo>
                  <a:lnTo>
                    <a:pt x="4466" y="1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6" name="Google Shape;1876;p43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1877" name="Google Shape;1877;p43"/>
          <p:cNvGrpSpPr/>
          <p:nvPr/>
        </p:nvGrpSpPr>
        <p:grpSpPr>
          <a:xfrm rot="7218354">
            <a:off x="7885358" y="2602016"/>
            <a:ext cx="866075" cy="1715628"/>
            <a:chOff x="7831277" y="802121"/>
            <a:chExt cx="1141384" cy="2260992"/>
          </a:xfrm>
        </p:grpSpPr>
        <p:grpSp>
          <p:nvGrpSpPr>
            <p:cNvPr id="1878" name="Google Shape;1878;p43"/>
            <p:cNvGrpSpPr/>
            <p:nvPr/>
          </p:nvGrpSpPr>
          <p:grpSpPr>
            <a:xfrm>
              <a:off x="7831277" y="802121"/>
              <a:ext cx="1141384" cy="2260992"/>
              <a:chOff x="7831277" y="802121"/>
              <a:chExt cx="1141384" cy="2260992"/>
            </a:xfrm>
          </p:grpSpPr>
          <p:sp>
            <p:nvSpPr>
              <p:cNvPr id="1879" name="Google Shape;1879;p43"/>
              <p:cNvSpPr/>
              <p:nvPr/>
            </p:nvSpPr>
            <p:spPr>
              <a:xfrm>
                <a:off x="8252692" y="802121"/>
                <a:ext cx="289195" cy="635744"/>
              </a:xfrm>
              <a:custGeom>
                <a:rect b="b" l="l" r="r" t="t"/>
                <a:pathLst>
                  <a:path extrusionOk="0" fill="none" h="10526" w="4788">
                    <a:moveTo>
                      <a:pt x="1501" y="10526"/>
                    </a:moveTo>
                    <a:lnTo>
                      <a:pt x="1429" y="10442"/>
                    </a:lnTo>
                    <a:lnTo>
                      <a:pt x="1013" y="9799"/>
                    </a:lnTo>
                    <a:lnTo>
                      <a:pt x="667" y="9133"/>
                    </a:lnTo>
                    <a:lnTo>
                      <a:pt x="346" y="8311"/>
                    </a:lnTo>
                    <a:lnTo>
                      <a:pt x="108" y="7335"/>
                    </a:lnTo>
                    <a:lnTo>
                      <a:pt x="1" y="6251"/>
                    </a:lnTo>
                    <a:lnTo>
                      <a:pt x="72" y="5370"/>
                    </a:lnTo>
                    <a:lnTo>
                      <a:pt x="191" y="4763"/>
                    </a:lnTo>
                    <a:lnTo>
                      <a:pt x="275" y="4453"/>
                    </a:lnTo>
                    <a:lnTo>
                      <a:pt x="370" y="4144"/>
                    </a:lnTo>
                    <a:lnTo>
                      <a:pt x="608" y="3596"/>
                    </a:lnTo>
                    <a:lnTo>
                      <a:pt x="1025" y="2870"/>
                    </a:lnTo>
                    <a:lnTo>
                      <a:pt x="1668" y="2108"/>
                    </a:lnTo>
                    <a:lnTo>
                      <a:pt x="2370" y="1536"/>
                    </a:lnTo>
                    <a:lnTo>
                      <a:pt x="3418" y="905"/>
                    </a:lnTo>
                    <a:lnTo>
                      <a:pt x="4275" y="453"/>
                    </a:lnTo>
                    <a:lnTo>
                      <a:pt x="4656" y="155"/>
                    </a:lnTo>
                    <a:lnTo>
                      <a:pt x="4775" y="0"/>
                    </a:lnTo>
                    <a:lnTo>
                      <a:pt x="4787" y="631"/>
                    </a:lnTo>
                    <a:lnTo>
                      <a:pt x="4751" y="1834"/>
                    </a:lnTo>
                    <a:lnTo>
                      <a:pt x="4632" y="3001"/>
                    </a:lnTo>
                    <a:lnTo>
                      <a:pt x="4430" y="4084"/>
                    </a:lnTo>
                    <a:lnTo>
                      <a:pt x="4192" y="5084"/>
                    </a:lnTo>
                    <a:lnTo>
                      <a:pt x="3906" y="5977"/>
                    </a:lnTo>
                    <a:lnTo>
                      <a:pt x="3608" y="6763"/>
                    </a:lnTo>
                    <a:lnTo>
                      <a:pt x="3299" y="7394"/>
                    </a:lnTo>
                    <a:lnTo>
                      <a:pt x="3144" y="7656"/>
                    </a:lnTo>
                    <a:lnTo>
                      <a:pt x="1930" y="9740"/>
                    </a:lnTo>
                    <a:lnTo>
                      <a:pt x="1501" y="10526"/>
                    </a:lnTo>
                    <a:close/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43"/>
              <p:cNvSpPr/>
              <p:nvPr/>
            </p:nvSpPr>
            <p:spPr>
              <a:xfrm>
                <a:off x="7831277" y="1466642"/>
                <a:ext cx="472570" cy="223712"/>
              </a:xfrm>
              <a:custGeom>
                <a:rect b="b" l="l" r="r" t="t"/>
                <a:pathLst>
                  <a:path extrusionOk="0" fill="none" h="3704" w="7824">
                    <a:moveTo>
                      <a:pt x="7823" y="3286"/>
                    </a:moveTo>
                    <a:lnTo>
                      <a:pt x="7799" y="3203"/>
                    </a:lnTo>
                    <a:lnTo>
                      <a:pt x="7621" y="2631"/>
                    </a:lnTo>
                    <a:lnTo>
                      <a:pt x="7394" y="2108"/>
                    </a:lnTo>
                    <a:lnTo>
                      <a:pt x="7061" y="1548"/>
                    </a:lnTo>
                    <a:lnTo>
                      <a:pt x="6609" y="988"/>
                    </a:lnTo>
                    <a:lnTo>
                      <a:pt x="6013" y="512"/>
                    </a:lnTo>
                    <a:lnTo>
                      <a:pt x="5477" y="238"/>
                    </a:lnTo>
                    <a:lnTo>
                      <a:pt x="5061" y="107"/>
                    </a:lnTo>
                    <a:lnTo>
                      <a:pt x="4846" y="60"/>
                    </a:lnTo>
                    <a:lnTo>
                      <a:pt x="4394" y="0"/>
                    </a:lnTo>
                    <a:lnTo>
                      <a:pt x="3572" y="24"/>
                    </a:lnTo>
                    <a:lnTo>
                      <a:pt x="2834" y="167"/>
                    </a:lnTo>
                    <a:lnTo>
                      <a:pt x="2167" y="393"/>
                    </a:lnTo>
                    <a:lnTo>
                      <a:pt x="1298" y="786"/>
                    </a:lnTo>
                    <a:lnTo>
                      <a:pt x="584" y="1072"/>
                    </a:lnTo>
                    <a:lnTo>
                      <a:pt x="179" y="1119"/>
                    </a:lnTo>
                    <a:lnTo>
                      <a:pt x="0" y="1084"/>
                    </a:lnTo>
                    <a:lnTo>
                      <a:pt x="500" y="1286"/>
                    </a:lnTo>
                    <a:lnTo>
                      <a:pt x="1417" y="1774"/>
                    </a:lnTo>
                    <a:lnTo>
                      <a:pt x="2727" y="2596"/>
                    </a:lnTo>
                    <a:lnTo>
                      <a:pt x="4049" y="3310"/>
                    </a:lnTo>
                    <a:lnTo>
                      <a:pt x="4751" y="3548"/>
                    </a:lnTo>
                    <a:lnTo>
                      <a:pt x="5239" y="3655"/>
                    </a:lnTo>
                    <a:lnTo>
                      <a:pt x="5751" y="3703"/>
                    </a:lnTo>
                    <a:lnTo>
                      <a:pt x="6299" y="3691"/>
                    </a:lnTo>
                    <a:lnTo>
                      <a:pt x="6882" y="3596"/>
                    </a:lnTo>
                    <a:lnTo>
                      <a:pt x="7490" y="3417"/>
                    </a:lnTo>
                    <a:lnTo>
                      <a:pt x="7823" y="3286"/>
                    </a:lnTo>
                    <a:close/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1" name="Google Shape;1881;p43"/>
              <p:cNvSpPr/>
              <p:nvPr/>
            </p:nvSpPr>
            <p:spPr>
              <a:xfrm>
                <a:off x="8465604" y="1207707"/>
                <a:ext cx="402747" cy="550221"/>
              </a:xfrm>
              <a:custGeom>
                <a:rect b="b" l="l" r="r" t="t"/>
                <a:pathLst>
                  <a:path extrusionOk="0" fill="none" h="9110" w="6668">
                    <a:moveTo>
                      <a:pt x="250" y="9109"/>
                    </a:moveTo>
                    <a:lnTo>
                      <a:pt x="214" y="8954"/>
                    </a:lnTo>
                    <a:lnTo>
                      <a:pt x="71" y="7895"/>
                    </a:lnTo>
                    <a:lnTo>
                      <a:pt x="0" y="6907"/>
                    </a:lnTo>
                    <a:lnTo>
                      <a:pt x="12" y="5799"/>
                    </a:lnTo>
                    <a:lnTo>
                      <a:pt x="143" y="4656"/>
                    </a:lnTo>
                    <a:lnTo>
                      <a:pt x="369" y="3835"/>
                    </a:lnTo>
                    <a:lnTo>
                      <a:pt x="583" y="3334"/>
                    </a:lnTo>
                    <a:lnTo>
                      <a:pt x="857" y="2882"/>
                    </a:lnTo>
                    <a:lnTo>
                      <a:pt x="1191" y="2489"/>
                    </a:lnTo>
                    <a:lnTo>
                      <a:pt x="1393" y="2322"/>
                    </a:lnTo>
                    <a:lnTo>
                      <a:pt x="1798" y="2013"/>
                    </a:lnTo>
                    <a:lnTo>
                      <a:pt x="2584" y="1560"/>
                    </a:lnTo>
                    <a:lnTo>
                      <a:pt x="3334" y="1251"/>
                    </a:lnTo>
                    <a:lnTo>
                      <a:pt x="4025" y="1036"/>
                    </a:lnTo>
                    <a:lnTo>
                      <a:pt x="5013" y="798"/>
                    </a:lnTo>
                    <a:lnTo>
                      <a:pt x="5882" y="513"/>
                    </a:lnTo>
                    <a:lnTo>
                      <a:pt x="6418" y="203"/>
                    </a:lnTo>
                    <a:lnTo>
                      <a:pt x="6668" y="1"/>
                    </a:lnTo>
                    <a:lnTo>
                      <a:pt x="6573" y="596"/>
                    </a:lnTo>
                    <a:lnTo>
                      <a:pt x="6382" y="1572"/>
                    </a:lnTo>
                    <a:lnTo>
                      <a:pt x="6144" y="2322"/>
                    </a:lnTo>
                    <a:lnTo>
                      <a:pt x="5882" y="2906"/>
                    </a:lnTo>
                    <a:lnTo>
                      <a:pt x="5561" y="3334"/>
                    </a:lnTo>
                    <a:lnTo>
                      <a:pt x="5203" y="3656"/>
                    </a:lnTo>
                    <a:lnTo>
                      <a:pt x="4596" y="4037"/>
                    </a:lnTo>
                    <a:lnTo>
                      <a:pt x="4120" y="4263"/>
                    </a:lnTo>
                    <a:lnTo>
                      <a:pt x="3858" y="4394"/>
                    </a:lnTo>
                    <a:lnTo>
                      <a:pt x="3286" y="4811"/>
                    </a:lnTo>
                    <a:lnTo>
                      <a:pt x="2691" y="5359"/>
                    </a:lnTo>
                    <a:lnTo>
                      <a:pt x="2096" y="6002"/>
                    </a:lnTo>
                    <a:lnTo>
                      <a:pt x="1524" y="6704"/>
                    </a:lnTo>
                    <a:lnTo>
                      <a:pt x="1012" y="7430"/>
                    </a:lnTo>
                    <a:lnTo>
                      <a:pt x="607" y="8145"/>
                    </a:lnTo>
                    <a:lnTo>
                      <a:pt x="322" y="8812"/>
                    </a:lnTo>
                    <a:lnTo>
                      <a:pt x="250" y="9109"/>
                    </a:lnTo>
                    <a:close/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2" name="Google Shape;1882;p43"/>
              <p:cNvSpPr/>
              <p:nvPr/>
            </p:nvSpPr>
            <p:spPr>
              <a:xfrm>
                <a:off x="7895301" y="1918978"/>
                <a:ext cx="482596" cy="204264"/>
              </a:xfrm>
              <a:custGeom>
                <a:rect b="b" l="l" r="r" t="t"/>
                <a:pathLst>
                  <a:path extrusionOk="0" fill="none" h="3382" w="7990">
                    <a:moveTo>
                      <a:pt x="7989" y="2203"/>
                    </a:moveTo>
                    <a:lnTo>
                      <a:pt x="7978" y="2132"/>
                    </a:lnTo>
                    <a:lnTo>
                      <a:pt x="7775" y="1679"/>
                    </a:lnTo>
                    <a:lnTo>
                      <a:pt x="7537" y="1286"/>
                    </a:lnTo>
                    <a:lnTo>
                      <a:pt x="7180" y="870"/>
                    </a:lnTo>
                    <a:lnTo>
                      <a:pt x="6715" y="477"/>
                    </a:lnTo>
                    <a:lnTo>
                      <a:pt x="6096" y="167"/>
                    </a:lnTo>
                    <a:lnTo>
                      <a:pt x="5334" y="0"/>
                    </a:lnTo>
                    <a:lnTo>
                      <a:pt x="4882" y="0"/>
                    </a:lnTo>
                    <a:lnTo>
                      <a:pt x="4429" y="24"/>
                    </a:lnTo>
                    <a:lnTo>
                      <a:pt x="3596" y="179"/>
                    </a:lnTo>
                    <a:lnTo>
                      <a:pt x="2870" y="441"/>
                    </a:lnTo>
                    <a:lnTo>
                      <a:pt x="2227" y="774"/>
                    </a:lnTo>
                    <a:lnTo>
                      <a:pt x="1369" y="1298"/>
                    </a:lnTo>
                    <a:lnTo>
                      <a:pt x="655" y="1739"/>
                    </a:lnTo>
                    <a:lnTo>
                      <a:pt x="214" y="1917"/>
                    </a:lnTo>
                    <a:lnTo>
                      <a:pt x="0" y="1965"/>
                    </a:lnTo>
                    <a:lnTo>
                      <a:pt x="191" y="1941"/>
                    </a:lnTo>
                    <a:lnTo>
                      <a:pt x="583" y="1965"/>
                    </a:lnTo>
                    <a:lnTo>
                      <a:pt x="1203" y="2120"/>
                    </a:lnTo>
                    <a:lnTo>
                      <a:pt x="2536" y="2679"/>
                    </a:lnTo>
                    <a:lnTo>
                      <a:pt x="4013" y="3227"/>
                    </a:lnTo>
                    <a:lnTo>
                      <a:pt x="4798" y="3370"/>
                    </a:lnTo>
                    <a:lnTo>
                      <a:pt x="5334" y="3382"/>
                    </a:lnTo>
                    <a:lnTo>
                      <a:pt x="5894" y="3310"/>
                    </a:lnTo>
                    <a:lnTo>
                      <a:pt x="6477" y="3144"/>
                    </a:lnTo>
                    <a:lnTo>
                      <a:pt x="7073" y="2870"/>
                    </a:lnTo>
                    <a:lnTo>
                      <a:pt x="7680" y="2465"/>
                    </a:lnTo>
                    <a:lnTo>
                      <a:pt x="7989" y="2203"/>
                    </a:lnTo>
                    <a:close/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43"/>
              <p:cNvSpPr/>
              <p:nvPr/>
            </p:nvSpPr>
            <p:spPr>
              <a:xfrm>
                <a:off x="8581392" y="1614018"/>
                <a:ext cx="338059" cy="571058"/>
              </a:xfrm>
              <a:custGeom>
                <a:rect b="b" l="l" r="r" t="t"/>
                <a:pathLst>
                  <a:path extrusionOk="0" fill="none" h="9455" w="5597">
                    <a:moveTo>
                      <a:pt x="5596" y="1"/>
                    </a:moveTo>
                    <a:lnTo>
                      <a:pt x="5382" y="191"/>
                    </a:lnTo>
                    <a:lnTo>
                      <a:pt x="4072" y="1215"/>
                    </a:lnTo>
                    <a:lnTo>
                      <a:pt x="2929" y="1966"/>
                    </a:lnTo>
                    <a:lnTo>
                      <a:pt x="2334" y="2299"/>
                    </a:lnTo>
                    <a:lnTo>
                      <a:pt x="2036" y="2466"/>
                    </a:lnTo>
                    <a:lnTo>
                      <a:pt x="1441" y="2966"/>
                    </a:lnTo>
                    <a:lnTo>
                      <a:pt x="893" y="3656"/>
                    </a:lnTo>
                    <a:lnTo>
                      <a:pt x="441" y="4502"/>
                    </a:lnTo>
                    <a:lnTo>
                      <a:pt x="131" y="5466"/>
                    </a:lnTo>
                    <a:lnTo>
                      <a:pt x="12" y="6264"/>
                    </a:lnTo>
                    <a:lnTo>
                      <a:pt x="0" y="6812"/>
                    </a:lnTo>
                    <a:lnTo>
                      <a:pt x="48" y="7383"/>
                    </a:lnTo>
                    <a:lnTo>
                      <a:pt x="155" y="7967"/>
                    </a:lnTo>
                    <a:lnTo>
                      <a:pt x="333" y="8550"/>
                    </a:lnTo>
                    <a:lnTo>
                      <a:pt x="595" y="9157"/>
                    </a:lnTo>
                    <a:lnTo>
                      <a:pt x="762" y="9455"/>
                    </a:lnTo>
                    <a:lnTo>
                      <a:pt x="869" y="9086"/>
                    </a:lnTo>
                    <a:lnTo>
                      <a:pt x="1226" y="8407"/>
                    </a:lnTo>
                    <a:lnTo>
                      <a:pt x="1715" y="7800"/>
                    </a:lnTo>
                    <a:lnTo>
                      <a:pt x="2298" y="7216"/>
                    </a:lnTo>
                    <a:lnTo>
                      <a:pt x="3227" y="6347"/>
                    </a:lnTo>
                    <a:lnTo>
                      <a:pt x="4084" y="5383"/>
                    </a:lnTo>
                    <a:lnTo>
                      <a:pt x="4560" y="4633"/>
                    </a:lnTo>
                    <a:lnTo>
                      <a:pt x="4751" y="4216"/>
                    </a:lnTo>
                    <a:lnTo>
                      <a:pt x="4906" y="3787"/>
                    </a:lnTo>
                    <a:lnTo>
                      <a:pt x="5168" y="2966"/>
                    </a:lnTo>
                    <a:lnTo>
                      <a:pt x="5418" y="1846"/>
                    </a:lnTo>
                    <a:lnTo>
                      <a:pt x="5596" y="239"/>
                    </a:lnTo>
                    <a:lnTo>
                      <a:pt x="5596" y="1"/>
                    </a:lnTo>
                    <a:close/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43"/>
              <p:cNvSpPr/>
              <p:nvPr/>
            </p:nvSpPr>
            <p:spPr>
              <a:xfrm>
                <a:off x="8144091" y="2287177"/>
                <a:ext cx="467556" cy="190615"/>
              </a:xfrm>
              <a:custGeom>
                <a:rect b="b" l="l" r="r" t="t"/>
                <a:pathLst>
                  <a:path extrusionOk="0" fill="none" h="3156" w="7741">
                    <a:moveTo>
                      <a:pt x="7740" y="2608"/>
                    </a:moveTo>
                    <a:lnTo>
                      <a:pt x="7514" y="2501"/>
                    </a:lnTo>
                    <a:lnTo>
                      <a:pt x="6323" y="1799"/>
                    </a:lnTo>
                    <a:lnTo>
                      <a:pt x="5704" y="1310"/>
                    </a:lnTo>
                    <a:lnTo>
                      <a:pt x="5347" y="953"/>
                    </a:lnTo>
                    <a:lnTo>
                      <a:pt x="5204" y="763"/>
                    </a:lnTo>
                    <a:lnTo>
                      <a:pt x="5121" y="667"/>
                    </a:lnTo>
                    <a:lnTo>
                      <a:pt x="4942" y="525"/>
                    </a:lnTo>
                    <a:lnTo>
                      <a:pt x="4585" y="370"/>
                    </a:lnTo>
                    <a:lnTo>
                      <a:pt x="3978" y="263"/>
                    </a:lnTo>
                    <a:lnTo>
                      <a:pt x="3275" y="239"/>
                    </a:lnTo>
                    <a:lnTo>
                      <a:pt x="2120" y="263"/>
                    </a:lnTo>
                    <a:lnTo>
                      <a:pt x="977" y="227"/>
                    </a:lnTo>
                    <a:lnTo>
                      <a:pt x="298" y="108"/>
                    </a:lnTo>
                    <a:lnTo>
                      <a:pt x="1" y="1"/>
                    </a:lnTo>
                    <a:lnTo>
                      <a:pt x="429" y="441"/>
                    </a:lnTo>
                    <a:lnTo>
                      <a:pt x="1310" y="1251"/>
                    </a:lnTo>
                    <a:lnTo>
                      <a:pt x="2227" y="1953"/>
                    </a:lnTo>
                    <a:lnTo>
                      <a:pt x="3168" y="2525"/>
                    </a:lnTo>
                    <a:lnTo>
                      <a:pt x="4132" y="2930"/>
                    </a:lnTo>
                    <a:lnTo>
                      <a:pt x="4871" y="3108"/>
                    </a:lnTo>
                    <a:lnTo>
                      <a:pt x="5383" y="3156"/>
                    </a:lnTo>
                    <a:lnTo>
                      <a:pt x="5895" y="3144"/>
                    </a:lnTo>
                    <a:lnTo>
                      <a:pt x="6407" y="3073"/>
                    </a:lnTo>
                    <a:lnTo>
                      <a:pt x="6942" y="2942"/>
                    </a:lnTo>
                    <a:lnTo>
                      <a:pt x="7478" y="2739"/>
                    </a:lnTo>
                    <a:lnTo>
                      <a:pt x="7740" y="2608"/>
                    </a:lnTo>
                    <a:close/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43"/>
              <p:cNvSpPr/>
              <p:nvPr/>
            </p:nvSpPr>
            <p:spPr>
              <a:xfrm>
                <a:off x="8344017" y="1085458"/>
                <a:ext cx="628643" cy="1977656"/>
              </a:xfrm>
              <a:custGeom>
                <a:rect b="b" l="l" r="r" t="t"/>
                <a:pathLst>
                  <a:path extrusionOk="0" fill="none" h="32744" w="10408">
                    <a:moveTo>
                      <a:pt x="10300" y="32744"/>
                    </a:moveTo>
                    <a:lnTo>
                      <a:pt x="10360" y="32518"/>
                    </a:lnTo>
                    <a:lnTo>
                      <a:pt x="10407" y="32006"/>
                    </a:lnTo>
                    <a:lnTo>
                      <a:pt x="10372" y="31446"/>
                    </a:lnTo>
                    <a:lnTo>
                      <a:pt x="10241" y="30851"/>
                    </a:lnTo>
                    <a:lnTo>
                      <a:pt x="9907" y="29863"/>
                    </a:lnTo>
                    <a:lnTo>
                      <a:pt x="9217" y="28386"/>
                    </a:lnTo>
                    <a:lnTo>
                      <a:pt x="7824" y="25886"/>
                    </a:lnTo>
                    <a:lnTo>
                      <a:pt x="5514" y="22028"/>
                    </a:lnTo>
                    <a:lnTo>
                      <a:pt x="3728" y="18789"/>
                    </a:lnTo>
                    <a:lnTo>
                      <a:pt x="2620" y="16503"/>
                    </a:lnTo>
                    <a:lnTo>
                      <a:pt x="1632" y="14134"/>
                    </a:lnTo>
                    <a:lnTo>
                      <a:pt x="1013" y="12300"/>
                    </a:lnTo>
                    <a:lnTo>
                      <a:pt x="668" y="11062"/>
                    </a:lnTo>
                    <a:lnTo>
                      <a:pt x="394" y="9800"/>
                    </a:lnTo>
                    <a:lnTo>
                      <a:pt x="179" y="8526"/>
                    </a:lnTo>
                    <a:lnTo>
                      <a:pt x="48" y="7240"/>
                    </a:lnTo>
                    <a:lnTo>
                      <a:pt x="1" y="5942"/>
                    </a:lnTo>
                    <a:lnTo>
                      <a:pt x="48" y="4632"/>
                    </a:lnTo>
                    <a:lnTo>
                      <a:pt x="191" y="3322"/>
                    </a:lnTo>
                    <a:lnTo>
                      <a:pt x="441" y="2001"/>
                    </a:lnTo>
                    <a:lnTo>
                      <a:pt x="810" y="667"/>
                    </a:lnTo>
                    <a:lnTo>
                      <a:pt x="1037" y="0"/>
                    </a:lnTo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43"/>
              <p:cNvSpPr/>
              <p:nvPr/>
            </p:nvSpPr>
            <p:spPr>
              <a:xfrm>
                <a:off x="8128991" y="1553618"/>
                <a:ext cx="259720" cy="228786"/>
              </a:xfrm>
              <a:custGeom>
                <a:rect b="b" l="l" r="r" t="t"/>
                <a:pathLst>
                  <a:path extrusionOk="0" fill="none" h="3788" w="4300">
                    <a:moveTo>
                      <a:pt x="4299" y="3787"/>
                    </a:moveTo>
                    <a:lnTo>
                      <a:pt x="4275" y="3716"/>
                    </a:lnTo>
                    <a:lnTo>
                      <a:pt x="3835" y="2977"/>
                    </a:lnTo>
                    <a:lnTo>
                      <a:pt x="3132" y="2132"/>
                    </a:lnTo>
                    <a:lnTo>
                      <a:pt x="2477" y="1513"/>
                    </a:lnTo>
                    <a:lnTo>
                      <a:pt x="1644" y="882"/>
                    </a:lnTo>
                    <a:lnTo>
                      <a:pt x="608" y="275"/>
                    </a:lnTo>
                    <a:lnTo>
                      <a:pt x="1" y="1"/>
                    </a:lnTo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43"/>
              <p:cNvSpPr/>
              <p:nvPr/>
            </p:nvSpPr>
            <p:spPr>
              <a:xfrm>
                <a:off x="8473516" y="1479568"/>
                <a:ext cx="102136" cy="601982"/>
              </a:xfrm>
              <a:custGeom>
                <a:rect b="b" l="l" r="r" t="t"/>
                <a:pathLst>
                  <a:path extrusionOk="0" fill="none" h="9967" w="1691">
                    <a:moveTo>
                      <a:pt x="476" y="9966"/>
                    </a:moveTo>
                    <a:lnTo>
                      <a:pt x="345" y="9550"/>
                    </a:lnTo>
                    <a:lnTo>
                      <a:pt x="155" y="8502"/>
                    </a:lnTo>
                    <a:lnTo>
                      <a:pt x="24" y="7287"/>
                    </a:lnTo>
                    <a:lnTo>
                      <a:pt x="0" y="5942"/>
                    </a:lnTo>
                    <a:lnTo>
                      <a:pt x="83" y="4549"/>
                    </a:lnTo>
                    <a:lnTo>
                      <a:pt x="322" y="3132"/>
                    </a:lnTo>
                    <a:lnTo>
                      <a:pt x="714" y="1786"/>
                    </a:lnTo>
                    <a:lnTo>
                      <a:pt x="1155" y="846"/>
                    </a:lnTo>
                    <a:lnTo>
                      <a:pt x="1500" y="262"/>
                    </a:lnTo>
                    <a:lnTo>
                      <a:pt x="1691" y="0"/>
                    </a:lnTo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8" name="Google Shape;1888;p43"/>
              <p:cNvSpPr/>
              <p:nvPr/>
            </p:nvSpPr>
            <p:spPr>
              <a:xfrm>
                <a:off x="8074329" y="1992304"/>
                <a:ext cx="479757" cy="202875"/>
              </a:xfrm>
              <a:custGeom>
                <a:rect b="b" l="l" r="r" t="t"/>
                <a:pathLst>
                  <a:path extrusionOk="0" fill="none" h="3359" w="7943">
                    <a:moveTo>
                      <a:pt x="7943" y="3359"/>
                    </a:moveTo>
                    <a:lnTo>
                      <a:pt x="7835" y="3228"/>
                    </a:lnTo>
                    <a:lnTo>
                      <a:pt x="7026" y="2418"/>
                    </a:lnTo>
                    <a:lnTo>
                      <a:pt x="6180" y="1739"/>
                    </a:lnTo>
                    <a:lnTo>
                      <a:pt x="5109" y="1049"/>
                    </a:lnTo>
                    <a:lnTo>
                      <a:pt x="4180" y="596"/>
                    </a:lnTo>
                    <a:lnTo>
                      <a:pt x="3501" y="346"/>
                    </a:lnTo>
                    <a:lnTo>
                      <a:pt x="2775" y="156"/>
                    </a:lnTo>
                    <a:lnTo>
                      <a:pt x="2025" y="37"/>
                    </a:lnTo>
                    <a:lnTo>
                      <a:pt x="1239" y="1"/>
                    </a:lnTo>
                    <a:lnTo>
                      <a:pt x="418" y="60"/>
                    </a:lnTo>
                    <a:lnTo>
                      <a:pt x="1" y="144"/>
                    </a:lnTo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9" name="Google Shape;1889;p43"/>
              <p:cNvSpPr/>
              <p:nvPr/>
            </p:nvSpPr>
            <p:spPr>
              <a:xfrm>
                <a:off x="8628806" y="1829103"/>
                <a:ext cx="135296" cy="543698"/>
              </a:xfrm>
              <a:custGeom>
                <a:rect b="b" l="l" r="r" t="t"/>
                <a:pathLst>
                  <a:path extrusionOk="0" fill="none" h="9002" w="2240">
                    <a:moveTo>
                      <a:pt x="394" y="9002"/>
                    </a:moveTo>
                    <a:lnTo>
                      <a:pt x="275" y="8704"/>
                    </a:lnTo>
                    <a:lnTo>
                      <a:pt x="96" y="7894"/>
                    </a:lnTo>
                    <a:lnTo>
                      <a:pt x="1" y="6870"/>
                    </a:lnTo>
                    <a:lnTo>
                      <a:pt x="25" y="5703"/>
                    </a:lnTo>
                    <a:lnTo>
                      <a:pt x="191" y="4441"/>
                    </a:lnTo>
                    <a:lnTo>
                      <a:pt x="513" y="3132"/>
                    </a:lnTo>
                    <a:lnTo>
                      <a:pt x="882" y="2143"/>
                    </a:lnTo>
                    <a:lnTo>
                      <a:pt x="1192" y="1500"/>
                    </a:lnTo>
                    <a:lnTo>
                      <a:pt x="1561" y="881"/>
                    </a:lnTo>
                    <a:lnTo>
                      <a:pt x="1989" y="286"/>
                    </a:lnTo>
                    <a:lnTo>
                      <a:pt x="2239" y="0"/>
                    </a:lnTo>
                  </a:path>
                </a:pathLst>
              </a:custGeom>
              <a:noFill/>
              <a:ln cap="rnd" cmpd="sng" w="11300">
                <a:solidFill>
                  <a:srgbClr val="D9D9D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90" name="Google Shape;1890;p43"/>
            <p:cNvSpPr/>
            <p:nvPr/>
          </p:nvSpPr>
          <p:spPr>
            <a:xfrm>
              <a:off x="8489896" y="2398073"/>
              <a:ext cx="233584" cy="95549"/>
            </a:xfrm>
            <a:custGeom>
              <a:rect b="b" l="l" r="r" t="t"/>
              <a:pathLst>
                <a:path extrusionOk="0" fill="none" h="2168" w="5300">
                  <a:moveTo>
                    <a:pt x="5299" y="2167"/>
                  </a:moveTo>
                  <a:lnTo>
                    <a:pt x="5156" y="1965"/>
                  </a:lnTo>
                  <a:lnTo>
                    <a:pt x="4716" y="1655"/>
                  </a:lnTo>
                  <a:lnTo>
                    <a:pt x="3823" y="1298"/>
                  </a:lnTo>
                  <a:lnTo>
                    <a:pt x="2311" y="917"/>
                  </a:lnTo>
                  <a:lnTo>
                    <a:pt x="1120" y="548"/>
                  </a:lnTo>
                  <a:lnTo>
                    <a:pt x="358" y="215"/>
                  </a:lnTo>
                  <a:lnTo>
                    <a:pt x="1" y="0"/>
                  </a:lnTo>
                </a:path>
              </a:pathLst>
            </a:custGeom>
            <a:noFill/>
            <a:ln cap="rnd" cmpd="sng" w="11300">
              <a:solidFill>
                <a:srgbClr val="D9D9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91" name="Google Shape;1891;p43"/>
          <p:cNvSpPr/>
          <p:nvPr/>
        </p:nvSpPr>
        <p:spPr>
          <a:xfrm>
            <a:off x="1862575" y="1361575"/>
            <a:ext cx="75" cy="1793302"/>
          </a:xfrm>
          <a:custGeom>
            <a:rect b="b" l="l" r="r" t="t"/>
            <a:pathLst>
              <a:path extrusionOk="0" fill="none" h="44485" w="1">
                <a:moveTo>
                  <a:pt x="0" y="1"/>
                </a:moveTo>
                <a:lnTo>
                  <a:pt x="0" y="44484"/>
                </a:ln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11906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43"/>
          <p:cNvSpPr/>
          <p:nvPr/>
        </p:nvSpPr>
        <p:spPr>
          <a:xfrm>
            <a:off x="3214378" y="1361575"/>
            <a:ext cx="75" cy="1793302"/>
          </a:xfrm>
          <a:custGeom>
            <a:rect b="b" l="l" r="r" t="t"/>
            <a:pathLst>
              <a:path extrusionOk="0" fill="none" h="44485" w="1">
                <a:moveTo>
                  <a:pt x="0" y="1"/>
                </a:moveTo>
                <a:lnTo>
                  <a:pt x="0" y="44484"/>
                </a:ln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11906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43"/>
          <p:cNvSpPr/>
          <p:nvPr/>
        </p:nvSpPr>
        <p:spPr>
          <a:xfrm>
            <a:off x="4574120" y="1361575"/>
            <a:ext cx="75" cy="1793302"/>
          </a:xfrm>
          <a:custGeom>
            <a:rect b="b" l="l" r="r" t="t"/>
            <a:pathLst>
              <a:path extrusionOk="0" fill="none" h="44485" w="1">
                <a:moveTo>
                  <a:pt x="1" y="1"/>
                </a:moveTo>
                <a:lnTo>
                  <a:pt x="1" y="44484"/>
                </a:ln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11906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4" name="Google Shape;1894;p43"/>
          <p:cNvSpPr/>
          <p:nvPr/>
        </p:nvSpPr>
        <p:spPr>
          <a:xfrm>
            <a:off x="5936632" y="1361575"/>
            <a:ext cx="75" cy="1793302"/>
          </a:xfrm>
          <a:custGeom>
            <a:rect b="b" l="l" r="r" t="t"/>
            <a:pathLst>
              <a:path extrusionOk="0" fill="none" h="44485" w="1">
                <a:moveTo>
                  <a:pt x="0" y="1"/>
                </a:moveTo>
                <a:lnTo>
                  <a:pt x="0" y="44484"/>
                </a:ln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11906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5" name="Google Shape;1895;p43"/>
          <p:cNvSpPr/>
          <p:nvPr/>
        </p:nvSpPr>
        <p:spPr>
          <a:xfrm>
            <a:off x="7295550" y="1361575"/>
            <a:ext cx="75" cy="1793302"/>
          </a:xfrm>
          <a:custGeom>
            <a:rect b="b" l="l" r="r" t="t"/>
            <a:pathLst>
              <a:path extrusionOk="0" fill="none" h="44485" w="1">
                <a:moveTo>
                  <a:pt x="0" y="1"/>
                </a:moveTo>
                <a:lnTo>
                  <a:pt x="0" y="44484"/>
                </a:ln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119067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96" name="Google Shape;1896;p43"/>
          <p:cNvGrpSpPr/>
          <p:nvPr/>
        </p:nvGrpSpPr>
        <p:grpSpPr>
          <a:xfrm>
            <a:off x="457200" y="3500388"/>
            <a:ext cx="2510708" cy="1161948"/>
            <a:chOff x="457200" y="3576588"/>
            <a:chExt cx="2510708" cy="1161948"/>
          </a:xfrm>
        </p:grpSpPr>
        <p:sp>
          <p:nvSpPr>
            <p:cNvPr id="1897" name="Google Shape;1897;p43"/>
            <p:cNvSpPr/>
            <p:nvPr/>
          </p:nvSpPr>
          <p:spPr>
            <a:xfrm>
              <a:off x="457200" y="3581400"/>
              <a:ext cx="2510708" cy="1157135"/>
            </a:xfrm>
            <a:custGeom>
              <a:rect b="b" l="l" r="r" t="t"/>
              <a:pathLst>
                <a:path extrusionOk="0" fill="none" h="22088" w="51307">
                  <a:moveTo>
                    <a:pt x="47246" y="22087"/>
                  </a:moveTo>
                  <a:lnTo>
                    <a:pt x="4072" y="22087"/>
                  </a:lnTo>
                  <a:lnTo>
                    <a:pt x="3656" y="22075"/>
                  </a:lnTo>
                  <a:lnTo>
                    <a:pt x="2858" y="21909"/>
                  </a:lnTo>
                  <a:lnTo>
                    <a:pt x="2132" y="21599"/>
                  </a:lnTo>
                  <a:lnTo>
                    <a:pt x="1477" y="21159"/>
                  </a:lnTo>
                  <a:lnTo>
                    <a:pt x="929" y="20611"/>
                  </a:lnTo>
                  <a:lnTo>
                    <a:pt x="488" y="19968"/>
                  </a:lnTo>
                  <a:lnTo>
                    <a:pt x="179" y="19230"/>
                  </a:lnTo>
                  <a:lnTo>
                    <a:pt x="24" y="18444"/>
                  </a:lnTo>
                  <a:lnTo>
                    <a:pt x="0" y="18027"/>
                  </a:lnTo>
                  <a:lnTo>
                    <a:pt x="0" y="4061"/>
                  </a:lnTo>
                  <a:lnTo>
                    <a:pt x="24" y="3644"/>
                  </a:lnTo>
                  <a:lnTo>
                    <a:pt x="179" y="2846"/>
                  </a:lnTo>
                  <a:lnTo>
                    <a:pt x="488" y="2120"/>
                  </a:lnTo>
                  <a:lnTo>
                    <a:pt x="929" y="1465"/>
                  </a:lnTo>
                  <a:lnTo>
                    <a:pt x="1477" y="917"/>
                  </a:lnTo>
                  <a:lnTo>
                    <a:pt x="2132" y="477"/>
                  </a:lnTo>
                  <a:lnTo>
                    <a:pt x="2858" y="179"/>
                  </a:lnTo>
                  <a:lnTo>
                    <a:pt x="3656" y="12"/>
                  </a:lnTo>
                  <a:lnTo>
                    <a:pt x="4072" y="0"/>
                  </a:lnTo>
                  <a:lnTo>
                    <a:pt x="47246" y="0"/>
                  </a:lnTo>
                  <a:lnTo>
                    <a:pt x="47663" y="12"/>
                  </a:lnTo>
                  <a:lnTo>
                    <a:pt x="48461" y="179"/>
                  </a:lnTo>
                  <a:lnTo>
                    <a:pt x="49187" y="477"/>
                  </a:lnTo>
                  <a:lnTo>
                    <a:pt x="49842" y="917"/>
                  </a:lnTo>
                  <a:lnTo>
                    <a:pt x="50390" y="1465"/>
                  </a:lnTo>
                  <a:lnTo>
                    <a:pt x="50830" y="2120"/>
                  </a:lnTo>
                  <a:lnTo>
                    <a:pt x="51128" y="2846"/>
                  </a:lnTo>
                  <a:lnTo>
                    <a:pt x="51295" y="3644"/>
                  </a:lnTo>
                  <a:lnTo>
                    <a:pt x="51306" y="4061"/>
                  </a:lnTo>
                  <a:lnTo>
                    <a:pt x="51306" y="18027"/>
                  </a:lnTo>
                  <a:lnTo>
                    <a:pt x="51295" y="18444"/>
                  </a:lnTo>
                  <a:lnTo>
                    <a:pt x="51128" y="19230"/>
                  </a:lnTo>
                  <a:lnTo>
                    <a:pt x="50830" y="19968"/>
                  </a:lnTo>
                  <a:lnTo>
                    <a:pt x="50390" y="20611"/>
                  </a:lnTo>
                  <a:lnTo>
                    <a:pt x="49842" y="21159"/>
                  </a:lnTo>
                  <a:lnTo>
                    <a:pt x="49187" y="21599"/>
                  </a:lnTo>
                  <a:lnTo>
                    <a:pt x="48461" y="21909"/>
                  </a:lnTo>
                  <a:lnTo>
                    <a:pt x="47663" y="22075"/>
                  </a:lnTo>
                  <a:lnTo>
                    <a:pt x="47246" y="22087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3"/>
            <p:cNvSpPr txBox="1"/>
            <p:nvPr/>
          </p:nvSpPr>
          <p:spPr>
            <a:xfrm>
              <a:off x="770254" y="3576588"/>
              <a:ext cx="188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Don’t forget</a:t>
              </a:r>
              <a:endParaRPr b="1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899" name="Google Shape;1899;p43"/>
            <p:cNvSpPr txBox="1"/>
            <p:nvPr/>
          </p:nvSpPr>
          <p:spPr>
            <a:xfrm>
              <a:off x="938250" y="3925201"/>
              <a:ext cx="1548600" cy="8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Mars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Venus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Jupiter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0" name="Google Shape;1900;p43"/>
          <p:cNvGrpSpPr/>
          <p:nvPr/>
        </p:nvGrpSpPr>
        <p:grpSpPr>
          <a:xfrm>
            <a:off x="3316650" y="3500388"/>
            <a:ext cx="2510708" cy="1161948"/>
            <a:chOff x="3316650" y="3576588"/>
            <a:chExt cx="2510708" cy="1161948"/>
          </a:xfrm>
        </p:grpSpPr>
        <p:sp>
          <p:nvSpPr>
            <p:cNvPr id="1901" name="Google Shape;1901;p43"/>
            <p:cNvSpPr/>
            <p:nvPr/>
          </p:nvSpPr>
          <p:spPr>
            <a:xfrm>
              <a:off x="3316650" y="3581400"/>
              <a:ext cx="2510708" cy="1157135"/>
            </a:xfrm>
            <a:custGeom>
              <a:rect b="b" l="l" r="r" t="t"/>
              <a:pathLst>
                <a:path extrusionOk="0" fill="none" h="22088" w="51307">
                  <a:moveTo>
                    <a:pt x="47246" y="22087"/>
                  </a:moveTo>
                  <a:lnTo>
                    <a:pt x="4072" y="22087"/>
                  </a:lnTo>
                  <a:lnTo>
                    <a:pt x="3656" y="22075"/>
                  </a:lnTo>
                  <a:lnTo>
                    <a:pt x="2858" y="21909"/>
                  </a:lnTo>
                  <a:lnTo>
                    <a:pt x="2132" y="21599"/>
                  </a:lnTo>
                  <a:lnTo>
                    <a:pt x="1477" y="21159"/>
                  </a:lnTo>
                  <a:lnTo>
                    <a:pt x="929" y="20611"/>
                  </a:lnTo>
                  <a:lnTo>
                    <a:pt x="488" y="19968"/>
                  </a:lnTo>
                  <a:lnTo>
                    <a:pt x="179" y="19230"/>
                  </a:lnTo>
                  <a:lnTo>
                    <a:pt x="24" y="18444"/>
                  </a:lnTo>
                  <a:lnTo>
                    <a:pt x="0" y="18027"/>
                  </a:lnTo>
                  <a:lnTo>
                    <a:pt x="0" y="4061"/>
                  </a:lnTo>
                  <a:lnTo>
                    <a:pt x="24" y="3644"/>
                  </a:lnTo>
                  <a:lnTo>
                    <a:pt x="179" y="2846"/>
                  </a:lnTo>
                  <a:lnTo>
                    <a:pt x="488" y="2120"/>
                  </a:lnTo>
                  <a:lnTo>
                    <a:pt x="929" y="1465"/>
                  </a:lnTo>
                  <a:lnTo>
                    <a:pt x="1477" y="917"/>
                  </a:lnTo>
                  <a:lnTo>
                    <a:pt x="2132" y="477"/>
                  </a:lnTo>
                  <a:lnTo>
                    <a:pt x="2858" y="179"/>
                  </a:lnTo>
                  <a:lnTo>
                    <a:pt x="3656" y="12"/>
                  </a:lnTo>
                  <a:lnTo>
                    <a:pt x="4072" y="0"/>
                  </a:lnTo>
                  <a:lnTo>
                    <a:pt x="47246" y="0"/>
                  </a:lnTo>
                  <a:lnTo>
                    <a:pt x="47663" y="12"/>
                  </a:lnTo>
                  <a:lnTo>
                    <a:pt x="48461" y="179"/>
                  </a:lnTo>
                  <a:lnTo>
                    <a:pt x="49187" y="477"/>
                  </a:lnTo>
                  <a:lnTo>
                    <a:pt x="49842" y="917"/>
                  </a:lnTo>
                  <a:lnTo>
                    <a:pt x="50390" y="1465"/>
                  </a:lnTo>
                  <a:lnTo>
                    <a:pt x="50830" y="2120"/>
                  </a:lnTo>
                  <a:lnTo>
                    <a:pt x="51128" y="2846"/>
                  </a:lnTo>
                  <a:lnTo>
                    <a:pt x="51295" y="3644"/>
                  </a:lnTo>
                  <a:lnTo>
                    <a:pt x="51306" y="4061"/>
                  </a:lnTo>
                  <a:lnTo>
                    <a:pt x="51306" y="18027"/>
                  </a:lnTo>
                  <a:lnTo>
                    <a:pt x="51295" y="18444"/>
                  </a:lnTo>
                  <a:lnTo>
                    <a:pt x="51128" y="19230"/>
                  </a:lnTo>
                  <a:lnTo>
                    <a:pt x="50830" y="19968"/>
                  </a:lnTo>
                  <a:lnTo>
                    <a:pt x="50390" y="20611"/>
                  </a:lnTo>
                  <a:lnTo>
                    <a:pt x="49842" y="21159"/>
                  </a:lnTo>
                  <a:lnTo>
                    <a:pt x="49187" y="21599"/>
                  </a:lnTo>
                  <a:lnTo>
                    <a:pt x="48461" y="21909"/>
                  </a:lnTo>
                  <a:lnTo>
                    <a:pt x="47663" y="22075"/>
                  </a:lnTo>
                  <a:lnTo>
                    <a:pt x="47246" y="22087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3"/>
            <p:cNvSpPr txBox="1"/>
            <p:nvPr/>
          </p:nvSpPr>
          <p:spPr>
            <a:xfrm>
              <a:off x="3629704" y="3576588"/>
              <a:ext cx="188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Notes</a:t>
              </a:r>
              <a:endParaRPr b="1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03" name="Google Shape;1903;p43"/>
            <p:cNvSpPr txBox="1"/>
            <p:nvPr/>
          </p:nvSpPr>
          <p:spPr>
            <a:xfrm>
              <a:off x="3797700" y="3925201"/>
              <a:ext cx="1548600" cy="8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Earth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Moon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Saturn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4" name="Google Shape;1904;p43"/>
          <p:cNvGrpSpPr/>
          <p:nvPr/>
        </p:nvGrpSpPr>
        <p:grpSpPr>
          <a:xfrm>
            <a:off x="6176100" y="3500388"/>
            <a:ext cx="2510708" cy="1161948"/>
            <a:chOff x="6176100" y="3576588"/>
            <a:chExt cx="2510708" cy="1161948"/>
          </a:xfrm>
        </p:grpSpPr>
        <p:sp>
          <p:nvSpPr>
            <p:cNvPr id="1905" name="Google Shape;1905;p43"/>
            <p:cNvSpPr/>
            <p:nvPr/>
          </p:nvSpPr>
          <p:spPr>
            <a:xfrm>
              <a:off x="6176100" y="3581400"/>
              <a:ext cx="2510708" cy="1157135"/>
            </a:xfrm>
            <a:custGeom>
              <a:rect b="b" l="l" r="r" t="t"/>
              <a:pathLst>
                <a:path extrusionOk="0" fill="none" h="22088" w="51307">
                  <a:moveTo>
                    <a:pt x="47246" y="22087"/>
                  </a:moveTo>
                  <a:lnTo>
                    <a:pt x="4072" y="22087"/>
                  </a:lnTo>
                  <a:lnTo>
                    <a:pt x="3656" y="22075"/>
                  </a:lnTo>
                  <a:lnTo>
                    <a:pt x="2858" y="21909"/>
                  </a:lnTo>
                  <a:lnTo>
                    <a:pt x="2132" y="21599"/>
                  </a:lnTo>
                  <a:lnTo>
                    <a:pt x="1477" y="21159"/>
                  </a:lnTo>
                  <a:lnTo>
                    <a:pt x="929" y="20611"/>
                  </a:lnTo>
                  <a:lnTo>
                    <a:pt x="488" y="19968"/>
                  </a:lnTo>
                  <a:lnTo>
                    <a:pt x="179" y="19230"/>
                  </a:lnTo>
                  <a:lnTo>
                    <a:pt x="24" y="18444"/>
                  </a:lnTo>
                  <a:lnTo>
                    <a:pt x="0" y="18027"/>
                  </a:lnTo>
                  <a:lnTo>
                    <a:pt x="0" y="4061"/>
                  </a:lnTo>
                  <a:lnTo>
                    <a:pt x="24" y="3644"/>
                  </a:lnTo>
                  <a:lnTo>
                    <a:pt x="179" y="2846"/>
                  </a:lnTo>
                  <a:lnTo>
                    <a:pt x="488" y="2120"/>
                  </a:lnTo>
                  <a:lnTo>
                    <a:pt x="929" y="1465"/>
                  </a:lnTo>
                  <a:lnTo>
                    <a:pt x="1477" y="917"/>
                  </a:lnTo>
                  <a:lnTo>
                    <a:pt x="2132" y="477"/>
                  </a:lnTo>
                  <a:lnTo>
                    <a:pt x="2858" y="179"/>
                  </a:lnTo>
                  <a:lnTo>
                    <a:pt x="3656" y="12"/>
                  </a:lnTo>
                  <a:lnTo>
                    <a:pt x="4072" y="0"/>
                  </a:lnTo>
                  <a:lnTo>
                    <a:pt x="47246" y="0"/>
                  </a:lnTo>
                  <a:lnTo>
                    <a:pt x="47663" y="12"/>
                  </a:lnTo>
                  <a:lnTo>
                    <a:pt x="48461" y="179"/>
                  </a:lnTo>
                  <a:lnTo>
                    <a:pt x="49187" y="477"/>
                  </a:lnTo>
                  <a:lnTo>
                    <a:pt x="49842" y="917"/>
                  </a:lnTo>
                  <a:lnTo>
                    <a:pt x="50390" y="1465"/>
                  </a:lnTo>
                  <a:lnTo>
                    <a:pt x="50830" y="2120"/>
                  </a:lnTo>
                  <a:lnTo>
                    <a:pt x="51128" y="2846"/>
                  </a:lnTo>
                  <a:lnTo>
                    <a:pt x="51295" y="3644"/>
                  </a:lnTo>
                  <a:lnTo>
                    <a:pt x="51306" y="4061"/>
                  </a:lnTo>
                  <a:lnTo>
                    <a:pt x="51306" y="18027"/>
                  </a:lnTo>
                  <a:lnTo>
                    <a:pt x="51295" y="18444"/>
                  </a:lnTo>
                  <a:lnTo>
                    <a:pt x="51128" y="19230"/>
                  </a:lnTo>
                  <a:lnTo>
                    <a:pt x="50830" y="19968"/>
                  </a:lnTo>
                  <a:lnTo>
                    <a:pt x="50390" y="20611"/>
                  </a:lnTo>
                  <a:lnTo>
                    <a:pt x="49842" y="21159"/>
                  </a:lnTo>
                  <a:lnTo>
                    <a:pt x="49187" y="21599"/>
                  </a:lnTo>
                  <a:lnTo>
                    <a:pt x="48461" y="21909"/>
                  </a:lnTo>
                  <a:lnTo>
                    <a:pt x="47663" y="22075"/>
                  </a:lnTo>
                  <a:lnTo>
                    <a:pt x="47246" y="22087"/>
                  </a:lnTo>
                  <a:close/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43"/>
            <p:cNvSpPr txBox="1"/>
            <p:nvPr/>
          </p:nvSpPr>
          <p:spPr>
            <a:xfrm>
              <a:off x="6489154" y="3576588"/>
              <a:ext cx="18846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To Do List</a:t>
              </a:r>
              <a:endParaRPr b="1" sz="16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07" name="Google Shape;1907;p43"/>
            <p:cNvSpPr txBox="1"/>
            <p:nvPr/>
          </p:nvSpPr>
          <p:spPr>
            <a:xfrm>
              <a:off x="6657154" y="3925201"/>
              <a:ext cx="1548600" cy="80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Mercury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Uranus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285750" rtl="0" algn="l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200"/>
                <a:buFont typeface="Roboto"/>
                <a:buChar char="●"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Neptune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8" name="Google Shape;1908;p43"/>
          <p:cNvGrpSpPr/>
          <p:nvPr/>
        </p:nvGrpSpPr>
        <p:grpSpPr>
          <a:xfrm>
            <a:off x="539563" y="1189177"/>
            <a:ext cx="1292788" cy="1890093"/>
            <a:chOff x="539563" y="1189177"/>
            <a:chExt cx="1292788" cy="1890093"/>
          </a:xfrm>
        </p:grpSpPr>
        <p:sp>
          <p:nvSpPr>
            <p:cNvPr id="1909" name="Google Shape;1909;p43"/>
            <p:cNvSpPr txBox="1"/>
            <p:nvPr/>
          </p:nvSpPr>
          <p:spPr>
            <a:xfrm>
              <a:off x="712247" y="1189177"/>
              <a:ext cx="968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10" name="Google Shape;1910;p43"/>
            <p:cNvSpPr txBox="1"/>
            <p:nvPr/>
          </p:nvSpPr>
          <p:spPr>
            <a:xfrm>
              <a:off x="560650" y="1701150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 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1" name="Google Shape;1911;p43"/>
            <p:cNvSpPr txBox="1"/>
            <p:nvPr/>
          </p:nvSpPr>
          <p:spPr>
            <a:xfrm>
              <a:off x="539563" y="24798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10:00 - 15:00</a:t>
              </a:r>
              <a:endParaRPr sz="1300"/>
            </a:p>
          </p:txBody>
        </p:sp>
        <p:sp>
          <p:nvSpPr>
            <p:cNvPr id="1912" name="Google Shape;1912;p43"/>
            <p:cNvSpPr/>
            <p:nvPr/>
          </p:nvSpPr>
          <p:spPr>
            <a:xfrm>
              <a:off x="712277" y="154876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1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43"/>
            <p:cNvSpPr/>
            <p:nvPr/>
          </p:nvSpPr>
          <p:spPr>
            <a:xfrm>
              <a:off x="712277" y="307921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1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4" name="Google Shape;1914;p43"/>
          <p:cNvGrpSpPr/>
          <p:nvPr/>
        </p:nvGrpSpPr>
        <p:grpSpPr>
          <a:xfrm>
            <a:off x="3251075" y="1189177"/>
            <a:ext cx="1286400" cy="1890093"/>
            <a:chOff x="3251075" y="1189177"/>
            <a:chExt cx="1286400" cy="1890093"/>
          </a:xfrm>
        </p:grpSpPr>
        <p:sp>
          <p:nvSpPr>
            <p:cNvPr id="1915" name="Google Shape;1915;p43"/>
            <p:cNvSpPr txBox="1"/>
            <p:nvPr/>
          </p:nvSpPr>
          <p:spPr>
            <a:xfrm>
              <a:off x="3409986" y="1189177"/>
              <a:ext cx="968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16" name="Google Shape;1916;p43"/>
            <p:cNvSpPr txBox="1"/>
            <p:nvPr/>
          </p:nvSpPr>
          <p:spPr>
            <a:xfrm>
              <a:off x="3258438" y="1701150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Jupiter is the fifth planet from the Sun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7" name="Google Shape;1917;p43"/>
            <p:cNvSpPr txBox="1"/>
            <p:nvPr/>
          </p:nvSpPr>
          <p:spPr>
            <a:xfrm>
              <a:off x="3251075" y="24798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10:00 - 16:00</a:t>
              </a:r>
              <a:endParaRPr sz="1300"/>
            </a:p>
          </p:txBody>
        </p:sp>
        <p:sp>
          <p:nvSpPr>
            <p:cNvPr id="1918" name="Google Shape;1918;p43"/>
            <p:cNvSpPr/>
            <p:nvPr/>
          </p:nvSpPr>
          <p:spPr>
            <a:xfrm>
              <a:off x="3409597" y="154876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1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43"/>
            <p:cNvSpPr/>
            <p:nvPr/>
          </p:nvSpPr>
          <p:spPr>
            <a:xfrm>
              <a:off x="3409597" y="307921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1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0" name="Google Shape;1920;p43"/>
          <p:cNvGrpSpPr/>
          <p:nvPr/>
        </p:nvGrpSpPr>
        <p:grpSpPr>
          <a:xfrm>
            <a:off x="4612213" y="1189177"/>
            <a:ext cx="1286400" cy="1890093"/>
            <a:chOff x="4612213" y="1189177"/>
            <a:chExt cx="1286400" cy="1890093"/>
          </a:xfrm>
        </p:grpSpPr>
        <p:sp>
          <p:nvSpPr>
            <p:cNvPr id="1921" name="Google Shape;1921;p43"/>
            <p:cNvSpPr txBox="1"/>
            <p:nvPr/>
          </p:nvSpPr>
          <p:spPr>
            <a:xfrm>
              <a:off x="4771104" y="1189177"/>
              <a:ext cx="968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22" name="Google Shape;1922;p43"/>
            <p:cNvSpPr txBox="1"/>
            <p:nvPr/>
          </p:nvSpPr>
          <p:spPr>
            <a:xfrm>
              <a:off x="4619550" y="1701150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It is a ringed planet and a gas giant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3" name="Google Shape;1923;p43"/>
            <p:cNvSpPr txBox="1"/>
            <p:nvPr/>
          </p:nvSpPr>
          <p:spPr>
            <a:xfrm>
              <a:off x="4612213" y="24798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10:00 - 15:00</a:t>
              </a:r>
              <a:endParaRPr sz="1300"/>
            </a:p>
          </p:txBody>
        </p:sp>
        <p:sp>
          <p:nvSpPr>
            <p:cNvPr id="1924" name="Google Shape;1924;p43"/>
            <p:cNvSpPr/>
            <p:nvPr/>
          </p:nvSpPr>
          <p:spPr>
            <a:xfrm>
              <a:off x="4768516" y="154876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1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43"/>
            <p:cNvSpPr/>
            <p:nvPr/>
          </p:nvSpPr>
          <p:spPr>
            <a:xfrm>
              <a:off x="4768516" y="307921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1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6" name="Google Shape;1926;p43"/>
          <p:cNvGrpSpPr/>
          <p:nvPr/>
        </p:nvGrpSpPr>
        <p:grpSpPr>
          <a:xfrm>
            <a:off x="1895313" y="1189177"/>
            <a:ext cx="1286400" cy="1890093"/>
            <a:chOff x="1895313" y="1189177"/>
            <a:chExt cx="1286400" cy="1890093"/>
          </a:xfrm>
        </p:grpSpPr>
        <p:sp>
          <p:nvSpPr>
            <p:cNvPr id="1927" name="Google Shape;1927;p43"/>
            <p:cNvSpPr txBox="1"/>
            <p:nvPr/>
          </p:nvSpPr>
          <p:spPr>
            <a:xfrm>
              <a:off x="2054175" y="1189177"/>
              <a:ext cx="968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28" name="Google Shape;1928;p43"/>
            <p:cNvSpPr txBox="1"/>
            <p:nvPr/>
          </p:nvSpPr>
          <p:spPr>
            <a:xfrm>
              <a:off x="1902650" y="1701150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9" name="Google Shape;1929;p43"/>
            <p:cNvSpPr txBox="1"/>
            <p:nvPr/>
          </p:nvSpPr>
          <p:spPr>
            <a:xfrm>
              <a:off x="1895313" y="24798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</a:t>
              </a: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:00 - 14:00</a:t>
              </a:r>
              <a:endParaRPr sz="1300"/>
            </a:p>
          </p:txBody>
        </p:sp>
        <p:sp>
          <p:nvSpPr>
            <p:cNvPr id="1930" name="Google Shape;1930;p43"/>
            <p:cNvSpPr/>
            <p:nvPr/>
          </p:nvSpPr>
          <p:spPr>
            <a:xfrm>
              <a:off x="2049778" y="154876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2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43"/>
            <p:cNvSpPr/>
            <p:nvPr/>
          </p:nvSpPr>
          <p:spPr>
            <a:xfrm>
              <a:off x="2049778" y="307921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2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2" name="Google Shape;1932;p43"/>
          <p:cNvGrpSpPr/>
          <p:nvPr/>
        </p:nvGrpSpPr>
        <p:grpSpPr>
          <a:xfrm>
            <a:off x="5972913" y="1189177"/>
            <a:ext cx="1286400" cy="1890093"/>
            <a:chOff x="5972913" y="1189177"/>
            <a:chExt cx="1286400" cy="1890093"/>
          </a:xfrm>
        </p:grpSpPr>
        <p:sp>
          <p:nvSpPr>
            <p:cNvPr id="1933" name="Google Shape;1933;p43"/>
            <p:cNvSpPr txBox="1"/>
            <p:nvPr/>
          </p:nvSpPr>
          <p:spPr>
            <a:xfrm>
              <a:off x="6131808" y="1189177"/>
              <a:ext cx="9687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34" name="Google Shape;1934;p43"/>
            <p:cNvSpPr txBox="1"/>
            <p:nvPr/>
          </p:nvSpPr>
          <p:spPr>
            <a:xfrm>
              <a:off x="5980275" y="1701150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5" name="Google Shape;1935;p43"/>
            <p:cNvSpPr txBox="1"/>
            <p:nvPr/>
          </p:nvSpPr>
          <p:spPr>
            <a:xfrm>
              <a:off x="5972913" y="24798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08</a:t>
              </a: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 sz="1300"/>
            </a:p>
          </p:txBody>
        </p:sp>
        <p:sp>
          <p:nvSpPr>
            <p:cNvPr id="1936" name="Google Shape;1936;p43"/>
            <p:cNvSpPr/>
            <p:nvPr/>
          </p:nvSpPr>
          <p:spPr>
            <a:xfrm>
              <a:off x="6133652" y="154876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1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3"/>
            <p:cNvSpPr/>
            <p:nvPr/>
          </p:nvSpPr>
          <p:spPr>
            <a:xfrm>
              <a:off x="6133652" y="307921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1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8" name="Google Shape;1938;p43"/>
          <p:cNvGrpSpPr/>
          <p:nvPr/>
        </p:nvGrpSpPr>
        <p:grpSpPr>
          <a:xfrm>
            <a:off x="7295538" y="1189175"/>
            <a:ext cx="1315363" cy="1890096"/>
            <a:chOff x="7295538" y="1189175"/>
            <a:chExt cx="1315363" cy="1890096"/>
          </a:xfrm>
        </p:grpSpPr>
        <p:sp>
          <p:nvSpPr>
            <p:cNvPr id="1939" name="Google Shape;1939;p43"/>
            <p:cNvSpPr txBox="1"/>
            <p:nvPr/>
          </p:nvSpPr>
          <p:spPr>
            <a:xfrm>
              <a:off x="7417250" y="1189175"/>
              <a:ext cx="10689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Weekend</a:t>
              </a:r>
              <a:endParaRPr b="1"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40" name="Google Shape;1940;p43"/>
            <p:cNvSpPr txBox="1"/>
            <p:nvPr/>
          </p:nvSpPr>
          <p:spPr>
            <a:xfrm>
              <a:off x="7339200" y="1701150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1" name="Google Shape;1941;p43"/>
            <p:cNvSpPr txBox="1"/>
            <p:nvPr/>
          </p:nvSpPr>
          <p:spPr>
            <a:xfrm>
              <a:off x="7295538" y="2479825"/>
              <a:ext cx="12864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</a:t>
              </a:r>
              <a:r>
                <a:rPr b="1" lang="en" sz="16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:00 - 13:00</a:t>
              </a:r>
              <a:endParaRPr sz="1300"/>
            </a:p>
          </p:txBody>
        </p:sp>
        <p:sp>
          <p:nvSpPr>
            <p:cNvPr id="1942" name="Google Shape;1942;p43"/>
            <p:cNvSpPr/>
            <p:nvPr/>
          </p:nvSpPr>
          <p:spPr>
            <a:xfrm>
              <a:off x="7462242" y="154876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2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43"/>
            <p:cNvSpPr/>
            <p:nvPr/>
          </p:nvSpPr>
          <p:spPr>
            <a:xfrm>
              <a:off x="7462242" y="3079210"/>
              <a:ext cx="968445" cy="61"/>
            </a:xfrm>
            <a:custGeom>
              <a:rect b="b" l="l" r="r" t="t"/>
              <a:pathLst>
                <a:path extrusionOk="0" fill="none" h="1" w="12932">
                  <a:moveTo>
                    <a:pt x="1" y="0"/>
                  </a:moveTo>
                  <a:lnTo>
                    <a:pt x="12932" y="0"/>
                  </a:lnTo>
                </a:path>
              </a:pathLst>
            </a:custGeom>
            <a:noFill/>
            <a:ln cap="flat" cmpd="sng" w="19050">
              <a:solidFill>
                <a:schemeClr val="accent6"/>
              </a:solidFill>
              <a:prstDash val="solid"/>
              <a:miter lim="11906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4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1949" name="Google Shape;1949;p44"/>
          <p:cNvGrpSpPr/>
          <p:nvPr/>
        </p:nvGrpSpPr>
        <p:grpSpPr>
          <a:xfrm>
            <a:off x="511962" y="1064212"/>
            <a:ext cx="1597438" cy="1795712"/>
            <a:chOff x="511962" y="1064212"/>
            <a:chExt cx="1597438" cy="1795712"/>
          </a:xfrm>
        </p:grpSpPr>
        <p:sp>
          <p:nvSpPr>
            <p:cNvPr id="1950" name="Google Shape;1950;p44"/>
            <p:cNvSpPr/>
            <p:nvPr/>
          </p:nvSpPr>
          <p:spPr>
            <a:xfrm>
              <a:off x="843263" y="1391986"/>
              <a:ext cx="1260109" cy="1467939"/>
            </a:xfrm>
            <a:custGeom>
              <a:rect b="b" l="l" r="r" t="t"/>
              <a:pathLst>
                <a:path extrusionOk="0" h="28952" w="24853">
                  <a:moveTo>
                    <a:pt x="0" y="1"/>
                  </a:moveTo>
                  <a:lnTo>
                    <a:pt x="0" y="8305"/>
                  </a:lnTo>
                  <a:lnTo>
                    <a:pt x="152" y="8270"/>
                  </a:lnTo>
                  <a:lnTo>
                    <a:pt x="313" y="8261"/>
                  </a:lnTo>
                  <a:lnTo>
                    <a:pt x="438" y="8270"/>
                  </a:lnTo>
                  <a:lnTo>
                    <a:pt x="679" y="8314"/>
                  </a:lnTo>
                  <a:lnTo>
                    <a:pt x="902" y="8413"/>
                  </a:lnTo>
                  <a:lnTo>
                    <a:pt x="1099" y="8546"/>
                  </a:lnTo>
                  <a:lnTo>
                    <a:pt x="1268" y="8707"/>
                  </a:lnTo>
                  <a:lnTo>
                    <a:pt x="1402" y="8904"/>
                  </a:lnTo>
                  <a:lnTo>
                    <a:pt x="1492" y="9127"/>
                  </a:lnTo>
                  <a:lnTo>
                    <a:pt x="1545" y="9368"/>
                  </a:lnTo>
                  <a:lnTo>
                    <a:pt x="1545" y="9502"/>
                  </a:lnTo>
                  <a:lnTo>
                    <a:pt x="1545" y="9627"/>
                  </a:lnTo>
                  <a:lnTo>
                    <a:pt x="1492" y="9868"/>
                  </a:lnTo>
                  <a:lnTo>
                    <a:pt x="1402" y="10091"/>
                  </a:lnTo>
                  <a:lnTo>
                    <a:pt x="1268" y="10288"/>
                  </a:lnTo>
                  <a:lnTo>
                    <a:pt x="1099" y="10457"/>
                  </a:lnTo>
                  <a:lnTo>
                    <a:pt x="902" y="10583"/>
                  </a:lnTo>
                  <a:lnTo>
                    <a:pt x="679" y="10681"/>
                  </a:lnTo>
                  <a:lnTo>
                    <a:pt x="438" y="10725"/>
                  </a:lnTo>
                  <a:lnTo>
                    <a:pt x="313" y="10734"/>
                  </a:lnTo>
                  <a:lnTo>
                    <a:pt x="152" y="10725"/>
                  </a:lnTo>
                  <a:lnTo>
                    <a:pt x="0" y="10690"/>
                  </a:lnTo>
                  <a:lnTo>
                    <a:pt x="0" y="13547"/>
                  </a:lnTo>
                  <a:lnTo>
                    <a:pt x="152" y="13512"/>
                  </a:lnTo>
                  <a:lnTo>
                    <a:pt x="313" y="13503"/>
                  </a:lnTo>
                  <a:lnTo>
                    <a:pt x="438" y="13512"/>
                  </a:lnTo>
                  <a:lnTo>
                    <a:pt x="679" y="13556"/>
                  </a:lnTo>
                  <a:lnTo>
                    <a:pt x="902" y="13654"/>
                  </a:lnTo>
                  <a:lnTo>
                    <a:pt x="1099" y="13788"/>
                  </a:lnTo>
                  <a:lnTo>
                    <a:pt x="1268" y="13949"/>
                  </a:lnTo>
                  <a:lnTo>
                    <a:pt x="1402" y="14154"/>
                  </a:lnTo>
                  <a:lnTo>
                    <a:pt x="1492" y="14369"/>
                  </a:lnTo>
                  <a:lnTo>
                    <a:pt x="1545" y="14610"/>
                  </a:lnTo>
                  <a:lnTo>
                    <a:pt x="1545" y="14744"/>
                  </a:lnTo>
                  <a:lnTo>
                    <a:pt x="1545" y="14869"/>
                  </a:lnTo>
                  <a:lnTo>
                    <a:pt x="1492" y="15110"/>
                  </a:lnTo>
                  <a:lnTo>
                    <a:pt x="1402" y="15333"/>
                  </a:lnTo>
                  <a:lnTo>
                    <a:pt x="1268" y="15530"/>
                  </a:lnTo>
                  <a:lnTo>
                    <a:pt x="1099" y="15699"/>
                  </a:lnTo>
                  <a:lnTo>
                    <a:pt x="902" y="15833"/>
                  </a:lnTo>
                  <a:lnTo>
                    <a:pt x="679" y="15923"/>
                  </a:lnTo>
                  <a:lnTo>
                    <a:pt x="438" y="15976"/>
                  </a:lnTo>
                  <a:lnTo>
                    <a:pt x="313" y="15976"/>
                  </a:lnTo>
                  <a:lnTo>
                    <a:pt x="152" y="15967"/>
                  </a:lnTo>
                  <a:lnTo>
                    <a:pt x="0" y="15932"/>
                  </a:lnTo>
                  <a:lnTo>
                    <a:pt x="0" y="18789"/>
                  </a:lnTo>
                  <a:lnTo>
                    <a:pt x="152" y="18753"/>
                  </a:lnTo>
                  <a:lnTo>
                    <a:pt x="313" y="18744"/>
                  </a:lnTo>
                  <a:lnTo>
                    <a:pt x="438" y="18753"/>
                  </a:lnTo>
                  <a:lnTo>
                    <a:pt x="679" y="18798"/>
                  </a:lnTo>
                  <a:lnTo>
                    <a:pt x="902" y="18896"/>
                  </a:lnTo>
                  <a:lnTo>
                    <a:pt x="1099" y="19030"/>
                  </a:lnTo>
                  <a:lnTo>
                    <a:pt x="1268" y="19200"/>
                  </a:lnTo>
                  <a:lnTo>
                    <a:pt x="1402" y="19396"/>
                  </a:lnTo>
                  <a:lnTo>
                    <a:pt x="1492" y="19620"/>
                  </a:lnTo>
                  <a:lnTo>
                    <a:pt x="1545" y="19861"/>
                  </a:lnTo>
                  <a:lnTo>
                    <a:pt x="1545" y="19986"/>
                  </a:lnTo>
                  <a:lnTo>
                    <a:pt x="1545" y="20111"/>
                  </a:lnTo>
                  <a:lnTo>
                    <a:pt x="1492" y="20352"/>
                  </a:lnTo>
                  <a:lnTo>
                    <a:pt x="1402" y="20575"/>
                  </a:lnTo>
                  <a:lnTo>
                    <a:pt x="1268" y="20772"/>
                  </a:lnTo>
                  <a:lnTo>
                    <a:pt x="1099" y="20941"/>
                  </a:lnTo>
                  <a:lnTo>
                    <a:pt x="902" y="21075"/>
                  </a:lnTo>
                  <a:lnTo>
                    <a:pt x="679" y="21164"/>
                  </a:lnTo>
                  <a:lnTo>
                    <a:pt x="438" y="21218"/>
                  </a:lnTo>
                  <a:lnTo>
                    <a:pt x="313" y="21218"/>
                  </a:lnTo>
                  <a:lnTo>
                    <a:pt x="152" y="21209"/>
                  </a:lnTo>
                  <a:lnTo>
                    <a:pt x="0" y="21182"/>
                  </a:lnTo>
                  <a:lnTo>
                    <a:pt x="0" y="24031"/>
                  </a:lnTo>
                  <a:lnTo>
                    <a:pt x="152" y="23995"/>
                  </a:lnTo>
                  <a:lnTo>
                    <a:pt x="438" y="23995"/>
                  </a:lnTo>
                  <a:lnTo>
                    <a:pt x="679" y="24049"/>
                  </a:lnTo>
                  <a:lnTo>
                    <a:pt x="902" y="24138"/>
                  </a:lnTo>
                  <a:lnTo>
                    <a:pt x="1099" y="24272"/>
                  </a:lnTo>
                  <a:lnTo>
                    <a:pt x="1268" y="24442"/>
                  </a:lnTo>
                  <a:lnTo>
                    <a:pt x="1402" y="24638"/>
                  </a:lnTo>
                  <a:lnTo>
                    <a:pt x="1492" y="24861"/>
                  </a:lnTo>
                  <a:lnTo>
                    <a:pt x="1545" y="25103"/>
                  </a:lnTo>
                  <a:lnTo>
                    <a:pt x="1545" y="25228"/>
                  </a:lnTo>
                  <a:lnTo>
                    <a:pt x="1545" y="25353"/>
                  </a:lnTo>
                  <a:lnTo>
                    <a:pt x="1492" y="25594"/>
                  </a:lnTo>
                  <a:lnTo>
                    <a:pt x="1402" y="25817"/>
                  </a:lnTo>
                  <a:lnTo>
                    <a:pt x="1268" y="26013"/>
                  </a:lnTo>
                  <a:lnTo>
                    <a:pt x="1099" y="26183"/>
                  </a:lnTo>
                  <a:lnTo>
                    <a:pt x="902" y="26317"/>
                  </a:lnTo>
                  <a:lnTo>
                    <a:pt x="679" y="26415"/>
                  </a:lnTo>
                  <a:lnTo>
                    <a:pt x="438" y="26460"/>
                  </a:lnTo>
                  <a:lnTo>
                    <a:pt x="313" y="26469"/>
                  </a:lnTo>
                  <a:lnTo>
                    <a:pt x="152" y="26460"/>
                  </a:lnTo>
                  <a:lnTo>
                    <a:pt x="0" y="26424"/>
                  </a:lnTo>
                  <a:lnTo>
                    <a:pt x="0" y="28951"/>
                  </a:lnTo>
                  <a:lnTo>
                    <a:pt x="24853" y="28951"/>
                  </a:lnTo>
                  <a:lnTo>
                    <a:pt x="248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44"/>
            <p:cNvSpPr/>
            <p:nvPr/>
          </p:nvSpPr>
          <p:spPr>
            <a:xfrm>
              <a:off x="843719" y="1391986"/>
              <a:ext cx="1259653" cy="328299"/>
            </a:xfrm>
            <a:custGeom>
              <a:rect b="b" l="l" r="r" t="t"/>
              <a:pathLst>
                <a:path extrusionOk="0" h="6475" w="24844">
                  <a:moveTo>
                    <a:pt x="0" y="1"/>
                  </a:moveTo>
                  <a:lnTo>
                    <a:pt x="0" y="6475"/>
                  </a:lnTo>
                  <a:lnTo>
                    <a:pt x="24844" y="6475"/>
                  </a:lnTo>
                  <a:lnTo>
                    <a:pt x="248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2" name="Google Shape;1952;p44"/>
            <p:cNvSpPr/>
            <p:nvPr/>
          </p:nvSpPr>
          <p:spPr>
            <a:xfrm>
              <a:off x="519669" y="1156131"/>
              <a:ext cx="549260" cy="564167"/>
            </a:xfrm>
            <a:custGeom>
              <a:rect b="b" l="l" r="r" t="t"/>
              <a:pathLst>
                <a:path extrusionOk="0" h="11127" w="10833">
                  <a:moveTo>
                    <a:pt x="1161" y="0"/>
                  </a:moveTo>
                  <a:lnTo>
                    <a:pt x="902" y="54"/>
                  </a:lnTo>
                  <a:lnTo>
                    <a:pt x="679" y="152"/>
                  </a:lnTo>
                  <a:lnTo>
                    <a:pt x="473" y="286"/>
                  </a:lnTo>
                  <a:lnTo>
                    <a:pt x="295" y="464"/>
                  </a:lnTo>
                  <a:lnTo>
                    <a:pt x="152" y="670"/>
                  </a:lnTo>
                  <a:lnTo>
                    <a:pt x="54" y="902"/>
                  </a:lnTo>
                  <a:lnTo>
                    <a:pt x="9" y="1152"/>
                  </a:lnTo>
                  <a:lnTo>
                    <a:pt x="0" y="1286"/>
                  </a:lnTo>
                  <a:lnTo>
                    <a:pt x="0" y="9832"/>
                  </a:lnTo>
                  <a:lnTo>
                    <a:pt x="9" y="9966"/>
                  </a:lnTo>
                  <a:lnTo>
                    <a:pt x="54" y="10216"/>
                  </a:lnTo>
                  <a:lnTo>
                    <a:pt x="152" y="10448"/>
                  </a:lnTo>
                  <a:lnTo>
                    <a:pt x="295" y="10653"/>
                  </a:lnTo>
                  <a:lnTo>
                    <a:pt x="473" y="10832"/>
                  </a:lnTo>
                  <a:lnTo>
                    <a:pt x="679" y="10966"/>
                  </a:lnTo>
                  <a:lnTo>
                    <a:pt x="902" y="11064"/>
                  </a:lnTo>
                  <a:lnTo>
                    <a:pt x="1161" y="11118"/>
                  </a:lnTo>
                  <a:lnTo>
                    <a:pt x="1286" y="11127"/>
                  </a:lnTo>
                  <a:lnTo>
                    <a:pt x="9537" y="11127"/>
                  </a:lnTo>
                  <a:lnTo>
                    <a:pt x="9671" y="11118"/>
                  </a:lnTo>
                  <a:lnTo>
                    <a:pt x="9921" y="11064"/>
                  </a:lnTo>
                  <a:lnTo>
                    <a:pt x="10153" y="10966"/>
                  </a:lnTo>
                  <a:lnTo>
                    <a:pt x="10359" y="10832"/>
                  </a:lnTo>
                  <a:lnTo>
                    <a:pt x="10537" y="10653"/>
                  </a:lnTo>
                  <a:lnTo>
                    <a:pt x="10671" y="10448"/>
                  </a:lnTo>
                  <a:lnTo>
                    <a:pt x="10770" y="10216"/>
                  </a:lnTo>
                  <a:lnTo>
                    <a:pt x="10823" y="9966"/>
                  </a:lnTo>
                  <a:lnTo>
                    <a:pt x="10832" y="9832"/>
                  </a:lnTo>
                  <a:lnTo>
                    <a:pt x="10832" y="1286"/>
                  </a:lnTo>
                  <a:lnTo>
                    <a:pt x="10823" y="1152"/>
                  </a:lnTo>
                  <a:lnTo>
                    <a:pt x="10770" y="902"/>
                  </a:lnTo>
                  <a:lnTo>
                    <a:pt x="10671" y="670"/>
                  </a:lnTo>
                  <a:lnTo>
                    <a:pt x="10537" y="464"/>
                  </a:lnTo>
                  <a:lnTo>
                    <a:pt x="10359" y="286"/>
                  </a:lnTo>
                  <a:lnTo>
                    <a:pt x="10153" y="152"/>
                  </a:lnTo>
                  <a:lnTo>
                    <a:pt x="9921" y="54"/>
                  </a:lnTo>
                  <a:lnTo>
                    <a:pt x="9671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4"/>
            <p:cNvSpPr/>
            <p:nvPr/>
          </p:nvSpPr>
          <p:spPr>
            <a:xfrm>
              <a:off x="519669" y="1099043"/>
              <a:ext cx="549260" cy="564217"/>
            </a:xfrm>
            <a:custGeom>
              <a:rect b="b" l="l" r="r" t="t"/>
              <a:pathLst>
                <a:path extrusionOk="0" h="11128" w="10833">
                  <a:moveTo>
                    <a:pt x="1179" y="1"/>
                  </a:moveTo>
                  <a:lnTo>
                    <a:pt x="920" y="54"/>
                  </a:lnTo>
                  <a:lnTo>
                    <a:pt x="688" y="153"/>
                  </a:lnTo>
                  <a:lnTo>
                    <a:pt x="473" y="296"/>
                  </a:lnTo>
                  <a:lnTo>
                    <a:pt x="295" y="474"/>
                  </a:lnTo>
                  <a:lnTo>
                    <a:pt x="161" y="688"/>
                  </a:lnTo>
                  <a:lnTo>
                    <a:pt x="54" y="921"/>
                  </a:lnTo>
                  <a:lnTo>
                    <a:pt x="9" y="1180"/>
                  </a:lnTo>
                  <a:lnTo>
                    <a:pt x="0" y="1314"/>
                  </a:lnTo>
                  <a:lnTo>
                    <a:pt x="0" y="9815"/>
                  </a:lnTo>
                  <a:lnTo>
                    <a:pt x="9" y="9949"/>
                  </a:lnTo>
                  <a:lnTo>
                    <a:pt x="54" y="10208"/>
                  </a:lnTo>
                  <a:lnTo>
                    <a:pt x="161" y="10440"/>
                  </a:lnTo>
                  <a:lnTo>
                    <a:pt x="295" y="10654"/>
                  </a:lnTo>
                  <a:lnTo>
                    <a:pt x="473" y="10833"/>
                  </a:lnTo>
                  <a:lnTo>
                    <a:pt x="688" y="10967"/>
                  </a:lnTo>
                  <a:lnTo>
                    <a:pt x="920" y="11074"/>
                  </a:lnTo>
                  <a:lnTo>
                    <a:pt x="1179" y="11119"/>
                  </a:lnTo>
                  <a:lnTo>
                    <a:pt x="1313" y="11128"/>
                  </a:lnTo>
                  <a:lnTo>
                    <a:pt x="9519" y="11128"/>
                  </a:lnTo>
                  <a:lnTo>
                    <a:pt x="9653" y="11119"/>
                  </a:lnTo>
                  <a:lnTo>
                    <a:pt x="9903" y="11074"/>
                  </a:lnTo>
                  <a:lnTo>
                    <a:pt x="10144" y="10967"/>
                  </a:lnTo>
                  <a:lnTo>
                    <a:pt x="10350" y="10833"/>
                  </a:lnTo>
                  <a:lnTo>
                    <a:pt x="10528" y="10654"/>
                  </a:lnTo>
                  <a:lnTo>
                    <a:pt x="10671" y="10440"/>
                  </a:lnTo>
                  <a:lnTo>
                    <a:pt x="10770" y="10208"/>
                  </a:lnTo>
                  <a:lnTo>
                    <a:pt x="10823" y="9949"/>
                  </a:lnTo>
                  <a:lnTo>
                    <a:pt x="10832" y="9815"/>
                  </a:lnTo>
                  <a:lnTo>
                    <a:pt x="10832" y="1314"/>
                  </a:lnTo>
                  <a:lnTo>
                    <a:pt x="10823" y="1180"/>
                  </a:lnTo>
                  <a:lnTo>
                    <a:pt x="10770" y="921"/>
                  </a:lnTo>
                  <a:lnTo>
                    <a:pt x="10671" y="688"/>
                  </a:lnTo>
                  <a:lnTo>
                    <a:pt x="10528" y="474"/>
                  </a:lnTo>
                  <a:lnTo>
                    <a:pt x="10350" y="296"/>
                  </a:lnTo>
                  <a:lnTo>
                    <a:pt x="10144" y="153"/>
                  </a:lnTo>
                  <a:lnTo>
                    <a:pt x="9903" y="54"/>
                  </a:lnTo>
                  <a:lnTo>
                    <a:pt x="96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4"/>
            <p:cNvSpPr/>
            <p:nvPr/>
          </p:nvSpPr>
          <p:spPr>
            <a:xfrm>
              <a:off x="511962" y="1096812"/>
              <a:ext cx="564167" cy="164378"/>
            </a:xfrm>
            <a:custGeom>
              <a:rect b="b" l="l" r="r" t="t"/>
              <a:pathLst>
                <a:path extrusionOk="0" h="3242" w="11127">
                  <a:moveTo>
                    <a:pt x="1393" y="0"/>
                  </a:moveTo>
                  <a:lnTo>
                    <a:pt x="1090" y="63"/>
                  </a:lnTo>
                  <a:lnTo>
                    <a:pt x="813" y="170"/>
                  </a:lnTo>
                  <a:lnTo>
                    <a:pt x="572" y="322"/>
                  </a:lnTo>
                  <a:lnTo>
                    <a:pt x="357" y="518"/>
                  </a:lnTo>
                  <a:lnTo>
                    <a:pt x="188" y="750"/>
                  </a:lnTo>
                  <a:lnTo>
                    <a:pt x="72" y="1009"/>
                  </a:lnTo>
                  <a:lnTo>
                    <a:pt x="9" y="1286"/>
                  </a:lnTo>
                  <a:lnTo>
                    <a:pt x="0" y="1438"/>
                  </a:lnTo>
                  <a:lnTo>
                    <a:pt x="0" y="3242"/>
                  </a:lnTo>
                  <a:lnTo>
                    <a:pt x="11127" y="3242"/>
                  </a:lnTo>
                  <a:lnTo>
                    <a:pt x="11127" y="1438"/>
                  </a:lnTo>
                  <a:lnTo>
                    <a:pt x="11127" y="1286"/>
                  </a:lnTo>
                  <a:lnTo>
                    <a:pt x="11064" y="1009"/>
                  </a:lnTo>
                  <a:lnTo>
                    <a:pt x="10939" y="750"/>
                  </a:lnTo>
                  <a:lnTo>
                    <a:pt x="10779" y="518"/>
                  </a:lnTo>
                  <a:lnTo>
                    <a:pt x="10564" y="322"/>
                  </a:lnTo>
                  <a:lnTo>
                    <a:pt x="10314" y="170"/>
                  </a:lnTo>
                  <a:lnTo>
                    <a:pt x="10038" y="63"/>
                  </a:lnTo>
                  <a:lnTo>
                    <a:pt x="97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4"/>
            <p:cNvSpPr txBox="1"/>
            <p:nvPr/>
          </p:nvSpPr>
          <p:spPr>
            <a:xfrm>
              <a:off x="594767" y="1315809"/>
              <a:ext cx="3993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56" name="Google Shape;1956;p44"/>
            <p:cNvSpPr txBox="1"/>
            <p:nvPr/>
          </p:nvSpPr>
          <p:spPr>
            <a:xfrm>
              <a:off x="1076125" y="1396038"/>
              <a:ext cx="10269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 b="1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57" name="Google Shape;1957;p44"/>
            <p:cNvSpPr txBox="1"/>
            <p:nvPr/>
          </p:nvSpPr>
          <p:spPr>
            <a:xfrm>
              <a:off x="837700" y="1799913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8" name="Google Shape;1958;p44"/>
            <p:cNvSpPr/>
            <p:nvPr/>
          </p:nvSpPr>
          <p:spPr>
            <a:xfrm>
              <a:off x="890896" y="1151112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53" y="1"/>
                  </a:moveTo>
                  <a:lnTo>
                    <a:pt x="519" y="10"/>
                  </a:lnTo>
                  <a:lnTo>
                    <a:pt x="286" y="108"/>
                  </a:lnTo>
                  <a:lnTo>
                    <a:pt x="108" y="287"/>
                  </a:lnTo>
                  <a:lnTo>
                    <a:pt x="10" y="519"/>
                  </a:lnTo>
                  <a:lnTo>
                    <a:pt x="1" y="653"/>
                  </a:lnTo>
                  <a:lnTo>
                    <a:pt x="10" y="787"/>
                  </a:lnTo>
                  <a:lnTo>
                    <a:pt x="108" y="1028"/>
                  </a:lnTo>
                  <a:lnTo>
                    <a:pt x="286" y="1206"/>
                  </a:lnTo>
                  <a:lnTo>
                    <a:pt x="519" y="1305"/>
                  </a:lnTo>
                  <a:lnTo>
                    <a:pt x="653" y="1314"/>
                  </a:lnTo>
                  <a:lnTo>
                    <a:pt x="786" y="1305"/>
                  </a:lnTo>
                  <a:lnTo>
                    <a:pt x="1019" y="1206"/>
                  </a:lnTo>
                  <a:lnTo>
                    <a:pt x="1197" y="1028"/>
                  </a:lnTo>
                  <a:lnTo>
                    <a:pt x="1304" y="787"/>
                  </a:lnTo>
                  <a:lnTo>
                    <a:pt x="1313" y="653"/>
                  </a:lnTo>
                  <a:lnTo>
                    <a:pt x="1304" y="519"/>
                  </a:lnTo>
                  <a:lnTo>
                    <a:pt x="1197" y="287"/>
                  </a:lnTo>
                  <a:lnTo>
                    <a:pt x="1019" y="108"/>
                  </a:lnTo>
                  <a:lnTo>
                    <a:pt x="786" y="10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4"/>
            <p:cNvSpPr/>
            <p:nvPr/>
          </p:nvSpPr>
          <p:spPr>
            <a:xfrm>
              <a:off x="625125" y="1151112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62" y="1"/>
                  </a:moveTo>
                  <a:lnTo>
                    <a:pt x="528" y="10"/>
                  </a:lnTo>
                  <a:lnTo>
                    <a:pt x="286" y="108"/>
                  </a:lnTo>
                  <a:lnTo>
                    <a:pt x="108" y="287"/>
                  </a:lnTo>
                  <a:lnTo>
                    <a:pt x="10" y="519"/>
                  </a:lnTo>
                  <a:lnTo>
                    <a:pt x="1" y="653"/>
                  </a:lnTo>
                  <a:lnTo>
                    <a:pt x="10" y="787"/>
                  </a:lnTo>
                  <a:lnTo>
                    <a:pt x="108" y="1028"/>
                  </a:lnTo>
                  <a:lnTo>
                    <a:pt x="286" y="1206"/>
                  </a:lnTo>
                  <a:lnTo>
                    <a:pt x="528" y="1305"/>
                  </a:lnTo>
                  <a:lnTo>
                    <a:pt x="662" y="1314"/>
                  </a:lnTo>
                  <a:lnTo>
                    <a:pt x="795" y="1305"/>
                  </a:lnTo>
                  <a:lnTo>
                    <a:pt x="1028" y="1206"/>
                  </a:lnTo>
                  <a:lnTo>
                    <a:pt x="1206" y="1028"/>
                  </a:lnTo>
                  <a:lnTo>
                    <a:pt x="1305" y="787"/>
                  </a:lnTo>
                  <a:lnTo>
                    <a:pt x="1313" y="653"/>
                  </a:lnTo>
                  <a:lnTo>
                    <a:pt x="1305" y="519"/>
                  </a:lnTo>
                  <a:lnTo>
                    <a:pt x="1206" y="287"/>
                  </a:lnTo>
                  <a:lnTo>
                    <a:pt x="1028" y="108"/>
                  </a:lnTo>
                  <a:lnTo>
                    <a:pt x="795" y="10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4"/>
            <p:cNvSpPr/>
            <p:nvPr/>
          </p:nvSpPr>
          <p:spPr>
            <a:xfrm>
              <a:off x="635113" y="1064212"/>
              <a:ext cx="46646" cy="134057"/>
            </a:xfrm>
            <a:custGeom>
              <a:rect b="b" l="l" r="r" t="t"/>
              <a:pathLst>
                <a:path extrusionOk="0" h="2644" w="920">
                  <a:moveTo>
                    <a:pt x="465" y="0"/>
                  </a:moveTo>
                  <a:lnTo>
                    <a:pt x="366" y="9"/>
                  </a:lnTo>
                  <a:lnTo>
                    <a:pt x="206" y="72"/>
                  </a:lnTo>
                  <a:lnTo>
                    <a:pt x="72" y="206"/>
                  </a:lnTo>
                  <a:lnTo>
                    <a:pt x="9" y="366"/>
                  </a:lnTo>
                  <a:lnTo>
                    <a:pt x="0" y="465"/>
                  </a:lnTo>
                  <a:lnTo>
                    <a:pt x="0" y="2179"/>
                  </a:lnTo>
                  <a:lnTo>
                    <a:pt x="9" y="2268"/>
                  </a:lnTo>
                  <a:lnTo>
                    <a:pt x="72" y="2438"/>
                  </a:lnTo>
                  <a:lnTo>
                    <a:pt x="206" y="2563"/>
                  </a:lnTo>
                  <a:lnTo>
                    <a:pt x="366" y="2635"/>
                  </a:lnTo>
                  <a:lnTo>
                    <a:pt x="465" y="2644"/>
                  </a:lnTo>
                  <a:lnTo>
                    <a:pt x="554" y="2635"/>
                  </a:lnTo>
                  <a:lnTo>
                    <a:pt x="724" y="2563"/>
                  </a:lnTo>
                  <a:lnTo>
                    <a:pt x="849" y="2438"/>
                  </a:lnTo>
                  <a:lnTo>
                    <a:pt x="920" y="2268"/>
                  </a:lnTo>
                  <a:lnTo>
                    <a:pt x="920" y="2179"/>
                  </a:lnTo>
                  <a:lnTo>
                    <a:pt x="920" y="465"/>
                  </a:lnTo>
                  <a:lnTo>
                    <a:pt x="920" y="366"/>
                  </a:lnTo>
                  <a:lnTo>
                    <a:pt x="849" y="206"/>
                  </a:lnTo>
                  <a:lnTo>
                    <a:pt x="724" y="72"/>
                  </a:lnTo>
                  <a:lnTo>
                    <a:pt x="554" y="9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4"/>
            <p:cNvSpPr/>
            <p:nvPr/>
          </p:nvSpPr>
          <p:spPr>
            <a:xfrm>
              <a:off x="635113" y="1154762"/>
              <a:ext cx="46646" cy="43503"/>
            </a:xfrm>
            <a:custGeom>
              <a:rect b="b" l="l" r="r" t="t"/>
              <a:pathLst>
                <a:path extrusionOk="0" h="858" w="920">
                  <a:moveTo>
                    <a:pt x="0" y="0"/>
                  </a:moveTo>
                  <a:lnTo>
                    <a:pt x="0" y="393"/>
                  </a:lnTo>
                  <a:lnTo>
                    <a:pt x="9" y="482"/>
                  </a:lnTo>
                  <a:lnTo>
                    <a:pt x="72" y="652"/>
                  </a:lnTo>
                  <a:lnTo>
                    <a:pt x="206" y="777"/>
                  </a:lnTo>
                  <a:lnTo>
                    <a:pt x="366" y="849"/>
                  </a:lnTo>
                  <a:lnTo>
                    <a:pt x="465" y="858"/>
                  </a:lnTo>
                  <a:lnTo>
                    <a:pt x="554" y="849"/>
                  </a:lnTo>
                  <a:lnTo>
                    <a:pt x="724" y="777"/>
                  </a:lnTo>
                  <a:lnTo>
                    <a:pt x="849" y="652"/>
                  </a:lnTo>
                  <a:lnTo>
                    <a:pt x="920" y="482"/>
                  </a:lnTo>
                  <a:lnTo>
                    <a:pt x="920" y="393"/>
                  </a:lnTo>
                  <a:lnTo>
                    <a:pt x="920" y="98"/>
                  </a:lnTo>
                  <a:lnTo>
                    <a:pt x="849" y="268"/>
                  </a:lnTo>
                  <a:lnTo>
                    <a:pt x="724" y="393"/>
                  </a:lnTo>
                  <a:lnTo>
                    <a:pt x="554" y="456"/>
                  </a:lnTo>
                  <a:lnTo>
                    <a:pt x="465" y="465"/>
                  </a:lnTo>
                  <a:lnTo>
                    <a:pt x="366" y="456"/>
                  </a:lnTo>
                  <a:lnTo>
                    <a:pt x="206" y="393"/>
                  </a:lnTo>
                  <a:lnTo>
                    <a:pt x="72" y="268"/>
                  </a:lnTo>
                  <a:lnTo>
                    <a:pt x="9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4"/>
            <p:cNvSpPr/>
            <p:nvPr/>
          </p:nvSpPr>
          <p:spPr>
            <a:xfrm>
              <a:off x="900427" y="1064212"/>
              <a:ext cx="47103" cy="134057"/>
            </a:xfrm>
            <a:custGeom>
              <a:rect b="b" l="l" r="r" t="t"/>
              <a:pathLst>
                <a:path extrusionOk="0" h="2644" w="929">
                  <a:moveTo>
                    <a:pt x="465" y="0"/>
                  </a:moveTo>
                  <a:lnTo>
                    <a:pt x="375" y="9"/>
                  </a:lnTo>
                  <a:lnTo>
                    <a:pt x="206" y="72"/>
                  </a:lnTo>
                  <a:lnTo>
                    <a:pt x="81" y="206"/>
                  </a:lnTo>
                  <a:lnTo>
                    <a:pt x="9" y="366"/>
                  </a:lnTo>
                  <a:lnTo>
                    <a:pt x="0" y="465"/>
                  </a:lnTo>
                  <a:lnTo>
                    <a:pt x="0" y="2179"/>
                  </a:lnTo>
                  <a:lnTo>
                    <a:pt x="9" y="2268"/>
                  </a:lnTo>
                  <a:lnTo>
                    <a:pt x="81" y="2438"/>
                  </a:lnTo>
                  <a:lnTo>
                    <a:pt x="206" y="2563"/>
                  </a:lnTo>
                  <a:lnTo>
                    <a:pt x="375" y="2635"/>
                  </a:lnTo>
                  <a:lnTo>
                    <a:pt x="465" y="2644"/>
                  </a:lnTo>
                  <a:lnTo>
                    <a:pt x="563" y="2635"/>
                  </a:lnTo>
                  <a:lnTo>
                    <a:pt x="723" y="2563"/>
                  </a:lnTo>
                  <a:lnTo>
                    <a:pt x="848" y="2438"/>
                  </a:lnTo>
                  <a:lnTo>
                    <a:pt x="920" y="2268"/>
                  </a:lnTo>
                  <a:lnTo>
                    <a:pt x="929" y="2179"/>
                  </a:lnTo>
                  <a:lnTo>
                    <a:pt x="929" y="465"/>
                  </a:lnTo>
                  <a:lnTo>
                    <a:pt x="920" y="366"/>
                  </a:lnTo>
                  <a:lnTo>
                    <a:pt x="848" y="206"/>
                  </a:lnTo>
                  <a:lnTo>
                    <a:pt x="723" y="72"/>
                  </a:lnTo>
                  <a:lnTo>
                    <a:pt x="563" y="9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4"/>
            <p:cNvSpPr/>
            <p:nvPr/>
          </p:nvSpPr>
          <p:spPr>
            <a:xfrm>
              <a:off x="900427" y="1154762"/>
              <a:ext cx="47103" cy="43503"/>
            </a:xfrm>
            <a:custGeom>
              <a:rect b="b" l="l" r="r" t="t"/>
              <a:pathLst>
                <a:path extrusionOk="0" h="858" w="929">
                  <a:moveTo>
                    <a:pt x="0" y="0"/>
                  </a:moveTo>
                  <a:lnTo>
                    <a:pt x="0" y="393"/>
                  </a:lnTo>
                  <a:lnTo>
                    <a:pt x="9" y="482"/>
                  </a:lnTo>
                  <a:lnTo>
                    <a:pt x="81" y="652"/>
                  </a:lnTo>
                  <a:lnTo>
                    <a:pt x="206" y="777"/>
                  </a:lnTo>
                  <a:lnTo>
                    <a:pt x="375" y="849"/>
                  </a:lnTo>
                  <a:lnTo>
                    <a:pt x="465" y="858"/>
                  </a:lnTo>
                  <a:lnTo>
                    <a:pt x="563" y="849"/>
                  </a:lnTo>
                  <a:lnTo>
                    <a:pt x="723" y="777"/>
                  </a:lnTo>
                  <a:lnTo>
                    <a:pt x="848" y="652"/>
                  </a:lnTo>
                  <a:lnTo>
                    <a:pt x="920" y="482"/>
                  </a:lnTo>
                  <a:lnTo>
                    <a:pt x="929" y="393"/>
                  </a:lnTo>
                  <a:lnTo>
                    <a:pt x="929" y="0"/>
                  </a:lnTo>
                  <a:lnTo>
                    <a:pt x="920" y="98"/>
                  </a:lnTo>
                  <a:lnTo>
                    <a:pt x="848" y="268"/>
                  </a:lnTo>
                  <a:lnTo>
                    <a:pt x="723" y="393"/>
                  </a:lnTo>
                  <a:lnTo>
                    <a:pt x="563" y="456"/>
                  </a:lnTo>
                  <a:lnTo>
                    <a:pt x="465" y="465"/>
                  </a:lnTo>
                  <a:lnTo>
                    <a:pt x="375" y="456"/>
                  </a:lnTo>
                  <a:lnTo>
                    <a:pt x="206" y="393"/>
                  </a:lnTo>
                  <a:lnTo>
                    <a:pt x="81" y="268"/>
                  </a:lnTo>
                  <a:lnTo>
                    <a:pt x="9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4"/>
            <p:cNvSpPr txBox="1"/>
            <p:nvPr/>
          </p:nvSpPr>
          <p:spPr>
            <a:xfrm>
              <a:off x="941425" y="2449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08:00 - 10:00</a:t>
              </a:r>
              <a:endParaRPr/>
            </a:p>
          </p:txBody>
        </p:sp>
      </p:grpSp>
      <p:grpSp>
        <p:nvGrpSpPr>
          <p:cNvPr id="1965" name="Google Shape;1965;p44"/>
          <p:cNvGrpSpPr/>
          <p:nvPr/>
        </p:nvGrpSpPr>
        <p:grpSpPr>
          <a:xfrm>
            <a:off x="2567762" y="1064212"/>
            <a:ext cx="1591413" cy="1795712"/>
            <a:chOff x="2567762" y="1064212"/>
            <a:chExt cx="1591413" cy="1795712"/>
          </a:xfrm>
        </p:grpSpPr>
        <p:sp>
          <p:nvSpPr>
            <p:cNvPr id="1966" name="Google Shape;1966;p44"/>
            <p:cNvSpPr/>
            <p:nvPr/>
          </p:nvSpPr>
          <p:spPr>
            <a:xfrm>
              <a:off x="2899062" y="1391986"/>
              <a:ext cx="1260109" cy="1467939"/>
            </a:xfrm>
            <a:custGeom>
              <a:rect b="b" l="l" r="r" t="t"/>
              <a:pathLst>
                <a:path extrusionOk="0" h="28952" w="24853">
                  <a:moveTo>
                    <a:pt x="0" y="1"/>
                  </a:moveTo>
                  <a:lnTo>
                    <a:pt x="0" y="8305"/>
                  </a:lnTo>
                  <a:lnTo>
                    <a:pt x="152" y="8270"/>
                  </a:lnTo>
                  <a:lnTo>
                    <a:pt x="313" y="8261"/>
                  </a:lnTo>
                  <a:lnTo>
                    <a:pt x="438" y="8270"/>
                  </a:lnTo>
                  <a:lnTo>
                    <a:pt x="679" y="8314"/>
                  </a:lnTo>
                  <a:lnTo>
                    <a:pt x="902" y="8413"/>
                  </a:lnTo>
                  <a:lnTo>
                    <a:pt x="1099" y="8546"/>
                  </a:lnTo>
                  <a:lnTo>
                    <a:pt x="1268" y="8707"/>
                  </a:lnTo>
                  <a:lnTo>
                    <a:pt x="1402" y="8904"/>
                  </a:lnTo>
                  <a:lnTo>
                    <a:pt x="1492" y="9127"/>
                  </a:lnTo>
                  <a:lnTo>
                    <a:pt x="1545" y="9368"/>
                  </a:lnTo>
                  <a:lnTo>
                    <a:pt x="1545" y="9502"/>
                  </a:lnTo>
                  <a:lnTo>
                    <a:pt x="1545" y="9627"/>
                  </a:lnTo>
                  <a:lnTo>
                    <a:pt x="1492" y="9868"/>
                  </a:lnTo>
                  <a:lnTo>
                    <a:pt x="1402" y="10091"/>
                  </a:lnTo>
                  <a:lnTo>
                    <a:pt x="1268" y="10288"/>
                  </a:lnTo>
                  <a:lnTo>
                    <a:pt x="1099" y="10457"/>
                  </a:lnTo>
                  <a:lnTo>
                    <a:pt x="902" y="10583"/>
                  </a:lnTo>
                  <a:lnTo>
                    <a:pt x="679" y="10681"/>
                  </a:lnTo>
                  <a:lnTo>
                    <a:pt x="438" y="10725"/>
                  </a:lnTo>
                  <a:lnTo>
                    <a:pt x="313" y="10734"/>
                  </a:lnTo>
                  <a:lnTo>
                    <a:pt x="152" y="10725"/>
                  </a:lnTo>
                  <a:lnTo>
                    <a:pt x="0" y="10690"/>
                  </a:lnTo>
                  <a:lnTo>
                    <a:pt x="0" y="13547"/>
                  </a:lnTo>
                  <a:lnTo>
                    <a:pt x="152" y="13512"/>
                  </a:lnTo>
                  <a:lnTo>
                    <a:pt x="313" y="13503"/>
                  </a:lnTo>
                  <a:lnTo>
                    <a:pt x="438" y="13512"/>
                  </a:lnTo>
                  <a:lnTo>
                    <a:pt x="679" y="13556"/>
                  </a:lnTo>
                  <a:lnTo>
                    <a:pt x="902" y="13654"/>
                  </a:lnTo>
                  <a:lnTo>
                    <a:pt x="1099" y="13788"/>
                  </a:lnTo>
                  <a:lnTo>
                    <a:pt x="1268" y="13949"/>
                  </a:lnTo>
                  <a:lnTo>
                    <a:pt x="1402" y="14154"/>
                  </a:lnTo>
                  <a:lnTo>
                    <a:pt x="1492" y="14369"/>
                  </a:lnTo>
                  <a:lnTo>
                    <a:pt x="1545" y="14610"/>
                  </a:lnTo>
                  <a:lnTo>
                    <a:pt x="1545" y="14744"/>
                  </a:lnTo>
                  <a:lnTo>
                    <a:pt x="1545" y="14869"/>
                  </a:lnTo>
                  <a:lnTo>
                    <a:pt x="1492" y="15110"/>
                  </a:lnTo>
                  <a:lnTo>
                    <a:pt x="1402" y="15333"/>
                  </a:lnTo>
                  <a:lnTo>
                    <a:pt x="1268" y="15530"/>
                  </a:lnTo>
                  <a:lnTo>
                    <a:pt x="1099" y="15699"/>
                  </a:lnTo>
                  <a:lnTo>
                    <a:pt x="902" y="15833"/>
                  </a:lnTo>
                  <a:lnTo>
                    <a:pt x="679" y="15923"/>
                  </a:lnTo>
                  <a:lnTo>
                    <a:pt x="438" y="15976"/>
                  </a:lnTo>
                  <a:lnTo>
                    <a:pt x="313" y="15976"/>
                  </a:lnTo>
                  <a:lnTo>
                    <a:pt x="152" y="15967"/>
                  </a:lnTo>
                  <a:lnTo>
                    <a:pt x="0" y="15932"/>
                  </a:lnTo>
                  <a:lnTo>
                    <a:pt x="0" y="18789"/>
                  </a:lnTo>
                  <a:lnTo>
                    <a:pt x="152" y="18753"/>
                  </a:lnTo>
                  <a:lnTo>
                    <a:pt x="313" y="18744"/>
                  </a:lnTo>
                  <a:lnTo>
                    <a:pt x="438" y="18753"/>
                  </a:lnTo>
                  <a:lnTo>
                    <a:pt x="679" y="18798"/>
                  </a:lnTo>
                  <a:lnTo>
                    <a:pt x="902" y="18896"/>
                  </a:lnTo>
                  <a:lnTo>
                    <a:pt x="1099" y="19030"/>
                  </a:lnTo>
                  <a:lnTo>
                    <a:pt x="1268" y="19200"/>
                  </a:lnTo>
                  <a:lnTo>
                    <a:pt x="1402" y="19396"/>
                  </a:lnTo>
                  <a:lnTo>
                    <a:pt x="1492" y="19620"/>
                  </a:lnTo>
                  <a:lnTo>
                    <a:pt x="1545" y="19861"/>
                  </a:lnTo>
                  <a:lnTo>
                    <a:pt x="1545" y="19986"/>
                  </a:lnTo>
                  <a:lnTo>
                    <a:pt x="1545" y="20111"/>
                  </a:lnTo>
                  <a:lnTo>
                    <a:pt x="1492" y="20352"/>
                  </a:lnTo>
                  <a:lnTo>
                    <a:pt x="1402" y="20575"/>
                  </a:lnTo>
                  <a:lnTo>
                    <a:pt x="1268" y="20772"/>
                  </a:lnTo>
                  <a:lnTo>
                    <a:pt x="1099" y="20941"/>
                  </a:lnTo>
                  <a:lnTo>
                    <a:pt x="902" y="21075"/>
                  </a:lnTo>
                  <a:lnTo>
                    <a:pt x="679" y="21164"/>
                  </a:lnTo>
                  <a:lnTo>
                    <a:pt x="438" y="21218"/>
                  </a:lnTo>
                  <a:lnTo>
                    <a:pt x="313" y="21218"/>
                  </a:lnTo>
                  <a:lnTo>
                    <a:pt x="152" y="21209"/>
                  </a:lnTo>
                  <a:lnTo>
                    <a:pt x="0" y="21182"/>
                  </a:lnTo>
                  <a:lnTo>
                    <a:pt x="0" y="24031"/>
                  </a:lnTo>
                  <a:lnTo>
                    <a:pt x="152" y="23995"/>
                  </a:lnTo>
                  <a:lnTo>
                    <a:pt x="438" y="23995"/>
                  </a:lnTo>
                  <a:lnTo>
                    <a:pt x="679" y="24049"/>
                  </a:lnTo>
                  <a:lnTo>
                    <a:pt x="902" y="24138"/>
                  </a:lnTo>
                  <a:lnTo>
                    <a:pt x="1099" y="24272"/>
                  </a:lnTo>
                  <a:lnTo>
                    <a:pt x="1268" y="24442"/>
                  </a:lnTo>
                  <a:lnTo>
                    <a:pt x="1402" y="24638"/>
                  </a:lnTo>
                  <a:lnTo>
                    <a:pt x="1492" y="24861"/>
                  </a:lnTo>
                  <a:lnTo>
                    <a:pt x="1545" y="25103"/>
                  </a:lnTo>
                  <a:lnTo>
                    <a:pt x="1545" y="25228"/>
                  </a:lnTo>
                  <a:lnTo>
                    <a:pt x="1545" y="25353"/>
                  </a:lnTo>
                  <a:lnTo>
                    <a:pt x="1492" y="25594"/>
                  </a:lnTo>
                  <a:lnTo>
                    <a:pt x="1402" y="25817"/>
                  </a:lnTo>
                  <a:lnTo>
                    <a:pt x="1268" y="26013"/>
                  </a:lnTo>
                  <a:lnTo>
                    <a:pt x="1099" y="26183"/>
                  </a:lnTo>
                  <a:lnTo>
                    <a:pt x="902" y="26317"/>
                  </a:lnTo>
                  <a:lnTo>
                    <a:pt x="679" y="26415"/>
                  </a:lnTo>
                  <a:lnTo>
                    <a:pt x="438" y="26460"/>
                  </a:lnTo>
                  <a:lnTo>
                    <a:pt x="313" y="26469"/>
                  </a:lnTo>
                  <a:lnTo>
                    <a:pt x="152" y="26460"/>
                  </a:lnTo>
                  <a:lnTo>
                    <a:pt x="0" y="26424"/>
                  </a:lnTo>
                  <a:lnTo>
                    <a:pt x="0" y="28951"/>
                  </a:lnTo>
                  <a:lnTo>
                    <a:pt x="24852" y="28951"/>
                  </a:lnTo>
                  <a:lnTo>
                    <a:pt x="24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4"/>
            <p:cNvSpPr/>
            <p:nvPr/>
          </p:nvSpPr>
          <p:spPr>
            <a:xfrm>
              <a:off x="2900431" y="1391986"/>
              <a:ext cx="1258740" cy="328299"/>
            </a:xfrm>
            <a:custGeom>
              <a:rect b="b" l="l" r="r" t="t"/>
              <a:pathLst>
                <a:path extrusionOk="0" h="6475" w="24826">
                  <a:moveTo>
                    <a:pt x="0" y="1"/>
                  </a:moveTo>
                  <a:lnTo>
                    <a:pt x="0" y="6475"/>
                  </a:lnTo>
                  <a:lnTo>
                    <a:pt x="24825" y="6475"/>
                  </a:lnTo>
                  <a:lnTo>
                    <a:pt x="248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4"/>
            <p:cNvSpPr txBox="1"/>
            <p:nvPr/>
          </p:nvSpPr>
          <p:spPr>
            <a:xfrm>
              <a:off x="2887463" y="1799913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 is a ringed planet and a gas giant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9" name="Google Shape;1969;p44"/>
            <p:cNvSpPr txBox="1"/>
            <p:nvPr/>
          </p:nvSpPr>
          <p:spPr>
            <a:xfrm>
              <a:off x="3132275" y="1396038"/>
              <a:ext cx="10269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 b="1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0" name="Google Shape;1970;p44"/>
            <p:cNvSpPr/>
            <p:nvPr/>
          </p:nvSpPr>
          <p:spPr>
            <a:xfrm>
              <a:off x="2575417" y="1156131"/>
              <a:ext cx="548855" cy="564167"/>
            </a:xfrm>
            <a:custGeom>
              <a:rect b="b" l="l" r="r" t="t"/>
              <a:pathLst>
                <a:path extrusionOk="0" h="11127" w="10825">
                  <a:moveTo>
                    <a:pt x="1153" y="0"/>
                  </a:moveTo>
                  <a:lnTo>
                    <a:pt x="903" y="54"/>
                  </a:lnTo>
                  <a:lnTo>
                    <a:pt x="671" y="152"/>
                  </a:lnTo>
                  <a:lnTo>
                    <a:pt x="465" y="286"/>
                  </a:lnTo>
                  <a:lnTo>
                    <a:pt x="296" y="464"/>
                  </a:lnTo>
                  <a:lnTo>
                    <a:pt x="153" y="670"/>
                  </a:lnTo>
                  <a:lnTo>
                    <a:pt x="54" y="902"/>
                  </a:lnTo>
                  <a:lnTo>
                    <a:pt x="1" y="1152"/>
                  </a:lnTo>
                  <a:lnTo>
                    <a:pt x="1" y="1286"/>
                  </a:lnTo>
                  <a:lnTo>
                    <a:pt x="1" y="9832"/>
                  </a:lnTo>
                  <a:lnTo>
                    <a:pt x="1" y="9966"/>
                  </a:lnTo>
                  <a:lnTo>
                    <a:pt x="54" y="10216"/>
                  </a:lnTo>
                  <a:lnTo>
                    <a:pt x="153" y="10448"/>
                  </a:lnTo>
                  <a:lnTo>
                    <a:pt x="296" y="10653"/>
                  </a:lnTo>
                  <a:lnTo>
                    <a:pt x="465" y="10832"/>
                  </a:lnTo>
                  <a:lnTo>
                    <a:pt x="671" y="10966"/>
                  </a:lnTo>
                  <a:lnTo>
                    <a:pt x="903" y="11064"/>
                  </a:lnTo>
                  <a:lnTo>
                    <a:pt x="1153" y="11118"/>
                  </a:lnTo>
                  <a:lnTo>
                    <a:pt x="1287" y="11127"/>
                  </a:lnTo>
                  <a:lnTo>
                    <a:pt x="9538" y="11127"/>
                  </a:lnTo>
                  <a:lnTo>
                    <a:pt x="9672" y="11118"/>
                  </a:lnTo>
                  <a:lnTo>
                    <a:pt x="9922" y="11064"/>
                  </a:lnTo>
                  <a:lnTo>
                    <a:pt x="10154" y="10966"/>
                  </a:lnTo>
                  <a:lnTo>
                    <a:pt x="10360" y="10832"/>
                  </a:lnTo>
                  <a:lnTo>
                    <a:pt x="10538" y="10653"/>
                  </a:lnTo>
                  <a:lnTo>
                    <a:pt x="10672" y="10448"/>
                  </a:lnTo>
                  <a:lnTo>
                    <a:pt x="10770" y="10216"/>
                  </a:lnTo>
                  <a:lnTo>
                    <a:pt x="10824" y="9966"/>
                  </a:lnTo>
                  <a:lnTo>
                    <a:pt x="10824" y="9832"/>
                  </a:lnTo>
                  <a:lnTo>
                    <a:pt x="10824" y="1286"/>
                  </a:lnTo>
                  <a:lnTo>
                    <a:pt x="10824" y="1152"/>
                  </a:lnTo>
                  <a:lnTo>
                    <a:pt x="10770" y="902"/>
                  </a:lnTo>
                  <a:lnTo>
                    <a:pt x="10672" y="670"/>
                  </a:lnTo>
                  <a:lnTo>
                    <a:pt x="10538" y="464"/>
                  </a:lnTo>
                  <a:lnTo>
                    <a:pt x="10360" y="286"/>
                  </a:lnTo>
                  <a:lnTo>
                    <a:pt x="10154" y="152"/>
                  </a:lnTo>
                  <a:lnTo>
                    <a:pt x="9922" y="54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4"/>
            <p:cNvSpPr/>
            <p:nvPr/>
          </p:nvSpPr>
          <p:spPr>
            <a:xfrm>
              <a:off x="2575417" y="1099043"/>
              <a:ext cx="548855" cy="564217"/>
            </a:xfrm>
            <a:custGeom>
              <a:rect b="b" l="l" r="r" t="t"/>
              <a:pathLst>
                <a:path extrusionOk="0" h="11128" w="10825">
                  <a:moveTo>
                    <a:pt x="1180" y="1"/>
                  </a:moveTo>
                  <a:lnTo>
                    <a:pt x="921" y="54"/>
                  </a:lnTo>
                  <a:lnTo>
                    <a:pt x="688" y="153"/>
                  </a:lnTo>
                  <a:lnTo>
                    <a:pt x="474" y="296"/>
                  </a:lnTo>
                  <a:lnTo>
                    <a:pt x="296" y="474"/>
                  </a:lnTo>
                  <a:lnTo>
                    <a:pt x="153" y="688"/>
                  </a:lnTo>
                  <a:lnTo>
                    <a:pt x="54" y="921"/>
                  </a:lnTo>
                  <a:lnTo>
                    <a:pt x="1" y="1180"/>
                  </a:lnTo>
                  <a:lnTo>
                    <a:pt x="1" y="1314"/>
                  </a:lnTo>
                  <a:lnTo>
                    <a:pt x="1" y="9815"/>
                  </a:lnTo>
                  <a:lnTo>
                    <a:pt x="1" y="9949"/>
                  </a:lnTo>
                  <a:lnTo>
                    <a:pt x="54" y="10208"/>
                  </a:lnTo>
                  <a:lnTo>
                    <a:pt x="153" y="10440"/>
                  </a:lnTo>
                  <a:lnTo>
                    <a:pt x="296" y="10654"/>
                  </a:lnTo>
                  <a:lnTo>
                    <a:pt x="474" y="10833"/>
                  </a:lnTo>
                  <a:lnTo>
                    <a:pt x="688" y="10967"/>
                  </a:lnTo>
                  <a:lnTo>
                    <a:pt x="921" y="11074"/>
                  </a:lnTo>
                  <a:lnTo>
                    <a:pt x="1180" y="11119"/>
                  </a:lnTo>
                  <a:lnTo>
                    <a:pt x="1314" y="11128"/>
                  </a:lnTo>
                  <a:lnTo>
                    <a:pt x="9511" y="11128"/>
                  </a:lnTo>
                  <a:lnTo>
                    <a:pt x="9654" y="11119"/>
                  </a:lnTo>
                  <a:lnTo>
                    <a:pt x="9904" y="11074"/>
                  </a:lnTo>
                  <a:lnTo>
                    <a:pt x="10145" y="10967"/>
                  </a:lnTo>
                  <a:lnTo>
                    <a:pt x="10351" y="10833"/>
                  </a:lnTo>
                  <a:lnTo>
                    <a:pt x="10529" y="10654"/>
                  </a:lnTo>
                  <a:lnTo>
                    <a:pt x="10672" y="10440"/>
                  </a:lnTo>
                  <a:lnTo>
                    <a:pt x="10770" y="10208"/>
                  </a:lnTo>
                  <a:lnTo>
                    <a:pt x="10824" y="9949"/>
                  </a:lnTo>
                  <a:lnTo>
                    <a:pt x="10824" y="9815"/>
                  </a:lnTo>
                  <a:lnTo>
                    <a:pt x="10824" y="1314"/>
                  </a:lnTo>
                  <a:lnTo>
                    <a:pt x="10824" y="1180"/>
                  </a:lnTo>
                  <a:lnTo>
                    <a:pt x="10770" y="921"/>
                  </a:lnTo>
                  <a:lnTo>
                    <a:pt x="10672" y="688"/>
                  </a:lnTo>
                  <a:lnTo>
                    <a:pt x="10529" y="474"/>
                  </a:lnTo>
                  <a:lnTo>
                    <a:pt x="10351" y="296"/>
                  </a:lnTo>
                  <a:lnTo>
                    <a:pt x="10145" y="153"/>
                  </a:lnTo>
                  <a:lnTo>
                    <a:pt x="9904" y="54"/>
                  </a:lnTo>
                  <a:lnTo>
                    <a:pt x="9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4"/>
            <p:cNvSpPr txBox="1"/>
            <p:nvPr/>
          </p:nvSpPr>
          <p:spPr>
            <a:xfrm>
              <a:off x="2650257" y="1315809"/>
              <a:ext cx="3993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73" name="Google Shape;1973;p44"/>
            <p:cNvSpPr/>
            <p:nvPr/>
          </p:nvSpPr>
          <p:spPr>
            <a:xfrm>
              <a:off x="2567762" y="1096812"/>
              <a:ext cx="564167" cy="164378"/>
            </a:xfrm>
            <a:custGeom>
              <a:rect b="b" l="l" r="r" t="t"/>
              <a:pathLst>
                <a:path extrusionOk="0" h="3242" w="11127">
                  <a:moveTo>
                    <a:pt x="1393" y="0"/>
                  </a:moveTo>
                  <a:lnTo>
                    <a:pt x="1090" y="63"/>
                  </a:lnTo>
                  <a:lnTo>
                    <a:pt x="813" y="170"/>
                  </a:lnTo>
                  <a:lnTo>
                    <a:pt x="563" y="322"/>
                  </a:lnTo>
                  <a:lnTo>
                    <a:pt x="357" y="518"/>
                  </a:lnTo>
                  <a:lnTo>
                    <a:pt x="188" y="750"/>
                  </a:lnTo>
                  <a:lnTo>
                    <a:pt x="72" y="1009"/>
                  </a:lnTo>
                  <a:lnTo>
                    <a:pt x="9" y="1286"/>
                  </a:lnTo>
                  <a:lnTo>
                    <a:pt x="0" y="1438"/>
                  </a:lnTo>
                  <a:lnTo>
                    <a:pt x="0" y="3242"/>
                  </a:lnTo>
                  <a:lnTo>
                    <a:pt x="11127" y="3242"/>
                  </a:lnTo>
                  <a:lnTo>
                    <a:pt x="11127" y="1438"/>
                  </a:lnTo>
                  <a:lnTo>
                    <a:pt x="11118" y="1286"/>
                  </a:lnTo>
                  <a:lnTo>
                    <a:pt x="11055" y="1009"/>
                  </a:lnTo>
                  <a:lnTo>
                    <a:pt x="10939" y="750"/>
                  </a:lnTo>
                  <a:lnTo>
                    <a:pt x="10779" y="518"/>
                  </a:lnTo>
                  <a:lnTo>
                    <a:pt x="10564" y="322"/>
                  </a:lnTo>
                  <a:lnTo>
                    <a:pt x="10314" y="170"/>
                  </a:lnTo>
                  <a:lnTo>
                    <a:pt x="10037" y="63"/>
                  </a:lnTo>
                  <a:lnTo>
                    <a:pt x="97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4"/>
            <p:cNvSpPr/>
            <p:nvPr/>
          </p:nvSpPr>
          <p:spPr>
            <a:xfrm>
              <a:off x="2690912" y="1154762"/>
              <a:ext cx="46646" cy="43503"/>
            </a:xfrm>
            <a:custGeom>
              <a:rect b="b" l="l" r="r" t="t"/>
              <a:pathLst>
                <a:path extrusionOk="0" h="858" w="920">
                  <a:moveTo>
                    <a:pt x="920" y="0"/>
                  </a:moveTo>
                  <a:lnTo>
                    <a:pt x="911" y="98"/>
                  </a:lnTo>
                  <a:lnTo>
                    <a:pt x="848" y="268"/>
                  </a:lnTo>
                  <a:lnTo>
                    <a:pt x="714" y="393"/>
                  </a:lnTo>
                  <a:lnTo>
                    <a:pt x="554" y="456"/>
                  </a:lnTo>
                  <a:lnTo>
                    <a:pt x="455" y="465"/>
                  </a:lnTo>
                  <a:lnTo>
                    <a:pt x="366" y="456"/>
                  </a:lnTo>
                  <a:lnTo>
                    <a:pt x="196" y="393"/>
                  </a:lnTo>
                  <a:lnTo>
                    <a:pt x="71" y="268"/>
                  </a:lnTo>
                  <a:lnTo>
                    <a:pt x="0" y="98"/>
                  </a:lnTo>
                  <a:lnTo>
                    <a:pt x="0" y="393"/>
                  </a:lnTo>
                  <a:lnTo>
                    <a:pt x="0" y="482"/>
                  </a:lnTo>
                  <a:lnTo>
                    <a:pt x="71" y="652"/>
                  </a:lnTo>
                  <a:lnTo>
                    <a:pt x="196" y="777"/>
                  </a:lnTo>
                  <a:lnTo>
                    <a:pt x="366" y="849"/>
                  </a:lnTo>
                  <a:lnTo>
                    <a:pt x="455" y="858"/>
                  </a:lnTo>
                  <a:lnTo>
                    <a:pt x="554" y="849"/>
                  </a:lnTo>
                  <a:lnTo>
                    <a:pt x="714" y="777"/>
                  </a:lnTo>
                  <a:lnTo>
                    <a:pt x="848" y="652"/>
                  </a:lnTo>
                  <a:lnTo>
                    <a:pt x="911" y="482"/>
                  </a:lnTo>
                  <a:lnTo>
                    <a:pt x="920" y="393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4"/>
            <p:cNvSpPr/>
            <p:nvPr/>
          </p:nvSpPr>
          <p:spPr>
            <a:xfrm>
              <a:off x="2946239" y="1151112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61" y="1"/>
                  </a:moveTo>
                  <a:lnTo>
                    <a:pt x="527" y="10"/>
                  </a:lnTo>
                  <a:lnTo>
                    <a:pt x="295" y="108"/>
                  </a:lnTo>
                  <a:lnTo>
                    <a:pt x="117" y="287"/>
                  </a:lnTo>
                  <a:lnTo>
                    <a:pt x="9" y="519"/>
                  </a:lnTo>
                  <a:lnTo>
                    <a:pt x="1" y="653"/>
                  </a:lnTo>
                  <a:lnTo>
                    <a:pt x="9" y="787"/>
                  </a:lnTo>
                  <a:lnTo>
                    <a:pt x="117" y="1028"/>
                  </a:lnTo>
                  <a:lnTo>
                    <a:pt x="295" y="1206"/>
                  </a:lnTo>
                  <a:lnTo>
                    <a:pt x="527" y="1305"/>
                  </a:lnTo>
                  <a:lnTo>
                    <a:pt x="661" y="1314"/>
                  </a:lnTo>
                  <a:lnTo>
                    <a:pt x="795" y="1305"/>
                  </a:lnTo>
                  <a:lnTo>
                    <a:pt x="1027" y="1206"/>
                  </a:lnTo>
                  <a:lnTo>
                    <a:pt x="1206" y="1028"/>
                  </a:lnTo>
                  <a:lnTo>
                    <a:pt x="1304" y="787"/>
                  </a:lnTo>
                  <a:lnTo>
                    <a:pt x="1313" y="653"/>
                  </a:lnTo>
                  <a:lnTo>
                    <a:pt x="1304" y="519"/>
                  </a:lnTo>
                  <a:lnTo>
                    <a:pt x="1206" y="287"/>
                  </a:lnTo>
                  <a:lnTo>
                    <a:pt x="1027" y="108"/>
                  </a:lnTo>
                  <a:lnTo>
                    <a:pt x="795" y="10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4"/>
            <p:cNvSpPr/>
            <p:nvPr/>
          </p:nvSpPr>
          <p:spPr>
            <a:xfrm>
              <a:off x="2680925" y="1151112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52" y="1"/>
                  </a:moveTo>
                  <a:lnTo>
                    <a:pt x="519" y="10"/>
                  </a:lnTo>
                  <a:lnTo>
                    <a:pt x="286" y="108"/>
                  </a:lnTo>
                  <a:lnTo>
                    <a:pt x="108" y="287"/>
                  </a:lnTo>
                  <a:lnTo>
                    <a:pt x="10" y="519"/>
                  </a:lnTo>
                  <a:lnTo>
                    <a:pt x="1" y="653"/>
                  </a:lnTo>
                  <a:lnTo>
                    <a:pt x="10" y="787"/>
                  </a:lnTo>
                  <a:lnTo>
                    <a:pt x="108" y="1028"/>
                  </a:lnTo>
                  <a:lnTo>
                    <a:pt x="286" y="1206"/>
                  </a:lnTo>
                  <a:lnTo>
                    <a:pt x="519" y="1305"/>
                  </a:lnTo>
                  <a:lnTo>
                    <a:pt x="652" y="1314"/>
                  </a:lnTo>
                  <a:lnTo>
                    <a:pt x="786" y="1305"/>
                  </a:lnTo>
                  <a:lnTo>
                    <a:pt x="1028" y="1206"/>
                  </a:lnTo>
                  <a:lnTo>
                    <a:pt x="1206" y="1028"/>
                  </a:lnTo>
                  <a:lnTo>
                    <a:pt x="1304" y="787"/>
                  </a:lnTo>
                  <a:lnTo>
                    <a:pt x="1313" y="653"/>
                  </a:lnTo>
                  <a:lnTo>
                    <a:pt x="1304" y="519"/>
                  </a:lnTo>
                  <a:lnTo>
                    <a:pt x="1206" y="287"/>
                  </a:lnTo>
                  <a:lnTo>
                    <a:pt x="1028" y="108"/>
                  </a:lnTo>
                  <a:lnTo>
                    <a:pt x="786" y="10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4"/>
            <p:cNvSpPr/>
            <p:nvPr/>
          </p:nvSpPr>
          <p:spPr>
            <a:xfrm>
              <a:off x="2690912" y="1064212"/>
              <a:ext cx="46646" cy="134057"/>
            </a:xfrm>
            <a:custGeom>
              <a:rect b="b" l="l" r="r" t="t"/>
              <a:pathLst>
                <a:path extrusionOk="0" h="2644" w="920">
                  <a:moveTo>
                    <a:pt x="455" y="0"/>
                  </a:moveTo>
                  <a:lnTo>
                    <a:pt x="366" y="9"/>
                  </a:lnTo>
                  <a:lnTo>
                    <a:pt x="196" y="72"/>
                  </a:lnTo>
                  <a:lnTo>
                    <a:pt x="71" y="206"/>
                  </a:lnTo>
                  <a:lnTo>
                    <a:pt x="0" y="366"/>
                  </a:lnTo>
                  <a:lnTo>
                    <a:pt x="0" y="465"/>
                  </a:lnTo>
                  <a:lnTo>
                    <a:pt x="0" y="2179"/>
                  </a:lnTo>
                  <a:lnTo>
                    <a:pt x="0" y="2268"/>
                  </a:lnTo>
                  <a:lnTo>
                    <a:pt x="71" y="2438"/>
                  </a:lnTo>
                  <a:lnTo>
                    <a:pt x="196" y="2563"/>
                  </a:lnTo>
                  <a:lnTo>
                    <a:pt x="366" y="2635"/>
                  </a:lnTo>
                  <a:lnTo>
                    <a:pt x="455" y="2644"/>
                  </a:lnTo>
                  <a:lnTo>
                    <a:pt x="554" y="2635"/>
                  </a:lnTo>
                  <a:lnTo>
                    <a:pt x="714" y="2563"/>
                  </a:lnTo>
                  <a:lnTo>
                    <a:pt x="848" y="2438"/>
                  </a:lnTo>
                  <a:lnTo>
                    <a:pt x="911" y="2268"/>
                  </a:lnTo>
                  <a:lnTo>
                    <a:pt x="920" y="2179"/>
                  </a:lnTo>
                  <a:lnTo>
                    <a:pt x="920" y="465"/>
                  </a:lnTo>
                  <a:lnTo>
                    <a:pt x="911" y="366"/>
                  </a:lnTo>
                  <a:lnTo>
                    <a:pt x="848" y="206"/>
                  </a:lnTo>
                  <a:lnTo>
                    <a:pt x="714" y="72"/>
                  </a:lnTo>
                  <a:lnTo>
                    <a:pt x="554" y="9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4"/>
            <p:cNvSpPr/>
            <p:nvPr/>
          </p:nvSpPr>
          <p:spPr>
            <a:xfrm>
              <a:off x="2956176" y="1154762"/>
              <a:ext cx="47153" cy="43503"/>
            </a:xfrm>
            <a:custGeom>
              <a:rect b="b" l="l" r="r" t="t"/>
              <a:pathLst>
                <a:path extrusionOk="0" h="858" w="930">
                  <a:moveTo>
                    <a:pt x="1" y="0"/>
                  </a:moveTo>
                  <a:lnTo>
                    <a:pt x="1" y="393"/>
                  </a:lnTo>
                  <a:lnTo>
                    <a:pt x="10" y="482"/>
                  </a:lnTo>
                  <a:lnTo>
                    <a:pt x="81" y="652"/>
                  </a:lnTo>
                  <a:lnTo>
                    <a:pt x="206" y="777"/>
                  </a:lnTo>
                  <a:lnTo>
                    <a:pt x="367" y="849"/>
                  </a:lnTo>
                  <a:lnTo>
                    <a:pt x="465" y="858"/>
                  </a:lnTo>
                  <a:lnTo>
                    <a:pt x="555" y="849"/>
                  </a:lnTo>
                  <a:lnTo>
                    <a:pt x="724" y="777"/>
                  </a:lnTo>
                  <a:lnTo>
                    <a:pt x="849" y="652"/>
                  </a:lnTo>
                  <a:lnTo>
                    <a:pt x="921" y="482"/>
                  </a:lnTo>
                  <a:lnTo>
                    <a:pt x="930" y="393"/>
                  </a:lnTo>
                  <a:lnTo>
                    <a:pt x="930" y="0"/>
                  </a:lnTo>
                  <a:lnTo>
                    <a:pt x="921" y="98"/>
                  </a:lnTo>
                  <a:lnTo>
                    <a:pt x="849" y="268"/>
                  </a:lnTo>
                  <a:lnTo>
                    <a:pt x="724" y="393"/>
                  </a:lnTo>
                  <a:lnTo>
                    <a:pt x="555" y="456"/>
                  </a:lnTo>
                  <a:lnTo>
                    <a:pt x="465" y="465"/>
                  </a:lnTo>
                  <a:lnTo>
                    <a:pt x="367" y="456"/>
                  </a:lnTo>
                  <a:lnTo>
                    <a:pt x="206" y="393"/>
                  </a:lnTo>
                  <a:lnTo>
                    <a:pt x="81" y="268"/>
                  </a:lnTo>
                  <a:lnTo>
                    <a:pt x="10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4"/>
            <p:cNvSpPr/>
            <p:nvPr/>
          </p:nvSpPr>
          <p:spPr>
            <a:xfrm>
              <a:off x="2956176" y="1064212"/>
              <a:ext cx="47153" cy="134057"/>
            </a:xfrm>
            <a:custGeom>
              <a:rect b="b" l="l" r="r" t="t"/>
              <a:pathLst>
                <a:path extrusionOk="0" h="2644" w="930">
                  <a:moveTo>
                    <a:pt x="465" y="0"/>
                  </a:moveTo>
                  <a:lnTo>
                    <a:pt x="367" y="9"/>
                  </a:lnTo>
                  <a:lnTo>
                    <a:pt x="206" y="72"/>
                  </a:lnTo>
                  <a:lnTo>
                    <a:pt x="81" y="206"/>
                  </a:lnTo>
                  <a:lnTo>
                    <a:pt x="10" y="366"/>
                  </a:lnTo>
                  <a:lnTo>
                    <a:pt x="1" y="465"/>
                  </a:lnTo>
                  <a:lnTo>
                    <a:pt x="1" y="2179"/>
                  </a:lnTo>
                  <a:lnTo>
                    <a:pt x="10" y="2268"/>
                  </a:lnTo>
                  <a:lnTo>
                    <a:pt x="81" y="2438"/>
                  </a:lnTo>
                  <a:lnTo>
                    <a:pt x="206" y="2563"/>
                  </a:lnTo>
                  <a:lnTo>
                    <a:pt x="367" y="2635"/>
                  </a:lnTo>
                  <a:lnTo>
                    <a:pt x="465" y="2644"/>
                  </a:lnTo>
                  <a:lnTo>
                    <a:pt x="555" y="2635"/>
                  </a:lnTo>
                  <a:lnTo>
                    <a:pt x="724" y="2563"/>
                  </a:lnTo>
                  <a:lnTo>
                    <a:pt x="849" y="2438"/>
                  </a:lnTo>
                  <a:lnTo>
                    <a:pt x="921" y="2268"/>
                  </a:lnTo>
                  <a:lnTo>
                    <a:pt x="930" y="2179"/>
                  </a:lnTo>
                  <a:lnTo>
                    <a:pt x="930" y="465"/>
                  </a:lnTo>
                  <a:lnTo>
                    <a:pt x="921" y="366"/>
                  </a:lnTo>
                  <a:lnTo>
                    <a:pt x="849" y="206"/>
                  </a:lnTo>
                  <a:lnTo>
                    <a:pt x="724" y="72"/>
                  </a:lnTo>
                  <a:lnTo>
                    <a:pt x="555" y="9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4"/>
            <p:cNvSpPr txBox="1"/>
            <p:nvPr/>
          </p:nvSpPr>
          <p:spPr>
            <a:xfrm>
              <a:off x="2997575" y="2449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09:00 - 12:00</a:t>
              </a:r>
              <a:endParaRPr/>
            </a:p>
          </p:txBody>
        </p:sp>
      </p:grpSp>
      <p:grpSp>
        <p:nvGrpSpPr>
          <p:cNvPr id="1981" name="Google Shape;1981;p44"/>
          <p:cNvGrpSpPr/>
          <p:nvPr/>
        </p:nvGrpSpPr>
        <p:grpSpPr>
          <a:xfrm>
            <a:off x="4804206" y="1064212"/>
            <a:ext cx="1591410" cy="1795712"/>
            <a:chOff x="4804206" y="1064212"/>
            <a:chExt cx="1591410" cy="1795712"/>
          </a:xfrm>
        </p:grpSpPr>
        <p:sp>
          <p:nvSpPr>
            <p:cNvPr id="1982" name="Google Shape;1982;p44"/>
            <p:cNvSpPr/>
            <p:nvPr/>
          </p:nvSpPr>
          <p:spPr>
            <a:xfrm>
              <a:off x="5135506" y="1391986"/>
              <a:ext cx="1260109" cy="1467939"/>
            </a:xfrm>
            <a:custGeom>
              <a:rect b="b" l="l" r="r" t="t"/>
              <a:pathLst>
                <a:path extrusionOk="0" h="28952" w="24853">
                  <a:moveTo>
                    <a:pt x="0" y="1"/>
                  </a:moveTo>
                  <a:lnTo>
                    <a:pt x="0" y="8305"/>
                  </a:lnTo>
                  <a:lnTo>
                    <a:pt x="152" y="8270"/>
                  </a:lnTo>
                  <a:lnTo>
                    <a:pt x="313" y="8261"/>
                  </a:lnTo>
                  <a:lnTo>
                    <a:pt x="438" y="8270"/>
                  </a:lnTo>
                  <a:lnTo>
                    <a:pt x="679" y="8314"/>
                  </a:lnTo>
                  <a:lnTo>
                    <a:pt x="902" y="8413"/>
                  </a:lnTo>
                  <a:lnTo>
                    <a:pt x="1099" y="8546"/>
                  </a:lnTo>
                  <a:lnTo>
                    <a:pt x="1268" y="8707"/>
                  </a:lnTo>
                  <a:lnTo>
                    <a:pt x="1402" y="8904"/>
                  </a:lnTo>
                  <a:lnTo>
                    <a:pt x="1492" y="9127"/>
                  </a:lnTo>
                  <a:lnTo>
                    <a:pt x="1545" y="9368"/>
                  </a:lnTo>
                  <a:lnTo>
                    <a:pt x="1545" y="9502"/>
                  </a:lnTo>
                  <a:lnTo>
                    <a:pt x="1545" y="9627"/>
                  </a:lnTo>
                  <a:lnTo>
                    <a:pt x="1492" y="9868"/>
                  </a:lnTo>
                  <a:lnTo>
                    <a:pt x="1402" y="10091"/>
                  </a:lnTo>
                  <a:lnTo>
                    <a:pt x="1268" y="10288"/>
                  </a:lnTo>
                  <a:lnTo>
                    <a:pt x="1099" y="10457"/>
                  </a:lnTo>
                  <a:lnTo>
                    <a:pt x="902" y="10583"/>
                  </a:lnTo>
                  <a:lnTo>
                    <a:pt x="679" y="10681"/>
                  </a:lnTo>
                  <a:lnTo>
                    <a:pt x="438" y="10725"/>
                  </a:lnTo>
                  <a:lnTo>
                    <a:pt x="313" y="10734"/>
                  </a:lnTo>
                  <a:lnTo>
                    <a:pt x="152" y="10725"/>
                  </a:lnTo>
                  <a:lnTo>
                    <a:pt x="0" y="10690"/>
                  </a:lnTo>
                  <a:lnTo>
                    <a:pt x="0" y="13547"/>
                  </a:lnTo>
                  <a:lnTo>
                    <a:pt x="152" y="13512"/>
                  </a:lnTo>
                  <a:lnTo>
                    <a:pt x="313" y="13503"/>
                  </a:lnTo>
                  <a:lnTo>
                    <a:pt x="438" y="13512"/>
                  </a:lnTo>
                  <a:lnTo>
                    <a:pt x="679" y="13556"/>
                  </a:lnTo>
                  <a:lnTo>
                    <a:pt x="902" y="13654"/>
                  </a:lnTo>
                  <a:lnTo>
                    <a:pt x="1099" y="13788"/>
                  </a:lnTo>
                  <a:lnTo>
                    <a:pt x="1268" y="13949"/>
                  </a:lnTo>
                  <a:lnTo>
                    <a:pt x="1402" y="14154"/>
                  </a:lnTo>
                  <a:lnTo>
                    <a:pt x="1492" y="14369"/>
                  </a:lnTo>
                  <a:lnTo>
                    <a:pt x="1545" y="14610"/>
                  </a:lnTo>
                  <a:lnTo>
                    <a:pt x="1545" y="14744"/>
                  </a:lnTo>
                  <a:lnTo>
                    <a:pt x="1545" y="14869"/>
                  </a:lnTo>
                  <a:lnTo>
                    <a:pt x="1492" y="15110"/>
                  </a:lnTo>
                  <a:lnTo>
                    <a:pt x="1402" y="15333"/>
                  </a:lnTo>
                  <a:lnTo>
                    <a:pt x="1268" y="15530"/>
                  </a:lnTo>
                  <a:lnTo>
                    <a:pt x="1099" y="15699"/>
                  </a:lnTo>
                  <a:lnTo>
                    <a:pt x="902" y="15833"/>
                  </a:lnTo>
                  <a:lnTo>
                    <a:pt x="679" y="15923"/>
                  </a:lnTo>
                  <a:lnTo>
                    <a:pt x="438" y="15976"/>
                  </a:lnTo>
                  <a:lnTo>
                    <a:pt x="313" y="15976"/>
                  </a:lnTo>
                  <a:lnTo>
                    <a:pt x="152" y="15967"/>
                  </a:lnTo>
                  <a:lnTo>
                    <a:pt x="0" y="15932"/>
                  </a:lnTo>
                  <a:lnTo>
                    <a:pt x="0" y="18789"/>
                  </a:lnTo>
                  <a:lnTo>
                    <a:pt x="152" y="18753"/>
                  </a:lnTo>
                  <a:lnTo>
                    <a:pt x="313" y="18744"/>
                  </a:lnTo>
                  <a:lnTo>
                    <a:pt x="438" y="18753"/>
                  </a:lnTo>
                  <a:lnTo>
                    <a:pt x="679" y="18798"/>
                  </a:lnTo>
                  <a:lnTo>
                    <a:pt x="902" y="18896"/>
                  </a:lnTo>
                  <a:lnTo>
                    <a:pt x="1099" y="19030"/>
                  </a:lnTo>
                  <a:lnTo>
                    <a:pt x="1268" y="19200"/>
                  </a:lnTo>
                  <a:lnTo>
                    <a:pt x="1402" y="19396"/>
                  </a:lnTo>
                  <a:lnTo>
                    <a:pt x="1492" y="19620"/>
                  </a:lnTo>
                  <a:lnTo>
                    <a:pt x="1545" y="19861"/>
                  </a:lnTo>
                  <a:lnTo>
                    <a:pt x="1545" y="19986"/>
                  </a:lnTo>
                  <a:lnTo>
                    <a:pt x="1545" y="20111"/>
                  </a:lnTo>
                  <a:lnTo>
                    <a:pt x="1492" y="20352"/>
                  </a:lnTo>
                  <a:lnTo>
                    <a:pt x="1402" y="20575"/>
                  </a:lnTo>
                  <a:lnTo>
                    <a:pt x="1268" y="20772"/>
                  </a:lnTo>
                  <a:lnTo>
                    <a:pt x="1099" y="20941"/>
                  </a:lnTo>
                  <a:lnTo>
                    <a:pt x="902" y="21075"/>
                  </a:lnTo>
                  <a:lnTo>
                    <a:pt x="679" y="21164"/>
                  </a:lnTo>
                  <a:lnTo>
                    <a:pt x="438" y="21218"/>
                  </a:lnTo>
                  <a:lnTo>
                    <a:pt x="313" y="21218"/>
                  </a:lnTo>
                  <a:lnTo>
                    <a:pt x="152" y="21209"/>
                  </a:lnTo>
                  <a:lnTo>
                    <a:pt x="0" y="21182"/>
                  </a:lnTo>
                  <a:lnTo>
                    <a:pt x="0" y="24031"/>
                  </a:lnTo>
                  <a:lnTo>
                    <a:pt x="152" y="23995"/>
                  </a:lnTo>
                  <a:lnTo>
                    <a:pt x="438" y="23995"/>
                  </a:lnTo>
                  <a:lnTo>
                    <a:pt x="679" y="24049"/>
                  </a:lnTo>
                  <a:lnTo>
                    <a:pt x="902" y="24138"/>
                  </a:lnTo>
                  <a:lnTo>
                    <a:pt x="1099" y="24272"/>
                  </a:lnTo>
                  <a:lnTo>
                    <a:pt x="1268" y="24442"/>
                  </a:lnTo>
                  <a:lnTo>
                    <a:pt x="1402" y="24638"/>
                  </a:lnTo>
                  <a:lnTo>
                    <a:pt x="1492" y="24861"/>
                  </a:lnTo>
                  <a:lnTo>
                    <a:pt x="1545" y="25103"/>
                  </a:lnTo>
                  <a:lnTo>
                    <a:pt x="1545" y="25228"/>
                  </a:lnTo>
                  <a:lnTo>
                    <a:pt x="1545" y="25353"/>
                  </a:lnTo>
                  <a:lnTo>
                    <a:pt x="1492" y="25594"/>
                  </a:lnTo>
                  <a:lnTo>
                    <a:pt x="1402" y="25817"/>
                  </a:lnTo>
                  <a:lnTo>
                    <a:pt x="1268" y="26013"/>
                  </a:lnTo>
                  <a:lnTo>
                    <a:pt x="1099" y="26183"/>
                  </a:lnTo>
                  <a:lnTo>
                    <a:pt x="902" y="26317"/>
                  </a:lnTo>
                  <a:lnTo>
                    <a:pt x="679" y="26415"/>
                  </a:lnTo>
                  <a:lnTo>
                    <a:pt x="438" y="26460"/>
                  </a:lnTo>
                  <a:lnTo>
                    <a:pt x="313" y="26469"/>
                  </a:lnTo>
                  <a:lnTo>
                    <a:pt x="152" y="26460"/>
                  </a:lnTo>
                  <a:lnTo>
                    <a:pt x="0" y="26424"/>
                  </a:lnTo>
                  <a:lnTo>
                    <a:pt x="0" y="28951"/>
                  </a:lnTo>
                  <a:lnTo>
                    <a:pt x="24852" y="28951"/>
                  </a:lnTo>
                  <a:lnTo>
                    <a:pt x="24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4"/>
            <p:cNvSpPr/>
            <p:nvPr/>
          </p:nvSpPr>
          <p:spPr>
            <a:xfrm>
              <a:off x="5136875" y="1391986"/>
              <a:ext cx="1258740" cy="328299"/>
            </a:xfrm>
            <a:custGeom>
              <a:rect b="b" l="l" r="r" t="t"/>
              <a:pathLst>
                <a:path extrusionOk="0" h="6475" w="24826">
                  <a:moveTo>
                    <a:pt x="0" y="1"/>
                  </a:moveTo>
                  <a:lnTo>
                    <a:pt x="0" y="6475"/>
                  </a:lnTo>
                  <a:lnTo>
                    <a:pt x="24825" y="6475"/>
                  </a:lnTo>
                  <a:lnTo>
                    <a:pt x="248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4"/>
            <p:cNvSpPr/>
            <p:nvPr/>
          </p:nvSpPr>
          <p:spPr>
            <a:xfrm>
              <a:off x="4811862" y="1156131"/>
              <a:ext cx="548855" cy="564167"/>
            </a:xfrm>
            <a:custGeom>
              <a:rect b="b" l="l" r="r" t="t"/>
              <a:pathLst>
                <a:path extrusionOk="0" h="11127" w="10825">
                  <a:moveTo>
                    <a:pt x="1153" y="0"/>
                  </a:moveTo>
                  <a:lnTo>
                    <a:pt x="903" y="54"/>
                  </a:lnTo>
                  <a:lnTo>
                    <a:pt x="671" y="152"/>
                  </a:lnTo>
                  <a:lnTo>
                    <a:pt x="465" y="286"/>
                  </a:lnTo>
                  <a:lnTo>
                    <a:pt x="296" y="464"/>
                  </a:lnTo>
                  <a:lnTo>
                    <a:pt x="153" y="670"/>
                  </a:lnTo>
                  <a:lnTo>
                    <a:pt x="54" y="902"/>
                  </a:lnTo>
                  <a:lnTo>
                    <a:pt x="1" y="1152"/>
                  </a:lnTo>
                  <a:lnTo>
                    <a:pt x="1" y="1286"/>
                  </a:lnTo>
                  <a:lnTo>
                    <a:pt x="1" y="9832"/>
                  </a:lnTo>
                  <a:lnTo>
                    <a:pt x="1" y="9966"/>
                  </a:lnTo>
                  <a:lnTo>
                    <a:pt x="54" y="10216"/>
                  </a:lnTo>
                  <a:lnTo>
                    <a:pt x="153" y="10448"/>
                  </a:lnTo>
                  <a:lnTo>
                    <a:pt x="296" y="10653"/>
                  </a:lnTo>
                  <a:lnTo>
                    <a:pt x="465" y="10832"/>
                  </a:lnTo>
                  <a:lnTo>
                    <a:pt x="671" y="10966"/>
                  </a:lnTo>
                  <a:lnTo>
                    <a:pt x="903" y="11064"/>
                  </a:lnTo>
                  <a:lnTo>
                    <a:pt x="1153" y="11118"/>
                  </a:lnTo>
                  <a:lnTo>
                    <a:pt x="1287" y="11127"/>
                  </a:lnTo>
                  <a:lnTo>
                    <a:pt x="9538" y="11127"/>
                  </a:lnTo>
                  <a:lnTo>
                    <a:pt x="9672" y="11118"/>
                  </a:lnTo>
                  <a:lnTo>
                    <a:pt x="9922" y="11064"/>
                  </a:lnTo>
                  <a:lnTo>
                    <a:pt x="10154" y="10966"/>
                  </a:lnTo>
                  <a:lnTo>
                    <a:pt x="10360" y="10832"/>
                  </a:lnTo>
                  <a:lnTo>
                    <a:pt x="10538" y="10653"/>
                  </a:lnTo>
                  <a:lnTo>
                    <a:pt x="10672" y="10448"/>
                  </a:lnTo>
                  <a:lnTo>
                    <a:pt x="10770" y="10216"/>
                  </a:lnTo>
                  <a:lnTo>
                    <a:pt x="10824" y="9966"/>
                  </a:lnTo>
                  <a:lnTo>
                    <a:pt x="10824" y="9832"/>
                  </a:lnTo>
                  <a:lnTo>
                    <a:pt x="10824" y="1286"/>
                  </a:lnTo>
                  <a:lnTo>
                    <a:pt x="10824" y="1152"/>
                  </a:lnTo>
                  <a:lnTo>
                    <a:pt x="10770" y="902"/>
                  </a:lnTo>
                  <a:lnTo>
                    <a:pt x="10672" y="670"/>
                  </a:lnTo>
                  <a:lnTo>
                    <a:pt x="10538" y="464"/>
                  </a:lnTo>
                  <a:lnTo>
                    <a:pt x="10360" y="286"/>
                  </a:lnTo>
                  <a:lnTo>
                    <a:pt x="10154" y="152"/>
                  </a:lnTo>
                  <a:lnTo>
                    <a:pt x="9922" y="54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4"/>
            <p:cNvSpPr/>
            <p:nvPr/>
          </p:nvSpPr>
          <p:spPr>
            <a:xfrm>
              <a:off x="4811862" y="1099043"/>
              <a:ext cx="548855" cy="564217"/>
            </a:xfrm>
            <a:custGeom>
              <a:rect b="b" l="l" r="r" t="t"/>
              <a:pathLst>
                <a:path extrusionOk="0" h="11128" w="10825">
                  <a:moveTo>
                    <a:pt x="1180" y="1"/>
                  </a:moveTo>
                  <a:lnTo>
                    <a:pt x="921" y="54"/>
                  </a:lnTo>
                  <a:lnTo>
                    <a:pt x="689" y="153"/>
                  </a:lnTo>
                  <a:lnTo>
                    <a:pt x="474" y="296"/>
                  </a:lnTo>
                  <a:lnTo>
                    <a:pt x="296" y="474"/>
                  </a:lnTo>
                  <a:lnTo>
                    <a:pt x="153" y="688"/>
                  </a:lnTo>
                  <a:lnTo>
                    <a:pt x="54" y="921"/>
                  </a:lnTo>
                  <a:lnTo>
                    <a:pt x="1" y="1180"/>
                  </a:lnTo>
                  <a:lnTo>
                    <a:pt x="1" y="1314"/>
                  </a:lnTo>
                  <a:lnTo>
                    <a:pt x="1" y="9815"/>
                  </a:lnTo>
                  <a:lnTo>
                    <a:pt x="1" y="9949"/>
                  </a:lnTo>
                  <a:lnTo>
                    <a:pt x="54" y="10208"/>
                  </a:lnTo>
                  <a:lnTo>
                    <a:pt x="153" y="10440"/>
                  </a:lnTo>
                  <a:lnTo>
                    <a:pt x="296" y="10654"/>
                  </a:lnTo>
                  <a:lnTo>
                    <a:pt x="474" y="10833"/>
                  </a:lnTo>
                  <a:lnTo>
                    <a:pt x="689" y="10967"/>
                  </a:lnTo>
                  <a:lnTo>
                    <a:pt x="921" y="11074"/>
                  </a:lnTo>
                  <a:lnTo>
                    <a:pt x="1180" y="11119"/>
                  </a:lnTo>
                  <a:lnTo>
                    <a:pt x="1314" y="11128"/>
                  </a:lnTo>
                  <a:lnTo>
                    <a:pt x="9520" y="11128"/>
                  </a:lnTo>
                  <a:lnTo>
                    <a:pt x="9654" y="11119"/>
                  </a:lnTo>
                  <a:lnTo>
                    <a:pt x="9904" y="11074"/>
                  </a:lnTo>
                  <a:lnTo>
                    <a:pt x="10145" y="10967"/>
                  </a:lnTo>
                  <a:lnTo>
                    <a:pt x="10351" y="10833"/>
                  </a:lnTo>
                  <a:lnTo>
                    <a:pt x="10529" y="10654"/>
                  </a:lnTo>
                  <a:lnTo>
                    <a:pt x="10672" y="10440"/>
                  </a:lnTo>
                  <a:lnTo>
                    <a:pt x="10770" y="10208"/>
                  </a:lnTo>
                  <a:lnTo>
                    <a:pt x="10824" y="9949"/>
                  </a:lnTo>
                  <a:lnTo>
                    <a:pt x="10824" y="9815"/>
                  </a:lnTo>
                  <a:lnTo>
                    <a:pt x="10824" y="1314"/>
                  </a:lnTo>
                  <a:lnTo>
                    <a:pt x="10824" y="1180"/>
                  </a:lnTo>
                  <a:lnTo>
                    <a:pt x="10770" y="921"/>
                  </a:lnTo>
                  <a:lnTo>
                    <a:pt x="10672" y="688"/>
                  </a:lnTo>
                  <a:lnTo>
                    <a:pt x="10529" y="474"/>
                  </a:lnTo>
                  <a:lnTo>
                    <a:pt x="10351" y="296"/>
                  </a:lnTo>
                  <a:lnTo>
                    <a:pt x="10145" y="153"/>
                  </a:lnTo>
                  <a:lnTo>
                    <a:pt x="9904" y="54"/>
                  </a:lnTo>
                  <a:lnTo>
                    <a:pt x="9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4"/>
            <p:cNvSpPr/>
            <p:nvPr/>
          </p:nvSpPr>
          <p:spPr>
            <a:xfrm>
              <a:off x="4804206" y="1096812"/>
              <a:ext cx="564167" cy="164378"/>
            </a:xfrm>
            <a:custGeom>
              <a:rect b="b" l="l" r="r" t="t"/>
              <a:pathLst>
                <a:path extrusionOk="0" h="3242" w="11127">
                  <a:moveTo>
                    <a:pt x="1393" y="0"/>
                  </a:moveTo>
                  <a:lnTo>
                    <a:pt x="1090" y="63"/>
                  </a:lnTo>
                  <a:lnTo>
                    <a:pt x="813" y="170"/>
                  </a:lnTo>
                  <a:lnTo>
                    <a:pt x="563" y="322"/>
                  </a:lnTo>
                  <a:lnTo>
                    <a:pt x="357" y="518"/>
                  </a:lnTo>
                  <a:lnTo>
                    <a:pt x="188" y="750"/>
                  </a:lnTo>
                  <a:lnTo>
                    <a:pt x="72" y="1009"/>
                  </a:lnTo>
                  <a:lnTo>
                    <a:pt x="9" y="1286"/>
                  </a:lnTo>
                  <a:lnTo>
                    <a:pt x="0" y="1438"/>
                  </a:lnTo>
                  <a:lnTo>
                    <a:pt x="0" y="3242"/>
                  </a:lnTo>
                  <a:lnTo>
                    <a:pt x="11127" y="3242"/>
                  </a:lnTo>
                  <a:lnTo>
                    <a:pt x="11127" y="1438"/>
                  </a:lnTo>
                  <a:lnTo>
                    <a:pt x="11118" y="1286"/>
                  </a:lnTo>
                  <a:lnTo>
                    <a:pt x="11055" y="1009"/>
                  </a:lnTo>
                  <a:lnTo>
                    <a:pt x="10939" y="750"/>
                  </a:lnTo>
                  <a:lnTo>
                    <a:pt x="10779" y="518"/>
                  </a:lnTo>
                  <a:lnTo>
                    <a:pt x="10564" y="322"/>
                  </a:lnTo>
                  <a:lnTo>
                    <a:pt x="10314" y="170"/>
                  </a:lnTo>
                  <a:lnTo>
                    <a:pt x="10037" y="63"/>
                  </a:lnTo>
                  <a:lnTo>
                    <a:pt x="97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4"/>
            <p:cNvSpPr/>
            <p:nvPr/>
          </p:nvSpPr>
          <p:spPr>
            <a:xfrm>
              <a:off x="5182683" y="1151112"/>
              <a:ext cx="67079" cy="66623"/>
            </a:xfrm>
            <a:custGeom>
              <a:rect b="b" l="l" r="r" t="t"/>
              <a:pathLst>
                <a:path extrusionOk="0" h="1314" w="1323">
                  <a:moveTo>
                    <a:pt x="661" y="1"/>
                  </a:moveTo>
                  <a:lnTo>
                    <a:pt x="527" y="10"/>
                  </a:lnTo>
                  <a:lnTo>
                    <a:pt x="295" y="108"/>
                  </a:lnTo>
                  <a:lnTo>
                    <a:pt x="117" y="287"/>
                  </a:lnTo>
                  <a:lnTo>
                    <a:pt x="9" y="519"/>
                  </a:lnTo>
                  <a:lnTo>
                    <a:pt x="1" y="653"/>
                  </a:lnTo>
                  <a:lnTo>
                    <a:pt x="9" y="787"/>
                  </a:lnTo>
                  <a:lnTo>
                    <a:pt x="117" y="1028"/>
                  </a:lnTo>
                  <a:lnTo>
                    <a:pt x="295" y="1206"/>
                  </a:lnTo>
                  <a:lnTo>
                    <a:pt x="527" y="1305"/>
                  </a:lnTo>
                  <a:lnTo>
                    <a:pt x="661" y="1314"/>
                  </a:lnTo>
                  <a:lnTo>
                    <a:pt x="795" y="1305"/>
                  </a:lnTo>
                  <a:lnTo>
                    <a:pt x="1028" y="1206"/>
                  </a:lnTo>
                  <a:lnTo>
                    <a:pt x="1206" y="1028"/>
                  </a:lnTo>
                  <a:lnTo>
                    <a:pt x="1304" y="787"/>
                  </a:lnTo>
                  <a:lnTo>
                    <a:pt x="1322" y="653"/>
                  </a:lnTo>
                  <a:lnTo>
                    <a:pt x="1304" y="519"/>
                  </a:lnTo>
                  <a:lnTo>
                    <a:pt x="1206" y="287"/>
                  </a:lnTo>
                  <a:lnTo>
                    <a:pt x="1028" y="108"/>
                  </a:lnTo>
                  <a:lnTo>
                    <a:pt x="795" y="10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4"/>
            <p:cNvSpPr/>
            <p:nvPr/>
          </p:nvSpPr>
          <p:spPr>
            <a:xfrm>
              <a:off x="4917369" y="1151112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52" y="1"/>
                  </a:moveTo>
                  <a:lnTo>
                    <a:pt x="519" y="10"/>
                  </a:lnTo>
                  <a:lnTo>
                    <a:pt x="286" y="108"/>
                  </a:lnTo>
                  <a:lnTo>
                    <a:pt x="108" y="287"/>
                  </a:lnTo>
                  <a:lnTo>
                    <a:pt x="10" y="519"/>
                  </a:lnTo>
                  <a:lnTo>
                    <a:pt x="1" y="653"/>
                  </a:lnTo>
                  <a:lnTo>
                    <a:pt x="10" y="787"/>
                  </a:lnTo>
                  <a:lnTo>
                    <a:pt x="108" y="1028"/>
                  </a:lnTo>
                  <a:lnTo>
                    <a:pt x="286" y="1206"/>
                  </a:lnTo>
                  <a:lnTo>
                    <a:pt x="519" y="1305"/>
                  </a:lnTo>
                  <a:lnTo>
                    <a:pt x="652" y="1314"/>
                  </a:lnTo>
                  <a:lnTo>
                    <a:pt x="786" y="1305"/>
                  </a:lnTo>
                  <a:lnTo>
                    <a:pt x="1028" y="1206"/>
                  </a:lnTo>
                  <a:lnTo>
                    <a:pt x="1206" y="1028"/>
                  </a:lnTo>
                  <a:lnTo>
                    <a:pt x="1304" y="787"/>
                  </a:lnTo>
                  <a:lnTo>
                    <a:pt x="1313" y="653"/>
                  </a:lnTo>
                  <a:lnTo>
                    <a:pt x="1304" y="519"/>
                  </a:lnTo>
                  <a:lnTo>
                    <a:pt x="1206" y="287"/>
                  </a:lnTo>
                  <a:lnTo>
                    <a:pt x="1028" y="108"/>
                  </a:lnTo>
                  <a:lnTo>
                    <a:pt x="786" y="10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4"/>
            <p:cNvSpPr/>
            <p:nvPr/>
          </p:nvSpPr>
          <p:spPr>
            <a:xfrm>
              <a:off x="4927356" y="1064212"/>
              <a:ext cx="46646" cy="134057"/>
            </a:xfrm>
            <a:custGeom>
              <a:rect b="b" l="l" r="r" t="t"/>
              <a:pathLst>
                <a:path extrusionOk="0" h="2644" w="920">
                  <a:moveTo>
                    <a:pt x="455" y="0"/>
                  </a:moveTo>
                  <a:lnTo>
                    <a:pt x="366" y="9"/>
                  </a:lnTo>
                  <a:lnTo>
                    <a:pt x="197" y="72"/>
                  </a:lnTo>
                  <a:lnTo>
                    <a:pt x="71" y="206"/>
                  </a:lnTo>
                  <a:lnTo>
                    <a:pt x="0" y="366"/>
                  </a:lnTo>
                  <a:lnTo>
                    <a:pt x="0" y="465"/>
                  </a:lnTo>
                  <a:lnTo>
                    <a:pt x="0" y="2179"/>
                  </a:lnTo>
                  <a:lnTo>
                    <a:pt x="0" y="2268"/>
                  </a:lnTo>
                  <a:lnTo>
                    <a:pt x="71" y="2438"/>
                  </a:lnTo>
                  <a:lnTo>
                    <a:pt x="197" y="2563"/>
                  </a:lnTo>
                  <a:lnTo>
                    <a:pt x="366" y="2635"/>
                  </a:lnTo>
                  <a:lnTo>
                    <a:pt x="455" y="2644"/>
                  </a:lnTo>
                  <a:lnTo>
                    <a:pt x="554" y="2635"/>
                  </a:lnTo>
                  <a:lnTo>
                    <a:pt x="723" y="2563"/>
                  </a:lnTo>
                  <a:lnTo>
                    <a:pt x="848" y="2438"/>
                  </a:lnTo>
                  <a:lnTo>
                    <a:pt x="911" y="2268"/>
                  </a:lnTo>
                  <a:lnTo>
                    <a:pt x="920" y="2179"/>
                  </a:lnTo>
                  <a:lnTo>
                    <a:pt x="920" y="465"/>
                  </a:lnTo>
                  <a:lnTo>
                    <a:pt x="911" y="366"/>
                  </a:lnTo>
                  <a:lnTo>
                    <a:pt x="848" y="206"/>
                  </a:lnTo>
                  <a:lnTo>
                    <a:pt x="723" y="72"/>
                  </a:lnTo>
                  <a:lnTo>
                    <a:pt x="554" y="9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4"/>
            <p:cNvSpPr/>
            <p:nvPr/>
          </p:nvSpPr>
          <p:spPr>
            <a:xfrm>
              <a:off x="4927356" y="1154762"/>
              <a:ext cx="46646" cy="43503"/>
            </a:xfrm>
            <a:custGeom>
              <a:rect b="b" l="l" r="r" t="t"/>
              <a:pathLst>
                <a:path extrusionOk="0" h="858" w="920">
                  <a:moveTo>
                    <a:pt x="920" y="0"/>
                  </a:moveTo>
                  <a:lnTo>
                    <a:pt x="911" y="98"/>
                  </a:lnTo>
                  <a:lnTo>
                    <a:pt x="848" y="268"/>
                  </a:lnTo>
                  <a:lnTo>
                    <a:pt x="723" y="393"/>
                  </a:lnTo>
                  <a:lnTo>
                    <a:pt x="554" y="456"/>
                  </a:lnTo>
                  <a:lnTo>
                    <a:pt x="455" y="465"/>
                  </a:lnTo>
                  <a:lnTo>
                    <a:pt x="366" y="456"/>
                  </a:lnTo>
                  <a:lnTo>
                    <a:pt x="197" y="393"/>
                  </a:lnTo>
                  <a:lnTo>
                    <a:pt x="71" y="268"/>
                  </a:lnTo>
                  <a:lnTo>
                    <a:pt x="0" y="98"/>
                  </a:lnTo>
                  <a:lnTo>
                    <a:pt x="0" y="393"/>
                  </a:lnTo>
                  <a:lnTo>
                    <a:pt x="0" y="482"/>
                  </a:lnTo>
                  <a:lnTo>
                    <a:pt x="71" y="652"/>
                  </a:lnTo>
                  <a:lnTo>
                    <a:pt x="197" y="777"/>
                  </a:lnTo>
                  <a:lnTo>
                    <a:pt x="366" y="849"/>
                  </a:lnTo>
                  <a:lnTo>
                    <a:pt x="455" y="858"/>
                  </a:lnTo>
                  <a:lnTo>
                    <a:pt x="554" y="849"/>
                  </a:lnTo>
                  <a:lnTo>
                    <a:pt x="723" y="777"/>
                  </a:lnTo>
                  <a:lnTo>
                    <a:pt x="848" y="652"/>
                  </a:lnTo>
                  <a:lnTo>
                    <a:pt x="911" y="482"/>
                  </a:lnTo>
                  <a:lnTo>
                    <a:pt x="920" y="393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5192670" y="1064212"/>
              <a:ext cx="47103" cy="134057"/>
            </a:xfrm>
            <a:custGeom>
              <a:rect b="b" l="l" r="r" t="t"/>
              <a:pathLst>
                <a:path extrusionOk="0" h="2644" w="929">
                  <a:moveTo>
                    <a:pt x="464" y="0"/>
                  </a:moveTo>
                  <a:lnTo>
                    <a:pt x="366" y="9"/>
                  </a:lnTo>
                  <a:lnTo>
                    <a:pt x="205" y="72"/>
                  </a:lnTo>
                  <a:lnTo>
                    <a:pt x="80" y="206"/>
                  </a:lnTo>
                  <a:lnTo>
                    <a:pt x="9" y="366"/>
                  </a:lnTo>
                  <a:lnTo>
                    <a:pt x="0" y="465"/>
                  </a:lnTo>
                  <a:lnTo>
                    <a:pt x="0" y="2179"/>
                  </a:lnTo>
                  <a:lnTo>
                    <a:pt x="9" y="2268"/>
                  </a:lnTo>
                  <a:lnTo>
                    <a:pt x="80" y="2438"/>
                  </a:lnTo>
                  <a:lnTo>
                    <a:pt x="205" y="2563"/>
                  </a:lnTo>
                  <a:lnTo>
                    <a:pt x="366" y="2635"/>
                  </a:lnTo>
                  <a:lnTo>
                    <a:pt x="464" y="2644"/>
                  </a:lnTo>
                  <a:lnTo>
                    <a:pt x="554" y="2635"/>
                  </a:lnTo>
                  <a:lnTo>
                    <a:pt x="723" y="2563"/>
                  </a:lnTo>
                  <a:lnTo>
                    <a:pt x="848" y="2438"/>
                  </a:lnTo>
                  <a:lnTo>
                    <a:pt x="920" y="2268"/>
                  </a:lnTo>
                  <a:lnTo>
                    <a:pt x="929" y="2179"/>
                  </a:lnTo>
                  <a:lnTo>
                    <a:pt x="929" y="465"/>
                  </a:lnTo>
                  <a:lnTo>
                    <a:pt x="920" y="366"/>
                  </a:lnTo>
                  <a:lnTo>
                    <a:pt x="848" y="206"/>
                  </a:lnTo>
                  <a:lnTo>
                    <a:pt x="723" y="72"/>
                  </a:lnTo>
                  <a:lnTo>
                    <a:pt x="554" y="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5192670" y="1154762"/>
              <a:ext cx="47103" cy="43503"/>
            </a:xfrm>
            <a:custGeom>
              <a:rect b="b" l="l" r="r" t="t"/>
              <a:pathLst>
                <a:path extrusionOk="0" h="858" w="929">
                  <a:moveTo>
                    <a:pt x="0" y="0"/>
                  </a:moveTo>
                  <a:lnTo>
                    <a:pt x="0" y="393"/>
                  </a:lnTo>
                  <a:lnTo>
                    <a:pt x="9" y="482"/>
                  </a:lnTo>
                  <a:lnTo>
                    <a:pt x="80" y="652"/>
                  </a:lnTo>
                  <a:lnTo>
                    <a:pt x="205" y="777"/>
                  </a:lnTo>
                  <a:lnTo>
                    <a:pt x="366" y="849"/>
                  </a:lnTo>
                  <a:lnTo>
                    <a:pt x="464" y="858"/>
                  </a:lnTo>
                  <a:lnTo>
                    <a:pt x="554" y="849"/>
                  </a:lnTo>
                  <a:lnTo>
                    <a:pt x="723" y="777"/>
                  </a:lnTo>
                  <a:lnTo>
                    <a:pt x="848" y="652"/>
                  </a:lnTo>
                  <a:lnTo>
                    <a:pt x="920" y="482"/>
                  </a:lnTo>
                  <a:lnTo>
                    <a:pt x="929" y="393"/>
                  </a:lnTo>
                  <a:lnTo>
                    <a:pt x="929" y="0"/>
                  </a:lnTo>
                  <a:lnTo>
                    <a:pt x="920" y="98"/>
                  </a:lnTo>
                  <a:lnTo>
                    <a:pt x="848" y="268"/>
                  </a:lnTo>
                  <a:lnTo>
                    <a:pt x="723" y="393"/>
                  </a:lnTo>
                  <a:lnTo>
                    <a:pt x="554" y="456"/>
                  </a:lnTo>
                  <a:lnTo>
                    <a:pt x="464" y="465"/>
                  </a:lnTo>
                  <a:lnTo>
                    <a:pt x="366" y="456"/>
                  </a:lnTo>
                  <a:lnTo>
                    <a:pt x="205" y="393"/>
                  </a:lnTo>
                  <a:lnTo>
                    <a:pt x="80" y="268"/>
                  </a:lnTo>
                  <a:lnTo>
                    <a:pt x="9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4"/>
            <p:cNvSpPr txBox="1"/>
            <p:nvPr/>
          </p:nvSpPr>
          <p:spPr>
            <a:xfrm>
              <a:off x="4886781" y="1315851"/>
              <a:ext cx="399300" cy="29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94" name="Google Shape;1994;p44"/>
            <p:cNvSpPr txBox="1"/>
            <p:nvPr/>
          </p:nvSpPr>
          <p:spPr>
            <a:xfrm>
              <a:off x="5360725" y="1396038"/>
              <a:ext cx="10269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 b="1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1995" name="Google Shape;1995;p44"/>
            <p:cNvSpPr txBox="1"/>
            <p:nvPr/>
          </p:nvSpPr>
          <p:spPr>
            <a:xfrm>
              <a:off x="5123750" y="1799713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6" name="Google Shape;1996;p44"/>
            <p:cNvSpPr txBox="1"/>
            <p:nvPr/>
          </p:nvSpPr>
          <p:spPr>
            <a:xfrm>
              <a:off x="5233850" y="2449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12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:00 - 15:00</a:t>
              </a:r>
              <a:endParaRPr/>
            </a:p>
          </p:txBody>
        </p:sp>
      </p:grpSp>
      <p:grpSp>
        <p:nvGrpSpPr>
          <p:cNvPr id="1997" name="Google Shape;1997;p44"/>
          <p:cNvGrpSpPr/>
          <p:nvPr/>
        </p:nvGrpSpPr>
        <p:grpSpPr>
          <a:xfrm>
            <a:off x="5922404" y="2941023"/>
            <a:ext cx="1591410" cy="1795712"/>
            <a:chOff x="5922404" y="2941023"/>
            <a:chExt cx="1591410" cy="1795712"/>
          </a:xfrm>
        </p:grpSpPr>
        <p:sp>
          <p:nvSpPr>
            <p:cNvPr id="1998" name="Google Shape;1998;p44"/>
            <p:cNvSpPr/>
            <p:nvPr/>
          </p:nvSpPr>
          <p:spPr>
            <a:xfrm>
              <a:off x="6253704" y="3268847"/>
              <a:ext cx="1260109" cy="1467888"/>
            </a:xfrm>
            <a:custGeom>
              <a:rect b="b" l="l" r="r" t="t"/>
              <a:pathLst>
                <a:path extrusionOk="0" h="28951" w="24853">
                  <a:moveTo>
                    <a:pt x="0" y="0"/>
                  </a:moveTo>
                  <a:lnTo>
                    <a:pt x="0" y="8305"/>
                  </a:lnTo>
                  <a:lnTo>
                    <a:pt x="152" y="8269"/>
                  </a:lnTo>
                  <a:lnTo>
                    <a:pt x="313" y="8260"/>
                  </a:lnTo>
                  <a:lnTo>
                    <a:pt x="438" y="8260"/>
                  </a:lnTo>
                  <a:lnTo>
                    <a:pt x="679" y="8314"/>
                  </a:lnTo>
                  <a:lnTo>
                    <a:pt x="902" y="8412"/>
                  </a:lnTo>
                  <a:lnTo>
                    <a:pt x="1099" y="8537"/>
                  </a:lnTo>
                  <a:lnTo>
                    <a:pt x="1268" y="8707"/>
                  </a:lnTo>
                  <a:lnTo>
                    <a:pt x="1402" y="8903"/>
                  </a:lnTo>
                  <a:lnTo>
                    <a:pt x="1492" y="9127"/>
                  </a:lnTo>
                  <a:lnTo>
                    <a:pt x="1545" y="9368"/>
                  </a:lnTo>
                  <a:lnTo>
                    <a:pt x="1545" y="9493"/>
                  </a:lnTo>
                  <a:lnTo>
                    <a:pt x="1545" y="9627"/>
                  </a:lnTo>
                  <a:lnTo>
                    <a:pt x="1492" y="9868"/>
                  </a:lnTo>
                  <a:lnTo>
                    <a:pt x="1402" y="10091"/>
                  </a:lnTo>
                  <a:lnTo>
                    <a:pt x="1268" y="10287"/>
                  </a:lnTo>
                  <a:lnTo>
                    <a:pt x="1099" y="10448"/>
                  </a:lnTo>
                  <a:lnTo>
                    <a:pt x="902" y="10582"/>
                  </a:lnTo>
                  <a:lnTo>
                    <a:pt x="679" y="10680"/>
                  </a:lnTo>
                  <a:lnTo>
                    <a:pt x="438" y="10725"/>
                  </a:lnTo>
                  <a:lnTo>
                    <a:pt x="313" y="10734"/>
                  </a:lnTo>
                  <a:lnTo>
                    <a:pt x="152" y="10725"/>
                  </a:lnTo>
                  <a:lnTo>
                    <a:pt x="0" y="10689"/>
                  </a:lnTo>
                  <a:lnTo>
                    <a:pt x="0" y="13547"/>
                  </a:lnTo>
                  <a:lnTo>
                    <a:pt x="152" y="13511"/>
                  </a:lnTo>
                  <a:lnTo>
                    <a:pt x="313" y="13502"/>
                  </a:lnTo>
                  <a:lnTo>
                    <a:pt x="438" y="13511"/>
                  </a:lnTo>
                  <a:lnTo>
                    <a:pt x="679" y="13556"/>
                  </a:lnTo>
                  <a:lnTo>
                    <a:pt x="902" y="13654"/>
                  </a:lnTo>
                  <a:lnTo>
                    <a:pt x="1099" y="13788"/>
                  </a:lnTo>
                  <a:lnTo>
                    <a:pt x="1268" y="13949"/>
                  </a:lnTo>
                  <a:lnTo>
                    <a:pt x="1402" y="14154"/>
                  </a:lnTo>
                  <a:lnTo>
                    <a:pt x="1492" y="14368"/>
                  </a:lnTo>
                  <a:lnTo>
                    <a:pt x="1545" y="14610"/>
                  </a:lnTo>
                  <a:lnTo>
                    <a:pt x="1545" y="14743"/>
                  </a:lnTo>
                  <a:lnTo>
                    <a:pt x="1545" y="14868"/>
                  </a:lnTo>
                  <a:lnTo>
                    <a:pt x="1492" y="15110"/>
                  </a:lnTo>
                  <a:lnTo>
                    <a:pt x="1402" y="15333"/>
                  </a:lnTo>
                  <a:lnTo>
                    <a:pt x="1268" y="15529"/>
                  </a:lnTo>
                  <a:lnTo>
                    <a:pt x="1099" y="15699"/>
                  </a:lnTo>
                  <a:lnTo>
                    <a:pt x="902" y="15833"/>
                  </a:lnTo>
                  <a:lnTo>
                    <a:pt x="679" y="15922"/>
                  </a:lnTo>
                  <a:lnTo>
                    <a:pt x="438" y="15976"/>
                  </a:lnTo>
                  <a:lnTo>
                    <a:pt x="313" y="15976"/>
                  </a:lnTo>
                  <a:lnTo>
                    <a:pt x="152" y="15967"/>
                  </a:lnTo>
                  <a:lnTo>
                    <a:pt x="0" y="15931"/>
                  </a:lnTo>
                  <a:lnTo>
                    <a:pt x="0" y="18789"/>
                  </a:lnTo>
                  <a:lnTo>
                    <a:pt x="152" y="18753"/>
                  </a:lnTo>
                  <a:lnTo>
                    <a:pt x="313" y="18744"/>
                  </a:lnTo>
                  <a:lnTo>
                    <a:pt x="438" y="18753"/>
                  </a:lnTo>
                  <a:lnTo>
                    <a:pt x="679" y="18798"/>
                  </a:lnTo>
                  <a:lnTo>
                    <a:pt x="902" y="18896"/>
                  </a:lnTo>
                  <a:lnTo>
                    <a:pt x="1099" y="19030"/>
                  </a:lnTo>
                  <a:lnTo>
                    <a:pt x="1268" y="19199"/>
                  </a:lnTo>
                  <a:lnTo>
                    <a:pt x="1402" y="19396"/>
                  </a:lnTo>
                  <a:lnTo>
                    <a:pt x="1492" y="19619"/>
                  </a:lnTo>
                  <a:lnTo>
                    <a:pt x="1545" y="19860"/>
                  </a:lnTo>
                  <a:lnTo>
                    <a:pt x="1545" y="19985"/>
                  </a:lnTo>
                  <a:lnTo>
                    <a:pt x="1545" y="20110"/>
                  </a:lnTo>
                  <a:lnTo>
                    <a:pt x="1492" y="20351"/>
                  </a:lnTo>
                  <a:lnTo>
                    <a:pt x="1402" y="20575"/>
                  </a:lnTo>
                  <a:lnTo>
                    <a:pt x="1268" y="20771"/>
                  </a:lnTo>
                  <a:lnTo>
                    <a:pt x="1099" y="20941"/>
                  </a:lnTo>
                  <a:lnTo>
                    <a:pt x="902" y="21075"/>
                  </a:lnTo>
                  <a:lnTo>
                    <a:pt x="679" y="21164"/>
                  </a:lnTo>
                  <a:lnTo>
                    <a:pt x="438" y="21218"/>
                  </a:lnTo>
                  <a:lnTo>
                    <a:pt x="313" y="21218"/>
                  </a:lnTo>
                  <a:lnTo>
                    <a:pt x="152" y="21209"/>
                  </a:lnTo>
                  <a:lnTo>
                    <a:pt x="0" y="21182"/>
                  </a:lnTo>
                  <a:lnTo>
                    <a:pt x="0" y="24031"/>
                  </a:lnTo>
                  <a:lnTo>
                    <a:pt x="152" y="23995"/>
                  </a:lnTo>
                  <a:lnTo>
                    <a:pt x="438" y="23995"/>
                  </a:lnTo>
                  <a:lnTo>
                    <a:pt x="679" y="24048"/>
                  </a:lnTo>
                  <a:lnTo>
                    <a:pt x="902" y="24138"/>
                  </a:lnTo>
                  <a:lnTo>
                    <a:pt x="1099" y="24272"/>
                  </a:lnTo>
                  <a:lnTo>
                    <a:pt x="1268" y="24441"/>
                  </a:lnTo>
                  <a:lnTo>
                    <a:pt x="1402" y="24638"/>
                  </a:lnTo>
                  <a:lnTo>
                    <a:pt x="1492" y="24861"/>
                  </a:lnTo>
                  <a:lnTo>
                    <a:pt x="1545" y="25102"/>
                  </a:lnTo>
                  <a:lnTo>
                    <a:pt x="1545" y="25227"/>
                  </a:lnTo>
                  <a:lnTo>
                    <a:pt x="1545" y="25352"/>
                  </a:lnTo>
                  <a:lnTo>
                    <a:pt x="1492" y="25593"/>
                  </a:lnTo>
                  <a:lnTo>
                    <a:pt x="1402" y="25817"/>
                  </a:lnTo>
                  <a:lnTo>
                    <a:pt x="1268" y="26013"/>
                  </a:lnTo>
                  <a:lnTo>
                    <a:pt x="1099" y="26183"/>
                  </a:lnTo>
                  <a:lnTo>
                    <a:pt x="902" y="26317"/>
                  </a:lnTo>
                  <a:lnTo>
                    <a:pt x="679" y="26406"/>
                  </a:lnTo>
                  <a:lnTo>
                    <a:pt x="438" y="26460"/>
                  </a:lnTo>
                  <a:lnTo>
                    <a:pt x="152" y="26460"/>
                  </a:lnTo>
                  <a:lnTo>
                    <a:pt x="0" y="26424"/>
                  </a:lnTo>
                  <a:lnTo>
                    <a:pt x="0" y="28951"/>
                  </a:lnTo>
                  <a:lnTo>
                    <a:pt x="24852" y="28951"/>
                  </a:lnTo>
                  <a:lnTo>
                    <a:pt x="24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6254617" y="3268847"/>
              <a:ext cx="1259197" cy="328299"/>
            </a:xfrm>
            <a:custGeom>
              <a:rect b="b" l="l" r="r" t="t"/>
              <a:pathLst>
                <a:path extrusionOk="0" h="6475" w="24835">
                  <a:moveTo>
                    <a:pt x="0" y="0"/>
                  </a:moveTo>
                  <a:lnTo>
                    <a:pt x="0" y="6474"/>
                  </a:lnTo>
                  <a:lnTo>
                    <a:pt x="24834" y="6474"/>
                  </a:lnTo>
                  <a:lnTo>
                    <a:pt x="248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5930060" y="3032942"/>
              <a:ext cx="548855" cy="564217"/>
            </a:xfrm>
            <a:custGeom>
              <a:rect b="b" l="l" r="r" t="t"/>
              <a:pathLst>
                <a:path extrusionOk="0" h="11128" w="10825">
                  <a:moveTo>
                    <a:pt x="1153" y="1"/>
                  </a:moveTo>
                  <a:lnTo>
                    <a:pt x="903" y="54"/>
                  </a:lnTo>
                  <a:lnTo>
                    <a:pt x="671" y="152"/>
                  </a:lnTo>
                  <a:lnTo>
                    <a:pt x="465" y="286"/>
                  </a:lnTo>
                  <a:lnTo>
                    <a:pt x="296" y="465"/>
                  </a:lnTo>
                  <a:lnTo>
                    <a:pt x="153" y="670"/>
                  </a:lnTo>
                  <a:lnTo>
                    <a:pt x="54" y="903"/>
                  </a:lnTo>
                  <a:lnTo>
                    <a:pt x="1" y="1153"/>
                  </a:lnTo>
                  <a:lnTo>
                    <a:pt x="1" y="1287"/>
                  </a:lnTo>
                  <a:lnTo>
                    <a:pt x="1" y="9832"/>
                  </a:lnTo>
                  <a:lnTo>
                    <a:pt x="1" y="9966"/>
                  </a:lnTo>
                  <a:lnTo>
                    <a:pt x="54" y="10216"/>
                  </a:lnTo>
                  <a:lnTo>
                    <a:pt x="153" y="10449"/>
                  </a:lnTo>
                  <a:lnTo>
                    <a:pt x="296" y="10654"/>
                  </a:lnTo>
                  <a:lnTo>
                    <a:pt x="465" y="10833"/>
                  </a:lnTo>
                  <a:lnTo>
                    <a:pt x="671" y="10967"/>
                  </a:lnTo>
                  <a:lnTo>
                    <a:pt x="903" y="11065"/>
                  </a:lnTo>
                  <a:lnTo>
                    <a:pt x="1153" y="11118"/>
                  </a:lnTo>
                  <a:lnTo>
                    <a:pt x="1287" y="11127"/>
                  </a:lnTo>
                  <a:lnTo>
                    <a:pt x="9538" y="11127"/>
                  </a:lnTo>
                  <a:lnTo>
                    <a:pt x="9672" y="11118"/>
                  </a:lnTo>
                  <a:lnTo>
                    <a:pt x="9922" y="11065"/>
                  </a:lnTo>
                  <a:lnTo>
                    <a:pt x="10154" y="10967"/>
                  </a:lnTo>
                  <a:lnTo>
                    <a:pt x="10360" y="10833"/>
                  </a:lnTo>
                  <a:lnTo>
                    <a:pt x="10538" y="10654"/>
                  </a:lnTo>
                  <a:lnTo>
                    <a:pt x="10672" y="10449"/>
                  </a:lnTo>
                  <a:lnTo>
                    <a:pt x="10770" y="10216"/>
                  </a:lnTo>
                  <a:lnTo>
                    <a:pt x="10824" y="9966"/>
                  </a:lnTo>
                  <a:lnTo>
                    <a:pt x="10824" y="9832"/>
                  </a:lnTo>
                  <a:lnTo>
                    <a:pt x="10824" y="1287"/>
                  </a:lnTo>
                  <a:lnTo>
                    <a:pt x="10824" y="1153"/>
                  </a:lnTo>
                  <a:lnTo>
                    <a:pt x="10770" y="903"/>
                  </a:lnTo>
                  <a:lnTo>
                    <a:pt x="10672" y="670"/>
                  </a:lnTo>
                  <a:lnTo>
                    <a:pt x="10538" y="465"/>
                  </a:lnTo>
                  <a:lnTo>
                    <a:pt x="10360" y="286"/>
                  </a:lnTo>
                  <a:lnTo>
                    <a:pt x="10154" y="152"/>
                  </a:lnTo>
                  <a:lnTo>
                    <a:pt x="9922" y="54"/>
                  </a:lnTo>
                  <a:lnTo>
                    <a:pt x="967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5930060" y="2975904"/>
              <a:ext cx="548855" cy="564217"/>
            </a:xfrm>
            <a:custGeom>
              <a:rect b="b" l="l" r="r" t="t"/>
              <a:pathLst>
                <a:path extrusionOk="0" h="11128" w="10825">
                  <a:moveTo>
                    <a:pt x="1180" y="0"/>
                  </a:moveTo>
                  <a:lnTo>
                    <a:pt x="921" y="54"/>
                  </a:lnTo>
                  <a:lnTo>
                    <a:pt x="689" y="152"/>
                  </a:lnTo>
                  <a:lnTo>
                    <a:pt x="474" y="295"/>
                  </a:lnTo>
                  <a:lnTo>
                    <a:pt x="296" y="474"/>
                  </a:lnTo>
                  <a:lnTo>
                    <a:pt x="153" y="688"/>
                  </a:lnTo>
                  <a:lnTo>
                    <a:pt x="54" y="920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1" y="9814"/>
                  </a:lnTo>
                  <a:lnTo>
                    <a:pt x="1" y="9948"/>
                  </a:lnTo>
                  <a:lnTo>
                    <a:pt x="54" y="10207"/>
                  </a:lnTo>
                  <a:lnTo>
                    <a:pt x="153" y="10440"/>
                  </a:lnTo>
                  <a:lnTo>
                    <a:pt x="296" y="10654"/>
                  </a:lnTo>
                  <a:lnTo>
                    <a:pt x="474" y="10824"/>
                  </a:lnTo>
                  <a:lnTo>
                    <a:pt x="689" y="10966"/>
                  </a:lnTo>
                  <a:lnTo>
                    <a:pt x="921" y="11065"/>
                  </a:lnTo>
                  <a:lnTo>
                    <a:pt x="1180" y="11118"/>
                  </a:lnTo>
                  <a:lnTo>
                    <a:pt x="1314" y="11127"/>
                  </a:lnTo>
                  <a:lnTo>
                    <a:pt x="9520" y="11127"/>
                  </a:lnTo>
                  <a:lnTo>
                    <a:pt x="9654" y="11118"/>
                  </a:lnTo>
                  <a:lnTo>
                    <a:pt x="9904" y="11065"/>
                  </a:lnTo>
                  <a:lnTo>
                    <a:pt x="10145" y="10966"/>
                  </a:lnTo>
                  <a:lnTo>
                    <a:pt x="10351" y="10824"/>
                  </a:lnTo>
                  <a:lnTo>
                    <a:pt x="10529" y="10654"/>
                  </a:lnTo>
                  <a:lnTo>
                    <a:pt x="10672" y="10440"/>
                  </a:lnTo>
                  <a:lnTo>
                    <a:pt x="10770" y="10207"/>
                  </a:lnTo>
                  <a:lnTo>
                    <a:pt x="10824" y="9948"/>
                  </a:lnTo>
                  <a:lnTo>
                    <a:pt x="10824" y="9814"/>
                  </a:lnTo>
                  <a:lnTo>
                    <a:pt x="10824" y="1313"/>
                  </a:lnTo>
                  <a:lnTo>
                    <a:pt x="10824" y="1179"/>
                  </a:lnTo>
                  <a:lnTo>
                    <a:pt x="10770" y="920"/>
                  </a:lnTo>
                  <a:lnTo>
                    <a:pt x="10672" y="688"/>
                  </a:lnTo>
                  <a:lnTo>
                    <a:pt x="10529" y="474"/>
                  </a:lnTo>
                  <a:lnTo>
                    <a:pt x="10351" y="295"/>
                  </a:lnTo>
                  <a:lnTo>
                    <a:pt x="10145" y="152"/>
                  </a:lnTo>
                  <a:lnTo>
                    <a:pt x="9904" y="54"/>
                  </a:lnTo>
                  <a:lnTo>
                    <a:pt x="9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5922404" y="2973623"/>
              <a:ext cx="564167" cy="164428"/>
            </a:xfrm>
            <a:custGeom>
              <a:rect b="b" l="l" r="r" t="t"/>
              <a:pathLst>
                <a:path extrusionOk="0" h="3243" w="11127">
                  <a:moveTo>
                    <a:pt x="1393" y="1"/>
                  </a:moveTo>
                  <a:lnTo>
                    <a:pt x="1090" y="63"/>
                  </a:lnTo>
                  <a:lnTo>
                    <a:pt x="813" y="170"/>
                  </a:lnTo>
                  <a:lnTo>
                    <a:pt x="563" y="322"/>
                  </a:lnTo>
                  <a:lnTo>
                    <a:pt x="357" y="519"/>
                  </a:lnTo>
                  <a:lnTo>
                    <a:pt x="188" y="751"/>
                  </a:lnTo>
                  <a:lnTo>
                    <a:pt x="72" y="1010"/>
                  </a:lnTo>
                  <a:lnTo>
                    <a:pt x="9" y="1287"/>
                  </a:lnTo>
                  <a:lnTo>
                    <a:pt x="0" y="1439"/>
                  </a:lnTo>
                  <a:lnTo>
                    <a:pt x="0" y="3242"/>
                  </a:lnTo>
                  <a:lnTo>
                    <a:pt x="11127" y="3242"/>
                  </a:lnTo>
                  <a:lnTo>
                    <a:pt x="11127" y="1439"/>
                  </a:lnTo>
                  <a:lnTo>
                    <a:pt x="11118" y="1287"/>
                  </a:lnTo>
                  <a:lnTo>
                    <a:pt x="11055" y="1010"/>
                  </a:lnTo>
                  <a:lnTo>
                    <a:pt x="10939" y="751"/>
                  </a:lnTo>
                  <a:lnTo>
                    <a:pt x="10779" y="519"/>
                  </a:lnTo>
                  <a:lnTo>
                    <a:pt x="10564" y="322"/>
                  </a:lnTo>
                  <a:lnTo>
                    <a:pt x="10314" y="170"/>
                  </a:lnTo>
                  <a:lnTo>
                    <a:pt x="10037" y="63"/>
                  </a:lnTo>
                  <a:lnTo>
                    <a:pt x="97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6300881" y="3027973"/>
              <a:ext cx="67079" cy="66623"/>
            </a:xfrm>
            <a:custGeom>
              <a:rect b="b" l="l" r="r" t="t"/>
              <a:pathLst>
                <a:path extrusionOk="0" h="1314" w="1323">
                  <a:moveTo>
                    <a:pt x="661" y="0"/>
                  </a:moveTo>
                  <a:lnTo>
                    <a:pt x="527" y="9"/>
                  </a:lnTo>
                  <a:lnTo>
                    <a:pt x="295" y="108"/>
                  </a:lnTo>
                  <a:lnTo>
                    <a:pt x="117" y="286"/>
                  </a:lnTo>
                  <a:lnTo>
                    <a:pt x="9" y="518"/>
                  </a:lnTo>
                  <a:lnTo>
                    <a:pt x="1" y="652"/>
                  </a:lnTo>
                  <a:lnTo>
                    <a:pt x="9" y="786"/>
                  </a:lnTo>
                  <a:lnTo>
                    <a:pt x="117" y="1027"/>
                  </a:lnTo>
                  <a:lnTo>
                    <a:pt x="295" y="1197"/>
                  </a:lnTo>
                  <a:lnTo>
                    <a:pt x="527" y="1304"/>
                  </a:lnTo>
                  <a:lnTo>
                    <a:pt x="661" y="1313"/>
                  </a:lnTo>
                  <a:lnTo>
                    <a:pt x="795" y="1304"/>
                  </a:lnTo>
                  <a:lnTo>
                    <a:pt x="1028" y="1197"/>
                  </a:lnTo>
                  <a:lnTo>
                    <a:pt x="1206" y="1027"/>
                  </a:lnTo>
                  <a:lnTo>
                    <a:pt x="1304" y="786"/>
                  </a:lnTo>
                  <a:lnTo>
                    <a:pt x="1322" y="652"/>
                  </a:lnTo>
                  <a:lnTo>
                    <a:pt x="1304" y="518"/>
                  </a:lnTo>
                  <a:lnTo>
                    <a:pt x="1206" y="286"/>
                  </a:lnTo>
                  <a:lnTo>
                    <a:pt x="1028" y="108"/>
                  </a:lnTo>
                  <a:lnTo>
                    <a:pt x="795" y="9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6035567" y="3027973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52" y="0"/>
                  </a:moveTo>
                  <a:lnTo>
                    <a:pt x="519" y="9"/>
                  </a:lnTo>
                  <a:lnTo>
                    <a:pt x="286" y="108"/>
                  </a:lnTo>
                  <a:lnTo>
                    <a:pt x="108" y="286"/>
                  </a:lnTo>
                  <a:lnTo>
                    <a:pt x="10" y="518"/>
                  </a:lnTo>
                  <a:lnTo>
                    <a:pt x="1" y="652"/>
                  </a:lnTo>
                  <a:lnTo>
                    <a:pt x="10" y="786"/>
                  </a:lnTo>
                  <a:lnTo>
                    <a:pt x="108" y="1027"/>
                  </a:lnTo>
                  <a:lnTo>
                    <a:pt x="286" y="1197"/>
                  </a:lnTo>
                  <a:lnTo>
                    <a:pt x="519" y="1304"/>
                  </a:lnTo>
                  <a:lnTo>
                    <a:pt x="652" y="1313"/>
                  </a:lnTo>
                  <a:lnTo>
                    <a:pt x="786" y="1304"/>
                  </a:lnTo>
                  <a:lnTo>
                    <a:pt x="1028" y="1197"/>
                  </a:lnTo>
                  <a:lnTo>
                    <a:pt x="1206" y="1027"/>
                  </a:lnTo>
                  <a:lnTo>
                    <a:pt x="1304" y="786"/>
                  </a:lnTo>
                  <a:lnTo>
                    <a:pt x="1313" y="652"/>
                  </a:lnTo>
                  <a:lnTo>
                    <a:pt x="1304" y="518"/>
                  </a:lnTo>
                  <a:lnTo>
                    <a:pt x="1206" y="286"/>
                  </a:lnTo>
                  <a:lnTo>
                    <a:pt x="1028" y="108"/>
                  </a:lnTo>
                  <a:lnTo>
                    <a:pt x="786" y="9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6045555" y="2941023"/>
              <a:ext cx="46646" cy="134108"/>
            </a:xfrm>
            <a:custGeom>
              <a:rect b="b" l="l" r="r" t="t"/>
              <a:pathLst>
                <a:path extrusionOk="0" h="2645" w="920">
                  <a:moveTo>
                    <a:pt x="455" y="1"/>
                  </a:moveTo>
                  <a:lnTo>
                    <a:pt x="366" y="10"/>
                  </a:lnTo>
                  <a:lnTo>
                    <a:pt x="197" y="72"/>
                  </a:lnTo>
                  <a:lnTo>
                    <a:pt x="71" y="206"/>
                  </a:lnTo>
                  <a:lnTo>
                    <a:pt x="0" y="367"/>
                  </a:lnTo>
                  <a:lnTo>
                    <a:pt x="0" y="465"/>
                  </a:lnTo>
                  <a:lnTo>
                    <a:pt x="0" y="2180"/>
                  </a:lnTo>
                  <a:lnTo>
                    <a:pt x="0" y="2269"/>
                  </a:lnTo>
                  <a:lnTo>
                    <a:pt x="71" y="2439"/>
                  </a:lnTo>
                  <a:lnTo>
                    <a:pt x="197" y="2564"/>
                  </a:lnTo>
                  <a:lnTo>
                    <a:pt x="366" y="2635"/>
                  </a:lnTo>
                  <a:lnTo>
                    <a:pt x="455" y="2644"/>
                  </a:lnTo>
                  <a:lnTo>
                    <a:pt x="554" y="2635"/>
                  </a:lnTo>
                  <a:lnTo>
                    <a:pt x="723" y="2564"/>
                  </a:lnTo>
                  <a:lnTo>
                    <a:pt x="848" y="2439"/>
                  </a:lnTo>
                  <a:lnTo>
                    <a:pt x="911" y="2269"/>
                  </a:lnTo>
                  <a:lnTo>
                    <a:pt x="920" y="2180"/>
                  </a:lnTo>
                  <a:lnTo>
                    <a:pt x="920" y="465"/>
                  </a:lnTo>
                  <a:lnTo>
                    <a:pt x="911" y="367"/>
                  </a:lnTo>
                  <a:lnTo>
                    <a:pt x="848" y="206"/>
                  </a:lnTo>
                  <a:lnTo>
                    <a:pt x="723" y="72"/>
                  </a:lnTo>
                  <a:lnTo>
                    <a:pt x="554" y="10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6045555" y="3031573"/>
              <a:ext cx="46646" cy="43553"/>
            </a:xfrm>
            <a:custGeom>
              <a:rect b="b" l="l" r="r" t="t"/>
              <a:pathLst>
                <a:path extrusionOk="0" h="859" w="920">
                  <a:moveTo>
                    <a:pt x="920" y="1"/>
                  </a:moveTo>
                  <a:lnTo>
                    <a:pt x="911" y="99"/>
                  </a:lnTo>
                  <a:lnTo>
                    <a:pt x="848" y="260"/>
                  </a:lnTo>
                  <a:lnTo>
                    <a:pt x="723" y="394"/>
                  </a:lnTo>
                  <a:lnTo>
                    <a:pt x="554" y="456"/>
                  </a:lnTo>
                  <a:lnTo>
                    <a:pt x="455" y="465"/>
                  </a:lnTo>
                  <a:lnTo>
                    <a:pt x="366" y="456"/>
                  </a:lnTo>
                  <a:lnTo>
                    <a:pt x="197" y="394"/>
                  </a:lnTo>
                  <a:lnTo>
                    <a:pt x="71" y="260"/>
                  </a:lnTo>
                  <a:lnTo>
                    <a:pt x="0" y="99"/>
                  </a:lnTo>
                  <a:lnTo>
                    <a:pt x="0" y="394"/>
                  </a:lnTo>
                  <a:lnTo>
                    <a:pt x="0" y="483"/>
                  </a:lnTo>
                  <a:lnTo>
                    <a:pt x="71" y="653"/>
                  </a:lnTo>
                  <a:lnTo>
                    <a:pt x="197" y="778"/>
                  </a:lnTo>
                  <a:lnTo>
                    <a:pt x="366" y="849"/>
                  </a:lnTo>
                  <a:lnTo>
                    <a:pt x="455" y="858"/>
                  </a:lnTo>
                  <a:lnTo>
                    <a:pt x="554" y="849"/>
                  </a:lnTo>
                  <a:lnTo>
                    <a:pt x="723" y="778"/>
                  </a:lnTo>
                  <a:lnTo>
                    <a:pt x="848" y="653"/>
                  </a:lnTo>
                  <a:lnTo>
                    <a:pt x="911" y="483"/>
                  </a:lnTo>
                  <a:lnTo>
                    <a:pt x="920" y="394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6310869" y="2941023"/>
              <a:ext cx="47103" cy="134108"/>
            </a:xfrm>
            <a:custGeom>
              <a:rect b="b" l="l" r="r" t="t"/>
              <a:pathLst>
                <a:path extrusionOk="0" h="2645" w="929">
                  <a:moveTo>
                    <a:pt x="464" y="1"/>
                  </a:moveTo>
                  <a:lnTo>
                    <a:pt x="366" y="10"/>
                  </a:lnTo>
                  <a:lnTo>
                    <a:pt x="205" y="72"/>
                  </a:lnTo>
                  <a:lnTo>
                    <a:pt x="80" y="206"/>
                  </a:lnTo>
                  <a:lnTo>
                    <a:pt x="9" y="367"/>
                  </a:lnTo>
                  <a:lnTo>
                    <a:pt x="0" y="465"/>
                  </a:lnTo>
                  <a:lnTo>
                    <a:pt x="0" y="2180"/>
                  </a:lnTo>
                  <a:lnTo>
                    <a:pt x="9" y="2269"/>
                  </a:lnTo>
                  <a:lnTo>
                    <a:pt x="80" y="2439"/>
                  </a:lnTo>
                  <a:lnTo>
                    <a:pt x="205" y="2564"/>
                  </a:lnTo>
                  <a:lnTo>
                    <a:pt x="366" y="2635"/>
                  </a:lnTo>
                  <a:lnTo>
                    <a:pt x="464" y="2644"/>
                  </a:lnTo>
                  <a:lnTo>
                    <a:pt x="554" y="2635"/>
                  </a:lnTo>
                  <a:lnTo>
                    <a:pt x="723" y="2564"/>
                  </a:lnTo>
                  <a:lnTo>
                    <a:pt x="848" y="2439"/>
                  </a:lnTo>
                  <a:lnTo>
                    <a:pt x="920" y="2269"/>
                  </a:lnTo>
                  <a:lnTo>
                    <a:pt x="929" y="2180"/>
                  </a:lnTo>
                  <a:lnTo>
                    <a:pt x="929" y="465"/>
                  </a:lnTo>
                  <a:lnTo>
                    <a:pt x="920" y="367"/>
                  </a:lnTo>
                  <a:lnTo>
                    <a:pt x="848" y="206"/>
                  </a:lnTo>
                  <a:lnTo>
                    <a:pt x="723" y="72"/>
                  </a:lnTo>
                  <a:lnTo>
                    <a:pt x="554" y="10"/>
                  </a:lnTo>
                  <a:lnTo>
                    <a:pt x="4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6310869" y="3031573"/>
              <a:ext cx="47103" cy="43553"/>
            </a:xfrm>
            <a:custGeom>
              <a:rect b="b" l="l" r="r" t="t"/>
              <a:pathLst>
                <a:path extrusionOk="0" h="859" w="929">
                  <a:moveTo>
                    <a:pt x="0" y="1"/>
                  </a:moveTo>
                  <a:lnTo>
                    <a:pt x="0" y="394"/>
                  </a:lnTo>
                  <a:lnTo>
                    <a:pt x="9" y="483"/>
                  </a:lnTo>
                  <a:lnTo>
                    <a:pt x="80" y="653"/>
                  </a:lnTo>
                  <a:lnTo>
                    <a:pt x="205" y="778"/>
                  </a:lnTo>
                  <a:lnTo>
                    <a:pt x="366" y="849"/>
                  </a:lnTo>
                  <a:lnTo>
                    <a:pt x="464" y="858"/>
                  </a:lnTo>
                  <a:lnTo>
                    <a:pt x="554" y="849"/>
                  </a:lnTo>
                  <a:lnTo>
                    <a:pt x="723" y="778"/>
                  </a:lnTo>
                  <a:lnTo>
                    <a:pt x="848" y="653"/>
                  </a:lnTo>
                  <a:lnTo>
                    <a:pt x="920" y="483"/>
                  </a:lnTo>
                  <a:lnTo>
                    <a:pt x="929" y="394"/>
                  </a:lnTo>
                  <a:lnTo>
                    <a:pt x="929" y="1"/>
                  </a:lnTo>
                  <a:lnTo>
                    <a:pt x="920" y="99"/>
                  </a:lnTo>
                  <a:lnTo>
                    <a:pt x="848" y="260"/>
                  </a:lnTo>
                  <a:lnTo>
                    <a:pt x="723" y="394"/>
                  </a:lnTo>
                  <a:lnTo>
                    <a:pt x="554" y="456"/>
                  </a:lnTo>
                  <a:lnTo>
                    <a:pt x="464" y="465"/>
                  </a:lnTo>
                  <a:lnTo>
                    <a:pt x="366" y="456"/>
                  </a:lnTo>
                  <a:lnTo>
                    <a:pt x="205" y="394"/>
                  </a:lnTo>
                  <a:lnTo>
                    <a:pt x="80" y="260"/>
                  </a:lnTo>
                  <a:lnTo>
                    <a:pt x="9" y="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4"/>
            <p:cNvSpPr txBox="1"/>
            <p:nvPr/>
          </p:nvSpPr>
          <p:spPr>
            <a:xfrm>
              <a:off x="6004903" y="3192656"/>
              <a:ext cx="3993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7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10" name="Google Shape;2010;p44"/>
            <p:cNvSpPr txBox="1"/>
            <p:nvPr/>
          </p:nvSpPr>
          <p:spPr>
            <a:xfrm>
              <a:off x="6486575" y="3271775"/>
              <a:ext cx="10269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Sunday</a:t>
              </a:r>
              <a:endParaRPr b="1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11" name="Google Shape;2011;p44"/>
            <p:cNvSpPr txBox="1"/>
            <p:nvPr/>
          </p:nvSpPr>
          <p:spPr>
            <a:xfrm>
              <a:off x="6351874" y="3676875"/>
              <a:ext cx="11616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fifth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2" name="Google Shape;2012;p44"/>
            <p:cNvSpPr txBox="1"/>
            <p:nvPr/>
          </p:nvSpPr>
          <p:spPr>
            <a:xfrm>
              <a:off x="6351875" y="4332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08:00 - 14:00</a:t>
              </a:r>
              <a:endParaRPr/>
            </a:p>
          </p:txBody>
        </p:sp>
      </p:grpSp>
      <p:grpSp>
        <p:nvGrpSpPr>
          <p:cNvPr id="2013" name="Google Shape;2013;p44"/>
          <p:cNvGrpSpPr/>
          <p:nvPr/>
        </p:nvGrpSpPr>
        <p:grpSpPr>
          <a:xfrm>
            <a:off x="3685960" y="2941023"/>
            <a:ext cx="1591410" cy="1795712"/>
            <a:chOff x="3685960" y="2941023"/>
            <a:chExt cx="1591410" cy="1795712"/>
          </a:xfrm>
        </p:grpSpPr>
        <p:sp>
          <p:nvSpPr>
            <p:cNvPr id="2014" name="Google Shape;2014;p44"/>
            <p:cNvSpPr/>
            <p:nvPr/>
          </p:nvSpPr>
          <p:spPr>
            <a:xfrm>
              <a:off x="4017260" y="3268847"/>
              <a:ext cx="1260109" cy="1467888"/>
            </a:xfrm>
            <a:custGeom>
              <a:rect b="b" l="l" r="r" t="t"/>
              <a:pathLst>
                <a:path extrusionOk="0" h="28951" w="24853">
                  <a:moveTo>
                    <a:pt x="0" y="0"/>
                  </a:moveTo>
                  <a:lnTo>
                    <a:pt x="0" y="8305"/>
                  </a:lnTo>
                  <a:lnTo>
                    <a:pt x="152" y="8269"/>
                  </a:lnTo>
                  <a:lnTo>
                    <a:pt x="313" y="8260"/>
                  </a:lnTo>
                  <a:lnTo>
                    <a:pt x="438" y="8260"/>
                  </a:lnTo>
                  <a:lnTo>
                    <a:pt x="679" y="8314"/>
                  </a:lnTo>
                  <a:lnTo>
                    <a:pt x="902" y="8412"/>
                  </a:lnTo>
                  <a:lnTo>
                    <a:pt x="1099" y="8537"/>
                  </a:lnTo>
                  <a:lnTo>
                    <a:pt x="1268" y="8707"/>
                  </a:lnTo>
                  <a:lnTo>
                    <a:pt x="1402" y="8903"/>
                  </a:lnTo>
                  <a:lnTo>
                    <a:pt x="1492" y="9127"/>
                  </a:lnTo>
                  <a:lnTo>
                    <a:pt x="1545" y="9368"/>
                  </a:lnTo>
                  <a:lnTo>
                    <a:pt x="1545" y="9493"/>
                  </a:lnTo>
                  <a:lnTo>
                    <a:pt x="1545" y="9627"/>
                  </a:lnTo>
                  <a:lnTo>
                    <a:pt x="1492" y="9868"/>
                  </a:lnTo>
                  <a:lnTo>
                    <a:pt x="1402" y="10091"/>
                  </a:lnTo>
                  <a:lnTo>
                    <a:pt x="1268" y="10287"/>
                  </a:lnTo>
                  <a:lnTo>
                    <a:pt x="1099" y="10448"/>
                  </a:lnTo>
                  <a:lnTo>
                    <a:pt x="902" y="10582"/>
                  </a:lnTo>
                  <a:lnTo>
                    <a:pt x="679" y="10680"/>
                  </a:lnTo>
                  <a:lnTo>
                    <a:pt x="438" y="10725"/>
                  </a:lnTo>
                  <a:lnTo>
                    <a:pt x="313" y="10734"/>
                  </a:lnTo>
                  <a:lnTo>
                    <a:pt x="152" y="10725"/>
                  </a:lnTo>
                  <a:lnTo>
                    <a:pt x="0" y="10689"/>
                  </a:lnTo>
                  <a:lnTo>
                    <a:pt x="0" y="13547"/>
                  </a:lnTo>
                  <a:lnTo>
                    <a:pt x="152" y="13511"/>
                  </a:lnTo>
                  <a:lnTo>
                    <a:pt x="313" y="13502"/>
                  </a:lnTo>
                  <a:lnTo>
                    <a:pt x="438" y="13511"/>
                  </a:lnTo>
                  <a:lnTo>
                    <a:pt x="679" y="13556"/>
                  </a:lnTo>
                  <a:lnTo>
                    <a:pt x="902" y="13654"/>
                  </a:lnTo>
                  <a:lnTo>
                    <a:pt x="1099" y="13788"/>
                  </a:lnTo>
                  <a:lnTo>
                    <a:pt x="1268" y="13949"/>
                  </a:lnTo>
                  <a:lnTo>
                    <a:pt x="1402" y="14154"/>
                  </a:lnTo>
                  <a:lnTo>
                    <a:pt x="1492" y="14368"/>
                  </a:lnTo>
                  <a:lnTo>
                    <a:pt x="1545" y="14610"/>
                  </a:lnTo>
                  <a:lnTo>
                    <a:pt x="1545" y="14743"/>
                  </a:lnTo>
                  <a:lnTo>
                    <a:pt x="1545" y="14868"/>
                  </a:lnTo>
                  <a:lnTo>
                    <a:pt x="1492" y="15110"/>
                  </a:lnTo>
                  <a:lnTo>
                    <a:pt x="1402" y="15333"/>
                  </a:lnTo>
                  <a:lnTo>
                    <a:pt x="1268" y="15529"/>
                  </a:lnTo>
                  <a:lnTo>
                    <a:pt x="1099" y="15699"/>
                  </a:lnTo>
                  <a:lnTo>
                    <a:pt x="902" y="15833"/>
                  </a:lnTo>
                  <a:lnTo>
                    <a:pt x="679" y="15922"/>
                  </a:lnTo>
                  <a:lnTo>
                    <a:pt x="438" y="15976"/>
                  </a:lnTo>
                  <a:lnTo>
                    <a:pt x="313" y="15976"/>
                  </a:lnTo>
                  <a:lnTo>
                    <a:pt x="152" y="15967"/>
                  </a:lnTo>
                  <a:lnTo>
                    <a:pt x="0" y="15931"/>
                  </a:lnTo>
                  <a:lnTo>
                    <a:pt x="0" y="18789"/>
                  </a:lnTo>
                  <a:lnTo>
                    <a:pt x="152" y="18753"/>
                  </a:lnTo>
                  <a:lnTo>
                    <a:pt x="313" y="18744"/>
                  </a:lnTo>
                  <a:lnTo>
                    <a:pt x="438" y="18753"/>
                  </a:lnTo>
                  <a:lnTo>
                    <a:pt x="679" y="18798"/>
                  </a:lnTo>
                  <a:lnTo>
                    <a:pt x="902" y="18896"/>
                  </a:lnTo>
                  <a:lnTo>
                    <a:pt x="1099" y="19030"/>
                  </a:lnTo>
                  <a:lnTo>
                    <a:pt x="1268" y="19199"/>
                  </a:lnTo>
                  <a:lnTo>
                    <a:pt x="1402" y="19396"/>
                  </a:lnTo>
                  <a:lnTo>
                    <a:pt x="1492" y="19619"/>
                  </a:lnTo>
                  <a:lnTo>
                    <a:pt x="1545" y="19860"/>
                  </a:lnTo>
                  <a:lnTo>
                    <a:pt x="1545" y="19985"/>
                  </a:lnTo>
                  <a:lnTo>
                    <a:pt x="1545" y="20110"/>
                  </a:lnTo>
                  <a:lnTo>
                    <a:pt x="1492" y="20351"/>
                  </a:lnTo>
                  <a:lnTo>
                    <a:pt x="1402" y="20575"/>
                  </a:lnTo>
                  <a:lnTo>
                    <a:pt x="1268" y="20771"/>
                  </a:lnTo>
                  <a:lnTo>
                    <a:pt x="1099" y="20941"/>
                  </a:lnTo>
                  <a:lnTo>
                    <a:pt x="902" y="21075"/>
                  </a:lnTo>
                  <a:lnTo>
                    <a:pt x="679" y="21164"/>
                  </a:lnTo>
                  <a:lnTo>
                    <a:pt x="438" y="21218"/>
                  </a:lnTo>
                  <a:lnTo>
                    <a:pt x="313" y="21218"/>
                  </a:lnTo>
                  <a:lnTo>
                    <a:pt x="152" y="21209"/>
                  </a:lnTo>
                  <a:lnTo>
                    <a:pt x="0" y="21182"/>
                  </a:lnTo>
                  <a:lnTo>
                    <a:pt x="0" y="24031"/>
                  </a:lnTo>
                  <a:lnTo>
                    <a:pt x="152" y="23995"/>
                  </a:lnTo>
                  <a:lnTo>
                    <a:pt x="438" y="23995"/>
                  </a:lnTo>
                  <a:lnTo>
                    <a:pt x="679" y="24048"/>
                  </a:lnTo>
                  <a:lnTo>
                    <a:pt x="902" y="24138"/>
                  </a:lnTo>
                  <a:lnTo>
                    <a:pt x="1099" y="24272"/>
                  </a:lnTo>
                  <a:lnTo>
                    <a:pt x="1268" y="24441"/>
                  </a:lnTo>
                  <a:lnTo>
                    <a:pt x="1402" y="24638"/>
                  </a:lnTo>
                  <a:lnTo>
                    <a:pt x="1492" y="24861"/>
                  </a:lnTo>
                  <a:lnTo>
                    <a:pt x="1545" y="25102"/>
                  </a:lnTo>
                  <a:lnTo>
                    <a:pt x="1545" y="25227"/>
                  </a:lnTo>
                  <a:lnTo>
                    <a:pt x="1545" y="25352"/>
                  </a:lnTo>
                  <a:lnTo>
                    <a:pt x="1492" y="25593"/>
                  </a:lnTo>
                  <a:lnTo>
                    <a:pt x="1402" y="25817"/>
                  </a:lnTo>
                  <a:lnTo>
                    <a:pt x="1268" y="26013"/>
                  </a:lnTo>
                  <a:lnTo>
                    <a:pt x="1099" y="26183"/>
                  </a:lnTo>
                  <a:lnTo>
                    <a:pt x="902" y="26317"/>
                  </a:lnTo>
                  <a:lnTo>
                    <a:pt x="679" y="26406"/>
                  </a:lnTo>
                  <a:lnTo>
                    <a:pt x="438" y="26460"/>
                  </a:lnTo>
                  <a:lnTo>
                    <a:pt x="152" y="26460"/>
                  </a:lnTo>
                  <a:lnTo>
                    <a:pt x="0" y="26424"/>
                  </a:lnTo>
                  <a:lnTo>
                    <a:pt x="0" y="28951"/>
                  </a:lnTo>
                  <a:lnTo>
                    <a:pt x="24852" y="28951"/>
                  </a:lnTo>
                  <a:lnTo>
                    <a:pt x="248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016804" y="3268847"/>
              <a:ext cx="1260566" cy="328299"/>
            </a:xfrm>
            <a:custGeom>
              <a:rect b="b" l="l" r="r" t="t"/>
              <a:pathLst>
                <a:path extrusionOk="0" h="6475" w="24862">
                  <a:moveTo>
                    <a:pt x="0" y="0"/>
                  </a:moveTo>
                  <a:lnTo>
                    <a:pt x="0" y="6474"/>
                  </a:lnTo>
                  <a:lnTo>
                    <a:pt x="24861" y="6474"/>
                  </a:lnTo>
                  <a:lnTo>
                    <a:pt x="248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3693616" y="3032942"/>
              <a:ext cx="548855" cy="564217"/>
            </a:xfrm>
            <a:custGeom>
              <a:rect b="b" l="l" r="r" t="t"/>
              <a:pathLst>
                <a:path extrusionOk="0" h="11128" w="10825">
                  <a:moveTo>
                    <a:pt x="1153" y="1"/>
                  </a:moveTo>
                  <a:lnTo>
                    <a:pt x="903" y="54"/>
                  </a:lnTo>
                  <a:lnTo>
                    <a:pt x="671" y="152"/>
                  </a:lnTo>
                  <a:lnTo>
                    <a:pt x="465" y="286"/>
                  </a:lnTo>
                  <a:lnTo>
                    <a:pt x="296" y="465"/>
                  </a:lnTo>
                  <a:lnTo>
                    <a:pt x="153" y="670"/>
                  </a:lnTo>
                  <a:lnTo>
                    <a:pt x="54" y="903"/>
                  </a:lnTo>
                  <a:lnTo>
                    <a:pt x="1" y="1153"/>
                  </a:lnTo>
                  <a:lnTo>
                    <a:pt x="1" y="1287"/>
                  </a:lnTo>
                  <a:lnTo>
                    <a:pt x="1" y="9832"/>
                  </a:lnTo>
                  <a:lnTo>
                    <a:pt x="1" y="9966"/>
                  </a:lnTo>
                  <a:lnTo>
                    <a:pt x="54" y="10216"/>
                  </a:lnTo>
                  <a:lnTo>
                    <a:pt x="153" y="10449"/>
                  </a:lnTo>
                  <a:lnTo>
                    <a:pt x="296" y="10654"/>
                  </a:lnTo>
                  <a:lnTo>
                    <a:pt x="465" y="10833"/>
                  </a:lnTo>
                  <a:lnTo>
                    <a:pt x="671" y="10967"/>
                  </a:lnTo>
                  <a:lnTo>
                    <a:pt x="903" y="11065"/>
                  </a:lnTo>
                  <a:lnTo>
                    <a:pt x="1153" y="11118"/>
                  </a:lnTo>
                  <a:lnTo>
                    <a:pt x="1287" y="11127"/>
                  </a:lnTo>
                  <a:lnTo>
                    <a:pt x="9538" y="11127"/>
                  </a:lnTo>
                  <a:lnTo>
                    <a:pt x="9672" y="11118"/>
                  </a:lnTo>
                  <a:lnTo>
                    <a:pt x="9922" y="11065"/>
                  </a:lnTo>
                  <a:lnTo>
                    <a:pt x="10154" y="10967"/>
                  </a:lnTo>
                  <a:lnTo>
                    <a:pt x="10360" y="10833"/>
                  </a:lnTo>
                  <a:lnTo>
                    <a:pt x="10538" y="10654"/>
                  </a:lnTo>
                  <a:lnTo>
                    <a:pt x="10672" y="10449"/>
                  </a:lnTo>
                  <a:lnTo>
                    <a:pt x="10770" y="10216"/>
                  </a:lnTo>
                  <a:lnTo>
                    <a:pt x="10824" y="9966"/>
                  </a:lnTo>
                  <a:lnTo>
                    <a:pt x="10824" y="9832"/>
                  </a:lnTo>
                  <a:lnTo>
                    <a:pt x="10824" y="1287"/>
                  </a:lnTo>
                  <a:lnTo>
                    <a:pt x="10824" y="1153"/>
                  </a:lnTo>
                  <a:lnTo>
                    <a:pt x="10770" y="903"/>
                  </a:lnTo>
                  <a:lnTo>
                    <a:pt x="10672" y="670"/>
                  </a:lnTo>
                  <a:lnTo>
                    <a:pt x="10538" y="465"/>
                  </a:lnTo>
                  <a:lnTo>
                    <a:pt x="10360" y="286"/>
                  </a:lnTo>
                  <a:lnTo>
                    <a:pt x="10154" y="152"/>
                  </a:lnTo>
                  <a:lnTo>
                    <a:pt x="9922" y="54"/>
                  </a:lnTo>
                  <a:lnTo>
                    <a:pt x="9672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3693616" y="2975904"/>
              <a:ext cx="548855" cy="564217"/>
            </a:xfrm>
            <a:custGeom>
              <a:rect b="b" l="l" r="r" t="t"/>
              <a:pathLst>
                <a:path extrusionOk="0" h="11128" w="10825">
                  <a:moveTo>
                    <a:pt x="1180" y="0"/>
                  </a:moveTo>
                  <a:lnTo>
                    <a:pt x="921" y="54"/>
                  </a:lnTo>
                  <a:lnTo>
                    <a:pt x="688" y="152"/>
                  </a:lnTo>
                  <a:lnTo>
                    <a:pt x="474" y="295"/>
                  </a:lnTo>
                  <a:lnTo>
                    <a:pt x="296" y="474"/>
                  </a:lnTo>
                  <a:lnTo>
                    <a:pt x="153" y="688"/>
                  </a:lnTo>
                  <a:lnTo>
                    <a:pt x="54" y="920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1" y="9814"/>
                  </a:lnTo>
                  <a:lnTo>
                    <a:pt x="1" y="9948"/>
                  </a:lnTo>
                  <a:lnTo>
                    <a:pt x="54" y="10207"/>
                  </a:lnTo>
                  <a:lnTo>
                    <a:pt x="153" y="10440"/>
                  </a:lnTo>
                  <a:lnTo>
                    <a:pt x="296" y="10654"/>
                  </a:lnTo>
                  <a:lnTo>
                    <a:pt x="474" y="10824"/>
                  </a:lnTo>
                  <a:lnTo>
                    <a:pt x="688" y="10966"/>
                  </a:lnTo>
                  <a:lnTo>
                    <a:pt x="921" y="11065"/>
                  </a:lnTo>
                  <a:lnTo>
                    <a:pt x="1180" y="11118"/>
                  </a:lnTo>
                  <a:lnTo>
                    <a:pt x="1314" y="11127"/>
                  </a:lnTo>
                  <a:lnTo>
                    <a:pt x="9511" y="11127"/>
                  </a:lnTo>
                  <a:lnTo>
                    <a:pt x="9654" y="11118"/>
                  </a:lnTo>
                  <a:lnTo>
                    <a:pt x="9904" y="11065"/>
                  </a:lnTo>
                  <a:lnTo>
                    <a:pt x="10145" y="10966"/>
                  </a:lnTo>
                  <a:lnTo>
                    <a:pt x="10351" y="10824"/>
                  </a:lnTo>
                  <a:lnTo>
                    <a:pt x="10529" y="10654"/>
                  </a:lnTo>
                  <a:lnTo>
                    <a:pt x="10672" y="10440"/>
                  </a:lnTo>
                  <a:lnTo>
                    <a:pt x="10770" y="10207"/>
                  </a:lnTo>
                  <a:lnTo>
                    <a:pt x="10824" y="9948"/>
                  </a:lnTo>
                  <a:lnTo>
                    <a:pt x="10824" y="9814"/>
                  </a:lnTo>
                  <a:lnTo>
                    <a:pt x="10824" y="1313"/>
                  </a:lnTo>
                  <a:lnTo>
                    <a:pt x="10824" y="1179"/>
                  </a:lnTo>
                  <a:lnTo>
                    <a:pt x="10770" y="920"/>
                  </a:lnTo>
                  <a:lnTo>
                    <a:pt x="10672" y="688"/>
                  </a:lnTo>
                  <a:lnTo>
                    <a:pt x="10529" y="474"/>
                  </a:lnTo>
                  <a:lnTo>
                    <a:pt x="10351" y="295"/>
                  </a:lnTo>
                  <a:lnTo>
                    <a:pt x="10145" y="152"/>
                  </a:lnTo>
                  <a:lnTo>
                    <a:pt x="9904" y="54"/>
                  </a:lnTo>
                  <a:lnTo>
                    <a:pt x="9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3685960" y="2973623"/>
              <a:ext cx="564167" cy="164428"/>
            </a:xfrm>
            <a:custGeom>
              <a:rect b="b" l="l" r="r" t="t"/>
              <a:pathLst>
                <a:path extrusionOk="0" h="3243" w="11127">
                  <a:moveTo>
                    <a:pt x="1393" y="1"/>
                  </a:moveTo>
                  <a:lnTo>
                    <a:pt x="1090" y="63"/>
                  </a:lnTo>
                  <a:lnTo>
                    <a:pt x="813" y="170"/>
                  </a:lnTo>
                  <a:lnTo>
                    <a:pt x="563" y="322"/>
                  </a:lnTo>
                  <a:lnTo>
                    <a:pt x="357" y="519"/>
                  </a:lnTo>
                  <a:lnTo>
                    <a:pt x="188" y="751"/>
                  </a:lnTo>
                  <a:lnTo>
                    <a:pt x="72" y="1010"/>
                  </a:lnTo>
                  <a:lnTo>
                    <a:pt x="9" y="1287"/>
                  </a:lnTo>
                  <a:lnTo>
                    <a:pt x="0" y="1439"/>
                  </a:lnTo>
                  <a:lnTo>
                    <a:pt x="0" y="3242"/>
                  </a:lnTo>
                  <a:lnTo>
                    <a:pt x="11127" y="3242"/>
                  </a:lnTo>
                  <a:lnTo>
                    <a:pt x="11127" y="1439"/>
                  </a:lnTo>
                  <a:lnTo>
                    <a:pt x="11118" y="1287"/>
                  </a:lnTo>
                  <a:lnTo>
                    <a:pt x="11055" y="1010"/>
                  </a:lnTo>
                  <a:lnTo>
                    <a:pt x="10939" y="751"/>
                  </a:lnTo>
                  <a:lnTo>
                    <a:pt x="10779" y="519"/>
                  </a:lnTo>
                  <a:lnTo>
                    <a:pt x="10564" y="322"/>
                  </a:lnTo>
                  <a:lnTo>
                    <a:pt x="10314" y="170"/>
                  </a:lnTo>
                  <a:lnTo>
                    <a:pt x="10037" y="63"/>
                  </a:lnTo>
                  <a:lnTo>
                    <a:pt x="97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4064437" y="3027973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61" y="0"/>
                  </a:moveTo>
                  <a:lnTo>
                    <a:pt x="527" y="9"/>
                  </a:lnTo>
                  <a:lnTo>
                    <a:pt x="295" y="108"/>
                  </a:lnTo>
                  <a:lnTo>
                    <a:pt x="117" y="286"/>
                  </a:lnTo>
                  <a:lnTo>
                    <a:pt x="9" y="518"/>
                  </a:lnTo>
                  <a:lnTo>
                    <a:pt x="1" y="652"/>
                  </a:lnTo>
                  <a:lnTo>
                    <a:pt x="9" y="786"/>
                  </a:lnTo>
                  <a:lnTo>
                    <a:pt x="117" y="1027"/>
                  </a:lnTo>
                  <a:lnTo>
                    <a:pt x="295" y="1197"/>
                  </a:lnTo>
                  <a:lnTo>
                    <a:pt x="527" y="1304"/>
                  </a:lnTo>
                  <a:lnTo>
                    <a:pt x="661" y="1313"/>
                  </a:lnTo>
                  <a:lnTo>
                    <a:pt x="795" y="1304"/>
                  </a:lnTo>
                  <a:lnTo>
                    <a:pt x="1027" y="1197"/>
                  </a:lnTo>
                  <a:lnTo>
                    <a:pt x="1206" y="1027"/>
                  </a:lnTo>
                  <a:lnTo>
                    <a:pt x="1304" y="786"/>
                  </a:lnTo>
                  <a:lnTo>
                    <a:pt x="1313" y="652"/>
                  </a:lnTo>
                  <a:lnTo>
                    <a:pt x="1304" y="518"/>
                  </a:lnTo>
                  <a:lnTo>
                    <a:pt x="1206" y="286"/>
                  </a:lnTo>
                  <a:lnTo>
                    <a:pt x="1027" y="108"/>
                  </a:lnTo>
                  <a:lnTo>
                    <a:pt x="795" y="9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3799123" y="3027973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52" y="0"/>
                  </a:moveTo>
                  <a:lnTo>
                    <a:pt x="519" y="9"/>
                  </a:lnTo>
                  <a:lnTo>
                    <a:pt x="286" y="108"/>
                  </a:lnTo>
                  <a:lnTo>
                    <a:pt x="108" y="286"/>
                  </a:lnTo>
                  <a:lnTo>
                    <a:pt x="10" y="518"/>
                  </a:lnTo>
                  <a:lnTo>
                    <a:pt x="1" y="652"/>
                  </a:lnTo>
                  <a:lnTo>
                    <a:pt x="10" y="786"/>
                  </a:lnTo>
                  <a:lnTo>
                    <a:pt x="108" y="1027"/>
                  </a:lnTo>
                  <a:lnTo>
                    <a:pt x="286" y="1197"/>
                  </a:lnTo>
                  <a:lnTo>
                    <a:pt x="519" y="1304"/>
                  </a:lnTo>
                  <a:lnTo>
                    <a:pt x="652" y="1313"/>
                  </a:lnTo>
                  <a:lnTo>
                    <a:pt x="786" y="1304"/>
                  </a:lnTo>
                  <a:lnTo>
                    <a:pt x="1028" y="1197"/>
                  </a:lnTo>
                  <a:lnTo>
                    <a:pt x="1206" y="1027"/>
                  </a:lnTo>
                  <a:lnTo>
                    <a:pt x="1304" y="786"/>
                  </a:lnTo>
                  <a:lnTo>
                    <a:pt x="1313" y="652"/>
                  </a:lnTo>
                  <a:lnTo>
                    <a:pt x="1304" y="518"/>
                  </a:lnTo>
                  <a:lnTo>
                    <a:pt x="1206" y="286"/>
                  </a:lnTo>
                  <a:lnTo>
                    <a:pt x="1028" y="108"/>
                  </a:lnTo>
                  <a:lnTo>
                    <a:pt x="786" y="9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3809111" y="2941023"/>
              <a:ext cx="46646" cy="134108"/>
            </a:xfrm>
            <a:custGeom>
              <a:rect b="b" l="l" r="r" t="t"/>
              <a:pathLst>
                <a:path extrusionOk="0" h="2645" w="920">
                  <a:moveTo>
                    <a:pt x="455" y="1"/>
                  </a:moveTo>
                  <a:lnTo>
                    <a:pt x="366" y="10"/>
                  </a:lnTo>
                  <a:lnTo>
                    <a:pt x="196" y="72"/>
                  </a:lnTo>
                  <a:lnTo>
                    <a:pt x="71" y="206"/>
                  </a:lnTo>
                  <a:lnTo>
                    <a:pt x="0" y="367"/>
                  </a:lnTo>
                  <a:lnTo>
                    <a:pt x="0" y="465"/>
                  </a:lnTo>
                  <a:lnTo>
                    <a:pt x="0" y="2180"/>
                  </a:lnTo>
                  <a:lnTo>
                    <a:pt x="0" y="2269"/>
                  </a:lnTo>
                  <a:lnTo>
                    <a:pt x="71" y="2439"/>
                  </a:lnTo>
                  <a:lnTo>
                    <a:pt x="196" y="2564"/>
                  </a:lnTo>
                  <a:lnTo>
                    <a:pt x="366" y="2635"/>
                  </a:lnTo>
                  <a:lnTo>
                    <a:pt x="455" y="2644"/>
                  </a:lnTo>
                  <a:lnTo>
                    <a:pt x="554" y="2635"/>
                  </a:lnTo>
                  <a:lnTo>
                    <a:pt x="714" y="2564"/>
                  </a:lnTo>
                  <a:lnTo>
                    <a:pt x="848" y="2439"/>
                  </a:lnTo>
                  <a:lnTo>
                    <a:pt x="911" y="2269"/>
                  </a:lnTo>
                  <a:lnTo>
                    <a:pt x="920" y="2180"/>
                  </a:lnTo>
                  <a:lnTo>
                    <a:pt x="920" y="465"/>
                  </a:lnTo>
                  <a:lnTo>
                    <a:pt x="911" y="367"/>
                  </a:lnTo>
                  <a:lnTo>
                    <a:pt x="848" y="206"/>
                  </a:lnTo>
                  <a:lnTo>
                    <a:pt x="714" y="72"/>
                  </a:lnTo>
                  <a:lnTo>
                    <a:pt x="554" y="10"/>
                  </a:lnTo>
                  <a:lnTo>
                    <a:pt x="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3809111" y="3031573"/>
              <a:ext cx="46646" cy="43553"/>
            </a:xfrm>
            <a:custGeom>
              <a:rect b="b" l="l" r="r" t="t"/>
              <a:pathLst>
                <a:path extrusionOk="0" h="859" w="920">
                  <a:moveTo>
                    <a:pt x="920" y="1"/>
                  </a:moveTo>
                  <a:lnTo>
                    <a:pt x="911" y="99"/>
                  </a:lnTo>
                  <a:lnTo>
                    <a:pt x="848" y="260"/>
                  </a:lnTo>
                  <a:lnTo>
                    <a:pt x="714" y="394"/>
                  </a:lnTo>
                  <a:lnTo>
                    <a:pt x="554" y="456"/>
                  </a:lnTo>
                  <a:lnTo>
                    <a:pt x="455" y="465"/>
                  </a:lnTo>
                  <a:lnTo>
                    <a:pt x="366" y="456"/>
                  </a:lnTo>
                  <a:lnTo>
                    <a:pt x="196" y="394"/>
                  </a:lnTo>
                  <a:lnTo>
                    <a:pt x="71" y="260"/>
                  </a:lnTo>
                  <a:lnTo>
                    <a:pt x="0" y="99"/>
                  </a:lnTo>
                  <a:lnTo>
                    <a:pt x="0" y="394"/>
                  </a:lnTo>
                  <a:lnTo>
                    <a:pt x="0" y="483"/>
                  </a:lnTo>
                  <a:lnTo>
                    <a:pt x="71" y="653"/>
                  </a:lnTo>
                  <a:lnTo>
                    <a:pt x="196" y="778"/>
                  </a:lnTo>
                  <a:lnTo>
                    <a:pt x="366" y="849"/>
                  </a:lnTo>
                  <a:lnTo>
                    <a:pt x="455" y="858"/>
                  </a:lnTo>
                  <a:lnTo>
                    <a:pt x="554" y="849"/>
                  </a:lnTo>
                  <a:lnTo>
                    <a:pt x="714" y="778"/>
                  </a:lnTo>
                  <a:lnTo>
                    <a:pt x="848" y="653"/>
                  </a:lnTo>
                  <a:lnTo>
                    <a:pt x="911" y="483"/>
                  </a:lnTo>
                  <a:lnTo>
                    <a:pt x="920" y="394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4074374" y="2941023"/>
              <a:ext cx="47153" cy="134108"/>
            </a:xfrm>
            <a:custGeom>
              <a:rect b="b" l="l" r="r" t="t"/>
              <a:pathLst>
                <a:path extrusionOk="0" h="2645" w="930">
                  <a:moveTo>
                    <a:pt x="465" y="1"/>
                  </a:moveTo>
                  <a:lnTo>
                    <a:pt x="367" y="10"/>
                  </a:lnTo>
                  <a:lnTo>
                    <a:pt x="206" y="72"/>
                  </a:lnTo>
                  <a:lnTo>
                    <a:pt x="81" y="206"/>
                  </a:lnTo>
                  <a:lnTo>
                    <a:pt x="10" y="367"/>
                  </a:lnTo>
                  <a:lnTo>
                    <a:pt x="1" y="465"/>
                  </a:lnTo>
                  <a:lnTo>
                    <a:pt x="1" y="2180"/>
                  </a:lnTo>
                  <a:lnTo>
                    <a:pt x="10" y="2269"/>
                  </a:lnTo>
                  <a:lnTo>
                    <a:pt x="81" y="2439"/>
                  </a:lnTo>
                  <a:lnTo>
                    <a:pt x="206" y="2564"/>
                  </a:lnTo>
                  <a:lnTo>
                    <a:pt x="367" y="2635"/>
                  </a:lnTo>
                  <a:lnTo>
                    <a:pt x="465" y="2644"/>
                  </a:lnTo>
                  <a:lnTo>
                    <a:pt x="555" y="2635"/>
                  </a:lnTo>
                  <a:lnTo>
                    <a:pt x="724" y="2564"/>
                  </a:lnTo>
                  <a:lnTo>
                    <a:pt x="849" y="2439"/>
                  </a:lnTo>
                  <a:lnTo>
                    <a:pt x="921" y="2269"/>
                  </a:lnTo>
                  <a:lnTo>
                    <a:pt x="930" y="2180"/>
                  </a:lnTo>
                  <a:lnTo>
                    <a:pt x="930" y="465"/>
                  </a:lnTo>
                  <a:lnTo>
                    <a:pt x="921" y="367"/>
                  </a:lnTo>
                  <a:lnTo>
                    <a:pt x="849" y="206"/>
                  </a:lnTo>
                  <a:lnTo>
                    <a:pt x="724" y="72"/>
                  </a:lnTo>
                  <a:lnTo>
                    <a:pt x="555" y="10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4074374" y="3031573"/>
              <a:ext cx="47153" cy="43553"/>
            </a:xfrm>
            <a:custGeom>
              <a:rect b="b" l="l" r="r" t="t"/>
              <a:pathLst>
                <a:path extrusionOk="0" h="859" w="930">
                  <a:moveTo>
                    <a:pt x="1" y="1"/>
                  </a:moveTo>
                  <a:lnTo>
                    <a:pt x="1" y="394"/>
                  </a:lnTo>
                  <a:lnTo>
                    <a:pt x="10" y="483"/>
                  </a:lnTo>
                  <a:lnTo>
                    <a:pt x="81" y="653"/>
                  </a:lnTo>
                  <a:lnTo>
                    <a:pt x="206" y="778"/>
                  </a:lnTo>
                  <a:lnTo>
                    <a:pt x="367" y="849"/>
                  </a:lnTo>
                  <a:lnTo>
                    <a:pt x="465" y="858"/>
                  </a:lnTo>
                  <a:lnTo>
                    <a:pt x="555" y="849"/>
                  </a:lnTo>
                  <a:lnTo>
                    <a:pt x="724" y="778"/>
                  </a:lnTo>
                  <a:lnTo>
                    <a:pt x="849" y="653"/>
                  </a:lnTo>
                  <a:lnTo>
                    <a:pt x="921" y="483"/>
                  </a:lnTo>
                  <a:lnTo>
                    <a:pt x="930" y="394"/>
                  </a:lnTo>
                  <a:lnTo>
                    <a:pt x="930" y="1"/>
                  </a:lnTo>
                  <a:lnTo>
                    <a:pt x="921" y="99"/>
                  </a:lnTo>
                  <a:lnTo>
                    <a:pt x="849" y="260"/>
                  </a:lnTo>
                  <a:lnTo>
                    <a:pt x="724" y="394"/>
                  </a:lnTo>
                  <a:lnTo>
                    <a:pt x="555" y="456"/>
                  </a:lnTo>
                  <a:lnTo>
                    <a:pt x="465" y="465"/>
                  </a:lnTo>
                  <a:lnTo>
                    <a:pt x="367" y="456"/>
                  </a:lnTo>
                  <a:lnTo>
                    <a:pt x="206" y="394"/>
                  </a:lnTo>
                  <a:lnTo>
                    <a:pt x="81" y="260"/>
                  </a:lnTo>
                  <a:lnTo>
                    <a:pt x="10" y="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4"/>
            <p:cNvSpPr txBox="1"/>
            <p:nvPr/>
          </p:nvSpPr>
          <p:spPr>
            <a:xfrm>
              <a:off x="3768507" y="3192694"/>
              <a:ext cx="3993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26" name="Google Shape;2026;p44"/>
            <p:cNvSpPr txBox="1"/>
            <p:nvPr/>
          </p:nvSpPr>
          <p:spPr>
            <a:xfrm>
              <a:off x="4250125" y="3271775"/>
              <a:ext cx="10269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Saturday</a:t>
              </a:r>
              <a:endParaRPr b="1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27" name="Google Shape;2027;p44"/>
            <p:cNvSpPr txBox="1"/>
            <p:nvPr/>
          </p:nvSpPr>
          <p:spPr>
            <a:xfrm>
              <a:off x="4115436" y="3676875"/>
              <a:ext cx="11616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Pluto is considered a dwarf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8" name="Google Shape;2028;p44"/>
            <p:cNvSpPr txBox="1"/>
            <p:nvPr/>
          </p:nvSpPr>
          <p:spPr>
            <a:xfrm>
              <a:off x="4115425" y="4332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:00 - 15:00</a:t>
              </a:r>
              <a:endParaRPr/>
            </a:p>
          </p:txBody>
        </p:sp>
      </p:grpSp>
      <p:grpSp>
        <p:nvGrpSpPr>
          <p:cNvPr id="2029" name="Google Shape;2029;p44"/>
          <p:cNvGrpSpPr/>
          <p:nvPr/>
        </p:nvGrpSpPr>
        <p:grpSpPr>
          <a:xfrm>
            <a:off x="1630161" y="2941023"/>
            <a:ext cx="1591410" cy="1795712"/>
            <a:chOff x="1630161" y="2941023"/>
            <a:chExt cx="1591410" cy="1795712"/>
          </a:xfrm>
        </p:grpSpPr>
        <p:sp>
          <p:nvSpPr>
            <p:cNvPr id="2030" name="Google Shape;2030;p44"/>
            <p:cNvSpPr/>
            <p:nvPr/>
          </p:nvSpPr>
          <p:spPr>
            <a:xfrm>
              <a:off x="1961461" y="3268847"/>
              <a:ext cx="1260109" cy="1467888"/>
            </a:xfrm>
            <a:custGeom>
              <a:rect b="b" l="l" r="r" t="t"/>
              <a:pathLst>
                <a:path extrusionOk="0" h="28951" w="24853">
                  <a:moveTo>
                    <a:pt x="0" y="0"/>
                  </a:moveTo>
                  <a:lnTo>
                    <a:pt x="0" y="8305"/>
                  </a:lnTo>
                  <a:lnTo>
                    <a:pt x="152" y="8269"/>
                  </a:lnTo>
                  <a:lnTo>
                    <a:pt x="313" y="8260"/>
                  </a:lnTo>
                  <a:lnTo>
                    <a:pt x="438" y="8260"/>
                  </a:lnTo>
                  <a:lnTo>
                    <a:pt x="679" y="8314"/>
                  </a:lnTo>
                  <a:lnTo>
                    <a:pt x="902" y="8412"/>
                  </a:lnTo>
                  <a:lnTo>
                    <a:pt x="1099" y="8537"/>
                  </a:lnTo>
                  <a:lnTo>
                    <a:pt x="1268" y="8707"/>
                  </a:lnTo>
                  <a:lnTo>
                    <a:pt x="1402" y="8903"/>
                  </a:lnTo>
                  <a:lnTo>
                    <a:pt x="1492" y="9127"/>
                  </a:lnTo>
                  <a:lnTo>
                    <a:pt x="1545" y="9368"/>
                  </a:lnTo>
                  <a:lnTo>
                    <a:pt x="1545" y="9493"/>
                  </a:lnTo>
                  <a:lnTo>
                    <a:pt x="1545" y="9627"/>
                  </a:lnTo>
                  <a:lnTo>
                    <a:pt x="1492" y="9868"/>
                  </a:lnTo>
                  <a:lnTo>
                    <a:pt x="1402" y="10091"/>
                  </a:lnTo>
                  <a:lnTo>
                    <a:pt x="1268" y="10287"/>
                  </a:lnTo>
                  <a:lnTo>
                    <a:pt x="1099" y="10448"/>
                  </a:lnTo>
                  <a:lnTo>
                    <a:pt x="902" y="10582"/>
                  </a:lnTo>
                  <a:lnTo>
                    <a:pt x="679" y="10680"/>
                  </a:lnTo>
                  <a:lnTo>
                    <a:pt x="438" y="10725"/>
                  </a:lnTo>
                  <a:lnTo>
                    <a:pt x="313" y="10734"/>
                  </a:lnTo>
                  <a:lnTo>
                    <a:pt x="152" y="10725"/>
                  </a:lnTo>
                  <a:lnTo>
                    <a:pt x="0" y="10689"/>
                  </a:lnTo>
                  <a:lnTo>
                    <a:pt x="0" y="13547"/>
                  </a:lnTo>
                  <a:lnTo>
                    <a:pt x="152" y="13511"/>
                  </a:lnTo>
                  <a:lnTo>
                    <a:pt x="313" y="13502"/>
                  </a:lnTo>
                  <a:lnTo>
                    <a:pt x="438" y="13511"/>
                  </a:lnTo>
                  <a:lnTo>
                    <a:pt x="679" y="13556"/>
                  </a:lnTo>
                  <a:lnTo>
                    <a:pt x="902" y="13654"/>
                  </a:lnTo>
                  <a:lnTo>
                    <a:pt x="1099" y="13788"/>
                  </a:lnTo>
                  <a:lnTo>
                    <a:pt x="1268" y="13949"/>
                  </a:lnTo>
                  <a:lnTo>
                    <a:pt x="1402" y="14154"/>
                  </a:lnTo>
                  <a:lnTo>
                    <a:pt x="1492" y="14368"/>
                  </a:lnTo>
                  <a:lnTo>
                    <a:pt x="1545" y="14610"/>
                  </a:lnTo>
                  <a:lnTo>
                    <a:pt x="1545" y="14743"/>
                  </a:lnTo>
                  <a:lnTo>
                    <a:pt x="1545" y="14868"/>
                  </a:lnTo>
                  <a:lnTo>
                    <a:pt x="1492" y="15110"/>
                  </a:lnTo>
                  <a:lnTo>
                    <a:pt x="1402" y="15333"/>
                  </a:lnTo>
                  <a:lnTo>
                    <a:pt x="1268" y="15529"/>
                  </a:lnTo>
                  <a:lnTo>
                    <a:pt x="1099" y="15699"/>
                  </a:lnTo>
                  <a:lnTo>
                    <a:pt x="902" y="15833"/>
                  </a:lnTo>
                  <a:lnTo>
                    <a:pt x="679" y="15922"/>
                  </a:lnTo>
                  <a:lnTo>
                    <a:pt x="438" y="15976"/>
                  </a:lnTo>
                  <a:lnTo>
                    <a:pt x="313" y="15976"/>
                  </a:lnTo>
                  <a:lnTo>
                    <a:pt x="152" y="15967"/>
                  </a:lnTo>
                  <a:lnTo>
                    <a:pt x="0" y="15931"/>
                  </a:lnTo>
                  <a:lnTo>
                    <a:pt x="0" y="18789"/>
                  </a:lnTo>
                  <a:lnTo>
                    <a:pt x="152" y="18753"/>
                  </a:lnTo>
                  <a:lnTo>
                    <a:pt x="313" y="18744"/>
                  </a:lnTo>
                  <a:lnTo>
                    <a:pt x="438" y="18753"/>
                  </a:lnTo>
                  <a:lnTo>
                    <a:pt x="679" y="18798"/>
                  </a:lnTo>
                  <a:lnTo>
                    <a:pt x="902" y="18896"/>
                  </a:lnTo>
                  <a:lnTo>
                    <a:pt x="1099" y="19030"/>
                  </a:lnTo>
                  <a:lnTo>
                    <a:pt x="1268" y="19199"/>
                  </a:lnTo>
                  <a:lnTo>
                    <a:pt x="1402" y="19396"/>
                  </a:lnTo>
                  <a:lnTo>
                    <a:pt x="1492" y="19619"/>
                  </a:lnTo>
                  <a:lnTo>
                    <a:pt x="1545" y="19860"/>
                  </a:lnTo>
                  <a:lnTo>
                    <a:pt x="1545" y="19985"/>
                  </a:lnTo>
                  <a:lnTo>
                    <a:pt x="1545" y="20110"/>
                  </a:lnTo>
                  <a:lnTo>
                    <a:pt x="1492" y="20351"/>
                  </a:lnTo>
                  <a:lnTo>
                    <a:pt x="1402" y="20575"/>
                  </a:lnTo>
                  <a:lnTo>
                    <a:pt x="1268" y="20771"/>
                  </a:lnTo>
                  <a:lnTo>
                    <a:pt x="1099" y="20941"/>
                  </a:lnTo>
                  <a:lnTo>
                    <a:pt x="902" y="21075"/>
                  </a:lnTo>
                  <a:lnTo>
                    <a:pt x="679" y="21164"/>
                  </a:lnTo>
                  <a:lnTo>
                    <a:pt x="438" y="21218"/>
                  </a:lnTo>
                  <a:lnTo>
                    <a:pt x="313" y="21218"/>
                  </a:lnTo>
                  <a:lnTo>
                    <a:pt x="152" y="21209"/>
                  </a:lnTo>
                  <a:lnTo>
                    <a:pt x="0" y="21182"/>
                  </a:lnTo>
                  <a:lnTo>
                    <a:pt x="0" y="24031"/>
                  </a:lnTo>
                  <a:lnTo>
                    <a:pt x="152" y="23995"/>
                  </a:lnTo>
                  <a:lnTo>
                    <a:pt x="438" y="23995"/>
                  </a:lnTo>
                  <a:lnTo>
                    <a:pt x="679" y="24048"/>
                  </a:lnTo>
                  <a:lnTo>
                    <a:pt x="902" y="24138"/>
                  </a:lnTo>
                  <a:lnTo>
                    <a:pt x="1099" y="24272"/>
                  </a:lnTo>
                  <a:lnTo>
                    <a:pt x="1268" y="24441"/>
                  </a:lnTo>
                  <a:lnTo>
                    <a:pt x="1402" y="24638"/>
                  </a:lnTo>
                  <a:lnTo>
                    <a:pt x="1492" y="24861"/>
                  </a:lnTo>
                  <a:lnTo>
                    <a:pt x="1545" y="25102"/>
                  </a:lnTo>
                  <a:lnTo>
                    <a:pt x="1545" y="25227"/>
                  </a:lnTo>
                  <a:lnTo>
                    <a:pt x="1545" y="25352"/>
                  </a:lnTo>
                  <a:lnTo>
                    <a:pt x="1492" y="25593"/>
                  </a:lnTo>
                  <a:lnTo>
                    <a:pt x="1402" y="25817"/>
                  </a:lnTo>
                  <a:lnTo>
                    <a:pt x="1268" y="26013"/>
                  </a:lnTo>
                  <a:lnTo>
                    <a:pt x="1099" y="26183"/>
                  </a:lnTo>
                  <a:lnTo>
                    <a:pt x="902" y="26317"/>
                  </a:lnTo>
                  <a:lnTo>
                    <a:pt x="679" y="26406"/>
                  </a:lnTo>
                  <a:lnTo>
                    <a:pt x="438" y="26460"/>
                  </a:lnTo>
                  <a:lnTo>
                    <a:pt x="152" y="26460"/>
                  </a:lnTo>
                  <a:lnTo>
                    <a:pt x="0" y="26424"/>
                  </a:lnTo>
                  <a:lnTo>
                    <a:pt x="0" y="28951"/>
                  </a:lnTo>
                  <a:lnTo>
                    <a:pt x="24853" y="28951"/>
                  </a:lnTo>
                  <a:lnTo>
                    <a:pt x="24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1960549" y="3268847"/>
              <a:ext cx="1261022" cy="328299"/>
            </a:xfrm>
            <a:custGeom>
              <a:rect b="b" l="l" r="r" t="t"/>
              <a:pathLst>
                <a:path extrusionOk="0" h="6475" w="24871">
                  <a:moveTo>
                    <a:pt x="1" y="0"/>
                  </a:moveTo>
                  <a:lnTo>
                    <a:pt x="1" y="6474"/>
                  </a:lnTo>
                  <a:lnTo>
                    <a:pt x="24871" y="6474"/>
                  </a:lnTo>
                  <a:lnTo>
                    <a:pt x="248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1637867" y="3032942"/>
              <a:ext cx="549260" cy="564217"/>
            </a:xfrm>
            <a:custGeom>
              <a:rect b="b" l="l" r="r" t="t"/>
              <a:pathLst>
                <a:path extrusionOk="0" h="11128" w="10833">
                  <a:moveTo>
                    <a:pt x="1161" y="1"/>
                  </a:moveTo>
                  <a:lnTo>
                    <a:pt x="902" y="54"/>
                  </a:lnTo>
                  <a:lnTo>
                    <a:pt x="679" y="152"/>
                  </a:lnTo>
                  <a:lnTo>
                    <a:pt x="473" y="286"/>
                  </a:lnTo>
                  <a:lnTo>
                    <a:pt x="295" y="465"/>
                  </a:lnTo>
                  <a:lnTo>
                    <a:pt x="152" y="670"/>
                  </a:lnTo>
                  <a:lnTo>
                    <a:pt x="54" y="903"/>
                  </a:lnTo>
                  <a:lnTo>
                    <a:pt x="9" y="1153"/>
                  </a:lnTo>
                  <a:lnTo>
                    <a:pt x="0" y="1287"/>
                  </a:lnTo>
                  <a:lnTo>
                    <a:pt x="0" y="9832"/>
                  </a:lnTo>
                  <a:lnTo>
                    <a:pt x="9" y="9966"/>
                  </a:lnTo>
                  <a:lnTo>
                    <a:pt x="54" y="10216"/>
                  </a:lnTo>
                  <a:lnTo>
                    <a:pt x="152" y="10449"/>
                  </a:lnTo>
                  <a:lnTo>
                    <a:pt x="295" y="10654"/>
                  </a:lnTo>
                  <a:lnTo>
                    <a:pt x="473" y="10833"/>
                  </a:lnTo>
                  <a:lnTo>
                    <a:pt x="679" y="10967"/>
                  </a:lnTo>
                  <a:lnTo>
                    <a:pt x="902" y="11065"/>
                  </a:lnTo>
                  <a:lnTo>
                    <a:pt x="1161" y="11118"/>
                  </a:lnTo>
                  <a:lnTo>
                    <a:pt x="1286" y="11127"/>
                  </a:lnTo>
                  <a:lnTo>
                    <a:pt x="9537" y="11127"/>
                  </a:lnTo>
                  <a:lnTo>
                    <a:pt x="9671" y="11118"/>
                  </a:lnTo>
                  <a:lnTo>
                    <a:pt x="9921" y="11065"/>
                  </a:lnTo>
                  <a:lnTo>
                    <a:pt x="10153" y="10967"/>
                  </a:lnTo>
                  <a:lnTo>
                    <a:pt x="10359" y="10833"/>
                  </a:lnTo>
                  <a:lnTo>
                    <a:pt x="10537" y="10654"/>
                  </a:lnTo>
                  <a:lnTo>
                    <a:pt x="10671" y="10449"/>
                  </a:lnTo>
                  <a:lnTo>
                    <a:pt x="10770" y="10216"/>
                  </a:lnTo>
                  <a:lnTo>
                    <a:pt x="10823" y="9966"/>
                  </a:lnTo>
                  <a:lnTo>
                    <a:pt x="10832" y="9832"/>
                  </a:lnTo>
                  <a:lnTo>
                    <a:pt x="10832" y="1287"/>
                  </a:lnTo>
                  <a:lnTo>
                    <a:pt x="10823" y="1153"/>
                  </a:lnTo>
                  <a:lnTo>
                    <a:pt x="10770" y="903"/>
                  </a:lnTo>
                  <a:lnTo>
                    <a:pt x="10671" y="670"/>
                  </a:lnTo>
                  <a:lnTo>
                    <a:pt x="10537" y="465"/>
                  </a:lnTo>
                  <a:lnTo>
                    <a:pt x="10359" y="286"/>
                  </a:lnTo>
                  <a:lnTo>
                    <a:pt x="10153" y="152"/>
                  </a:lnTo>
                  <a:lnTo>
                    <a:pt x="9921" y="54"/>
                  </a:lnTo>
                  <a:lnTo>
                    <a:pt x="9671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1637867" y="2975904"/>
              <a:ext cx="549260" cy="564217"/>
            </a:xfrm>
            <a:custGeom>
              <a:rect b="b" l="l" r="r" t="t"/>
              <a:pathLst>
                <a:path extrusionOk="0" h="11128" w="10833">
                  <a:moveTo>
                    <a:pt x="1179" y="0"/>
                  </a:moveTo>
                  <a:lnTo>
                    <a:pt x="920" y="54"/>
                  </a:lnTo>
                  <a:lnTo>
                    <a:pt x="688" y="152"/>
                  </a:lnTo>
                  <a:lnTo>
                    <a:pt x="473" y="295"/>
                  </a:lnTo>
                  <a:lnTo>
                    <a:pt x="295" y="474"/>
                  </a:lnTo>
                  <a:lnTo>
                    <a:pt x="161" y="688"/>
                  </a:lnTo>
                  <a:lnTo>
                    <a:pt x="54" y="920"/>
                  </a:lnTo>
                  <a:lnTo>
                    <a:pt x="9" y="1179"/>
                  </a:lnTo>
                  <a:lnTo>
                    <a:pt x="0" y="1313"/>
                  </a:lnTo>
                  <a:lnTo>
                    <a:pt x="0" y="9814"/>
                  </a:lnTo>
                  <a:lnTo>
                    <a:pt x="9" y="9948"/>
                  </a:lnTo>
                  <a:lnTo>
                    <a:pt x="54" y="10207"/>
                  </a:lnTo>
                  <a:lnTo>
                    <a:pt x="161" y="10440"/>
                  </a:lnTo>
                  <a:lnTo>
                    <a:pt x="295" y="10654"/>
                  </a:lnTo>
                  <a:lnTo>
                    <a:pt x="473" y="10824"/>
                  </a:lnTo>
                  <a:lnTo>
                    <a:pt x="688" y="10966"/>
                  </a:lnTo>
                  <a:lnTo>
                    <a:pt x="920" y="11065"/>
                  </a:lnTo>
                  <a:lnTo>
                    <a:pt x="1179" y="11118"/>
                  </a:lnTo>
                  <a:lnTo>
                    <a:pt x="1313" y="11127"/>
                  </a:lnTo>
                  <a:lnTo>
                    <a:pt x="9519" y="11127"/>
                  </a:lnTo>
                  <a:lnTo>
                    <a:pt x="9653" y="11118"/>
                  </a:lnTo>
                  <a:lnTo>
                    <a:pt x="9903" y="11065"/>
                  </a:lnTo>
                  <a:lnTo>
                    <a:pt x="10144" y="10966"/>
                  </a:lnTo>
                  <a:lnTo>
                    <a:pt x="10350" y="10824"/>
                  </a:lnTo>
                  <a:lnTo>
                    <a:pt x="10528" y="10654"/>
                  </a:lnTo>
                  <a:lnTo>
                    <a:pt x="10671" y="10440"/>
                  </a:lnTo>
                  <a:lnTo>
                    <a:pt x="10770" y="10207"/>
                  </a:lnTo>
                  <a:lnTo>
                    <a:pt x="10823" y="9948"/>
                  </a:lnTo>
                  <a:lnTo>
                    <a:pt x="10832" y="9814"/>
                  </a:lnTo>
                  <a:lnTo>
                    <a:pt x="10832" y="1313"/>
                  </a:lnTo>
                  <a:lnTo>
                    <a:pt x="10823" y="1179"/>
                  </a:lnTo>
                  <a:lnTo>
                    <a:pt x="10770" y="920"/>
                  </a:lnTo>
                  <a:lnTo>
                    <a:pt x="10671" y="688"/>
                  </a:lnTo>
                  <a:lnTo>
                    <a:pt x="10528" y="474"/>
                  </a:lnTo>
                  <a:lnTo>
                    <a:pt x="10350" y="295"/>
                  </a:lnTo>
                  <a:lnTo>
                    <a:pt x="10144" y="152"/>
                  </a:lnTo>
                  <a:lnTo>
                    <a:pt x="9903" y="54"/>
                  </a:lnTo>
                  <a:lnTo>
                    <a:pt x="96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4"/>
            <p:cNvSpPr/>
            <p:nvPr/>
          </p:nvSpPr>
          <p:spPr>
            <a:xfrm>
              <a:off x="1630161" y="2973623"/>
              <a:ext cx="564167" cy="164428"/>
            </a:xfrm>
            <a:custGeom>
              <a:rect b="b" l="l" r="r" t="t"/>
              <a:pathLst>
                <a:path extrusionOk="0" h="3243" w="11127">
                  <a:moveTo>
                    <a:pt x="1393" y="1"/>
                  </a:moveTo>
                  <a:lnTo>
                    <a:pt x="1090" y="63"/>
                  </a:lnTo>
                  <a:lnTo>
                    <a:pt x="813" y="170"/>
                  </a:lnTo>
                  <a:lnTo>
                    <a:pt x="572" y="322"/>
                  </a:lnTo>
                  <a:lnTo>
                    <a:pt x="357" y="519"/>
                  </a:lnTo>
                  <a:lnTo>
                    <a:pt x="188" y="751"/>
                  </a:lnTo>
                  <a:lnTo>
                    <a:pt x="72" y="1010"/>
                  </a:lnTo>
                  <a:lnTo>
                    <a:pt x="9" y="1287"/>
                  </a:lnTo>
                  <a:lnTo>
                    <a:pt x="0" y="1439"/>
                  </a:lnTo>
                  <a:lnTo>
                    <a:pt x="0" y="3242"/>
                  </a:lnTo>
                  <a:lnTo>
                    <a:pt x="11127" y="3242"/>
                  </a:lnTo>
                  <a:lnTo>
                    <a:pt x="11127" y="1439"/>
                  </a:lnTo>
                  <a:lnTo>
                    <a:pt x="11127" y="1287"/>
                  </a:lnTo>
                  <a:lnTo>
                    <a:pt x="11064" y="1010"/>
                  </a:lnTo>
                  <a:lnTo>
                    <a:pt x="10939" y="751"/>
                  </a:lnTo>
                  <a:lnTo>
                    <a:pt x="10779" y="519"/>
                  </a:lnTo>
                  <a:lnTo>
                    <a:pt x="10564" y="322"/>
                  </a:lnTo>
                  <a:lnTo>
                    <a:pt x="10314" y="170"/>
                  </a:lnTo>
                  <a:lnTo>
                    <a:pt x="10038" y="63"/>
                  </a:lnTo>
                  <a:lnTo>
                    <a:pt x="97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4"/>
            <p:cNvSpPr/>
            <p:nvPr/>
          </p:nvSpPr>
          <p:spPr>
            <a:xfrm>
              <a:off x="2009094" y="3027973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53" y="0"/>
                  </a:moveTo>
                  <a:lnTo>
                    <a:pt x="519" y="9"/>
                  </a:lnTo>
                  <a:lnTo>
                    <a:pt x="286" y="108"/>
                  </a:lnTo>
                  <a:lnTo>
                    <a:pt x="108" y="286"/>
                  </a:lnTo>
                  <a:lnTo>
                    <a:pt x="10" y="518"/>
                  </a:lnTo>
                  <a:lnTo>
                    <a:pt x="1" y="652"/>
                  </a:lnTo>
                  <a:lnTo>
                    <a:pt x="10" y="786"/>
                  </a:lnTo>
                  <a:lnTo>
                    <a:pt x="108" y="1027"/>
                  </a:lnTo>
                  <a:lnTo>
                    <a:pt x="286" y="1197"/>
                  </a:lnTo>
                  <a:lnTo>
                    <a:pt x="519" y="1304"/>
                  </a:lnTo>
                  <a:lnTo>
                    <a:pt x="653" y="1313"/>
                  </a:lnTo>
                  <a:lnTo>
                    <a:pt x="786" y="1304"/>
                  </a:lnTo>
                  <a:lnTo>
                    <a:pt x="1019" y="1197"/>
                  </a:lnTo>
                  <a:lnTo>
                    <a:pt x="1197" y="1027"/>
                  </a:lnTo>
                  <a:lnTo>
                    <a:pt x="1304" y="786"/>
                  </a:lnTo>
                  <a:lnTo>
                    <a:pt x="1313" y="652"/>
                  </a:lnTo>
                  <a:lnTo>
                    <a:pt x="1304" y="518"/>
                  </a:lnTo>
                  <a:lnTo>
                    <a:pt x="1197" y="286"/>
                  </a:lnTo>
                  <a:lnTo>
                    <a:pt x="1019" y="108"/>
                  </a:lnTo>
                  <a:lnTo>
                    <a:pt x="786" y="9"/>
                  </a:lnTo>
                  <a:lnTo>
                    <a:pt x="653" y="0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1743324" y="3027973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62" y="0"/>
                  </a:moveTo>
                  <a:lnTo>
                    <a:pt x="528" y="9"/>
                  </a:lnTo>
                  <a:lnTo>
                    <a:pt x="286" y="108"/>
                  </a:lnTo>
                  <a:lnTo>
                    <a:pt x="108" y="286"/>
                  </a:lnTo>
                  <a:lnTo>
                    <a:pt x="10" y="518"/>
                  </a:lnTo>
                  <a:lnTo>
                    <a:pt x="1" y="652"/>
                  </a:lnTo>
                  <a:lnTo>
                    <a:pt x="10" y="786"/>
                  </a:lnTo>
                  <a:lnTo>
                    <a:pt x="108" y="1027"/>
                  </a:lnTo>
                  <a:lnTo>
                    <a:pt x="286" y="1197"/>
                  </a:lnTo>
                  <a:lnTo>
                    <a:pt x="528" y="1304"/>
                  </a:lnTo>
                  <a:lnTo>
                    <a:pt x="662" y="1313"/>
                  </a:lnTo>
                  <a:lnTo>
                    <a:pt x="795" y="1304"/>
                  </a:lnTo>
                  <a:lnTo>
                    <a:pt x="1028" y="1197"/>
                  </a:lnTo>
                  <a:lnTo>
                    <a:pt x="1206" y="1027"/>
                  </a:lnTo>
                  <a:lnTo>
                    <a:pt x="1305" y="786"/>
                  </a:lnTo>
                  <a:lnTo>
                    <a:pt x="1313" y="652"/>
                  </a:lnTo>
                  <a:lnTo>
                    <a:pt x="1305" y="518"/>
                  </a:lnTo>
                  <a:lnTo>
                    <a:pt x="1206" y="286"/>
                  </a:lnTo>
                  <a:lnTo>
                    <a:pt x="1028" y="108"/>
                  </a:lnTo>
                  <a:lnTo>
                    <a:pt x="795" y="9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1753311" y="2941023"/>
              <a:ext cx="46646" cy="134108"/>
            </a:xfrm>
            <a:custGeom>
              <a:rect b="b" l="l" r="r" t="t"/>
              <a:pathLst>
                <a:path extrusionOk="0" h="2645" w="920">
                  <a:moveTo>
                    <a:pt x="465" y="1"/>
                  </a:moveTo>
                  <a:lnTo>
                    <a:pt x="366" y="10"/>
                  </a:lnTo>
                  <a:lnTo>
                    <a:pt x="206" y="72"/>
                  </a:lnTo>
                  <a:lnTo>
                    <a:pt x="72" y="206"/>
                  </a:lnTo>
                  <a:lnTo>
                    <a:pt x="9" y="367"/>
                  </a:lnTo>
                  <a:lnTo>
                    <a:pt x="0" y="465"/>
                  </a:lnTo>
                  <a:lnTo>
                    <a:pt x="0" y="2180"/>
                  </a:lnTo>
                  <a:lnTo>
                    <a:pt x="9" y="2269"/>
                  </a:lnTo>
                  <a:lnTo>
                    <a:pt x="72" y="2439"/>
                  </a:lnTo>
                  <a:lnTo>
                    <a:pt x="206" y="2564"/>
                  </a:lnTo>
                  <a:lnTo>
                    <a:pt x="366" y="2635"/>
                  </a:lnTo>
                  <a:lnTo>
                    <a:pt x="465" y="2644"/>
                  </a:lnTo>
                  <a:lnTo>
                    <a:pt x="554" y="2635"/>
                  </a:lnTo>
                  <a:lnTo>
                    <a:pt x="724" y="2564"/>
                  </a:lnTo>
                  <a:lnTo>
                    <a:pt x="849" y="2439"/>
                  </a:lnTo>
                  <a:lnTo>
                    <a:pt x="920" y="2269"/>
                  </a:lnTo>
                  <a:lnTo>
                    <a:pt x="920" y="2180"/>
                  </a:lnTo>
                  <a:lnTo>
                    <a:pt x="920" y="465"/>
                  </a:lnTo>
                  <a:lnTo>
                    <a:pt x="920" y="367"/>
                  </a:lnTo>
                  <a:lnTo>
                    <a:pt x="849" y="206"/>
                  </a:lnTo>
                  <a:lnTo>
                    <a:pt x="724" y="72"/>
                  </a:lnTo>
                  <a:lnTo>
                    <a:pt x="554" y="10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1753311" y="3031573"/>
              <a:ext cx="46646" cy="43553"/>
            </a:xfrm>
            <a:custGeom>
              <a:rect b="b" l="l" r="r" t="t"/>
              <a:pathLst>
                <a:path extrusionOk="0" h="859" w="920">
                  <a:moveTo>
                    <a:pt x="0" y="1"/>
                  </a:moveTo>
                  <a:lnTo>
                    <a:pt x="0" y="394"/>
                  </a:lnTo>
                  <a:lnTo>
                    <a:pt x="9" y="483"/>
                  </a:lnTo>
                  <a:lnTo>
                    <a:pt x="72" y="653"/>
                  </a:lnTo>
                  <a:lnTo>
                    <a:pt x="206" y="778"/>
                  </a:lnTo>
                  <a:lnTo>
                    <a:pt x="366" y="849"/>
                  </a:lnTo>
                  <a:lnTo>
                    <a:pt x="465" y="858"/>
                  </a:lnTo>
                  <a:lnTo>
                    <a:pt x="554" y="849"/>
                  </a:lnTo>
                  <a:lnTo>
                    <a:pt x="724" y="778"/>
                  </a:lnTo>
                  <a:lnTo>
                    <a:pt x="849" y="653"/>
                  </a:lnTo>
                  <a:lnTo>
                    <a:pt x="920" y="483"/>
                  </a:lnTo>
                  <a:lnTo>
                    <a:pt x="920" y="394"/>
                  </a:lnTo>
                  <a:lnTo>
                    <a:pt x="920" y="99"/>
                  </a:lnTo>
                  <a:lnTo>
                    <a:pt x="849" y="260"/>
                  </a:lnTo>
                  <a:lnTo>
                    <a:pt x="724" y="394"/>
                  </a:lnTo>
                  <a:lnTo>
                    <a:pt x="554" y="456"/>
                  </a:lnTo>
                  <a:lnTo>
                    <a:pt x="465" y="465"/>
                  </a:lnTo>
                  <a:lnTo>
                    <a:pt x="366" y="456"/>
                  </a:lnTo>
                  <a:lnTo>
                    <a:pt x="206" y="394"/>
                  </a:lnTo>
                  <a:lnTo>
                    <a:pt x="72" y="260"/>
                  </a:lnTo>
                  <a:lnTo>
                    <a:pt x="9" y="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4"/>
            <p:cNvSpPr/>
            <p:nvPr/>
          </p:nvSpPr>
          <p:spPr>
            <a:xfrm>
              <a:off x="2018625" y="2941023"/>
              <a:ext cx="47103" cy="134108"/>
            </a:xfrm>
            <a:custGeom>
              <a:rect b="b" l="l" r="r" t="t"/>
              <a:pathLst>
                <a:path extrusionOk="0" h="2645" w="929">
                  <a:moveTo>
                    <a:pt x="465" y="1"/>
                  </a:moveTo>
                  <a:lnTo>
                    <a:pt x="375" y="10"/>
                  </a:lnTo>
                  <a:lnTo>
                    <a:pt x="206" y="72"/>
                  </a:lnTo>
                  <a:lnTo>
                    <a:pt x="81" y="206"/>
                  </a:lnTo>
                  <a:lnTo>
                    <a:pt x="9" y="367"/>
                  </a:lnTo>
                  <a:lnTo>
                    <a:pt x="0" y="465"/>
                  </a:lnTo>
                  <a:lnTo>
                    <a:pt x="0" y="2180"/>
                  </a:lnTo>
                  <a:lnTo>
                    <a:pt x="9" y="2269"/>
                  </a:lnTo>
                  <a:lnTo>
                    <a:pt x="81" y="2439"/>
                  </a:lnTo>
                  <a:lnTo>
                    <a:pt x="206" y="2564"/>
                  </a:lnTo>
                  <a:lnTo>
                    <a:pt x="375" y="2635"/>
                  </a:lnTo>
                  <a:lnTo>
                    <a:pt x="465" y="2644"/>
                  </a:lnTo>
                  <a:lnTo>
                    <a:pt x="563" y="2635"/>
                  </a:lnTo>
                  <a:lnTo>
                    <a:pt x="723" y="2564"/>
                  </a:lnTo>
                  <a:lnTo>
                    <a:pt x="848" y="2439"/>
                  </a:lnTo>
                  <a:lnTo>
                    <a:pt x="920" y="2269"/>
                  </a:lnTo>
                  <a:lnTo>
                    <a:pt x="929" y="2180"/>
                  </a:lnTo>
                  <a:lnTo>
                    <a:pt x="929" y="465"/>
                  </a:lnTo>
                  <a:lnTo>
                    <a:pt x="920" y="367"/>
                  </a:lnTo>
                  <a:lnTo>
                    <a:pt x="848" y="206"/>
                  </a:lnTo>
                  <a:lnTo>
                    <a:pt x="723" y="72"/>
                  </a:lnTo>
                  <a:lnTo>
                    <a:pt x="563" y="10"/>
                  </a:lnTo>
                  <a:lnTo>
                    <a:pt x="4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4"/>
            <p:cNvSpPr/>
            <p:nvPr/>
          </p:nvSpPr>
          <p:spPr>
            <a:xfrm>
              <a:off x="2018625" y="3031573"/>
              <a:ext cx="47103" cy="43553"/>
            </a:xfrm>
            <a:custGeom>
              <a:rect b="b" l="l" r="r" t="t"/>
              <a:pathLst>
                <a:path extrusionOk="0" h="859" w="929">
                  <a:moveTo>
                    <a:pt x="0" y="1"/>
                  </a:moveTo>
                  <a:lnTo>
                    <a:pt x="0" y="394"/>
                  </a:lnTo>
                  <a:lnTo>
                    <a:pt x="9" y="483"/>
                  </a:lnTo>
                  <a:lnTo>
                    <a:pt x="81" y="653"/>
                  </a:lnTo>
                  <a:lnTo>
                    <a:pt x="206" y="778"/>
                  </a:lnTo>
                  <a:lnTo>
                    <a:pt x="375" y="849"/>
                  </a:lnTo>
                  <a:lnTo>
                    <a:pt x="465" y="858"/>
                  </a:lnTo>
                  <a:lnTo>
                    <a:pt x="563" y="849"/>
                  </a:lnTo>
                  <a:lnTo>
                    <a:pt x="723" y="778"/>
                  </a:lnTo>
                  <a:lnTo>
                    <a:pt x="848" y="653"/>
                  </a:lnTo>
                  <a:lnTo>
                    <a:pt x="920" y="483"/>
                  </a:lnTo>
                  <a:lnTo>
                    <a:pt x="929" y="394"/>
                  </a:lnTo>
                  <a:lnTo>
                    <a:pt x="929" y="1"/>
                  </a:lnTo>
                  <a:lnTo>
                    <a:pt x="920" y="99"/>
                  </a:lnTo>
                  <a:lnTo>
                    <a:pt x="848" y="260"/>
                  </a:lnTo>
                  <a:lnTo>
                    <a:pt x="723" y="394"/>
                  </a:lnTo>
                  <a:lnTo>
                    <a:pt x="563" y="456"/>
                  </a:lnTo>
                  <a:lnTo>
                    <a:pt x="465" y="465"/>
                  </a:lnTo>
                  <a:lnTo>
                    <a:pt x="375" y="456"/>
                  </a:lnTo>
                  <a:lnTo>
                    <a:pt x="206" y="394"/>
                  </a:lnTo>
                  <a:lnTo>
                    <a:pt x="81" y="260"/>
                  </a:lnTo>
                  <a:lnTo>
                    <a:pt x="9" y="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4"/>
            <p:cNvSpPr txBox="1"/>
            <p:nvPr/>
          </p:nvSpPr>
          <p:spPr>
            <a:xfrm>
              <a:off x="1712965" y="3192656"/>
              <a:ext cx="3993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2" name="Google Shape;2042;p44"/>
            <p:cNvSpPr txBox="1"/>
            <p:nvPr/>
          </p:nvSpPr>
          <p:spPr>
            <a:xfrm>
              <a:off x="2194325" y="3271775"/>
              <a:ext cx="10269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 b="1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43" name="Google Shape;2043;p44"/>
            <p:cNvSpPr txBox="1"/>
            <p:nvPr/>
          </p:nvSpPr>
          <p:spPr>
            <a:xfrm>
              <a:off x="2059624" y="3676875"/>
              <a:ext cx="11616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Ceres is located in the asteroid belt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4" name="Google Shape;2044;p44"/>
            <p:cNvSpPr txBox="1"/>
            <p:nvPr/>
          </p:nvSpPr>
          <p:spPr>
            <a:xfrm>
              <a:off x="2059625" y="4332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11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:00 - 17:00</a:t>
              </a:r>
              <a:endParaRPr/>
            </a:p>
          </p:txBody>
        </p:sp>
      </p:grpSp>
      <p:grpSp>
        <p:nvGrpSpPr>
          <p:cNvPr id="2045" name="Google Shape;2045;p44"/>
          <p:cNvGrpSpPr/>
          <p:nvPr/>
        </p:nvGrpSpPr>
        <p:grpSpPr>
          <a:xfrm>
            <a:off x="7040654" y="1064212"/>
            <a:ext cx="1591410" cy="1795712"/>
            <a:chOff x="7040654" y="1064212"/>
            <a:chExt cx="1591410" cy="1795712"/>
          </a:xfrm>
        </p:grpSpPr>
        <p:sp>
          <p:nvSpPr>
            <p:cNvPr id="2046" name="Google Shape;2046;p44"/>
            <p:cNvSpPr/>
            <p:nvPr/>
          </p:nvSpPr>
          <p:spPr>
            <a:xfrm>
              <a:off x="7371954" y="1391986"/>
              <a:ext cx="1260109" cy="1467939"/>
            </a:xfrm>
            <a:custGeom>
              <a:rect b="b" l="l" r="r" t="t"/>
              <a:pathLst>
                <a:path extrusionOk="0" h="28952" w="24853">
                  <a:moveTo>
                    <a:pt x="0" y="1"/>
                  </a:moveTo>
                  <a:lnTo>
                    <a:pt x="0" y="8305"/>
                  </a:lnTo>
                  <a:lnTo>
                    <a:pt x="152" y="8270"/>
                  </a:lnTo>
                  <a:lnTo>
                    <a:pt x="313" y="8261"/>
                  </a:lnTo>
                  <a:lnTo>
                    <a:pt x="438" y="8270"/>
                  </a:lnTo>
                  <a:lnTo>
                    <a:pt x="679" y="8314"/>
                  </a:lnTo>
                  <a:lnTo>
                    <a:pt x="902" y="8413"/>
                  </a:lnTo>
                  <a:lnTo>
                    <a:pt x="1099" y="8546"/>
                  </a:lnTo>
                  <a:lnTo>
                    <a:pt x="1268" y="8707"/>
                  </a:lnTo>
                  <a:lnTo>
                    <a:pt x="1402" y="8904"/>
                  </a:lnTo>
                  <a:lnTo>
                    <a:pt x="1492" y="9127"/>
                  </a:lnTo>
                  <a:lnTo>
                    <a:pt x="1545" y="9368"/>
                  </a:lnTo>
                  <a:lnTo>
                    <a:pt x="1545" y="9502"/>
                  </a:lnTo>
                  <a:lnTo>
                    <a:pt x="1545" y="9627"/>
                  </a:lnTo>
                  <a:lnTo>
                    <a:pt x="1492" y="9868"/>
                  </a:lnTo>
                  <a:lnTo>
                    <a:pt x="1402" y="10091"/>
                  </a:lnTo>
                  <a:lnTo>
                    <a:pt x="1268" y="10288"/>
                  </a:lnTo>
                  <a:lnTo>
                    <a:pt x="1099" y="10457"/>
                  </a:lnTo>
                  <a:lnTo>
                    <a:pt x="902" y="10583"/>
                  </a:lnTo>
                  <a:lnTo>
                    <a:pt x="679" y="10681"/>
                  </a:lnTo>
                  <a:lnTo>
                    <a:pt x="438" y="10725"/>
                  </a:lnTo>
                  <a:lnTo>
                    <a:pt x="313" y="10734"/>
                  </a:lnTo>
                  <a:lnTo>
                    <a:pt x="152" y="10725"/>
                  </a:lnTo>
                  <a:lnTo>
                    <a:pt x="0" y="10690"/>
                  </a:lnTo>
                  <a:lnTo>
                    <a:pt x="0" y="13547"/>
                  </a:lnTo>
                  <a:lnTo>
                    <a:pt x="152" y="13512"/>
                  </a:lnTo>
                  <a:lnTo>
                    <a:pt x="313" y="13503"/>
                  </a:lnTo>
                  <a:lnTo>
                    <a:pt x="438" y="13512"/>
                  </a:lnTo>
                  <a:lnTo>
                    <a:pt x="679" y="13556"/>
                  </a:lnTo>
                  <a:lnTo>
                    <a:pt x="902" y="13654"/>
                  </a:lnTo>
                  <a:lnTo>
                    <a:pt x="1099" y="13788"/>
                  </a:lnTo>
                  <a:lnTo>
                    <a:pt x="1268" y="13949"/>
                  </a:lnTo>
                  <a:lnTo>
                    <a:pt x="1402" y="14154"/>
                  </a:lnTo>
                  <a:lnTo>
                    <a:pt x="1492" y="14369"/>
                  </a:lnTo>
                  <a:lnTo>
                    <a:pt x="1545" y="14610"/>
                  </a:lnTo>
                  <a:lnTo>
                    <a:pt x="1545" y="14744"/>
                  </a:lnTo>
                  <a:lnTo>
                    <a:pt x="1545" y="14869"/>
                  </a:lnTo>
                  <a:lnTo>
                    <a:pt x="1492" y="15110"/>
                  </a:lnTo>
                  <a:lnTo>
                    <a:pt x="1402" y="15333"/>
                  </a:lnTo>
                  <a:lnTo>
                    <a:pt x="1268" y="15530"/>
                  </a:lnTo>
                  <a:lnTo>
                    <a:pt x="1099" y="15699"/>
                  </a:lnTo>
                  <a:lnTo>
                    <a:pt x="902" y="15833"/>
                  </a:lnTo>
                  <a:lnTo>
                    <a:pt x="679" y="15923"/>
                  </a:lnTo>
                  <a:lnTo>
                    <a:pt x="438" y="15976"/>
                  </a:lnTo>
                  <a:lnTo>
                    <a:pt x="313" y="15976"/>
                  </a:lnTo>
                  <a:lnTo>
                    <a:pt x="152" y="15967"/>
                  </a:lnTo>
                  <a:lnTo>
                    <a:pt x="0" y="15932"/>
                  </a:lnTo>
                  <a:lnTo>
                    <a:pt x="0" y="18789"/>
                  </a:lnTo>
                  <a:lnTo>
                    <a:pt x="152" y="18753"/>
                  </a:lnTo>
                  <a:lnTo>
                    <a:pt x="313" y="18744"/>
                  </a:lnTo>
                  <a:lnTo>
                    <a:pt x="438" y="18753"/>
                  </a:lnTo>
                  <a:lnTo>
                    <a:pt x="679" y="18798"/>
                  </a:lnTo>
                  <a:lnTo>
                    <a:pt x="902" y="18896"/>
                  </a:lnTo>
                  <a:lnTo>
                    <a:pt x="1099" y="19030"/>
                  </a:lnTo>
                  <a:lnTo>
                    <a:pt x="1268" y="19200"/>
                  </a:lnTo>
                  <a:lnTo>
                    <a:pt x="1402" y="19396"/>
                  </a:lnTo>
                  <a:lnTo>
                    <a:pt x="1492" y="19620"/>
                  </a:lnTo>
                  <a:lnTo>
                    <a:pt x="1545" y="19861"/>
                  </a:lnTo>
                  <a:lnTo>
                    <a:pt x="1545" y="19986"/>
                  </a:lnTo>
                  <a:lnTo>
                    <a:pt x="1545" y="20111"/>
                  </a:lnTo>
                  <a:lnTo>
                    <a:pt x="1492" y="20352"/>
                  </a:lnTo>
                  <a:lnTo>
                    <a:pt x="1402" y="20575"/>
                  </a:lnTo>
                  <a:lnTo>
                    <a:pt x="1268" y="20772"/>
                  </a:lnTo>
                  <a:lnTo>
                    <a:pt x="1099" y="20941"/>
                  </a:lnTo>
                  <a:lnTo>
                    <a:pt x="902" y="21075"/>
                  </a:lnTo>
                  <a:lnTo>
                    <a:pt x="679" y="21164"/>
                  </a:lnTo>
                  <a:lnTo>
                    <a:pt x="438" y="21218"/>
                  </a:lnTo>
                  <a:lnTo>
                    <a:pt x="313" y="21218"/>
                  </a:lnTo>
                  <a:lnTo>
                    <a:pt x="152" y="21209"/>
                  </a:lnTo>
                  <a:lnTo>
                    <a:pt x="0" y="21182"/>
                  </a:lnTo>
                  <a:lnTo>
                    <a:pt x="0" y="24031"/>
                  </a:lnTo>
                  <a:lnTo>
                    <a:pt x="152" y="23995"/>
                  </a:lnTo>
                  <a:lnTo>
                    <a:pt x="438" y="23995"/>
                  </a:lnTo>
                  <a:lnTo>
                    <a:pt x="679" y="24049"/>
                  </a:lnTo>
                  <a:lnTo>
                    <a:pt x="902" y="24138"/>
                  </a:lnTo>
                  <a:lnTo>
                    <a:pt x="1099" y="24272"/>
                  </a:lnTo>
                  <a:lnTo>
                    <a:pt x="1268" y="24442"/>
                  </a:lnTo>
                  <a:lnTo>
                    <a:pt x="1402" y="24638"/>
                  </a:lnTo>
                  <a:lnTo>
                    <a:pt x="1492" y="24861"/>
                  </a:lnTo>
                  <a:lnTo>
                    <a:pt x="1545" y="25103"/>
                  </a:lnTo>
                  <a:lnTo>
                    <a:pt x="1545" y="25228"/>
                  </a:lnTo>
                  <a:lnTo>
                    <a:pt x="1545" y="25353"/>
                  </a:lnTo>
                  <a:lnTo>
                    <a:pt x="1492" y="25594"/>
                  </a:lnTo>
                  <a:lnTo>
                    <a:pt x="1402" y="25817"/>
                  </a:lnTo>
                  <a:lnTo>
                    <a:pt x="1268" y="26013"/>
                  </a:lnTo>
                  <a:lnTo>
                    <a:pt x="1099" y="26183"/>
                  </a:lnTo>
                  <a:lnTo>
                    <a:pt x="902" y="26317"/>
                  </a:lnTo>
                  <a:lnTo>
                    <a:pt x="679" y="26415"/>
                  </a:lnTo>
                  <a:lnTo>
                    <a:pt x="438" y="26460"/>
                  </a:lnTo>
                  <a:lnTo>
                    <a:pt x="313" y="26469"/>
                  </a:lnTo>
                  <a:lnTo>
                    <a:pt x="152" y="26460"/>
                  </a:lnTo>
                  <a:lnTo>
                    <a:pt x="0" y="26424"/>
                  </a:lnTo>
                  <a:lnTo>
                    <a:pt x="0" y="28951"/>
                  </a:lnTo>
                  <a:lnTo>
                    <a:pt x="24852" y="28951"/>
                  </a:lnTo>
                  <a:lnTo>
                    <a:pt x="2485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7373323" y="1391986"/>
              <a:ext cx="1258740" cy="328299"/>
            </a:xfrm>
            <a:custGeom>
              <a:rect b="b" l="l" r="r" t="t"/>
              <a:pathLst>
                <a:path extrusionOk="0" h="6475" w="24826">
                  <a:moveTo>
                    <a:pt x="0" y="1"/>
                  </a:moveTo>
                  <a:lnTo>
                    <a:pt x="0" y="6475"/>
                  </a:lnTo>
                  <a:lnTo>
                    <a:pt x="24825" y="6475"/>
                  </a:lnTo>
                  <a:lnTo>
                    <a:pt x="248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7048309" y="1156131"/>
              <a:ext cx="548855" cy="564167"/>
            </a:xfrm>
            <a:custGeom>
              <a:rect b="b" l="l" r="r" t="t"/>
              <a:pathLst>
                <a:path extrusionOk="0" h="11127" w="10825">
                  <a:moveTo>
                    <a:pt x="1153" y="0"/>
                  </a:moveTo>
                  <a:lnTo>
                    <a:pt x="903" y="54"/>
                  </a:lnTo>
                  <a:lnTo>
                    <a:pt x="671" y="152"/>
                  </a:lnTo>
                  <a:lnTo>
                    <a:pt x="465" y="286"/>
                  </a:lnTo>
                  <a:lnTo>
                    <a:pt x="296" y="464"/>
                  </a:lnTo>
                  <a:lnTo>
                    <a:pt x="153" y="670"/>
                  </a:lnTo>
                  <a:lnTo>
                    <a:pt x="54" y="902"/>
                  </a:lnTo>
                  <a:lnTo>
                    <a:pt x="1" y="1152"/>
                  </a:lnTo>
                  <a:lnTo>
                    <a:pt x="1" y="1286"/>
                  </a:lnTo>
                  <a:lnTo>
                    <a:pt x="1" y="9832"/>
                  </a:lnTo>
                  <a:lnTo>
                    <a:pt x="1" y="9966"/>
                  </a:lnTo>
                  <a:lnTo>
                    <a:pt x="54" y="10216"/>
                  </a:lnTo>
                  <a:lnTo>
                    <a:pt x="153" y="10448"/>
                  </a:lnTo>
                  <a:lnTo>
                    <a:pt x="296" y="10653"/>
                  </a:lnTo>
                  <a:lnTo>
                    <a:pt x="465" y="10832"/>
                  </a:lnTo>
                  <a:lnTo>
                    <a:pt x="671" y="10966"/>
                  </a:lnTo>
                  <a:lnTo>
                    <a:pt x="903" y="11064"/>
                  </a:lnTo>
                  <a:lnTo>
                    <a:pt x="1153" y="11118"/>
                  </a:lnTo>
                  <a:lnTo>
                    <a:pt x="1287" y="11127"/>
                  </a:lnTo>
                  <a:lnTo>
                    <a:pt x="9538" y="11127"/>
                  </a:lnTo>
                  <a:lnTo>
                    <a:pt x="9672" y="11118"/>
                  </a:lnTo>
                  <a:lnTo>
                    <a:pt x="9922" y="11064"/>
                  </a:lnTo>
                  <a:lnTo>
                    <a:pt x="10154" y="10966"/>
                  </a:lnTo>
                  <a:lnTo>
                    <a:pt x="10360" y="10832"/>
                  </a:lnTo>
                  <a:lnTo>
                    <a:pt x="10538" y="10653"/>
                  </a:lnTo>
                  <a:lnTo>
                    <a:pt x="10672" y="10448"/>
                  </a:lnTo>
                  <a:lnTo>
                    <a:pt x="10770" y="10216"/>
                  </a:lnTo>
                  <a:lnTo>
                    <a:pt x="10824" y="9966"/>
                  </a:lnTo>
                  <a:lnTo>
                    <a:pt x="10824" y="9832"/>
                  </a:lnTo>
                  <a:lnTo>
                    <a:pt x="10824" y="1286"/>
                  </a:lnTo>
                  <a:lnTo>
                    <a:pt x="10824" y="1152"/>
                  </a:lnTo>
                  <a:lnTo>
                    <a:pt x="10770" y="902"/>
                  </a:lnTo>
                  <a:lnTo>
                    <a:pt x="10672" y="670"/>
                  </a:lnTo>
                  <a:lnTo>
                    <a:pt x="10538" y="464"/>
                  </a:lnTo>
                  <a:lnTo>
                    <a:pt x="10360" y="286"/>
                  </a:lnTo>
                  <a:lnTo>
                    <a:pt x="10154" y="152"/>
                  </a:lnTo>
                  <a:lnTo>
                    <a:pt x="9922" y="54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7048309" y="1099043"/>
              <a:ext cx="548855" cy="564217"/>
            </a:xfrm>
            <a:custGeom>
              <a:rect b="b" l="l" r="r" t="t"/>
              <a:pathLst>
                <a:path extrusionOk="0" h="11128" w="10825">
                  <a:moveTo>
                    <a:pt x="1180" y="1"/>
                  </a:moveTo>
                  <a:lnTo>
                    <a:pt x="921" y="54"/>
                  </a:lnTo>
                  <a:lnTo>
                    <a:pt x="689" y="153"/>
                  </a:lnTo>
                  <a:lnTo>
                    <a:pt x="474" y="296"/>
                  </a:lnTo>
                  <a:lnTo>
                    <a:pt x="296" y="474"/>
                  </a:lnTo>
                  <a:lnTo>
                    <a:pt x="153" y="688"/>
                  </a:lnTo>
                  <a:lnTo>
                    <a:pt x="54" y="921"/>
                  </a:lnTo>
                  <a:lnTo>
                    <a:pt x="1" y="1180"/>
                  </a:lnTo>
                  <a:lnTo>
                    <a:pt x="1" y="1314"/>
                  </a:lnTo>
                  <a:lnTo>
                    <a:pt x="1" y="9815"/>
                  </a:lnTo>
                  <a:lnTo>
                    <a:pt x="1" y="9949"/>
                  </a:lnTo>
                  <a:lnTo>
                    <a:pt x="54" y="10208"/>
                  </a:lnTo>
                  <a:lnTo>
                    <a:pt x="153" y="10440"/>
                  </a:lnTo>
                  <a:lnTo>
                    <a:pt x="296" y="10654"/>
                  </a:lnTo>
                  <a:lnTo>
                    <a:pt x="474" y="10833"/>
                  </a:lnTo>
                  <a:lnTo>
                    <a:pt x="689" y="10967"/>
                  </a:lnTo>
                  <a:lnTo>
                    <a:pt x="921" y="11074"/>
                  </a:lnTo>
                  <a:lnTo>
                    <a:pt x="1180" y="11119"/>
                  </a:lnTo>
                  <a:lnTo>
                    <a:pt x="1314" y="11128"/>
                  </a:lnTo>
                  <a:lnTo>
                    <a:pt x="9520" y="11128"/>
                  </a:lnTo>
                  <a:lnTo>
                    <a:pt x="9654" y="11119"/>
                  </a:lnTo>
                  <a:lnTo>
                    <a:pt x="9904" y="11074"/>
                  </a:lnTo>
                  <a:lnTo>
                    <a:pt x="10145" y="10967"/>
                  </a:lnTo>
                  <a:lnTo>
                    <a:pt x="10351" y="10833"/>
                  </a:lnTo>
                  <a:lnTo>
                    <a:pt x="10529" y="10654"/>
                  </a:lnTo>
                  <a:lnTo>
                    <a:pt x="10672" y="10440"/>
                  </a:lnTo>
                  <a:lnTo>
                    <a:pt x="10770" y="10208"/>
                  </a:lnTo>
                  <a:lnTo>
                    <a:pt x="10824" y="9949"/>
                  </a:lnTo>
                  <a:lnTo>
                    <a:pt x="10824" y="9815"/>
                  </a:lnTo>
                  <a:lnTo>
                    <a:pt x="10824" y="1314"/>
                  </a:lnTo>
                  <a:lnTo>
                    <a:pt x="10824" y="1180"/>
                  </a:lnTo>
                  <a:lnTo>
                    <a:pt x="10770" y="921"/>
                  </a:lnTo>
                  <a:lnTo>
                    <a:pt x="10672" y="688"/>
                  </a:lnTo>
                  <a:lnTo>
                    <a:pt x="10529" y="474"/>
                  </a:lnTo>
                  <a:lnTo>
                    <a:pt x="10351" y="296"/>
                  </a:lnTo>
                  <a:lnTo>
                    <a:pt x="10145" y="153"/>
                  </a:lnTo>
                  <a:lnTo>
                    <a:pt x="9904" y="54"/>
                  </a:lnTo>
                  <a:lnTo>
                    <a:pt x="96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4"/>
            <p:cNvSpPr txBox="1"/>
            <p:nvPr/>
          </p:nvSpPr>
          <p:spPr>
            <a:xfrm>
              <a:off x="7123153" y="1315809"/>
              <a:ext cx="399300" cy="29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22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b="1" sz="22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1" name="Google Shape;2051;p44"/>
            <p:cNvSpPr txBox="1"/>
            <p:nvPr/>
          </p:nvSpPr>
          <p:spPr>
            <a:xfrm>
              <a:off x="7604825" y="1396038"/>
              <a:ext cx="10269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5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 b="1" sz="15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052" name="Google Shape;2052;p44"/>
            <p:cNvSpPr txBox="1"/>
            <p:nvPr/>
          </p:nvSpPr>
          <p:spPr>
            <a:xfrm>
              <a:off x="7360025" y="1799913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3" name="Google Shape;2053;p44"/>
            <p:cNvSpPr/>
            <p:nvPr/>
          </p:nvSpPr>
          <p:spPr>
            <a:xfrm>
              <a:off x="7040654" y="1096812"/>
              <a:ext cx="564167" cy="164378"/>
            </a:xfrm>
            <a:custGeom>
              <a:rect b="b" l="l" r="r" t="t"/>
              <a:pathLst>
                <a:path extrusionOk="0" h="3242" w="11127">
                  <a:moveTo>
                    <a:pt x="1393" y="0"/>
                  </a:moveTo>
                  <a:lnTo>
                    <a:pt x="1090" y="63"/>
                  </a:lnTo>
                  <a:lnTo>
                    <a:pt x="813" y="170"/>
                  </a:lnTo>
                  <a:lnTo>
                    <a:pt x="563" y="322"/>
                  </a:lnTo>
                  <a:lnTo>
                    <a:pt x="357" y="518"/>
                  </a:lnTo>
                  <a:lnTo>
                    <a:pt x="188" y="750"/>
                  </a:lnTo>
                  <a:lnTo>
                    <a:pt x="72" y="1009"/>
                  </a:lnTo>
                  <a:lnTo>
                    <a:pt x="9" y="1286"/>
                  </a:lnTo>
                  <a:lnTo>
                    <a:pt x="0" y="1438"/>
                  </a:lnTo>
                  <a:lnTo>
                    <a:pt x="0" y="3242"/>
                  </a:lnTo>
                  <a:lnTo>
                    <a:pt x="11127" y="3242"/>
                  </a:lnTo>
                  <a:lnTo>
                    <a:pt x="11127" y="1438"/>
                  </a:lnTo>
                  <a:lnTo>
                    <a:pt x="11118" y="1286"/>
                  </a:lnTo>
                  <a:lnTo>
                    <a:pt x="11055" y="1009"/>
                  </a:lnTo>
                  <a:lnTo>
                    <a:pt x="10939" y="750"/>
                  </a:lnTo>
                  <a:lnTo>
                    <a:pt x="10779" y="518"/>
                  </a:lnTo>
                  <a:lnTo>
                    <a:pt x="10564" y="322"/>
                  </a:lnTo>
                  <a:lnTo>
                    <a:pt x="10314" y="170"/>
                  </a:lnTo>
                  <a:lnTo>
                    <a:pt x="10037" y="63"/>
                  </a:lnTo>
                  <a:lnTo>
                    <a:pt x="97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>
              <a:off x="7419130" y="1151112"/>
              <a:ext cx="67079" cy="66623"/>
            </a:xfrm>
            <a:custGeom>
              <a:rect b="b" l="l" r="r" t="t"/>
              <a:pathLst>
                <a:path extrusionOk="0" h="1314" w="1323">
                  <a:moveTo>
                    <a:pt x="661" y="1"/>
                  </a:moveTo>
                  <a:lnTo>
                    <a:pt x="527" y="10"/>
                  </a:lnTo>
                  <a:lnTo>
                    <a:pt x="295" y="108"/>
                  </a:lnTo>
                  <a:lnTo>
                    <a:pt x="117" y="287"/>
                  </a:lnTo>
                  <a:lnTo>
                    <a:pt x="9" y="519"/>
                  </a:lnTo>
                  <a:lnTo>
                    <a:pt x="1" y="653"/>
                  </a:lnTo>
                  <a:lnTo>
                    <a:pt x="9" y="787"/>
                  </a:lnTo>
                  <a:lnTo>
                    <a:pt x="117" y="1028"/>
                  </a:lnTo>
                  <a:lnTo>
                    <a:pt x="295" y="1206"/>
                  </a:lnTo>
                  <a:lnTo>
                    <a:pt x="527" y="1305"/>
                  </a:lnTo>
                  <a:lnTo>
                    <a:pt x="661" y="1314"/>
                  </a:lnTo>
                  <a:lnTo>
                    <a:pt x="795" y="1305"/>
                  </a:lnTo>
                  <a:lnTo>
                    <a:pt x="1028" y="1206"/>
                  </a:lnTo>
                  <a:lnTo>
                    <a:pt x="1206" y="1028"/>
                  </a:lnTo>
                  <a:lnTo>
                    <a:pt x="1304" y="787"/>
                  </a:lnTo>
                  <a:lnTo>
                    <a:pt x="1322" y="653"/>
                  </a:lnTo>
                  <a:lnTo>
                    <a:pt x="1304" y="519"/>
                  </a:lnTo>
                  <a:lnTo>
                    <a:pt x="1206" y="287"/>
                  </a:lnTo>
                  <a:lnTo>
                    <a:pt x="1028" y="108"/>
                  </a:lnTo>
                  <a:lnTo>
                    <a:pt x="795" y="10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7153817" y="1151112"/>
              <a:ext cx="66623" cy="66623"/>
            </a:xfrm>
            <a:custGeom>
              <a:rect b="b" l="l" r="r" t="t"/>
              <a:pathLst>
                <a:path extrusionOk="0" h="1314" w="1314">
                  <a:moveTo>
                    <a:pt x="652" y="1"/>
                  </a:moveTo>
                  <a:lnTo>
                    <a:pt x="519" y="10"/>
                  </a:lnTo>
                  <a:lnTo>
                    <a:pt x="286" y="108"/>
                  </a:lnTo>
                  <a:lnTo>
                    <a:pt x="108" y="287"/>
                  </a:lnTo>
                  <a:lnTo>
                    <a:pt x="10" y="519"/>
                  </a:lnTo>
                  <a:lnTo>
                    <a:pt x="1" y="653"/>
                  </a:lnTo>
                  <a:lnTo>
                    <a:pt x="10" y="787"/>
                  </a:lnTo>
                  <a:lnTo>
                    <a:pt x="108" y="1028"/>
                  </a:lnTo>
                  <a:lnTo>
                    <a:pt x="286" y="1206"/>
                  </a:lnTo>
                  <a:lnTo>
                    <a:pt x="519" y="1305"/>
                  </a:lnTo>
                  <a:lnTo>
                    <a:pt x="652" y="1314"/>
                  </a:lnTo>
                  <a:lnTo>
                    <a:pt x="786" y="1305"/>
                  </a:lnTo>
                  <a:lnTo>
                    <a:pt x="1028" y="1206"/>
                  </a:lnTo>
                  <a:lnTo>
                    <a:pt x="1206" y="1028"/>
                  </a:lnTo>
                  <a:lnTo>
                    <a:pt x="1304" y="787"/>
                  </a:lnTo>
                  <a:lnTo>
                    <a:pt x="1313" y="653"/>
                  </a:lnTo>
                  <a:lnTo>
                    <a:pt x="1304" y="519"/>
                  </a:lnTo>
                  <a:lnTo>
                    <a:pt x="1206" y="287"/>
                  </a:lnTo>
                  <a:lnTo>
                    <a:pt x="1028" y="108"/>
                  </a:lnTo>
                  <a:lnTo>
                    <a:pt x="786" y="10"/>
                  </a:lnTo>
                  <a:lnTo>
                    <a:pt x="652" y="1"/>
                  </a:lnTo>
                  <a:close/>
                </a:path>
              </a:pathLst>
            </a:custGeom>
            <a:solidFill>
              <a:srgbClr val="FCFB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7163804" y="1064212"/>
              <a:ext cx="46646" cy="134057"/>
            </a:xfrm>
            <a:custGeom>
              <a:rect b="b" l="l" r="r" t="t"/>
              <a:pathLst>
                <a:path extrusionOk="0" h="2644" w="920">
                  <a:moveTo>
                    <a:pt x="455" y="0"/>
                  </a:moveTo>
                  <a:lnTo>
                    <a:pt x="366" y="9"/>
                  </a:lnTo>
                  <a:lnTo>
                    <a:pt x="197" y="72"/>
                  </a:lnTo>
                  <a:lnTo>
                    <a:pt x="71" y="206"/>
                  </a:lnTo>
                  <a:lnTo>
                    <a:pt x="0" y="366"/>
                  </a:lnTo>
                  <a:lnTo>
                    <a:pt x="0" y="465"/>
                  </a:lnTo>
                  <a:lnTo>
                    <a:pt x="0" y="2179"/>
                  </a:lnTo>
                  <a:lnTo>
                    <a:pt x="0" y="2268"/>
                  </a:lnTo>
                  <a:lnTo>
                    <a:pt x="71" y="2438"/>
                  </a:lnTo>
                  <a:lnTo>
                    <a:pt x="197" y="2563"/>
                  </a:lnTo>
                  <a:lnTo>
                    <a:pt x="366" y="2635"/>
                  </a:lnTo>
                  <a:lnTo>
                    <a:pt x="455" y="2644"/>
                  </a:lnTo>
                  <a:lnTo>
                    <a:pt x="554" y="2635"/>
                  </a:lnTo>
                  <a:lnTo>
                    <a:pt x="723" y="2563"/>
                  </a:lnTo>
                  <a:lnTo>
                    <a:pt x="848" y="2438"/>
                  </a:lnTo>
                  <a:lnTo>
                    <a:pt x="911" y="2268"/>
                  </a:lnTo>
                  <a:lnTo>
                    <a:pt x="920" y="2179"/>
                  </a:lnTo>
                  <a:lnTo>
                    <a:pt x="920" y="465"/>
                  </a:lnTo>
                  <a:lnTo>
                    <a:pt x="911" y="366"/>
                  </a:lnTo>
                  <a:lnTo>
                    <a:pt x="848" y="206"/>
                  </a:lnTo>
                  <a:lnTo>
                    <a:pt x="723" y="72"/>
                  </a:lnTo>
                  <a:lnTo>
                    <a:pt x="554" y="9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7163804" y="1154762"/>
              <a:ext cx="46646" cy="43503"/>
            </a:xfrm>
            <a:custGeom>
              <a:rect b="b" l="l" r="r" t="t"/>
              <a:pathLst>
                <a:path extrusionOk="0" h="858" w="920">
                  <a:moveTo>
                    <a:pt x="920" y="0"/>
                  </a:moveTo>
                  <a:lnTo>
                    <a:pt x="911" y="98"/>
                  </a:lnTo>
                  <a:lnTo>
                    <a:pt x="848" y="268"/>
                  </a:lnTo>
                  <a:lnTo>
                    <a:pt x="723" y="393"/>
                  </a:lnTo>
                  <a:lnTo>
                    <a:pt x="554" y="456"/>
                  </a:lnTo>
                  <a:lnTo>
                    <a:pt x="455" y="465"/>
                  </a:lnTo>
                  <a:lnTo>
                    <a:pt x="366" y="456"/>
                  </a:lnTo>
                  <a:lnTo>
                    <a:pt x="197" y="393"/>
                  </a:lnTo>
                  <a:lnTo>
                    <a:pt x="71" y="268"/>
                  </a:lnTo>
                  <a:lnTo>
                    <a:pt x="0" y="98"/>
                  </a:lnTo>
                  <a:lnTo>
                    <a:pt x="0" y="393"/>
                  </a:lnTo>
                  <a:lnTo>
                    <a:pt x="0" y="482"/>
                  </a:lnTo>
                  <a:lnTo>
                    <a:pt x="71" y="652"/>
                  </a:lnTo>
                  <a:lnTo>
                    <a:pt x="197" y="777"/>
                  </a:lnTo>
                  <a:lnTo>
                    <a:pt x="366" y="849"/>
                  </a:lnTo>
                  <a:lnTo>
                    <a:pt x="455" y="858"/>
                  </a:lnTo>
                  <a:lnTo>
                    <a:pt x="554" y="849"/>
                  </a:lnTo>
                  <a:lnTo>
                    <a:pt x="723" y="777"/>
                  </a:lnTo>
                  <a:lnTo>
                    <a:pt x="848" y="652"/>
                  </a:lnTo>
                  <a:lnTo>
                    <a:pt x="911" y="482"/>
                  </a:lnTo>
                  <a:lnTo>
                    <a:pt x="920" y="393"/>
                  </a:lnTo>
                  <a:lnTo>
                    <a:pt x="920" y="0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7429118" y="1064212"/>
              <a:ext cx="47103" cy="134057"/>
            </a:xfrm>
            <a:custGeom>
              <a:rect b="b" l="l" r="r" t="t"/>
              <a:pathLst>
                <a:path extrusionOk="0" h="2644" w="929">
                  <a:moveTo>
                    <a:pt x="464" y="0"/>
                  </a:moveTo>
                  <a:lnTo>
                    <a:pt x="366" y="9"/>
                  </a:lnTo>
                  <a:lnTo>
                    <a:pt x="205" y="72"/>
                  </a:lnTo>
                  <a:lnTo>
                    <a:pt x="80" y="206"/>
                  </a:lnTo>
                  <a:lnTo>
                    <a:pt x="9" y="366"/>
                  </a:lnTo>
                  <a:lnTo>
                    <a:pt x="0" y="465"/>
                  </a:lnTo>
                  <a:lnTo>
                    <a:pt x="0" y="2179"/>
                  </a:lnTo>
                  <a:lnTo>
                    <a:pt x="9" y="2268"/>
                  </a:lnTo>
                  <a:lnTo>
                    <a:pt x="80" y="2438"/>
                  </a:lnTo>
                  <a:lnTo>
                    <a:pt x="205" y="2563"/>
                  </a:lnTo>
                  <a:lnTo>
                    <a:pt x="366" y="2635"/>
                  </a:lnTo>
                  <a:lnTo>
                    <a:pt x="464" y="2644"/>
                  </a:lnTo>
                  <a:lnTo>
                    <a:pt x="554" y="2635"/>
                  </a:lnTo>
                  <a:lnTo>
                    <a:pt x="723" y="2563"/>
                  </a:lnTo>
                  <a:lnTo>
                    <a:pt x="848" y="2438"/>
                  </a:lnTo>
                  <a:lnTo>
                    <a:pt x="920" y="2268"/>
                  </a:lnTo>
                  <a:lnTo>
                    <a:pt x="929" y="2179"/>
                  </a:lnTo>
                  <a:lnTo>
                    <a:pt x="929" y="465"/>
                  </a:lnTo>
                  <a:lnTo>
                    <a:pt x="920" y="366"/>
                  </a:lnTo>
                  <a:lnTo>
                    <a:pt x="848" y="206"/>
                  </a:lnTo>
                  <a:lnTo>
                    <a:pt x="723" y="72"/>
                  </a:lnTo>
                  <a:lnTo>
                    <a:pt x="554" y="9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7429118" y="1154762"/>
              <a:ext cx="47103" cy="43503"/>
            </a:xfrm>
            <a:custGeom>
              <a:rect b="b" l="l" r="r" t="t"/>
              <a:pathLst>
                <a:path extrusionOk="0" h="858" w="929">
                  <a:moveTo>
                    <a:pt x="0" y="0"/>
                  </a:moveTo>
                  <a:lnTo>
                    <a:pt x="0" y="393"/>
                  </a:lnTo>
                  <a:lnTo>
                    <a:pt x="9" y="482"/>
                  </a:lnTo>
                  <a:lnTo>
                    <a:pt x="80" y="652"/>
                  </a:lnTo>
                  <a:lnTo>
                    <a:pt x="205" y="777"/>
                  </a:lnTo>
                  <a:lnTo>
                    <a:pt x="366" y="849"/>
                  </a:lnTo>
                  <a:lnTo>
                    <a:pt x="464" y="858"/>
                  </a:lnTo>
                  <a:lnTo>
                    <a:pt x="554" y="849"/>
                  </a:lnTo>
                  <a:lnTo>
                    <a:pt x="723" y="777"/>
                  </a:lnTo>
                  <a:lnTo>
                    <a:pt x="848" y="652"/>
                  </a:lnTo>
                  <a:lnTo>
                    <a:pt x="920" y="482"/>
                  </a:lnTo>
                  <a:lnTo>
                    <a:pt x="929" y="393"/>
                  </a:lnTo>
                  <a:lnTo>
                    <a:pt x="929" y="0"/>
                  </a:lnTo>
                  <a:lnTo>
                    <a:pt x="920" y="98"/>
                  </a:lnTo>
                  <a:lnTo>
                    <a:pt x="848" y="268"/>
                  </a:lnTo>
                  <a:lnTo>
                    <a:pt x="723" y="393"/>
                  </a:lnTo>
                  <a:lnTo>
                    <a:pt x="554" y="456"/>
                  </a:lnTo>
                  <a:lnTo>
                    <a:pt x="464" y="465"/>
                  </a:lnTo>
                  <a:lnTo>
                    <a:pt x="366" y="456"/>
                  </a:lnTo>
                  <a:lnTo>
                    <a:pt x="205" y="393"/>
                  </a:lnTo>
                  <a:lnTo>
                    <a:pt x="80" y="268"/>
                  </a:lnTo>
                  <a:lnTo>
                    <a:pt x="9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93A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4"/>
            <p:cNvSpPr txBox="1"/>
            <p:nvPr/>
          </p:nvSpPr>
          <p:spPr>
            <a:xfrm>
              <a:off x="7470125" y="2449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:00 - 16:00</a:t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4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 Infographics</a:t>
            </a:r>
            <a:endParaRPr sz="2400"/>
          </a:p>
        </p:txBody>
      </p:sp>
      <p:graphicFrame>
        <p:nvGraphicFramePr>
          <p:cNvPr id="2066" name="Google Shape;2066;p45"/>
          <p:cNvGraphicFramePr/>
          <p:nvPr/>
        </p:nvGraphicFramePr>
        <p:xfrm>
          <a:off x="457200" y="126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1645925"/>
                <a:gridCol w="1645925"/>
                <a:gridCol w="1645925"/>
                <a:gridCol w="1645925"/>
                <a:gridCol w="1645925"/>
              </a:tblGrid>
              <a:tr h="767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08:00 - 09:00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09:00 - 10:00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</a:t>
                      </a: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:00 - 11:00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</a:t>
                      </a: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:00 - 12:00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  <a:tr h="54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Monday</a:t>
                      </a:r>
                      <a:endParaRPr b="1" sz="17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Tuesday</a:t>
                      </a:r>
                      <a:endParaRPr b="1" sz="17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4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Wednesday</a:t>
                      </a:r>
                      <a:endParaRPr b="1" sz="17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4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Thursday</a:t>
                      </a:r>
                      <a:endParaRPr b="1" sz="1700">
                        <a:solidFill>
                          <a:schemeClr val="dk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401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700">
                          <a:solidFill>
                            <a:schemeClr val="dk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Friday</a:t>
                      </a:r>
                      <a:endParaRPr sz="1200">
                        <a:solidFill>
                          <a:schemeClr val="dk1"/>
                        </a:solidFill>
                        <a:latin typeface="Fira Sans"/>
                        <a:ea typeface="Fira Sans"/>
                        <a:cs typeface="Fira Sans"/>
                        <a:sym typeface="Fira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EEEEE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cxnSp>
        <p:nvCxnSpPr>
          <p:cNvPr id="2067" name="Google Shape;2067;p45"/>
          <p:cNvCxnSpPr/>
          <p:nvPr/>
        </p:nvCxnSpPr>
        <p:spPr>
          <a:xfrm rot="10800000">
            <a:off x="2931200" y="2023775"/>
            <a:ext cx="0" cy="20886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068" name="Google Shape;2068;p45"/>
          <p:cNvCxnSpPr/>
          <p:nvPr/>
        </p:nvCxnSpPr>
        <p:spPr>
          <a:xfrm rot="10800000">
            <a:off x="4572000" y="2023125"/>
            <a:ext cx="0" cy="97320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069" name="Google Shape;2069;p45"/>
          <p:cNvCxnSpPr/>
          <p:nvPr/>
        </p:nvCxnSpPr>
        <p:spPr>
          <a:xfrm rot="10800000">
            <a:off x="6218375" y="2023575"/>
            <a:ext cx="0" cy="25983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070" name="Google Shape;2070;p45"/>
          <p:cNvCxnSpPr/>
          <p:nvPr/>
        </p:nvCxnSpPr>
        <p:spPr>
          <a:xfrm rot="10800000">
            <a:off x="7859475" y="2023500"/>
            <a:ext cx="0" cy="1506600"/>
          </a:xfrm>
          <a:prstGeom prst="straightConnector1">
            <a:avLst/>
          </a:prstGeom>
          <a:noFill/>
          <a:ln cap="flat" cmpd="sng" w="76200">
            <a:solidFill>
              <a:srgbClr val="79DA8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71" name="Google Shape;2071;p45"/>
          <p:cNvSpPr txBox="1"/>
          <p:nvPr/>
        </p:nvSpPr>
        <p:spPr>
          <a:xfrm>
            <a:off x="2108300" y="1608850"/>
            <a:ext cx="16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the third </a:t>
            </a: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planet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72" name="Google Shape;2072;p45"/>
          <p:cNvSpPr txBox="1"/>
          <p:nvPr/>
        </p:nvSpPr>
        <p:spPr>
          <a:xfrm>
            <a:off x="3751888" y="1608850"/>
            <a:ext cx="16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fifth</a:t>
            </a:r>
            <a:endParaRPr>
              <a:solidFill>
                <a:schemeClr val="lt1"/>
              </a:solidFill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2073" name="Google Shape;2073;p45"/>
          <p:cNvSpPr txBox="1"/>
          <p:nvPr/>
        </p:nvSpPr>
        <p:spPr>
          <a:xfrm>
            <a:off x="5392825" y="1608850"/>
            <a:ext cx="16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the biggest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4" name="Google Shape;2074;p45"/>
          <p:cNvSpPr txBox="1"/>
          <p:nvPr/>
        </p:nvSpPr>
        <p:spPr>
          <a:xfrm>
            <a:off x="7039050" y="1608850"/>
            <a:ext cx="164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It’s the farthest one</a:t>
            </a:r>
            <a:endParaRPr sz="1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177" name="Google Shape;177;p19"/>
          <p:cNvGrpSpPr/>
          <p:nvPr/>
        </p:nvGrpSpPr>
        <p:grpSpPr>
          <a:xfrm>
            <a:off x="1409400" y="3483488"/>
            <a:ext cx="1400400" cy="1171263"/>
            <a:chOff x="1409400" y="3483488"/>
            <a:chExt cx="1400400" cy="1171263"/>
          </a:xfrm>
        </p:grpSpPr>
        <p:sp>
          <p:nvSpPr>
            <p:cNvPr id="178" name="Google Shape;178;p19"/>
            <p:cNvSpPr txBox="1"/>
            <p:nvPr/>
          </p:nvSpPr>
          <p:spPr>
            <a:xfrm>
              <a:off x="1409400" y="404845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Roboto"/>
                  <a:ea typeface="Roboto"/>
                  <a:cs typeface="Roboto"/>
                  <a:sym typeface="Roboto"/>
                </a:rPr>
                <a:t>Jupiter is</a:t>
              </a:r>
              <a:r>
                <a:rPr lang="en" sz="12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the biggest planet</a:t>
              </a:r>
              <a:endParaRPr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 flipH="1">
              <a:off x="1409400" y="3483488"/>
              <a:ext cx="1400400" cy="572700"/>
            </a:xfrm>
            <a:prstGeom prst="roundRect">
              <a:avLst>
                <a:gd fmla="val 7906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/>
            </a:p>
          </p:txBody>
        </p:sp>
      </p:grpSp>
      <p:grpSp>
        <p:nvGrpSpPr>
          <p:cNvPr id="180" name="Google Shape;180;p19"/>
          <p:cNvGrpSpPr/>
          <p:nvPr/>
        </p:nvGrpSpPr>
        <p:grpSpPr>
          <a:xfrm>
            <a:off x="584600" y="2322850"/>
            <a:ext cx="7974450" cy="1160638"/>
            <a:chOff x="584600" y="2322850"/>
            <a:chExt cx="7974450" cy="1160638"/>
          </a:xfrm>
        </p:grpSpPr>
        <p:cxnSp>
          <p:nvCxnSpPr>
            <p:cNvPr id="181" name="Google Shape;181;p19"/>
            <p:cNvCxnSpPr>
              <a:endCxn id="179" idx="0"/>
            </p:cNvCxnSpPr>
            <p:nvPr/>
          </p:nvCxnSpPr>
          <p:spPr>
            <a:xfrm>
              <a:off x="2109600" y="2909588"/>
              <a:ext cx="0" cy="573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19"/>
            <p:cNvCxnSpPr/>
            <p:nvPr/>
          </p:nvCxnSpPr>
          <p:spPr>
            <a:xfrm>
              <a:off x="846675" y="2903200"/>
              <a:ext cx="73308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3" name="Google Shape;183;p19"/>
            <p:cNvSpPr/>
            <p:nvPr/>
          </p:nvSpPr>
          <p:spPr>
            <a:xfrm flipH="1">
              <a:off x="584600" y="2616825"/>
              <a:ext cx="1133400" cy="572700"/>
            </a:xfrm>
            <a:prstGeom prst="roundRect">
              <a:avLst>
                <a:gd fmla="val 7906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</a:t>
              </a:r>
              <a:endParaRPr/>
            </a:p>
          </p:txBody>
        </p:sp>
        <p:sp>
          <p:nvSpPr>
            <p:cNvPr id="184" name="Google Shape;184;p19"/>
            <p:cNvSpPr/>
            <p:nvPr/>
          </p:nvSpPr>
          <p:spPr>
            <a:xfrm flipH="1">
              <a:off x="7425650" y="2616825"/>
              <a:ext cx="1133400" cy="572700"/>
            </a:xfrm>
            <a:prstGeom prst="roundRect">
              <a:avLst>
                <a:gd fmla="val 7906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16:00</a:t>
              </a:r>
              <a:endParaRPr/>
            </a:p>
          </p:txBody>
        </p:sp>
        <p:cxnSp>
          <p:nvCxnSpPr>
            <p:cNvPr id="185" name="Google Shape;185;p19"/>
            <p:cNvCxnSpPr>
              <a:endCxn id="186" idx="0"/>
            </p:cNvCxnSpPr>
            <p:nvPr/>
          </p:nvCxnSpPr>
          <p:spPr>
            <a:xfrm>
              <a:off x="7032825" y="2909588"/>
              <a:ext cx="0" cy="573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7" name="Google Shape;187;p19"/>
            <p:cNvCxnSpPr>
              <a:endCxn id="188" idx="0"/>
            </p:cNvCxnSpPr>
            <p:nvPr/>
          </p:nvCxnSpPr>
          <p:spPr>
            <a:xfrm>
              <a:off x="5391750" y="2909588"/>
              <a:ext cx="0" cy="573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19"/>
            <p:cNvCxnSpPr>
              <a:endCxn id="190" idx="0"/>
            </p:cNvCxnSpPr>
            <p:nvPr/>
          </p:nvCxnSpPr>
          <p:spPr>
            <a:xfrm>
              <a:off x="3750675" y="2909588"/>
              <a:ext cx="0" cy="573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19"/>
            <p:cNvCxnSpPr/>
            <p:nvPr/>
          </p:nvCxnSpPr>
          <p:spPr>
            <a:xfrm flipH="1">
              <a:off x="2930025" y="2322850"/>
              <a:ext cx="900" cy="567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19"/>
            <p:cNvCxnSpPr/>
            <p:nvPr/>
          </p:nvCxnSpPr>
          <p:spPr>
            <a:xfrm flipH="1">
              <a:off x="4571100" y="2322850"/>
              <a:ext cx="900" cy="5727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19"/>
            <p:cNvCxnSpPr/>
            <p:nvPr/>
          </p:nvCxnSpPr>
          <p:spPr>
            <a:xfrm flipH="1">
              <a:off x="6212175" y="2322850"/>
              <a:ext cx="900" cy="5679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4" name="Google Shape;194;p19"/>
          <p:cNvGrpSpPr/>
          <p:nvPr/>
        </p:nvGrpSpPr>
        <p:grpSpPr>
          <a:xfrm>
            <a:off x="3050475" y="3483488"/>
            <a:ext cx="1400400" cy="1171263"/>
            <a:chOff x="3050475" y="3483488"/>
            <a:chExt cx="1400400" cy="1171263"/>
          </a:xfrm>
        </p:grpSpPr>
        <p:sp>
          <p:nvSpPr>
            <p:cNvPr id="190" name="Google Shape;190;p19"/>
            <p:cNvSpPr/>
            <p:nvPr/>
          </p:nvSpPr>
          <p:spPr>
            <a:xfrm flipH="1">
              <a:off x="3050475" y="3483488"/>
              <a:ext cx="1400400" cy="572700"/>
            </a:xfrm>
            <a:prstGeom prst="roundRect">
              <a:avLst>
                <a:gd fmla="val 7906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/>
            </a:p>
          </p:txBody>
        </p:sp>
        <p:sp>
          <p:nvSpPr>
            <p:cNvPr id="195" name="Google Shape;195;p19"/>
            <p:cNvSpPr txBox="1"/>
            <p:nvPr/>
          </p:nvSpPr>
          <p:spPr>
            <a:xfrm>
              <a:off x="3050475" y="404845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EC3A3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4691550" y="3483488"/>
            <a:ext cx="1400400" cy="1171263"/>
            <a:chOff x="4691550" y="3483488"/>
            <a:chExt cx="1400400" cy="1171263"/>
          </a:xfrm>
        </p:grpSpPr>
        <p:sp>
          <p:nvSpPr>
            <p:cNvPr id="188" name="Google Shape;188;p19"/>
            <p:cNvSpPr/>
            <p:nvPr/>
          </p:nvSpPr>
          <p:spPr>
            <a:xfrm flipH="1">
              <a:off x="4691550" y="3483488"/>
              <a:ext cx="1400400" cy="572700"/>
            </a:xfrm>
            <a:prstGeom prst="roundRect">
              <a:avLst>
                <a:gd fmla="val 7906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/>
            </a:p>
          </p:txBody>
        </p:sp>
        <p:sp>
          <p:nvSpPr>
            <p:cNvPr id="197" name="Google Shape;197;p19"/>
            <p:cNvSpPr txBox="1"/>
            <p:nvPr/>
          </p:nvSpPr>
          <p:spPr>
            <a:xfrm>
              <a:off x="4691550" y="404845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where we all live on</a:t>
              </a:r>
              <a:endParaRPr sz="1200">
                <a:solidFill>
                  <a:srgbClr val="EC3A3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8" name="Google Shape;198;p19"/>
          <p:cNvGrpSpPr/>
          <p:nvPr/>
        </p:nvGrpSpPr>
        <p:grpSpPr>
          <a:xfrm>
            <a:off x="6276675" y="3483488"/>
            <a:ext cx="1512300" cy="1179013"/>
            <a:chOff x="6276675" y="3483488"/>
            <a:chExt cx="1512300" cy="1179013"/>
          </a:xfrm>
        </p:grpSpPr>
        <p:sp>
          <p:nvSpPr>
            <p:cNvPr id="186" name="Google Shape;186;p19"/>
            <p:cNvSpPr/>
            <p:nvPr/>
          </p:nvSpPr>
          <p:spPr>
            <a:xfrm flipH="1">
              <a:off x="6332625" y="3483488"/>
              <a:ext cx="1400400" cy="572700"/>
            </a:xfrm>
            <a:prstGeom prst="roundRect">
              <a:avLst>
                <a:gd fmla="val 7906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Sunday</a:t>
              </a:r>
              <a:endParaRPr/>
            </a:p>
          </p:txBody>
        </p:sp>
        <p:sp>
          <p:nvSpPr>
            <p:cNvPr id="199" name="Google Shape;199;p19"/>
            <p:cNvSpPr txBox="1"/>
            <p:nvPr/>
          </p:nvSpPr>
          <p:spPr>
            <a:xfrm>
              <a:off x="6276675" y="4056200"/>
              <a:ext cx="15123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Uranus is the seventh planet</a:t>
              </a:r>
              <a:endParaRPr sz="1200">
                <a:solidFill>
                  <a:srgbClr val="EC3A3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p19"/>
          <p:cNvGrpSpPr/>
          <p:nvPr/>
        </p:nvGrpSpPr>
        <p:grpSpPr>
          <a:xfrm>
            <a:off x="5512081" y="1182750"/>
            <a:ext cx="1400413" cy="1140100"/>
            <a:chOff x="5512863" y="1182750"/>
            <a:chExt cx="1400413" cy="1140100"/>
          </a:xfrm>
        </p:grpSpPr>
        <p:sp>
          <p:nvSpPr>
            <p:cNvPr id="201" name="Google Shape;201;p19"/>
            <p:cNvSpPr/>
            <p:nvPr/>
          </p:nvSpPr>
          <p:spPr>
            <a:xfrm flipH="1">
              <a:off x="5512863" y="1750150"/>
              <a:ext cx="1400400" cy="572700"/>
            </a:xfrm>
            <a:prstGeom prst="roundRect">
              <a:avLst>
                <a:gd fmla="val 7906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Saturday</a:t>
              </a:r>
              <a:endParaRPr/>
            </a:p>
          </p:txBody>
        </p:sp>
        <p:sp>
          <p:nvSpPr>
            <p:cNvPr id="202" name="Google Shape;202;p19"/>
            <p:cNvSpPr txBox="1"/>
            <p:nvPr/>
          </p:nvSpPr>
          <p:spPr>
            <a:xfrm>
              <a:off x="5512875" y="118275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272727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very cold</a:t>
              </a:r>
              <a:endParaRPr sz="1200">
                <a:solidFill>
                  <a:srgbClr val="EC3A3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3" name="Google Shape;203;p19"/>
          <p:cNvGrpSpPr/>
          <p:nvPr/>
        </p:nvGrpSpPr>
        <p:grpSpPr>
          <a:xfrm>
            <a:off x="3871006" y="1182750"/>
            <a:ext cx="1400413" cy="1140100"/>
            <a:chOff x="3871788" y="1182750"/>
            <a:chExt cx="1400413" cy="1140100"/>
          </a:xfrm>
        </p:grpSpPr>
        <p:sp>
          <p:nvSpPr>
            <p:cNvPr id="204" name="Google Shape;204;p19"/>
            <p:cNvSpPr/>
            <p:nvPr/>
          </p:nvSpPr>
          <p:spPr>
            <a:xfrm flipH="1">
              <a:off x="3871788" y="1750150"/>
              <a:ext cx="1400400" cy="572700"/>
            </a:xfrm>
            <a:prstGeom prst="roundRect">
              <a:avLst>
                <a:gd fmla="val 7906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/>
            </a:p>
          </p:txBody>
        </p:sp>
        <p:sp>
          <p:nvSpPr>
            <p:cNvPr id="205" name="Google Shape;205;p19"/>
            <p:cNvSpPr txBox="1"/>
            <p:nvPr/>
          </p:nvSpPr>
          <p:spPr>
            <a:xfrm>
              <a:off x="3871800" y="118275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rgbClr val="EC3A3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2229931" y="1182750"/>
            <a:ext cx="1400413" cy="1140100"/>
            <a:chOff x="2230713" y="1182750"/>
            <a:chExt cx="1400413" cy="1140100"/>
          </a:xfrm>
        </p:grpSpPr>
        <p:sp>
          <p:nvSpPr>
            <p:cNvPr id="207" name="Google Shape;207;p19"/>
            <p:cNvSpPr/>
            <p:nvPr/>
          </p:nvSpPr>
          <p:spPr>
            <a:xfrm flipH="1">
              <a:off x="2230713" y="1750150"/>
              <a:ext cx="1400400" cy="572700"/>
            </a:xfrm>
            <a:prstGeom prst="roundRect">
              <a:avLst>
                <a:gd fmla="val 7906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/>
            </a:p>
          </p:txBody>
        </p:sp>
        <p:sp>
          <p:nvSpPr>
            <p:cNvPr id="208" name="Google Shape;208;p19"/>
            <p:cNvSpPr txBox="1"/>
            <p:nvPr/>
          </p:nvSpPr>
          <p:spPr>
            <a:xfrm>
              <a:off x="2230725" y="118275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now a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EC3A3B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8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46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2080" name="Google Shape;2080;p46"/>
          <p:cNvGrpSpPr/>
          <p:nvPr/>
        </p:nvGrpSpPr>
        <p:grpSpPr>
          <a:xfrm>
            <a:off x="1299212" y="3141114"/>
            <a:ext cx="2105990" cy="1473464"/>
            <a:chOff x="1299212" y="3141114"/>
            <a:chExt cx="2105990" cy="1473464"/>
          </a:xfrm>
        </p:grpSpPr>
        <p:sp>
          <p:nvSpPr>
            <p:cNvPr id="2081" name="Google Shape;2081;p46"/>
            <p:cNvSpPr/>
            <p:nvPr/>
          </p:nvSpPr>
          <p:spPr>
            <a:xfrm>
              <a:off x="1489884" y="3185301"/>
              <a:ext cx="1913147" cy="1429277"/>
            </a:xfrm>
            <a:custGeom>
              <a:rect b="b" l="l" r="r" t="t"/>
              <a:pathLst>
                <a:path extrusionOk="0" h="26880" w="35980">
                  <a:moveTo>
                    <a:pt x="1510" y="0"/>
                  </a:moveTo>
                  <a:lnTo>
                    <a:pt x="1358" y="9"/>
                  </a:lnTo>
                  <a:lnTo>
                    <a:pt x="1063" y="63"/>
                  </a:lnTo>
                  <a:lnTo>
                    <a:pt x="795" y="179"/>
                  </a:lnTo>
                  <a:lnTo>
                    <a:pt x="554" y="339"/>
                  </a:lnTo>
                  <a:lnTo>
                    <a:pt x="349" y="545"/>
                  </a:lnTo>
                  <a:lnTo>
                    <a:pt x="179" y="786"/>
                  </a:lnTo>
                  <a:lnTo>
                    <a:pt x="72" y="1063"/>
                  </a:lnTo>
                  <a:lnTo>
                    <a:pt x="9" y="1357"/>
                  </a:lnTo>
                  <a:lnTo>
                    <a:pt x="0" y="1509"/>
                  </a:lnTo>
                  <a:lnTo>
                    <a:pt x="0" y="25370"/>
                  </a:lnTo>
                  <a:lnTo>
                    <a:pt x="9" y="25522"/>
                  </a:lnTo>
                  <a:lnTo>
                    <a:pt x="72" y="25816"/>
                  </a:lnTo>
                  <a:lnTo>
                    <a:pt x="179" y="26084"/>
                  </a:lnTo>
                  <a:lnTo>
                    <a:pt x="349" y="26325"/>
                  </a:lnTo>
                  <a:lnTo>
                    <a:pt x="554" y="26531"/>
                  </a:lnTo>
                  <a:lnTo>
                    <a:pt x="795" y="26701"/>
                  </a:lnTo>
                  <a:lnTo>
                    <a:pt x="1063" y="26808"/>
                  </a:lnTo>
                  <a:lnTo>
                    <a:pt x="1358" y="26870"/>
                  </a:lnTo>
                  <a:lnTo>
                    <a:pt x="1510" y="26879"/>
                  </a:lnTo>
                  <a:lnTo>
                    <a:pt x="34470" y="26879"/>
                  </a:lnTo>
                  <a:lnTo>
                    <a:pt x="34622" y="26870"/>
                  </a:lnTo>
                  <a:lnTo>
                    <a:pt x="34917" y="26808"/>
                  </a:lnTo>
                  <a:lnTo>
                    <a:pt x="35185" y="26701"/>
                  </a:lnTo>
                  <a:lnTo>
                    <a:pt x="35426" y="26531"/>
                  </a:lnTo>
                  <a:lnTo>
                    <a:pt x="35631" y="26325"/>
                  </a:lnTo>
                  <a:lnTo>
                    <a:pt x="35801" y="26084"/>
                  </a:lnTo>
                  <a:lnTo>
                    <a:pt x="35908" y="25816"/>
                  </a:lnTo>
                  <a:lnTo>
                    <a:pt x="35970" y="25522"/>
                  </a:lnTo>
                  <a:lnTo>
                    <a:pt x="35979" y="25370"/>
                  </a:lnTo>
                  <a:lnTo>
                    <a:pt x="35979" y="1509"/>
                  </a:lnTo>
                  <a:lnTo>
                    <a:pt x="35970" y="1357"/>
                  </a:lnTo>
                  <a:lnTo>
                    <a:pt x="35908" y="1063"/>
                  </a:lnTo>
                  <a:lnTo>
                    <a:pt x="35801" y="786"/>
                  </a:lnTo>
                  <a:lnTo>
                    <a:pt x="35631" y="545"/>
                  </a:lnTo>
                  <a:lnTo>
                    <a:pt x="35426" y="339"/>
                  </a:lnTo>
                  <a:lnTo>
                    <a:pt x="35185" y="179"/>
                  </a:lnTo>
                  <a:lnTo>
                    <a:pt x="34917" y="63"/>
                  </a:lnTo>
                  <a:lnTo>
                    <a:pt x="34622" y="9"/>
                  </a:lnTo>
                  <a:lnTo>
                    <a:pt x="34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6"/>
            <p:cNvSpPr/>
            <p:nvPr/>
          </p:nvSpPr>
          <p:spPr>
            <a:xfrm>
              <a:off x="1652756" y="3334826"/>
              <a:ext cx="1587412" cy="1129703"/>
            </a:xfrm>
            <a:custGeom>
              <a:rect b="b" l="l" r="r" t="t"/>
              <a:pathLst>
                <a:path extrusionOk="0" h="21246" w="29854">
                  <a:moveTo>
                    <a:pt x="12547" y="1"/>
                  </a:moveTo>
                  <a:lnTo>
                    <a:pt x="10815" y="10"/>
                  </a:lnTo>
                  <a:lnTo>
                    <a:pt x="7359" y="99"/>
                  </a:lnTo>
                  <a:lnTo>
                    <a:pt x="5635" y="197"/>
                  </a:lnTo>
                  <a:lnTo>
                    <a:pt x="5457" y="206"/>
                  </a:lnTo>
                  <a:lnTo>
                    <a:pt x="5278" y="224"/>
                  </a:lnTo>
                  <a:lnTo>
                    <a:pt x="4162" y="233"/>
                  </a:lnTo>
                  <a:lnTo>
                    <a:pt x="3046" y="251"/>
                  </a:lnTo>
                  <a:lnTo>
                    <a:pt x="2412" y="242"/>
                  </a:lnTo>
                  <a:lnTo>
                    <a:pt x="1402" y="305"/>
                  </a:lnTo>
                  <a:lnTo>
                    <a:pt x="938" y="456"/>
                  </a:lnTo>
                  <a:lnTo>
                    <a:pt x="652" y="608"/>
                  </a:lnTo>
                  <a:lnTo>
                    <a:pt x="527" y="715"/>
                  </a:lnTo>
                  <a:lnTo>
                    <a:pt x="411" y="831"/>
                  </a:lnTo>
                  <a:lnTo>
                    <a:pt x="233" y="1090"/>
                  </a:lnTo>
                  <a:lnTo>
                    <a:pt x="117" y="1376"/>
                  </a:lnTo>
                  <a:lnTo>
                    <a:pt x="45" y="1680"/>
                  </a:lnTo>
                  <a:lnTo>
                    <a:pt x="0" y="2492"/>
                  </a:lnTo>
                  <a:lnTo>
                    <a:pt x="27" y="3117"/>
                  </a:lnTo>
                  <a:lnTo>
                    <a:pt x="90" y="6127"/>
                  </a:lnTo>
                  <a:lnTo>
                    <a:pt x="161" y="9136"/>
                  </a:lnTo>
                  <a:lnTo>
                    <a:pt x="170" y="9886"/>
                  </a:lnTo>
                  <a:lnTo>
                    <a:pt x="188" y="10628"/>
                  </a:lnTo>
                  <a:lnTo>
                    <a:pt x="170" y="11369"/>
                  </a:lnTo>
                  <a:lnTo>
                    <a:pt x="161" y="12110"/>
                  </a:lnTo>
                  <a:lnTo>
                    <a:pt x="90" y="15128"/>
                  </a:lnTo>
                  <a:lnTo>
                    <a:pt x="27" y="18138"/>
                  </a:lnTo>
                  <a:lnTo>
                    <a:pt x="0" y="18763"/>
                  </a:lnTo>
                  <a:lnTo>
                    <a:pt x="45" y="19575"/>
                  </a:lnTo>
                  <a:lnTo>
                    <a:pt x="117" y="19879"/>
                  </a:lnTo>
                  <a:lnTo>
                    <a:pt x="233" y="20165"/>
                  </a:lnTo>
                  <a:lnTo>
                    <a:pt x="411" y="20424"/>
                  </a:lnTo>
                  <a:lnTo>
                    <a:pt x="527" y="20540"/>
                  </a:lnTo>
                  <a:lnTo>
                    <a:pt x="652" y="20638"/>
                  </a:lnTo>
                  <a:lnTo>
                    <a:pt x="938" y="20799"/>
                  </a:lnTo>
                  <a:lnTo>
                    <a:pt x="1402" y="20942"/>
                  </a:lnTo>
                  <a:lnTo>
                    <a:pt x="2412" y="21013"/>
                  </a:lnTo>
                  <a:lnTo>
                    <a:pt x="3046" y="20995"/>
                  </a:lnTo>
                  <a:lnTo>
                    <a:pt x="4162" y="21013"/>
                  </a:lnTo>
                  <a:lnTo>
                    <a:pt x="5278" y="21031"/>
                  </a:lnTo>
                  <a:lnTo>
                    <a:pt x="5457" y="21040"/>
                  </a:lnTo>
                  <a:lnTo>
                    <a:pt x="5635" y="21058"/>
                  </a:lnTo>
                  <a:lnTo>
                    <a:pt x="7359" y="21147"/>
                  </a:lnTo>
                  <a:lnTo>
                    <a:pt x="10815" y="21245"/>
                  </a:lnTo>
                  <a:lnTo>
                    <a:pt x="12547" y="21245"/>
                  </a:lnTo>
                  <a:lnTo>
                    <a:pt x="14458" y="21236"/>
                  </a:lnTo>
                  <a:lnTo>
                    <a:pt x="16369" y="21201"/>
                  </a:lnTo>
                  <a:lnTo>
                    <a:pt x="18744" y="21236"/>
                  </a:lnTo>
                  <a:lnTo>
                    <a:pt x="21111" y="21245"/>
                  </a:lnTo>
                  <a:lnTo>
                    <a:pt x="22620" y="21245"/>
                  </a:lnTo>
                  <a:lnTo>
                    <a:pt x="24129" y="21201"/>
                  </a:lnTo>
                  <a:lnTo>
                    <a:pt x="24799" y="21183"/>
                  </a:lnTo>
                  <a:lnTo>
                    <a:pt x="26147" y="21111"/>
                  </a:lnTo>
                  <a:lnTo>
                    <a:pt x="26817" y="21022"/>
                  </a:lnTo>
                  <a:lnTo>
                    <a:pt x="27067" y="20986"/>
                  </a:lnTo>
                  <a:lnTo>
                    <a:pt x="27576" y="20870"/>
                  </a:lnTo>
                  <a:lnTo>
                    <a:pt x="28058" y="20709"/>
                  </a:lnTo>
                  <a:lnTo>
                    <a:pt x="28523" y="20477"/>
                  </a:lnTo>
                  <a:lnTo>
                    <a:pt x="28728" y="20325"/>
                  </a:lnTo>
                  <a:lnTo>
                    <a:pt x="28934" y="20165"/>
                  </a:lnTo>
                  <a:lnTo>
                    <a:pt x="29264" y="19799"/>
                  </a:lnTo>
                  <a:lnTo>
                    <a:pt x="29514" y="19379"/>
                  </a:lnTo>
                  <a:lnTo>
                    <a:pt x="29675" y="18915"/>
                  </a:lnTo>
                  <a:lnTo>
                    <a:pt x="29728" y="18665"/>
                  </a:lnTo>
                  <a:lnTo>
                    <a:pt x="29791" y="18298"/>
                  </a:lnTo>
                  <a:lnTo>
                    <a:pt x="29853" y="17557"/>
                  </a:lnTo>
                  <a:lnTo>
                    <a:pt x="29844" y="16807"/>
                  </a:lnTo>
                  <a:lnTo>
                    <a:pt x="29791" y="16066"/>
                  </a:lnTo>
                  <a:lnTo>
                    <a:pt x="29746" y="15700"/>
                  </a:lnTo>
                  <a:lnTo>
                    <a:pt x="29737" y="15530"/>
                  </a:lnTo>
                  <a:lnTo>
                    <a:pt x="29719" y="15352"/>
                  </a:lnTo>
                  <a:lnTo>
                    <a:pt x="29648" y="14351"/>
                  </a:lnTo>
                  <a:lnTo>
                    <a:pt x="29594" y="13342"/>
                  </a:lnTo>
                  <a:lnTo>
                    <a:pt x="29532" y="11985"/>
                  </a:lnTo>
                  <a:lnTo>
                    <a:pt x="29487" y="10628"/>
                  </a:lnTo>
                  <a:lnTo>
                    <a:pt x="29532" y="9270"/>
                  </a:lnTo>
                  <a:lnTo>
                    <a:pt x="29594" y="7913"/>
                  </a:lnTo>
                  <a:lnTo>
                    <a:pt x="29648" y="6904"/>
                  </a:lnTo>
                  <a:lnTo>
                    <a:pt x="29719" y="5904"/>
                  </a:lnTo>
                  <a:lnTo>
                    <a:pt x="29737" y="5725"/>
                  </a:lnTo>
                  <a:lnTo>
                    <a:pt x="29746" y="5546"/>
                  </a:lnTo>
                  <a:lnTo>
                    <a:pt x="29791" y="5180"/>
                  </a:lnTo>
                  <a:lnTo>
                    <a:pt x="29844" y="4439"/>
                  </a:lnTo>
                  <a:lnTo>
                    <a:pt x="29853" y="3698"/>
                  </a:lnTo>
                  <a:lnTo>
                    <a:pt x="29791" y="2957"/>
                  </a:lnTo>
                  <a:lnTo>
                    <a:pt x="29728" y="2591"/>
                  </a:lnTo>
                  <a:lnTo>
                    <a:pt x="29675" y="2341"/>
                  </a:lnTo>
                  <a:lnTo>
                    <a:pt x="29514" y="1876"/>
                  </a:lnTo>
                  <a:lnTo>
                    <a:pt x="29264" y="1457"/>
                  </a:lnTo>
                  <a:lnTo>
                    <a:pt x="28934" y="1081"/>
                  </a:lnTo>
                  <a:lnTo>
                    <a:pt x="28728" y="921"/>
                  </a:lnTo>
                  <a:lnTo>
                    <a:pt x="28523" y="778"/>
                  </a:lnTo>
                  <a:lnTo>
                    <a:pt x="28058" y="546"/>
                  </a:lnTo>
                  <a:lnTo>
                    <a:pt x="27576" y="385"/>
                  </a:lnTo>
                  <a:lnTo>
                    <a:pt x="27067" y="269"/>
                  </a:lnTo>
                  <a:lnTo>
                    <a:pt x="26817" y="224"/>
                  </a:lnTo>
                  <a:lnTo>
                    <a:pt x="26147" y="144"/>
                  </a:lnTo>
                  <a:lnTo>
                    <a:pt x="24799" y="72"/>
                  </a:lnTo>
                  <a:lnTo>
                    <a:pt x="24129" y="46"/>
                  </a:lnTo>
                  <a:lnTo>
                    <a:pt x="22620" y="10"/>
                  </a:lnTo>
                  <a:lnTo>
                    <a:pt x="21111" y="1"/>
                  </a:lnTo>
                  <a:lnTo>
                    <a:pt x="18744" y="19"/>
                  </a:lnTo>
                  <a:lnTo>
                    <a:pt x="16369" y="55"/>
                  </a:lnTo>
                  <a:lnTo>
                    <a:pt x="14458" y="19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083" name="Google Shape;2083;p46"/>
            <p:cNvGrpSpPr/>
            <p:nvPr/>
          </p:nvGrpSpPr>
          <p:grpSpPr>
            <a:xfrm>
              <a:off x="3009857" y="4349597"/>
              <a:ext cx="280172" cy="223702"/>
              <a:chOff x="4059870" y="4349597"/>
              <a:chExt cx="280172" cy="223702"/>
            </a:xfrm>
          </p:grpSpPr>
          <p:sp>
            <p:nvSpPr>
              <p:cNvPr id="2084" name="Google Shape;2084;p46"/>
              <p:cNvSpPr/>
              <p:nvPr/>
            </p:nvSpPr>
            <p:spPr>
              <a:xfrm>
                <a:off x="4200887" y="4452649"/>
                <a:ext cx="20471" cy="19514"/>
              </a:xfrm>
              <a:custGeom>
                <a:rect b="b" l="l" r="r" t="t"/>
                <a:pathLst>
                  <a:path extrusionOk="0" h="367" w="385">
                    <a:moveTo>
                      <a:pt x="108" y="0"/>
                    </a:moveTo>
                    <a:lnTo>
                      <a:pt x="18" y="80"/>
                    </a:lnTo>
                    <a:lnTo>
                      <a:pt x="0" y="161"/>
                    </a:lnTo>
                    <a:lnTo>
                      <a:pt x="9" y="214"/>
                    </a:lnTo>
                    <a:lnTo>
                      <a:pt x="18" y="232"/>
                    </a:lnTo>
                    <a:lnTo>
                      <a:pt x="18" y="241"/>
                    </a:lnTo>
                    <a:lnTo>
                      <a:pt x="45" y="295"/>
                    </a:lnTo>
                    <a:lnTo>
                      <a:pt x="134" y="366"/>
                    </a:lnTo>
                    <a:lnTo>
                      <a:pt x="242" y="366"/>
                    </a:lnTo>
                    <a:lnTo>
                      <a:pt x="340" y="295"/>
                    </a:lnTo>
                    <a:lnTo>
                      <a:pt x="358" y="241"/>
                    </a:lnTo>
                    <a:lnTo>
                      <a:pt x="367" y="232"/>
                    </a:lnTo>
                    <a:lnTo>
                      <a:pt x="367" y="214"/>
                    </a:lnTo>
                    <a:lnTo>
                      <a:pt x="384" y="161"/>
                    </a:lnTo>
                    <a:lnTo>
                      <a:pt x="367" y="80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5" name="Google Shape;2085;p46"/>
              <p:cNvSpPr/>
              <p:nvPr/>
            </p:nvSpPr>
            <p:spPr>
              <a:xfrm>
                <a:off x="4243639" y="4489179"/>
                <a:ext cx="24725" cy="22864"/>
              </a:xfrm>
              <a:custGeom>
                <a:rect b="b" l="l" r="r" t="t"/>
                <a:pathLst>
                  <a:path extrusionOk="0" h="430" w="465">
                    <a:moveTo>
                      <a:pt x="59" y="311"/>
                    </a:moveTo>
                    <a:lnTo>
                      <a:pt x="63" y="316"/>
                    </a:lnTo>
                    <a:lnTo>
                      <a:pt x="63" y="322"/>
                    </a:lnTo>
                    <a:lnTo>
                      <a:pt x="59" y="311"/>
                    </a:lnTo>
                    <a:close/>
                    <a:moveTo>
                      <a:pt x="215" y="1"/>
                    </a:moveTo>
                    <a:lnTo>
                      <a:pt x="179" y="10"/>
                    </a:lnTo>
                    <a:lnTo>
                      <a:pt x="134" y="27"/>
                    </a:lnTo>
                    <a:lnTo>
                      <a:pt x="125" y="36"/>
                    </a:lnTo>
                    <a:lnTo>
                      <a:pt x="89" y="45"/>
                    </a:lnTo>
                    <a:lnTo>
                      <a:pt x="54" y="81"/>
                    </a:lnTo>
                    <a:lnTo>
                      <a:pt x="27" y="117"/>
                    </a:lnTo>
                    <a:lnTo>
                      <a:pt x="0" y="161"/>
                    </a:lnTo>
                    <a:lnTo>
                      <a:pt x="0" y="215"/>
                    </a:lnTo>
                    <a:lnTo>
                      <a:pt x="0" y="260"/>
                    </a:lnTo>
                    <a:lnTo>
                      <a:pt x="27" y="304"/>
                    </a:lnTo>
                    <a:lnTo>
                      <a:pt x="54" y="349"/>
                    </a:lnTo>
                    <a:lnTo>
                      <a:pt x="89" y="376"/>
                    </a:lnTo>
                    <a:lnTo>
                      <a:pt x="125" y="394"/>
                    </a:lnTo>
                    <a:lnTo>
                      <a:pt x="161" y="402"/>
                    </a:lnTo>
                    <a:lnTo>
                      <a:pt x="188" y="420"/>
                    </a:lnTo>
                    <a:lnTo>
                      <a:pt x="241" y="429"/>
                    </a:lnTo>
                    <a:lnTo>
                      <a:pt x="304" y="420"/>
                    </a:lnTo>
                    <a:lnTo>
                      <a:pt x="304" y="411"/>
                    </a:lnTo>
                    <a:lnTo>
                      <a:pt x="313" y="411"/>
                    </a:lnTo>
                    <a:lnTo>
                      <a:pt x="340" y="402"/>
                    </a:lnTo>
                    <a:lnTo>
                      <a:pt x="366" y="394"/>
                    </a:lnTo>
                    <a:lnTo>
                      <a:pt x="393" y="367"/>
                    </a:lnTo>
                    <a:lnTo>
                      <a:pt x="420" y="340"/>
                    </a:lnTo>
                    <a:lnTo>
                      <a:pt x="438" y="322"/>
                    </a:lnTo>
                    <a:lnTo>
                      <a:pt x="447" y="295"/>
                    </a:lnTo>
                    <a:lnTo>
                      <a:pt x="465" y="251"/>
                    </a:lnTo>
                    <a:lnTo>
                      <a:pt x="465" y="215"/>
                    </a:lnTo>
                    <a:lnTo>
                      <a:pt x="465" y="179"/>
                    </a:lnTo>
                    <a:lnTo>
                      <a:pt x="456" y="152"/>
                    </a:lnTo>
                    <a:lnTo>
                      <a:pt x="447" y="135"/>
                    </a:lnTo>
                    <a:lnTo>
                      <a:pt x="438" y="108"/>
                    </a:lnTo>
                    <a:lnTo>
                      <a:pt x="420" y="72"/>
                    </a:lnTo>
                    <a:lnTo>
                      <a:pt x="384" y="45"/>
                    </a:lnTo>
                    <a:lnTo>
                      <a:pt x="348" y="18"/>
                    </a:lnTo>
                    <a:lnTo>
                      <a:pt x="313" y="10"/>
                    </a:lnTo>
                    <a:lnTo>
                      <a:pt x="304" y="10"/>
                    </a:lnTo>
                    <a:lnTo>
                      <a:pt x="25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6" name="Google Shape;2086;p46"/>
              <p:cNvSpPr/>
              <p:nvPr/>
            </p:nvSpPr>
            <p:spPr>
              <a:xfrm>
                <a:off x="4081724" y="4515766"/>
                <a:ext cx="20471" cy="21907"/>
              </a:xfrm>
              <a:custGeom>
                <a:rect b="b" l="l" r="r" t="t"/>
                <a:pathLst>
                  <a:path extrusionOk="0" h="412" w="385">
                    <a:moveTo>
                      <a:pt x="188" y="1"/>
                    </a:moveTo>
                    <a:lnTo>
                      <a:pt x="98" y="19"/>
                    </a:lnTo>
                    <a:lnTo>
                      <a:pt x="0" y="135"/>
                    </a:lnTo>
                    <a:lnTo>
                      <a:pt x="0" y="286"/>
                    </a:lnTo>
                    <a:lnTo>
                      <a:pt x="98" y="403"/>
                    </a:lnTo>
                    <a:lnTo>
                      <a:pt x="188" y="411"/>
                    </a:lnTo>
                    <a:lnTo>
                      <a:pt x="286" y="403"/>
                    </a:lnTo>
                    <a:lnTo>
                      <a:pt x="384" y="286"/>
                    </a:lnTo>
                    <a:lnTo>
                      <a:pt x="384" y="135"/>
                    </a:lnTo>
                    <a:lnTo>
                      <a:pt x="286" y="19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7" name="Google Shape;2087;p46"/>
              <p:cNvSpPr/>
              <p:nvPr/>
            </p:nvSpPr>
            <p:spPr>
              <a:xfrm>
                <a:off x="4059870" y="4423669"/>
                <a:ext cx="19993" cy="20950"/>
              </a:xfrm>
              <a:custGeom>
                <a:rect b="b" l="l" r="r" t="t"/>
                <a:pathLst>
                  <a:path extrusionOk="0" h="394" w="376">
                    <a:moveTo>
                      <a:pt x="188" y="0"/>
                    </a:moveTo>
                    <a:lnTo>
                      <a:pt x="99" y="9"/>
                    </a:lnTo>
                    <a:lnTo>
                      <a:pt x="0" y="125"/>
                    </a:lnTo>
                    <a:lnTo>
                      <a:pt x="0" y="277"/>
                    </a:lnTo>
                    <a:lnTo>
                      <a:pt x="99" y="384"/>
                    </a:lnTo>
                    <a:lnTo>
                      <a:pt x="188" y="393"/>
                    </a:lnTo>
                    <a:lnTo>
                      <a:pt x="277" y="384"/>
                    </a:lnTo>
                    <a:lnTo>
                      <a:pt x="375" y="277"/>
                    </a:lnTo>
                    <a:lnTo>
                      <a:pt x="375" y="125"/>
                    </a:lnTo>
                    <a:lnTo>
                      <a:pt x="277" y="9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8" name="Google Shape;2088;p46"/>
              <p:cNvSpPr/>
              <p:nvPr/>
            </p:nvSpPr>
            <p:spPr>
              <a:xfrm>
                <a:off x="4114958" y="4456424"/>
                <a:ext cx="16643" cy="16643"/>
              </a:xfrm>
              <a:custGeom>
                <a:rect b="b" l="l" r="r" t="t"/>
                <a:pathLst>
                  <a:path extrusionOk="0" h="313" w="313">
                    <a:moveTo>
                      <a:pt x="161" y="0"/>
                    </a:moveTo>
                    <a:lnTo>
                      <a:pt x="134" y="9"/>
                    </a:lnTo>
                    <a:lnTo>
                      <a:pt x="107" y="18"/>
                    </a:lnTo>
                    <a:lnTo>
                      <a:pt x="89" y="27"/>
                    </a:lnTo>
                    <a:lnTo>
                      <a:pt x="72" y="36"/>
                    </a:lnTo>
                    <a:lnTo>
                      <a:pt x="45" y="63"/>
                    </a:lnTo>
                    <a:lnTo>
                      <a:pt x="18" y="90"/>
                    </a:lnTo>
                    <a:lnTo>
                      <a:pt x="9" y="125"/>
                    </a:lnTo>
                    <a:lnTo>
                      <a:pt x="0" y="161"/>
                    </a:lnTo>
                    <a:lnTo>
                      <a:pt x="0" y="179"/>
                    </a:lnTo>
                    <a:lnTo>
                      <a:pt x="9" y="206"/>
                    </a:lnTo>
                    <a:lnTo>
                      <a:pt x="18" y="242"/>
                    </a:lnTo>
                    <a:lnTo>
                      <a:pt x="45" y="268"/>
                    </a:lnTo>
                    <a:lnTo>
                      <a:pt x="63" y="286"/>
                    </a:lnTo>
                    <a:lnTo>
                      <a:pt x="89" y="295"/>
                    </a:lnTo>
                    <a:lnTo>
                      <a:pt x="116" y="304"/>
                    </a:lnTo>
                    <a:lnTo>
                      <a:pt x="143" y="313"/>
                    </a:lnTo>
                    <a:lnTo>
                      <a:pt x="188" y="304"/>
                    </a:lnTo>
                    <a:lnTo>
                      <a:pt x="223" y="286"/>
                    </a:lnTo>
                    <a:lnTo>
                      <a:pt x="250" y="268"/>
                    </a:lnTo>
                    <a:lnTo>
                      <a:pt x="277" y="242"/>
                    </a:lnTo>
                    <a:lnTo>
                      <a:pt x="286" y="215"/>
                    </a:lnTo>
                    <a:lnTo>
                      <a:pt x="295" y="197"/>
                    </a:lnTo>
                    <a:lnTo>
                      <a:pt x="304" y="170"/>
                    </a:lnTo>
                    <a:lnTo>
                      <a:pt x="313" y="143"/>
                    </a:lnTo>
                    <a:lnTo>
                      <a:pt x="313" y="117"/>
                    </a:lnTo>
                    <a:lnTo>
                      <a:pt x="304" y="99"/>
                    </a:lnTo>
                    <a:lnTo>
                      <a:pt x="304" y="81"/>
                    </a:lnTo>
                    <a:lnTo>
                      <a:pt x="286" y="54"/>
                    </a:lnTo>
                    <a:lnTo>
                      <a:pt x="268" y="36"/>
                    </a:lnTo>
                    <a:lnTo>
                      <a:pt x="241" y="18"/>
                    </a:lnTo>
                    <a:lnTo>
                      <a:pt x="232" y="9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9" name="Google Shape;2089;p46"/>
              <p:cNvSpPr/>
              <p:nvPr/>
            </p:nvSpPr>
            <p:spPr>
              <a:xfrm>
                <a:off x="4194719" y="4349597"/>
                <a:ext cx="23290" cy="22811"/>
              </a:xfrm>
              <a:custGeom>
                <a:rect b="b" l="l" r="r" t="t"/>
                <a:pathLst>
                  <a:path extrusionOk="0" h="429" w="438">
                    <a:moveTo>
                      <a:pt x="242" y="0"/>
                    </a:moveTo>
                    <a:lnTo>
                      <a:pt x="206" y="9"/>
                    </a:lnTo>
                    <a:lnTo>
                      <a:pt x="179" y="9"/>
                    </a:lnTo>
                    <a:lnTo>
                      <a:pt x="152" y="18"/>
                    </a:lnTo>
                    <a:lnTo>
                      <a:pt x="116" y="36"/>
                    </a:lnTo>
                    <a:lnTo>
                      <a:pt x="90" y="63"/>
                    </a:lnTo>
                    <a:lnTo>
                      <a:pt x="72" y="81"/>
                    </a:lnTo>
                    <a:lnTo>
                      <a:pt x="54" y="98"/>
                    </a:lnTo>
                    <a:lnTo>
                      <a:pt x="45" y="125"/>
                    </a:lnTo>
                    <a:lnTo>
                      <a:pt x="41" y="139"/>
                    </a:lnTo>
                    <a:lnTo>
                      <a:pt x="27" y="152"/>
                    </a:lnTo>
                    <a:lnTo>
                      <a:pt x="18" y="179"/>
                    </a:lnTo>
                    <a:lnTo>
                      <a:pt x="9" y="197"/>
                    </a:lnTo>
                    <a:lnTo>
                      <a:pt x="0" y="232"/>
                    </a:lnTo>
                    <a:lnTo>
                      <a:pt x="9" y="268"/>
                    </a:lnTo>
                    <a:lnTo>
                      <a:pt x="9" y="295"/>
                    </a:lnTo>
                    <a:lnTo>
                      <a:pt x="18" y="322"/>
                    </a:lnTo>
                    <a:lnTo>
                      <a:pt x="36" y="348"/>
                    </a:lnTo>
                    <a:lnTo>
                      <a:pt x="54" y="375"/>
                    </a:lnTo>
                    <a:lnTo>
                      <a:pt x="72" y="393"/>
                    </a:lnTo>
                    <a:lnTo>
                      <a:pt x="90" y="402"/>
                    </a:lnTo>
                    <a:lnTo>
                      <a:pt x="116" y="411"/>
                    </a:lnTo>
                    <a:lnTo>
                      <a:pt x="134" y="420"/>
                    </a:lnTo>
                    <a:lnTo>
                      <a:pt x="170" y="429"/>
                    </a:lnTo>
                    <a:lnTo>
                      <a:pt x="206" y="429"/>
                    </a:lnTo>
                    <a:lnTo>
                      <a:pt x="242" y="420"/>
                    </a:lnTo>
                    <a:lnTo>
                      <a:pt x="277" y="402"/>
                    </a:lnTo>
                    <a:lnTo>
                      <a:pt x="295" y="393"/>
                    </a:lnTo>
                    <a:lnTo>
                      <a:pt x="322" y="375"/>
                    </a:lnTo>
                    <a:lnTo>
                      <a:pt x="340" y="366"/>
                    </a:lnTo>
                    <a:lnTo>
                      <a:pt x="375" y="348"/>
                    </a:lnTo>
                    <a:lnTo>
                      <a:pt x="384" y="322"/>
                    </a:lnTo>
                    <a:lnTo>
                      <a:pt x="402" y="304"/>
                    </a:lnTo>
                    <a:lnTo>
                      <a:pt x="411" y="277"/>
                    </a:lnTo>
                    <a:lnTo>
                      <a:pt x="420" y="259"/>
                    </a:lnTo>
                    <a:lnTo>
                      <a:pt x="427" y="226"/>
                    </a:lnTo>
                    <a:lnTo>
                      <a:pt x="427" y="226"/>
                    </a:lnTo>
                    <a:lnTo>
                      <a:pt x="429" y="223"/>
                    </a:lnTo>
                    <a:lnTo>
                      <a:pt x="438" y="179"/>
                    </a:lnTo>
                    <a:lnTo>
                      <a:pt x="429" y="125"/>
                    </a:lnTo>
                    <a:lnTo>
                      <a:pt x="411" y="90"/>
                    </a:lnTo>
                    <a:lnTo>
                      <a:pt x="384" y="54"/>
                    </a:lnTo>
                    <a:lnTo>
                      <a:pt x="349" y="18"/>
                    </a:lnTo>
                    <a:lnTo>
                      <a:pt x="304" y="9"/>
                    </a:lnTo>
                    <a:lnTo>
                      <a:pt x="259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0" name="Google Shape;2090;p46"/>
              <p:cNvSpPr/>
              <p:nvPr/>
            </p:nvSpPr>
            <p:spPr>
              <a:xfrm>
                <a:off x="4311541" y="4430316"/>
                <a:ext cx="28500" cy="20471"/>
              </a:xfrm>
              <a:custGeom>
                <a:rect b="b" l="l" r="r" t="t"/>
                <a:pathLst>
                  <a:path extrusionOk="0" h="385" w="536">
                    <a:moveTo>
                      <a:pt x="125" y="0"/>
                    </a:moveTo>
                    <a:lnTo>
                      <a:pt x="81" y="18"/>
                    </a:lnTo>
                    <a:lnTo>
                      <a:pt x="45" y="45"/>
                    </a:lnTo>
                    <a:lnTo>
                      <a:pt x="27" y="81"/>
                    </a:lnTo>
                    <a:lnTo>
                      <a:pt x="9" y="107"/>
                    </a:lnTo>
                    <a:lnTo>
                      <a:pt x="9" y="143"/>
                    </a:lnTo>
                    <a:lnTo>
                      <a:pt x="0" y="170"/>
                    </a:lnTo>
                    <a:lnTo>
                      <a:pt x="9" y="206"/>
                    </a:lnTo>
                    <a:lnTo>
                      <a:pt x="27" y="250"/>
                    </a:lnTo>
                    <a:lnTo>
                      <a:pt x="54" y="277"/>
                    </a:lnTo>
                    <a:lnTo>
                      <a:pt x="98" y="322"/>
                    </a:lnTo>
                    <a:lnTo>
                      <a:pt x="161" y="340"/>
                    </a:lnTo>
                    <a:lnTo>
                      <a:pt x="206" y="358"/>
                    </a:lnTo>
                    <a:lnTo>
                      <a:pt x="232" y="366"/>
                    </a:lnTo>
                    <a:lnTo>
                      <a:pt x="250" y="366"/>
                    </a:lnTo>
                    <a:lnTo>
                      <a:pt x="304" y="384"/>
                    </a:lnTo>
                    <a:lnTo>
                      <a:pt x="384" y="384"/>
                    </a:lnTo>
                    <a:lnTo>
                      <a:pt x="420" y="366"/>
                    </a:lnTo>
                    <a:lnTo>
                      <a:pt x="456" y="358"/>
                    </a:lnTo>
                    <a:lnTo>
                      <a:pt x="482" y="331"/>
                    </a:lnTo>
                    <a:lnTo>
                      <a:pt x="491" y="313"/>
                    </a:lnTo>
                    <a:lnTo>
                      <a:pt x="509" y="295"/>
                    </a:lnTo>
                    <a:lnTo>
                      <a:pt x="527" y="259"/>
                    </a:lnTo>
                    <a:lnTo>
                      <a:pt x="527" y="224"/>
                    </a:lnTo>
                    <a:lnTo>
                      <a:pt x="536" y="197"/>
                    </a:lnTo>
                    <a:lnTo>
                      <a:pt x="527" y="179"/>
                    </a:lnTo>
                    <a:lnTo>
                      <a:pt x="527" y="143"/>
                    </a:lnTo>
                    <a:lnTo>
                      <a:pt x="509" y="107"/>
                    </a:lnTo>
                    <a:lnTo>
                      <a:pt x="465" y="54"/>
                    </a:lnTo>
                    <a:lnTo>
                      <a:pt x="402" y="18"/>
                    </a:lnTo>
                    <a:lnTo>
                      <a:pt x="375" y="18"/>
                    </a:lnTo>
                    <a:lnTo>
                      <a:pt x="340" y="9"/>
                    </a:lnTo>
                    <a:lnTo>
                      <a:pt x="304" y="9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1" name="Google Shape;2091;p46"/>
              <p:cNvSpPr/>
              <p:nvPr/>
            </p:nvSpPr>
            <p:spPr>
              <a:xfrm>
                <a:off x="4085978" y="4350076"/>
                <a:ext cx="19514" cy="18557"/>
              </a:xfrm>
              <a:custGeom>
                <a:rect b="b" l="l" r="r" t="t"/>
                <a:pathLst>
                  <a:path extrusionOk="0" h="349" w="367">
                    <a:moveTo>
                      <a:pt x="197" y="0"/>
                    </a:moveTo>
                    <a:lnTo>
                      <a:pt x="152" y="9"/>
                    </a:lnTo>
                    <a:lnTo>
                      <a:pt x="134" y="9"/>
                    </a:lnTo>
                    <a:lnTo>
                      <a:pt x="125" y="18"/>
                    </a:lnTo>
                    <a:lnTo>
                      <a:pt x="117" y="18"/>
                    </a:lnTo>
                    <a:lnTo>
                      <a:pt x="90" y="27"/>
                    </a:lnTo>
                    <a:lnTo>
                      <a:pt x="63" y="45"/>
                    </a:lnTo>
                    <a:lnTo>
                      <a:pt x="36" y="63"/>
                    </a:lnTo>
                    <a:lnTo>
                      <a:pt x="18" y="89"/>
                    </a:lnTo>
                    <a:lnTo>
                      <a:pt x="18" y="98"/>
                    </a:lnTo>
                    <a:lnTo>
                      <a:pt x="9" y="107"/>
                    </a:lnTo>
                    <a:lnTo>
                      <a:pt x="0" y="143"/>
                    </a:lnTo>
                    <a:lnTo>
                      <a:pt x="0" y="170"/>
                    </a:lnTo>
                    <a:lnTo>
                      <a:pt x="9" y="214"/>
                    </a:lnTo>
                    <a:lnTo>
                      <a:pt x="9" y="232"/>
                    </a:lnTo>
                    <a:lnTo>
                      <a:pt x="18" y="250"/>
                    </a:lnTo>
                    <a:lnTo>
                      <a:pt x="36" y="268"/>
                    </a:lnTo>
                    <a:lnTo>
                      <a:pt x="45" y="286"/>
                    </a:lnTo>
                    <a:lnTo>
                      <a:pt x="81" y="313"/>
                    </a:lnTo>
                    <a:lnTo>
                      <a:pt x="117" y="331"/>
                    </a:lnTo>
                    <a:lnTo>
                      <a:pt x="134" y="331"/>
                    </a:lnTo>
                    <a:lnTo>
                      <a:pt x="152" y="339"/>
                    </a:lnTo>
                    <a:lnTo>
                      <a:pt x="197" y="348"/>
                    </a:lnTo>
                    <a:lnTo>
                      <a:pt x="242" y="339"/>
                    </a:lnTo>
                    <a:lnTo>
                      <a:pt x="286" y="322"/>
                    </a:lnTo>
                    <a:lnTo>
                      <a:pt x="313" y="295"/>
                    </a:lnTo>
                    <a:lnTo>
                      <a:pt x="331" y="277"/>
                    </a:lnTo>
                    <a:lnTo>
                      <a:pt x="340" y="259"/>
                    </a:lnTo>
                    <a:lnTo>
                      <a:pt x="367" y="214"/>
                    </a:lnTo>
                    <a:lnTo>
                      <a:pt x="367" y="170"/>
                    </a:lnTo>
                    <a:lnTo>
                      <a:pt x="367" y="134"/>
                    </a:lnTo>
                    <a:lnTo>
                      <a:pt x="349" y="107"/>
                    </a:lnTo>
                    <a:lnTo>
                      <a:pt x="340" y="72"/>
                    </a:lnTo>
                    <a:lnTo>
                      <a:pt x="313" y="54"/>
                    </a:lnTo>
                    <a:lnTo>
                      <a:pt x="286" y="27"/>
                    </a:lnTo>
                    <a:lnTo>
                      <a:pt x="242" y="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2" name="Google Shape;2092;p46"/>
              <p:cNvSpPr/>
              <p:nvPr/>
            </p:nvSpPr>
            <p:spPr>
              <a:xfrm>
                <a:off x="4307234" y="4509598"/>
                <a:ext cx="26161" cy="25682"/>
              </a:xfrm>
              <a:custGeom>
                <a:rect b="b" l="l" r="r" t="t"/>
                <a:pathLst>
                  <a:path extrusionOk="0" h="483" w="492">
                    <a:moveTo>
                      <a:pt x="197" y="1"/>
                    </a:moveTo>
                    <a:lnTo>
                      <a:pt x="153" y="18"/>
                    </a:lnTo>
                    <a:lnTo>
                      <a:pt x="108" y="36"/>
                    </a:lnTo>
                    <a:lnTo>
                      <a:pt x="72" y="72"/>
                    </a:lnTo>
                    <a:lnTo>
                      <a:pt x="45" y="108"/>
                    </a:lnTo>
                    <a:lnTo>
                      <a:pt x="28" y="152"/>
                    </a:lnTo>
                    <a:lnTo>
                      <a:pt x="10" y="197"/>
                    </a:lnTo>
                    <a:lnTo>
                      <a:pt x="1" y="242"/>
                    </a:lnTo>
                    <a:lnTo>
                      <a:pt x="10" y="277"/>
                    </a:lnTo>
                    <a:lnTo>
                      <a:pt x="10" y="304"/>
                    </a:lnTo>
                    <a:lnTo>
                      <a:pt x="37" y="367"/>
                    </a:lnTo>
                    <a:lnTo>
                      <a:pt x="72" y="411"/>
                    </a:lnTo>
                    <a:lnTo>
                      <a:pt x="99" y="438"/>
                    </a:lnTo>
                    <a:lnTo>
                      <a:pt x="126" y="456"/>
                    </a:lnTo>
                    <a:lnTo>
                      <a:pt x="179" y="483"/>
                    </a:lnTo>
                    <a:lnTo>
                      <a:pt x="295" y="483"/>
                    </a:lnTo>
                    <a:lnTo>
                      <a:pt x="340" y="465"/>
                    </a:lnTo>
                    <a:lnTo>
                      <a:pt x="385" y="447"/>
                    </a:lnTo>
                    <a:lnTo>
                      <a:pt x="421" y="411"/>
                    </a:lnTo>
                    <a:lnTo>
                      <a:pt x="456" y="376"/>
                    </a:lnTo>
                    <a:lnTo>
                      <a:pt x="474" y="340"/>
                    </a:lnTo>
                    <a:lnTo>
                      <a:pt x="492" y="295"/>
                    </a:lnTo>
                    <a:lnTo>
                      <a:pt x="492" y="242"/>
                    </a:lnTo>
                    <a:lnTo>
                      <a:pt x="483" y="179"/>
                    </a:lnTo>
                    <a:lnTo>
                      <a:pt x="465" y="117"/>
                    </a:lnTo>
                    <a:lnTo>
                      <a:pt x="421" y="72"/>
                    </a:lnTo>
                    <a:lnTo>
                      <a:pt x="394" y="54"/>
                    </a:lnTo>
                    <a:lnTo>
                      <a:pt x="367" y="27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3" name="Google Shape;2093;p46"/>
              <p:cNvSpPr/>
              <p:nvPr/>
            </p:nvSpPr>
            <p:spPr>
              <a:xfrm>
                <a:off x="4187593" y="4555646"/>
                <a:ext cx="16218" cy="17653"/>
              </a:xfrm>
              <a:custGeom>
                <a:rect b="b" l="l" r="r" t="t"/>
                <a:pathLst>
                  <a:path extrusionOk="0" h="332" w="305">
                    <a:moveTo>
                      <a:pt x="152" y="1"/>
                    </a:moveTo>
                    <a:lnTo>
                      <a:pt x="81" y="10"/>
                    </a:lnTo>
                    <a:lnTo>
                      <a:pt x="0" y="99"/>
                    </a:lnTo>
                    <a:lnTo>
                      <a:pt x="0" y="224"/>
                    </a:lnTo>
                    <a:lnTo>
                      <a:pt x="81" y="313"/>
                    </a:lnTo>
                    <a:lnTo>
                      <a:pt x="152" y="331"/>
                    </a:lnTo>
                    <a:lnTo>
                      <a:pt x="224" y="313"/>
                    </a:lnTo>
                    <a:lnTo>
                      <a:pt x="304" y="224"/>
                    </a:lnTo>
                    <a:lnTo>
                      <a:pt x="304" y="99"/>
                    </a:lnTo>
                    <a:lnTo>
                      <a:pt x="224" y="10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94" name="Google Shape;2094;p46"/>
            <p:cNvGrpSpPr/>
            <p:nvPr/>
          </p:nvGrpSpPr>
          <p:grpSpPr>
            <a:xfrm>
              <a:off x="3158264" y="3563740"/>
              <a:ext cx="246939" cy="274005"/>
              <a:chOff x="4284476" y="3563740"/>
              <a:chExt cx="246939" cy="274005"/>
            </a:xfrm>
          </p:grpSpPr>
          <p:sp>
            <p:nvSpPr>
              <p:cNvPr id="2095" name="Google Shape;2095;p46"/>
              <p:cNvSpPr/>
              <p:nvPr/>
            </p:nvSpPr>
            <p:spPr>
              <a:xfrm>
                <a:off x="4378966" y="3698589"/>
                <a:ext cx="20471" cy="19993"/>
              </a:xfrm>
              <a:custGeom>
                <a:rect b="b" l="l" r="r" t="t"/>
                <a:pathLst>
                  <a:path extrusionOk="0" h="376" w="385">
                    <a:moveTo>
                      <a:pt x="170" y="0"/>
                    </a:moveTo>
                    <a:lnTo>
                      <a:pt x="107" y="9"/>
                    </a:lnTo>
                    <a:lnTo>
                      <a:pt x="27" y="72"/>
                    </a:lnTo>
                    <a:lnTo>
                      <a:pt x="0" y="179"/>
                    </a:lnTo>
                    <a:lnTo>
                      <a:pt x="36" y="286"/>
                    </a:lnTo>
                    <a:lnTo>
                      <a:pt x="81" y="331"/>
                    </a:lnTo>
                    <a:lnTo>
                      <a:pt x="90" y="340"/>
                    </a:lnTo>
                    <a:lnTo>
                      <a:pt x="107" y="349"/>
                    </a:lnTo>
                    <a:lnTo>
                      <a:pt x="152" y="375"/>
                    </a:lnTo>
                    <a:lnTo>
                      <a:pt x="232" y="375"/>
                    </a:lnTo>
                    <a:lnTo>
                      <a:pt x="331" y="313"/>
                    </a:lnTo>
                    <a:lnTo>
                      <a:pt x="384" y="152"/>
                    </a:lnTo>
                    <a:lnTo>
                      <a:pt x="331" y="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6" name="Google Shape;2096;p46"/>
              <p:cNvSpPr/>
              <p:nvPr/>
            </p:nvSpPr>
            <p:spPr>
              <a:xfrm>
                <a:off x="4327175" y="3726612"/>
                <a:ext cx="22864" cy="24725"/>
              </a:xfrm>
              <a:custGeom>
                <a:rect b="b" l="l" r="r" t="t"/>
                <a:pathLst>
                  <a:path extrusionOk="0" h="465" w="430">
                    <a:moveTo>
                      <a:pt x="224" y="0"/>
                    </a:moveTo>
                    <a:lnTo>
                      <a:pt x="206" y="9"/>
                    </a:lnTo>
                    <a:lnTo>
                      <a:pt x="179" y="9"/>
                    </a:lnTo>
                    <a:lnTo>
                      <a:pt x="144" y="18"/>
                    </a:lnTo>
                    <a:lnTo>
                      <a:pt x="117" y="45"/>
                    </a:lnTo>
                    <a:lnTo>
                      <a:pt x="81" y="63"/>
                    </a:lnTo>
                    <a:lnTo>
                      <a:pt x="63" y="98"/>
                    </a:lnTo>
                    <a:lnTo>
                      <a:pt x="46" y="116"/>
                    </a:lnTo>
                    <a:lnTo>
                      <a:pt x="28" y="143"/>
                    </a:lnTo>
                    <a:lnTo>
                      <a:pt x="1" y="188"/>
                    </a:lnTo>
                    <a:lnTo>
                      <a:pt x="1" y="250"/>
                    </a:lnTo>
                    <a:lnTo>
                      <a:pt x="1" y="259"/>
                    </a:lnTo>
                    <a:lnTo>
                      <a:pt x="1" y="286"/>
                    </a:lnTo>
                    <a:lnTo>
                      <a:pt x="1" y="313"/>
                    </a:lnTo>
                    <a:lnTo>
                      <a:pt x="19" y="357"/>
                    </a:lnTo>
                    <a:lnTo>
                      <a:pt x="46" y="384"/>
                    </a:lnTo>
                    <a:lnTo>
                      <a:pt x="54" y="411"/>
                    </a:lnTo>
                    <a:lnTo>
                      <a:pt x="81" y="420"/>
                    </a:lnTo>
                    <a:lnTo>
                      <a:pt x="108" y="447"/>
                    </a:lnTo>
                    <a:lnTo>
                      <a:pt x="153" y="456"/>
                    </a:lnTo>
                    <a:lnTo>
                      <a:pt x="179" y="465"/>
                    </a:lnTo>
                    <a:lnTo>
                      <a:pt x="206" y="465"/>
                    </a:lnTo>
                    <a:lnTo>
                      <a:pt x="260" y="456"/>
                    </a:lnTo>
                    <a:lnTo>
                      <a:pt x="304" y="447"/>
                    </a:lnTo>
                    <a:lnTo>
                      <a:pt x="331" y="420"/>
                    </a:lnTo>
                    <a:lnTo>
                      <a:pt x="367" y="402"/>
                    </a:lnTo>
                    <a:lnTo>
                      <a:pt x="385" y="366"/>
                    </a:lnTo>
                    <a:lnTo>
                      <a:pt x="394" y="357"/>
                    </a:lnTo>
                    <a:lnTo>
                      <a:pt x="429" y="277"/>
                    </a:lnTo>
                    <a:lnTo>
                      <a:pt x="415" y="204"/>
                    </a:lnTo>
                    <a:lnTo>
                      <a:pt x="421" y="188"/>
                    </a:lnTo>
                    <a:lnTo>
                      <a:pt x="412" y="170"/>
                    </a:lnTo>
                    <a:lnTo>
                      <a:pt x="412" y="143"/>
                    </a:lnTo>
                    <a:lnTo>
                      <a:pt x="403" y="107"/>
                    </a:lnTo>
                    <a:lnTo>
                      <a:pt x="376" y="81"/>
                    </a:lnTo>
                    <a:lnTo>
                      <a:pt x="358" y="54"/>
                    </a:lnTo>
                    <a:lnTo>
                      <a:pt x="340" y="45"/>
                    </a:lnTo>
                    <a:lnTo>
                      <a:pt x="313" y="18"/>
                    </a:lnTo>
                    <a:lnTo>
                      <a:pt x="278" y="9"/>
                    </a:lnTo>
                    <a:lnTo>
                      <a:pt x="251" y="9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7" name="Google Shape;2097;p46"/>
              <p:cNvSpPr/>
              <p:nvPr/>
            </p:nvSpPr>
            <p:spPr>
              <a:xfrm>
                <a:off x="4354240" y="3563740"/>
                <a:ext cx="20471" cy="21854"/>
              </a:xfrm>
              <a:custGeom>
                <a:rect b="b" l="l" r="r" t="t"/>
                <a:pathLst>
                  <a:path extrusionOk="0" h="411" w="385">
                    <a:moveTo>
                      <a:pt x="188" y="0"/>
                    </a:moveTo>
                    <a:lnTo>
                      <a:pt x="99" y="18"/>
                    </a:lnTo>
                    <a:lnTo>
                      <a:pt x="1" y="134"/>
                    </a:lnTo>
                    <a:lnTo>
                      <a:pt x="1" y="286"/>
                    </a:lnTo>
                    <a:lnTo>
                      <a:pt x="99" y="402"/>
                    </a:lnTo>
                    <a:lnTo>
                      <a:pt x="188" y="411"/>
                    </a:lnTo>
                    <a:lnTo>
                      <a:pt x="278" y="402"/>
                    </a:lnTo>
                    <a:lnTo>
                      <a:pt x="385" y="286"/>
                    </a:lnTo>
                    <a:lnTo>
                      <a:pt x="385" y="134"/>
                    </a:lnTo>
                    <a:lnTo>
                      <a:pt x="278" y="18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8" name="Google Shape;2098;p46"/>
              <p:cNvSpPr/>
              <p:nvPr/>
            </p:nvSpPr>
            <p:spPr>
              <a:xfrm>
                <a:off x="4449687" y="3572248"/>
                <a:ext cx="19514" cy="20950"/>
              </a:xfrm>
              <a:custGeom>
                <a:rect b="b" l="l" r="r" t="t"/>
                <a:pathLst>
                  <a:path extrusionOk="0" h="394" w="367">
                    <a:moveTo>
                      <a:pt x="179" y="1"/>
                    </a:moveTo>
                    <a:lnTo>
                      <a:pt x="90" y="10"/>
                    </a:lnTo>
                    <a:lnTo>
                      <a:pt x="1" y="126"/>
                    </a:lnTo>
                    <a:lnTo>
                      <a:pt x="1" y="269"/>
                    </a:lnTo>
                    <a:lnTo>
                      <a:pt x="90" y="385"/>
                    </a:lnTo>
                    <a:lnTo>
                      <a:pt x="179" y="394"/>
                    </a:lnTo>
                    <a:lnTo>
                      <a:pt x="269" y="385"/>
                    </a:lnTo>
                    <a:lnTo>
                      <a:pt x="367" y="269"/>
                    </a:lnTo>
                    <a:lnTo>
                      <a:pt x="367" y="126"/>
                    </a:lnTo>
                    <a:lnTo>
                      <a:pt x="269" y="1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9" name="Google Shape;2099;p46"/>
              <p:cNvSpPr/>
              <p:nvPr/>
            </p:nvSpPr>
            <p:spPr>
              <a:xfrm>
                <a:off x="4405553" y="3615478"/>
                <a:ext cx="16164" cy="17175"/>
              </a:xfrm>
              <a:custGeom>
                <a:rect b="b" l="l" r="r" t="t"/>
                <a:pathLst>
                  <a:path extrusionOk="0" h="323" w="304">
                    <a:moveTo>
                      <a:pt x="152" y="1"/>
                    </a:moveTo>
                    <a:lnTo>
                      <a:pt x="107" y="9"/>
                    </a:lnTo>
                    <a:lnTo>
                      <a:pt x="72" y="27"/>
                    </a:lnTo>
                    <a:lnTo>
                      <a:pt x="54" y="36"/>
                    </a:lnTo>
                    <a:lnTo>
                      <a:pt x="36" y="63"/>
                    </a:lnTo>
                    <a:lnTo>
                      <a:pt x="18" y="81"/>
                    </a:lnTo>
                    <a:lnTo>
                      <a:pt x="9" y="108"/>
                    </a:lnTo>
                    <a:lnTo>
                      <a:pt x="0" y="152"/>
                    </a:lnTo>
                    <a:lnTo>
                      <a:pt x="9" y="188"/>
                    </a:lnTo>
                    <a:lnTo>
                      <a:pt x="18" y="224"/>
                    </a:lnTo>
                    <a:lnTo>
                      <a:pt x="45" y="251"/>
                    </a:lnTo>
                    <a:lnTo>
                      <a:pt x="54" y="260"/>
                    </a:lnTo>
                    <a:lnTo>
                      <a:pt x="63" y="268"/>
                    </a:lnTo>
                    <a:lnTo>
                      <a:pt x="72" y="277"/>
                    </a:lnTo>
                    <a:lnTo>
                      <a:pt x="72" y="286"/>
                    </a:lnTo>
                    <a:lnTo>
                      <a:pt x="90" y="295"/>
                    </a:lnTo>
                    <a:lnTo>
                      <a:pt x="99" y="304"/>
                    </a:lnTo>
                    <a:lnTo>
                      <a:pt x="116" y="313"/>
                    </a:lnTo>
                    <a:lnTo>
                      <a:pt x="134" y="313"/>
                    </a:lnTo>
                    <a:lnTo>
                      <a:pt x="161" y="322"/>
                    </a:lnTo>
                    <a:lnTo>
                      <a:pt x="188" y="322"/>
                    </a:lnTo>
                    <a:lnTo>
                      <a:pt x="215" y="313"/>
                    </a:lnTo>
                    <a:lnTo>
                      <a:pt x="232" y="304"/>
                    </a:lnTo>
                    <a:lnTo>
                      <a:pt x="250" y="295"/>
                    </a:lnTo>
                    <a:lnTo>
                      <a:pt x="259" y="286"/>
                    </a:lnTo>
                    <a:lnTo>
                      <a:pt x="286" y="260"/>
                    </a:lnTo>
                    <a:lnTo>
                      <a:pt x="295" y="224"/>
                    </a:lnTo>
                    <a:lnTo>
                      <a:pt x="304" y="215"/>
                    </a:lnTo>
                    <a:lnTo>
                      <a:pt x="304" y="206"/>
                    </a:lnTo>
                    <a:lnTo>
                      <a:pt x="304" y="179"/>
                    </a:lnTo>
                    <a:lnTo>
                      <a:pt x="295" y="152"/>
                    </a:lnTo>
                    <a:lnTo>
                      <a:pt x="295" y="143"/>
                    </a:lnTo>
                    <a:lnTo>
                      <a:pt x="295" y="134"/>
                    </a:lnTo>
                    <a:lnTo>
                      <a:pt x="295" y="126"/>
                    </a:lnTo>
                    <a:lnTo>
                      <a:pt x="286" y="108"/>
                    </a:lnTo>
                    <a:lnTo>
                      <a:pt x="277" y="72"/>
                    </a:lnTo>
                    <a:lnTo>
                      <a:pt x="250" y="45"/>
                    </a:lnTo>
                    <a:lnTo>
                      <a:pt x="224" y="18"/>
                    </a:lnTo>
                    <a:lnTo>
                      <a:pt x="188" y="9"/>
                    </a:lnTo>
                    <a:lnTo>
                      <a:pt x="170" y="9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0" name="Google Shape;2100;p46"/>
              <p:cNvSpPr/>
              <p:nvPr/>
            </p:nvSpPr>
            <p:spPr>
              <a:xfrm>
                <a:off x="4475370" y="3723262"/>
                <a:ext cx="22332" cy="23821"/>
              </a:xfrm>
              <a:custGeom>
                <a:rect b="b" l="l" r="r" t="t"/>
                <a:pathLst>
                  <a:path extrusionOk="0" h="448" w="420">
                    <a:moveTo>
                      <a:pt x="214" y="36"/>
                    </a:moveTo>
                    <a:lnTo>
                      <a:pt x="228" y="45"/>
                    </a:lnTo>
                    <a:lnTo>
                      <a:pt x="214" y="45"/>
                    </a:lnTo>
                    <a:lnTo>
                      <a:pt x="214" y="36"/>
                    </a:lnTo>
                    <a:close/>
                    <a:moveTo>
                      <a:pt x="45" y="135"/>
                    </a:moveTo>
                    <a:lnTo>
                      <a:pt x="45" y="144"/>
                    </a:lnTo>
                    <a:lnTo>
                      <a:pt x="43" y="148"/>
                    </a:lnTo>
                    <a:lnTo>
                      <a:pt x="45" y="135"/>
                    </a:lnTo>
                    <a:close/>
                    <a:moveTo>
                      <a:pt x="152" y="1"/>
                    </a:moveTo>
                    <a:lnTo>
                      <a:pt x="116" y="18"/>
                    </a:lnTo>
                    <a:lnTo>
                      <a:pt x="98" y="27"/>
                    </a:lnTo>
                    <a:lnTo>
                      <a:pt x="80" y="36"/>
                    </a:lnTo>
                    <a:lnTo>
                      <a:pt x="54" y="63"/>
                    </a:lnTo>
                    <a:lnTo>
                      <a:pt x="27" y="90"/>
                    </a:lnTo>
                    <a:lnTo>
                      <a:pt x="18" y="117"/>
                    </a:lnTo>
                    <a:lnTo>
                      <a:pt x="9" y="135"/>
                    </a:lnTo>
                    <a:lnTo>
                      <a:pt x="0" y="179"/>
                    </a:lnTo>
                    <a:lnTo>
                      <a:pt x="9" y="233"/>
                    </a:lnTo>
                    <a:lnTo>
                      <a:pt x="18" y="260"/>
                    </a:lnTo>
                    <a:lnTo>
                      <a:pt x="18" y="269"/>
                    </a:lnTo>
                    <a:lnTo>
                      <a:pt x="27" y="295"/>
                    </a:lnTo>
                    <a:lnTo>
                      <a:pt x="36" y="331"/>
                    </a:lnTo>
                    <a:lnTo>
                      <a:pt x="63" y="358"/>
                    </a:lnTo>
                    <a:lnTo>
                      <a:pt x="71" y="385"/>
                    </a:lnTo>
                    <a:lnTo>
                      <a:pt x="98" y="394"/>
                    </a:lnTo>
                    <a:lnTo>
                      <a:pt x="116" y="411"/>
                    </a:lnTo>
                    <a:lnTo>
                      <a:pt x="129" y="416"/>
                    </a:lnTo>
                    <a:lnTo>
                      <a:pt x="129" y="416"/>
                    </a:lnTo>
                    <a:lnTo>
                      <a:pt x="143" y="429"/>
                    </a:lnTo>
                    <a:lnTo>
                      <a:pt x="170" y="438"/>
                    </a:lnTo>
                    <a:lnTo>
                      <a:pt x="188" y="447"/>
                    </a:lnTo>
                    <a:lnTo>
                      <a:pt x="268" y="447"/>
                    </a:lnTo>
                    <a:lnTo>
                      <a:pt x="304" y="438"/>
                    </a:lnTo>
                    <a:lnTo>
                      <a:pt x="321" y="429"/>
                    </a:lnTo>
                    <a:lnTo>
                      <a:pt x="339" y="411"/>
                    </a:lnTo>
                    <a:lnTo>
                      <a:pt x="357" y="402"/>
                    </a:lnTo>
                    <a:lnTo>
                      <a:pt x="375" y="385"/>
                    </a:lnTo>
                    <a:lnTo>
                      <a:pt x="384" y="367"/>
                    </a:lnTo>
                    <a:lnTo>
                      <a:pt x="393" y="340"/>
                    </a:lnTo>
                    <a:lnTo>
                      <a:pt x="411" y="313"/>
                    </a:lnTo>
                    <a:lnTo>
                      <a:pt x="411" y="295"/>
                    </a:lnTo>
                    <a:lnTo>
                      <a:pt x="411" y="269"/>
                    </a:lnTo>
                    <a:lnTo>
                      <a:pt x="420" y="224"/>
                    </a:lnTo>
                    <a:lnTo>
                      <a:pt x="411" y="188"/>
                    </a:lnTo>
                    <a:lnTo>
                      <a:pt x="384" y="144"/>
                    </a:lnTo>
                    <a:lnTo>
                      <a:pt x="375" y="117"/>
                    </a:lnTo>
                    <a:lnTo>
                      <a:pt x="357" y="99"/>
                    </a:lnTo>
                    <a:lnTo>
                      <a:pt x="330" y="72"/>
                    </a:lnTo>
                    <a:lnTo>
                      <a:pt x="330" y="72"/>
                    </a:lnTo>
                    <a:lnTo>
                      <a:pt x="321" y="63"/>
                    </a:lnTo>
                    <a:lnTo>
                      <a:pt x="295" y="36"/>
                    </a:lnTo>
                    <a:lnTo>
                      <a:pt x="268" y="18"/>
                    </a:lnTo>
                    <a:lnTo>
                      <a:pt x="232" y="10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1" name="Google Shape;2101;p46"/>
              <p:cNvSpPr/>
              <p:nvPr/>
            </p:nvSpPr>
            <p:spPr>
              <a:xfrm>
                <a:off x="4362322" y="3810627"/>
                <a:ext cx="23343" cy="27118"/>
              </a:xfrm>
              <a:custGeom>
                <a:rect b="b" l="l" r="r" t="t"/>
                <a:pathLst>
                  <a:path extrusionOk="0" h="510" w="439">
                    <a:moveTo>
                      <a:pt x="242" y="1"/>
                    </a:moveTo>
                    <a:lnTo>
                      <a:pt x="215" y="10"/>
                    </a:lnTo>
                    <a:lnTo>
                      <a:pt x="179" y="28"/>
                    </a:lnTo>
                    <a:lnTo>
                      <a:pt x="161" y="45"/>
                    </a:lnTo>
                    <a:lnTo>
                      <a:pt x="117" y="99"/>
                    </a:lnTo>
                    <a:lnTo>
                      <a:pt x="72" y="153"/>
                    </a:lnTo>
                    <a:lnTo>
                      <a:pt x="63" y="170"/>
                    </a:lnTo>
                    <a:lnTo>
                      <a:pt x="45" y="188"/>
                    </a:lnTo>
                    <a:lnTo>
                      <a:pt x="36" y="215"/>
                    </a:lnTo>
                    <a:lnTo>
                      <a:pt x="27" y="233"/>
                    </a:lnTo>
                    <a:lnTo>
                      <a:pt x="10" y="269"/>
                    </a:lnTo>
                    <a:lnTo>
                      <a:pt x="1" y="304"/>
                    </a:lnTo>
                    <a:lnTo>
                      <a:pt x="1" y="340"/>
                    </a:lnTo>
                    <a:lnTo>
                      <a:pt x="1" y="376"/>
                    </a:lnTo>
                    <a:lnTo>
                      <a:pt x="19" y="412"/>
                    </a:lnTo>
                    <a:lnTo>
                      <a:pt x="36" y="438"/>
                    </a:lnTo>
                    <a:lnTo>
                      <a:pt x="63" y="465"/>
                    </a:lnTo>
                    <a:lnTo>
                      <a:pt x="90" y="483"/>
                    </a:lnTo>
                    <a:lnTo>
                      <a:pt x="108" y="492"/>
                    </a:lnTo>
                    <a:lnTo>
                      <a:pt x="135" y="501"/>
                    </a:lnTo>
                    <a:lnTo>
                      <a:pt x="179" y="510"/>
                    </a:lnTo>
                    <a:lnTo>
                      <a:pt x="233" y="501"/>
                    </a:lnTo>
                    <a:lnTo>
                      <a:pt x="251" y="492"/>
                    </a:lnTo>
                    <a:lnTo>
                      <a:pt x="278" y="483"/>
                    </a:lnTo>
                    <a:lnTo>
                      <a:pt x="313" y="456"/>
                    </a:lnTo>
                    <a:lnTo>
                      <a:pt x="340" y="420"/>
                    </a:lnTo>
                    <a:lnTo>
                      <a:pt x="349" y="412"/>
                    </a:lnTo>
                    <a:lnTo>
                      <a:pt x="358" y="403"/>
                    </a:lnTo>
                    <a:lnTo>
                      <a:pt x="376" y="367"/>
                    </a:lnTo>
                    <a:lnTo>
                      <a:pt x="385" y="340"/>
                    </a:lnTo>
                    <a:lnTo>
                      <a:pt x="394" y="313"/>
                    </a:lnTo>
                    <a:lnTo>
                      <a:pt x="403" y="295"/>
                    </a:lnTo>
                    <a:lnTo>
                      <a:pt x="420" y="251"/>
                    </a:lnTo>
                    <a:lnTo>
                      <a:pt x="429" y="206"/>
                    </a:lnTo>
                    <a:lnTo>
                      <a:pt x="438" y="188"/>
                    </a:lnTo>
                    <a:lnTo>
                      <a:pt x="438" y="161"/>
                    </a:lnTo>
                    <a:lnTo>
                      <a:pt x="438" y="135"/>
                    </a:lnTo>
                    <a:lnTo>
                      <a:pt x="429" y="99"/>
                    </a:lnTo>
                    <a:lnTo>
                      <a:pt x="420" y="81"/>
                    </a:lnTo>
                    <a:lnTo>
                      <a:pt x="403" y="63"/>
                    </a:lnTo>
                    <a:lnTo>
                      <a:pt x="385" y="36"/>
                    </a:lnTo>
                    <a:lnTo>
                      <a:pt x="358" y="19"/>
                    </a:lnTo>
                    <a:lnTo>
                      <a:pt x="340" y="10"/>
                    </a:lnTo>
                    <a:lnTo>
                      <a:pt x="322" y="10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2" name="Google Shape;2102;p46"/>
              <p:cNvSpPr/>
              <p:nvPr/>
            </p:nvSpPr>
            <p:spPr>
              <a:xfrm>
                <a:off x="4513336" y="3620689"/>
                <a:ext cx="18079" cy="19514"/>
              </a:xfrm>
              <a:custGeom>
                <a:rect b="b" l="l" r="r" t="t"/>
                <a:pathLst>
                  <a:path extrusionOk="0" h="367" w="340">
                    <a:moveTo>
                      <a:pt x="179" y="1"/>
                    </a:moveTo>
                    <a:lnTo>
                      <a:pt x="161" y="10"/>
                    </a:lnTo>
                    <a:lnTo>
                      <a:pt x="134" y="10"/>
                    </a:lnTo>
                    <a:lnTo>
                      <a:pt x="108" y="19"/>
                    </a:lnTo>
                    <a:lnTo>
                      <a:pt x="81" y="36"/>
                    </a:lnTo>
                    <a:lnTo>
                      <a:pt x="54" y="54"/>
                    </a:lnTo>
                    <a:lnTo>
                      <a:pt x="36" y="81"/>
                    </a:lnTo>
                    <a:lnTo>
                      <a:pt x="27" y="99"/>
                    </a:lnTo>
                    <a:lnTo>
                      <a:pt x="18" y="108"/>
                    </a:lnTo>
                    <a:lnTo>
                      <a:pt x="0" y="153"/>
                    </a:lnTo>
                    <a:lnTo>
                      <a:pt x="0" y="197"/>
                    </a:lnTo>
                    <a:lnTo>
                      <a:pt x="0" y="242"/>
                    </a:lnTo>
                    <a:lnTo>
                      <a:pt x="18" y="287"/>
                    </a:lnTo>
                    <a:lnTo>
                      <a:pt x="36" y="304"/>
                    </a:lnTo>
                    <a:lnTo>
                      <a:pt x="45" y="322"/>
                    </a:lnTo>
                    <a:lnTo>
                      <a:pt x="81" y="349"/>
                    </a:lnTo>
                    <a:lnTo>
                      <a:pt x="125" y="367"/>
                    </a:lnTo>
                    <a:lnTo>
                      <a:pt x="188" y="367"/>
                    </a:lnTo>
                    <a:lnTo>
                      <a:pt x="224" y="358"/>
                    </a:lnTo>
                    <a:lnTo>
                      <a:pt x="259" y="349"/>
                    </a:lnTo>
                    <a:lnTo>
                      <a:pt x="295" y="322"/>
                    </a:lnTo>
                    <a:lnTo>
                      <a:pt x="340" y="242"/>
                    </a:lnTo>
                    <a:lnTo>
                      <a:pt x="340" y="197"/>
                    </a:lnTo>
                    <a:lnTo>
                      <a:pt x="340" y="179"/>
                    </a:lnTo>
                    <a:lnTo>
                      <a:pt x="340" y="162"/>
                    </a:lnTo>
                    <a:lnTo>
                      <a:pt x="340" y="144"/>
                    </a:lnTo>
                    <a:lnTo>
                      <a:pt x="331" y="126"/>
                    </a:lnTo>
                    <a:lnTo>
                      <a:pt x="322" y="90"/>
                    </a:lnTo>
                    <a:lnTo>
                      <a:pt x="304" y="72"/>
                    </a:lnTo>
                    <a:lnTo>
                      <a:pt x="295" y="54"/>
                    </a:lnTo>
                    <a:lnTo>
                      <a:pt x="277" y="36"/>
                    </a:lnTo>
                    <a:lnTo>
                      <a:pt x="250" y="19"/>
                    </a:lnTo>
                    <a:lnTo>
                      <a:pt x="224" y="10"/>
                    </a:lnTo>
                    <a:lnTo>
                      <a:pt x="197" y="1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3" name="Google Shape;2103;p46"/>
              <p:cNvSpPr/>
              <p:nvPr/>
            </p:nvSpPr>
            <p:spPr>
              <a:xfrm>
                <a:off x="4284476" y="3780264"/>
                <a:ext cx="26161" cy="26161"/>
              </a:xfrm>
              <a:custGeom>
                <a:rect b="b" l="l" r="r" t="t"/>
                <a:pathLst>
                  <a:path extrusionOk="0" h="492" w="492">
                    <a:moveTo>
                      <a:pt x="250" y="0"/>
                    </a:moveTo>
                    <a:lnTo>
                      <a:pt x="197" y="9"/>
                    </a:lnTo>
                    <a:lnTo>
                      <a:pt x="152" y="27"/>
                    </a:lnTo>
                    <a:lnTo>
                      <a:pt x="107" y="45"/>
                    </a:lnTo>
                    <a:lnTo>
                      <a:pt x="72" y="72"/>
                    </a:lnTo>
                    <a:lnTo>
                      <a:pt x="45" y="107"/>
                    </a:lnTo>
                    <a:lnTo>
                      <a:pt x="27" y="152"/>
                    </a:lnTo>
                    <a:lnTo>
                      <a:pt x="9" y="197"/>
                    </a:lnTo>
                    <a:lnTo>
                      <a:pt x="0" y="250"/>
                    </a:lnTo>
                    <a:lnTo>
                      <a:pt x="9" y="277"/>
                    </a:lnTo>
                    <a:lnTo>
                      <a:pt x="9" y="313"/>
                    </a:lnTo>
                    <a:lnTo>
                      <a:pt x="36" y="375"/>
                    </a:lnTo>
                    <a:lnTo>
                      <a:pt x="72" y="420"/>
                    </a:lnTo>
                    <a:lnTo>
                      <a:pt x="98" y="438"/>
                    </a:lnTo>
                    <a:lnTo>
                      <a:pt x="125" y="456"/>
                    </a:lnTo>
                    <a:lnTo>
                      <a:pt x="179" y="482"/>
                    </a:lnTo>
                    <a:lnTo>
                      <a:pt x="250" y="491"/>
                    </a:lnTo>
                    <a:lnTo>
                      <a:pt x="295" y="491"/>
                    </a:lnTo>
                    <a:lnTo>
                      <a:pt x="340" y="474"/>
                    </a:lnTo>
                    <a:lnTo>
                      <a:pt x="384" y="456"/>
                    </a:lnTo>
                    <a:lnTo>
                      <a:pt x="420" y="420"/>
                    </a:lnTo>
                    <a:lnTo>
                      <a:pt x="447" y="384"/>
                    </a:lnTo>
                    <a:lnTo>
                      <a:pt x="465" y="340"/>
                    </a:lnTo>
                    <a:lnTo>
                      <a:pt x="491" y="295"/>
                    </a:lnTo>
                    <a:lnTo>
                      <a:pt x="491" y="250"/>
                    </a:lnTo>
                    <a:lnTo>
                      <a:pt x="482" y="215"/>
                    </a:lnTo>
                    <a:lnTo>
                      <a:pt x="482" y="179"/>
                    </a:lnTo>
                    <a:lnTo>
                      <a:pt x="456" y="125"/>
                    </a:lnTo>
                    <a:lnTo>
                      <a:pt x="420" y="72"/>
                    </a:lnTo>
                    <a:lnTo>
                      <a:pt x="393" y="54"/>
                    </a:lnTo>
                    <a:lnTo>
                      <a:pt x="366" y="36"/>
                    </a:lnTo>
                    <a:lnTo>
                      <a:pt x="313" y="9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4" name="Google Shape;2104;p46"/>
              <p:cNvSpPr/>
              <p:nvPr/>
            </p:nvSpPr>
            <p:spPr>
              <a:xfrm>
                <a:off x="4288251" y="3653019"/>
                <a:ext cx="16218" cy="17600"/>
              </a:xfrm>
              <a:custGeom>
                <a:rect b="b" l="l" r="r" t="t"/>
                <a:pathLst>
                  <a:path extrusionOk="0" h="331" w="305">
                    <a:moveTo>
                      <a:pt x="152" y="0"/>
                    </a:moveTo>
                    <a:lnTo>
                      <a:pt x="81" y="9"/>
                    </a:lnTo>
                    <a:lnTo>
                      <a:pt x="1" y="107"/>
                    </a:lnTo>
                    <a:lnTo>
                      <a:pt x="1" y="223"/>
                    </a:lnTo>
                    <a:lnTo>
                      <a:pt x="81" y="321"/>
                    </a:lnTo>
                    <a:lnTo>
                      <a:pt x="152" y="330"/>
                    </a:lnTo>
                    <a:lnTo>
                      <a:pt x="224" y="321"/>
                    </a:lnTo>
                    <a:lnTo>
                      <a:pt x="304" y="223"/>
                    </a:lnTo>
                    <a:lnTo>
                      <a:pt x="304" y="107"/>
                    </a:lnTo>
                    <a:lnTo>
                      <a:pt x="224" y="9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05" name="Google Shape;2105;p46"/>
            <p:cNvGrpSpPr/>
            <p:nvPr/>
          </p:nvGrpSpPr>
          <p:grpSpPr>
            <a:xfrm>
              <a:off x="2110050" y="3209974"/>
              <a:ext cx="357593" cy="208494"/>
              <a:chOff x="3160063" y="3209974"/>
              <a:chExt cx="357593" cy="208494"/>
            </a:xfrm>
          </p:grpSpPr>
          <p:sp>
            <p:nvSpPr>
              <p:cNvPr id="2106" name="Google Shape;2106;p46"/>
              <p:cNvSpPr/>
              <p:nvPr/>
            </p:nvSpPr>
            <p:spPr>
              <a:xfrm>
                <a:off x="3354732" y="3253151"/>
                <a:ext cx="20950" cy="18610"/>
              </a:xfrm>
              <a:custGeom>
                <a:rect b="b" l="l" r="r" t="t"/>
                <a:pathLst>
                  <a:path extrusionOk="0" h="350" w="394">
                    <a:moveTo>
                      <a:pt x="134" y="1"/>
                    </a:moveTo>
                    <a:lnTo>
                      <a:pt x="54" y="46"/>
                    </a:lnTo>
                    <a:lnTo>
                      <a:pt x="27" y="81"/>
                    </a:lnTo>
                    <a:lnTo>
                      <a:pt x="0" y="126"/>
                    </a:lnTo>
                    <a:lnTo>
                      <a:pt x="0" y="224"/>
                    </a:lnTo>
                    <a:lnTo>
                      <a:pt x="27" y="269"/>
                    </a:lnTo>
                    <a:lnTo>
                      <a:pt x="54" y="305"/>
                    </a:lnTo>
                    <a:lnTo>
                      <a:pt x="134" y="349"/>
                    </a:lnTo>
                    <a:lnTo>
                      <a:pt x="286" y="349"/>
                    </a:lnTo>
                    <a:lnTo>
                      <a:pt x="322" y="331"/>
                    </a:lnTo>
                    <a:lnTo>
                      <a:pt x="349" y="314"/>
                    </a:lnTo>
                    <a:lnTo>
                      <a:pt x="366" y="278"/>
                    </a:lnTo>
                    <a:lnTo>
                      <a:pt x="393" y="206"/>
                    </a:lnTo>
                    <a:lnTo>
                      <a:pt x="366" y="135"/>
                    </a:lnTo>
                    <a:lnTo>
                      <a:pt x="357" y="126"/>
                    </a:lnTo>
                    <a:lnTo>
                      <a:pt x="349" y="108"/>
                    </a:lnTo>
                    <a:lnTo>
                      <a:pt x="340" y="99"/>
                    </a:lnTo>
                    <a:lnTo>
                      <a:pt x="331" y="81"/>
                    </a:lnTo>
                    <a:lnTo>
                      <a:pt x="304" y="46"/>
                    </a:lnTo>
                    <a:lnTo>
                      <a:pt x="268" y="19"/>
                    </a:lnTo>
                    <a:lnTo>
                      <a:pt x="2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7" name="Google Shape;2107;p46"/>
              <p:cNvSpPr/>
              <p:nvPr/>
            </p:nvSpPr>
            <p:spPr>
              <a:xfrm>
                <a:off x="3451136" y="3308718"/>
                <a:ext cx="21854" cy="19036"/>
              </a:xfrm>
              <a:custGeom>
                <a:rect b="b" l="l" r="r" t="t"/>
                <a:pathLst>
                  <a:path extrusionOk="0" h="358" w="411">
                    <a:moveTo>
                      <a:pt x="179" y="1"/>
                    </a:moveTo>
                    <a:lnTo>
                      <a:pt x="143" y="10"/>
                    </a:lnTo>
                    <a:lnTo>
                      <a:pt x="134" y="19"/>
                    </a:lnTo>
                    <a:lnTo>
                      <a:pt x="125" y="28"/>
                    </a:lnTo>
                    <a:lnTo>
                      <a:pt x="107" y="39"/>
                    </a:lnTo>
                    <a:lnTo>
                      <a:pt x="116" y="28"/>
                    </a:lnTo>
                    <a:lnTo>
                      <a:pt x="107" y="37"/>
                    </a:lnTo>
                    <a:lnTo>
                      <a:pt x="98" y="45"/>
                    </a:lnTo>
                    <a:lnTo>
                      <a:pt x="89" y="45"/>
                    </a:lnTo>
                    <a:lnTo>
                      <a:pt x="54" y="63"/>
                    </a:lnTo>
                    <a:lnTo>
                      <a:pt x="36" y="90"/>
                    </a:lnTo>
                    <a:lnTo>
                      <a:pt x="27" y="99"/>
                    </a:lnTo>
                    <a:lnTo>
                      <a:pt x="27" y="108"/>
                    </a:lnTo>
                    <a:lnTo>
                      <a:pt x="9" y="135"/>
                    </a:lnTo>
                    <a:lnTo>
                      <a:pt x="9" y="170"/>
                    </a:lnTo>
                    <a:lnTo>
                      <a:pt x="0" y="206"/>
                    </a:lnTo>
                    <a:lnTo>
                      <a:pt x="9" y="233"/>
                    </a:lnTo>
                    <a:lnTo>
                      <a:pt x="18" y="251"/>
                    </a:lnTo>
                    <a:lnTo>
                      <a:pt x="27" y="278"/>
                    </a:lnTo>
                    <a:lnTo>
                      <a:pt x="54" y="313"/>
                    </a:lnTo>
                    <a:lnTo>
                      <a:pt x="80" y="331"/>
                    </a:lnTo>
                    <a:lnTo>
                      <a:pt x="98" y="340"/>
                    </a:lnTo>
                    <a:lnTo>
                      <a:pt x="107" y="340"/>
                    </a:lnTo>
                    <a:lnTo>
                      <a:pt x="125" y="349"/>
                    </a:lnTo>
                    <a:lnTo>
                      <a:pt x="143" y="358"/>
                    </a:lnTo>
                    <a:lnTo>
                      <a:pt x="179" y="358"/>
                    </a:lnTo>
                    <a:lnTo>
                      <a:pt x="214" y="349"/>
                    </a:lnTo>
                    <a:lnTo>
                      <a:pt x="250" y="349"/>
                    </a:lnTo>
                    <a:lnTo>
                      <a:pt x="286" y="340"/>
                    </a:lnTo>
                    <a:lnTo>
                      <a:pt x="313" y="322"/>
                    </a:lnTo>
                    <a:lnTo>
                      <a:pt x="339" y="304"/>
                    </a:lnTo>
                    <a:lnTo>
                      <a:pt x="339" y="295"/>
                    </a:lnTo>
                    <a:lnTo>
                      <a:pt x="348" y="295"/>
                    </a:lnTo>
                    <a:lnTo>
                      <a:pt x="357" y="287"/>
                    </a:lnTo>
                    <a:lnTo>
                      <a:pt x="375" y="269"/>
                    </a:lnTo>
                    <a:lnTo>
                      <a:pt x="384" y="251"/>
                    </a:lnTo>
                    <a:lnTo>
                      <a:pt x="393" y="233"/>
                    </a:lnTo>
                    <a:lnTo>
                      <a:pt x="402" y="206"/>
                    </a:lnTo>
                    <a:lnTo>
                      <a:pt x="411" y="188"/>
                    </a:lnTo>
                    <a:lnTo>
                      <a:pt x="411" y="162"/>
                    </a:lnTo>
                    <a:lnTo>
                      <a:pt x="402" y="117"/>
                    </a:lnTo>
                    <a:lnTo>
                      <a:pt x="393" y="90"/>
                    </a:lnTo>
                    <a:lnTo>
                      <a:pt x="375" y="63"/>
                    </a:lnTo>
                    <a:lnTo>
                      <a:pt x="357" y="45"/>
                    </a:lnTo>
                    <a:lnTo>
                      <a:pt x="330" y="19"/>
                    </a:ln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8" name="Google Shape;2108;p46"/>
              <p:cNvSpPr/>
              <p:nvPr/>
            </p:nvSpPr>
            <p:spPr>
              <a:xfrm>
                <a:off x="3334792" y="3397518"/>
                <a:ext cx="19036" cy="20950"/>
              </a:xfrm>
              <a:custGeom>
                <a:rect b="b" l="l" r="r" t="t"/>
                <a:pathLst>
                  <a:path extrusionOk="0" h="394" w="358">
                    <a:moveTo>
                      <a:pt x="179" y="1"/>
                    </a:moveTo>
                    <a:lnTo>
                      <a:pt x="90" y="19"/>
                    </a:lnTo>
                    <a:lnTo>
                      <a:pt x="0" y="126"/>
                    </a:lnTo>
                    <a:lnTo>
                      <a:pt x="0" y="269"/>
                    </a:lnTo>
                    <a:lnTo>
                      <a:pt x="90" y="376"/>
                    </a:lnTo>
                    <a:lnTo>
                      <a:pt x="179" y="394"/>
                    </a:lnTo>
                    <a:lnTo>
                      <a:pt x="268" y="376"/>
                    </a:lnTo>
                    <a:lnTo>
                      <a:pt x="357" y="269"/>
                    </a:lnTo>
                    <a:lnTo>
                      <a:pt x="357" y="126"/>
                    </a:lnTo>
                    <a:lnTo>
                      <a:pt x="268" y="1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9" name="Google Shape;2109;p46"/>
              <p:cNvSpPr/>
              <p:nvPr/>
            </p:nvSpPr>
            <p:spPr>
              <a:xfrm>
                <a:off x="3354732" y="3312546"/>
                <a:ext cx="23290" cy="19036"/>
              </a:xfrm>
              <a:custGeom>
                <a:rect b="b" l="l" r="r" t="t"/>
                <a:pathLst>
                  <a:path extrusionOk="0" h="358" w="438">
                    <a:moveTo>
                      <a:pt x="188" y="9"/>
                    </a:moveTo>
                    <a:lnTo>
                      <a:pt x="165" y="18"/>
                    </a:lnTo>
                    <a:lnTo>
                      <a:pt x="170" y="18"/>
                    </a:lnTo>
                    <a:lnTo>
                      <a:pt x="188" y="9"/>
                    </a:lnTo>
                    <a:close/>
                    <a:moveTo>
                      <a:pt x="165" y="340"/>
                    </a:moveTo>
                    <a:lnTo>
                      <a:pt x="188" y="349"/>
                    </a:lnTo>
                    <a:lnTo>
                      <a:pt x="170" y="340"/>
                    </a:lnTo>
                    <a:close/>
                    <a:moveTo>
                      <a:pt x="241" y="0"/>
                    </a:moveTo>
                    <a:lnTo>
                      <a:pt x="197" y="9"/>
                    </a:lnTo>
                    <a:lnTo>
                      <a:pt x="152" y="27"/>
                    </a:lnTo>
                    <a:lnTo>
                      <a:pt x="143" y="27"/>
                    </a:lnTo>
                    <a:lnTo>
                      <a:pt x="165" y="18"/>
                    </a:lnTo>
                    <a:lnTo>
                      <a:pt x="134" y="18"/>
                    </a:lnTo>
                    <a:lnTo>
                      <a:pt x="107" y="27"/>
                    </a:lnTo>
                    <a:lnTo>
                      <a:pt x="81" y="45"/>
                    </a:lnTo>
                    <a:lnTo>
                      <a:pt x="45" y="63"/>
                    </a:lnTo>
                    <a:lnTo>
                      <a:pt x="9" y="134"/>
                    </a:lnTo>
                    <a:lnTo>
                      <a:pt x="0" y="179"/>
                    </a:lnTo>
                    <a:lnTo>
                      <a:pt x="9" y="223"/>
                    </a:lnTo>
                    <a:lnTo>
                      <a:pt x="45" y="295"/>
                    </a:lnTo>
                    <a:lnTo>
                      <a:pt x="81" y="313"/>
                    </a:lnTo>
                    <a:lnTo>
                      <a:pt x="107" y="331"/>
                    </a:lnTo>
                    <a:lnTo>
                      <a:pt x="134" y="331"/>
                    </a:lnTo>
                    <a:lnTo>
                      <a:pt x="143" y="340"/>
                    </a:lnTo>
                    <a:lnTo>
                      <a:pt x="165" y="340"/>
                    </a:lnTo>
                    <a:lnTo>
                      <a:pt x="143" y="331"/>
                    </a:lnTo>
                    <a:lnTo>
                      <a:pt x="152" y="331"/>
                    </a:lnTo>
                    <a:lnTo>
                      <a:pt x="197" y="349"/>
                    </a:lnTo>
                    <a:lnTo>
                      <a:pt x="241" y="357"/>
                    </a:lnTo>
                    <a:lnTo>
                      <a:pt x="250" y="357"/>
                    </a:lnTo>
                    <a:lnTo>
                      <a:pt x="268" y="349"/>
                    </a:lnTo>
                    <a:lnTo>
                      <a:pt x="304" y="349"/>
                    </a:lnTo>
                    <a:lnTo>
                      <a:pt x="331" y="340"/>
                    </a:lnTo>
                    <a:lnTo>
                      <a:pt x="349" y="331"/>
                    </a:lnTo>
                    <a:lnTo>
                      <a:pt x="375" y="313"/>
                    </a:lnTo>
                    <a:lnTo>
                      <a:pt x="402" y="286"/>
                    </a:lnTo>
                    <a:lnTo>
                      <a:pt x="411" y="268"/>
                    </a:lnTo>
                    <a:lnTo>
                      <a:pt x="420" y="241"/>
                    </a:lnTo>
                    <a:lnTo>
                      <a:pt x="438" y="215"/>
                    </a:lnTo>
                    <a:lnTo>
                      <a:pt x="438" y="179"/>
                    </a:lnTo>
                    <a:lnTo>
                      <a:pt x="429" y="152"/>
                    </a:lnTo>
                    <a:lnTo>
                      <a:pt x="429" y="134"/>
                    </a:lnTo>
                    <a:lnTo>
                      <a:pt x="420" y="107"/>
                    </a:lnTo>
                    <a:lnTo>
                      <a:pt x="411" y="90"/>
                    </a:lnTo>
                    <a:lnTo>
                      <a:pt x="393" y="63"/>
                    </a:lnTo>
                    <a:lnTo>
                      <a:pt x="366" y="45"/>
                    </a:lnTo>
                    <a:lnTo>
                      <a:pt x="340" y="18"/>
                    </a:lnTo>
                    <a:lnTo>
                      <a:pt x="304" y="9"/>
                    </a:lnTo>
                    <a:lnTo>
                      <a:pt x="286" y="9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0" name="Google Shape;2110;p46"/>
              <p:cNvSpPr/>
              <p:nvPr/>
            </p:nvSpPr>
            <p:spPr>
              <a:xfrm>
                <a:off x="3243599" y="3307335"/>
                <a:ext cx="16218" cy="16164"/>
              </a:xfrm>
              <a:custGeom>
                <a:rect b="b" l="l" r="r" t="t"/>
                <a:pathLst>
                  <a:path extrusionOk="0" h="304" w="305">
                    <a:moveTo>
                      <a:pt x="144" y="0"/>
                    </a:moveTo>
                    <a:lnTo>
                      <a:pt x="108" y="9"/>
                    </a:lnTo>
                    <a:lnTo>
                      <a:pt x="72" y="18"/>
                    </a:lnTo>
                    <a:lnTo>
                      <a:pt x="54" y="36"/>
                    </a:lnTo>
                    <a:lnTo>
                      <a:pt x="36" y="63"/>
                    </a:lnTo>
                    <a:lnTo>
                      <a:pt x="19" y="80"/>
                    </a:lnTo>
                    <a:lnTo>
                      <a:pt x="10" y="107"/>
                    </a:lnTo>
                    <a:lnTo>
                      <a:pt x="1" y="134"/>
                    </a:lnTo>
                    <a:lnTo>
                      <a:pt x="1" y="152"/>
                    </a:lnTo>
                    <a:lnTo>
                      <a:pt x="1" y="179"/>
                    </a:lnTo>
                    <a:lnTo>
                      <a:pt x="19" y="214"/>
                    </a:lnTo>
                    <a:lnTo>
                      <a:pt x="27" y="241"/>
                    </a:lnTo>
                    <a:lnTo>
                      <a:pt x="45" y="259"/>
                    </a:lnTo>
                    <a:lnTo>
                      <a:pt x="63" y="268"/>
                    </a:lnTo>
                    <a:lnTo>
                      <a:pt x="72" y="286"/>
                    </a:lnTo>
                    <a:lnTo>
                      <a:pt x="99" y="295"/>
                    </a:lnTo>
                    <a:lnTo>
                      <a:pt x="135" y="304"/>
                    </a:lnTo>
                    <a:lnTo>
                      <a:pt x="161" y="304"/>
                    </a:lnTo>
                    <a:lnTo>
                      <a:pt x="188" y="295"/>
                    </a:lnTo>
                    <a:lnTo>
                      <a:pt x="215" y="286"/>
                    </a:lnTo>
                    <a:lnTo>
                      <a:pt x="233" y="286"/>
                    </a:lnTo>
                    <a:lnTo>
                      <a:pt x="260" y="259"/>
                    </a:lnTo>
                    <a:lnTo>
                      <a:pt x="286" y="232"/>
                    </a:lnTo>
                    <a:lnTo>
                      <a:pt x="286" y="223"/>
                    </a:lnTo>
                    <a:lnTo>
                      <a:pt x="286" y="214"/>
                    </a:lnTo>
                    <a:lnTo>
                      <a:pt x="295" y="205"/>
                    </a:lnTo>
                    <a:lnTo>
                      <a:pt x="304" y="188"/>
                    </a:lnTo>
                    <a:lnTo>
                      <a:pt x="304" y="161"/>
                    </a:lnTo>
                    <a:lnTo>
                      <a:pt x="304" y="134"/>
                    </a:lnTo>
                    <a:lnTo>
                      <a:pt x="304" y="107"/>
                    </a:lnTo>
                    <a:lnTo>
                      <a:pt x="286" y="89"/>
                    </a:lnTo>
                    <a:lnTo>
                      <a:pt x="286" y="80"/>
                    </a:lnTo>
                    <a:lnTo>
                      <a:pt x="278" y="63"/>
                    </a:lnTo>
                    <a:lnTo>
                      <a:pt x="260" y="45"/>
                    </a:lnTo>
                    <a:lnTo>
                      <a:pt x="242" y="36"/>
                    </a:lnTo>
                    <a:lnTo>
                      <a:pt x="233" y="18"/>
                    </a:lnTo>
                    <a:lnTo>
                      <a:pt x="206" y="9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1" name="Google Shape;2111;p46"/>
              <p:cNvSpPr/>
              <p:nvPr/>
            </p:nvSpPr>
            <p:spPr>
              <a:xfrm>
                <a:off x="3418328" y="3215185"/>
                <a:ext cx="19567" cy="17600"/>
              </a:xfrm>
              <a:custGeom>
                <a:rect b="b" l="l" r="r" t="t"/>
                <a:pathLst>
                  <a:path extrusionOk="0" h="331" w="368">
                    <a:moveTo>
                      <a:pt x="215" y="1"/>
                    </a:moveTo>
                    <a:lnTo>
                      <a:pt x="188" y="10"/>
                    </a:lnTo>
                    <a:lnTo>
                      <a:pt x="153" y="18"/>
                    </a:lnTo>
                    <a:lnTo>
                      <a:pt x="126" y="45"/>
                    </a:lnTo>
                    <a:lnTo>
                      <a:pt x="81" y="90"/>
                    </a:lnTo>
                    <a:lnTo>
                      <a:pt x="37" y="126"/>
                    </a:lnTo>
                    <a:lnTo>
                      <a:pt x="28" y="135"/>
                    </a:lnTo>
                    <a:lnTo>
                      <a:pt x="28" y="143"/>
                    </a:lnTo>
                    <a:lnTo>
                      <a:pt x="19" y="152"/>
                    </a:lnTo>
                    <a:lnTo>
                      <a:pt x="10" y="170"/>
                    </a:lnTo>
                    <a:lnTo>
                      <a:pt x="1" y="179"/>
                    </a:lnTo>
                    <a:lnTo>
                      <a:pt x="1" y="188"/>
                    </a:lnTo>
                    <a:lnTo>
                      <a:pt x="1" y="197"/>
                    </a:lnTo>
                    <a:lnTo>
                      <a:pt x="1" y="215"/>
                    </a:lnTo>
                    <a:lnTo>
                      <a:pt x="1" y="233"/>
                    </a:lnTo>
                    <a:lnTo>
                      <a:pt x="1" y="242"/>
                    </a:lnTo>
                    <a:lnTo>
                      <a:pt x="10" y="251"/>
                    </a:lnTo>
                    <a:lnTo>
                      <a:pt x="10" y="268"/>
                    </a:lnTo>
                    <a:lnTo>
                      <a:pt x="28" y="286"/>
                    </a:lnTo>
                    <a:lnTo>
                      <a:pt x="28" y="295"/>
                    </a:lnTo>
                    <a:lnTo>
                      <a:pt x="46" y="304"/>
                    </a:lnTo>
                    <a:lnTo>
                      <a:pt x="54" y="313"/>
                    </a:lnTo>
                    <a:lnTo>
                      <a:pt x="63" y="322"/>
                    </a:lnTo>
                    <a:lnTo>
                      <a:pt x="72" y="322"/>
                    </a:lnTo>
                    <a:lnTo>
                      <a:pt x="90" y="331"/>
                    </a:lnTo>
                    <a:lnTo>
                      <a:pt x="135" y="331"/>
                    </a:lnTo>
                    <a:lnTo>
                      <a:pt x="162" y="322"/>
                    </a:lnTo>
                    <a:lnTo>
                      <a:pt x="180" y="313"/>
                    </a:lnTo>
                    <a:lnTo>
                      <a:pt x="188" y="313"/>
                    </a:lnTo>
                    <a:lnTo>
                      <a:pt x="197" y="304"/>
                    </a:lnTo>
                    <a:lnTo>
                      <a:pt x="215" y="304"/>
                    </a:lnTo>
                    <a:lnTo>
                      <a:pt x="233" y="295"/>
                    </a:lnTo>
                    <a:lnTo>
                      <a:pt x="296" y="268"/>
                    </a:lnTo>
                    <a:lnTo>
                      <a:pt x="331" y="242"/>
                    </a:lnTo>
                    <a:lnTo>
                      <a:pt x="349" y="215"/>
                    </a:lnTo>
                    <a:lnTo>
                      <a:pt x="358" y="197"/>
                    </a:lnTo>
                    <a:lnTo>
                      <a:pt x="358" y="179"/>
                    </a:lnTo>
                    <a:lnTo>
                      <a:pt x="367" y="143"/>
                    </a:lnTo>
                    <a:lnTo>
                      <a:pt x="358" y="108"/>
                    </a:lnTo>
                    <a:lnTo>
                      <a:pt x="358" y="81"/>
                    </a:lnTo>
                    <a:lnTo>
                      <a:pt x="340" y="54"/>
                    </a:lnTo>
                    <a:lnTo>
                      <a:pt x="322" y="36"/>
                    </a:lnTo>
                    <a:lnTo>
                      <a:pt x="296" y="18"/>
                    </a:lnTo>
                    <a:lnTo>
                      <a:pt x="269" y="10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2" name="Google Shape;2112;p46"/>
              <p:cNvSpPr/>
              <p:nvPr/>
            </p:nvSpPr>
            <p:spPr>
              <a:xfrm>
                <a:off x="3447786" y="3389436"/>
                <a:ext cx="13825" cy="14782"/>
              </a:xfrm>
              <a:custGeom>
                <a:rect b="b" l="l" r="r" t="t"/>
                <a:pathLst>
                  <a:path extrusionOk="0" h="278" w="260">
                    <a:moveTo>
                      <a:pt x="126" y="1"/>
                    </a:moveTo>
                    <a:lnTo>
                      <a:pt x="63" y="10"/>
                    </a:lnTo>
                    <a:lnTo>
                      <a:pt x="1" y="90"/>
                    </a:lnTo>
                    <a:lnTo>
                      <a:pt x="1" y="197"/>
                    </a:lnTo>
                    <a:lnTo>
                      <a:pt x="63" y="269"/>
                    </a:lnTo>
                    <a:lnTo>
                      <a:pt x="126" y="278"/>
                    </a:lnTo>
                    <a:lnTo>
                      <a:pt x="188" y="269"/>
                    </a:lnTo>
                    <a:lnTo>
                      <a:pt x="260" y="197"/>
                    </a:lnTo>
                    <a:lnTo>
                      <a:pt x="260" y="90"/>
                    </a:lnTo>
                    <a:lnTo>
                      <a:pt x="188" y="10"/>
                    </a:lnTo>
                    <a:lnTo>
                      <a:pt x="1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3" name="Google Shape;2113;p46"/>
              <p:cNvSpPr/>
              <p:nvPr/>
            </p:nvSpPr>
            <p:spPr>
              <a:xfrm>
                <a:off x="3277790" y="3231350"/>
                <a:ext cx="18557" cy="21429"/>
              </a:xfrm>
              <a:custGeom>
                <a:rect b="b" l="l" r="r" t="t"/>
                <a:pathLst>
                  <a:path extrusionOk="0" h="403" w="349">
                    <a:moveTo>
                      <a:pt x="18" y="268"/>
                    </a:moveTo>
                    <a:lnTo>
                      <a:pt x="27" y="277"/>
                    </a:lnTo>
                    <a:lnTo>
                      <a:pt x="27" y="286"/>
                    </a:lnTo>
                    <a:lnTo>
                      <a:pt x="18" y="268"/>
                    </a:lnTo>
                    <a:lnTo>
                      <a:pt x="18" y="268"/>
                    </a:lnTo>
                    <a:close/>
                    <a:moveTo>
                      <a:pt x="126" y="0"/>
                    </a:moveTo>
                    <a:lnTo>
                      <a:pt x="108" y="9"/>
                    </a:lnTo>
                    <a:lnTo>
                      <a:pt x="90" y="18"/>
                    </a:lnTo>
                    <a:lnTo>
                      <a:pt x="54" y="36"/>
                    </a:lnTo>
                    <a:lnTo>
                      <a:pt x="36" y="63"/>
                    </a:lnTo>
                    <a:lnTo>
                      <a:pt x="18" y="90"/>
                    </a:lnTo>
                    <a:lnTo>
                      <a:pt x="10" y="125"/>
                    </a:lnTo>
                    <a:lnTo>
                      <a:pt x="1" y="143"/>
                    </a:lnTo>
                    <a:lnTo>
                      <a:pt x="1" y="161"/>
                    </a:lnTo>
                    <a:lnTo>
                      <a:pt x="1" y="179"/>
                    </a:lnTo>
                    <a:lnTo>
                      <a:pt x="1" y="188"/>
                    </a:lnTo>
                    <a:lnTo>
                      <a:pt x="1" y="215"/>
                    </a:lnTo>
                    <a:lnTo>
                      <a:pt x="1" y="232"/>
                    </a:lnTo>
                    <a:lnTo>
                      <a:pt x="10" y="259"/>
                    </a:lnTo>
                    <a:lnTo>
                      <a:pt x="13" y="262"/>
                    </a:lnTo>
                    <a:lnTo>
                      <a:pt x="13" y="262"/>
                    </a:lnTo>
                    <a:lnTo>
                      <a:pt x="18" y="286"/>
                    </a:lnTo>
                    <a:lnTo>
                      <a:pt x="36" y="322"/>
                    </a:lnTo>
                    <a:lnTo>
                      <a:pt x="54" y="348"/>
                    </a:lnTo>
                    <a:lnTo>
                      <a:pt x="81" y="366"/>
                    </a:lnTo>
                    <a:lnTo>
                      <a:pt x="90" y="375"/>
                    </a:lnTo>
                    <a:lnTo>
                      <a:pt x="117" y="384"/>
                    </a:lnTo>
                    <a:lnTo>
                      <a:pt x="144" y="402"/>
                    </a:lnTo>
                    <a:lnTo>
                      <a:pt x="170" y="402"/>
                    </a:lnTo>
                    <a:lnTo>
                      <a:pt x="215" y="393"/>
                    </a:lnTo>
                    <a:lnTo>
                      <a:pt x="233" y="384"/>
                    </a:lnTo>
                    <a:lnTo>
                      <a:pt x="251" y="375"/>
                    </a:lnTo>
                    <a:lnTo>
                      <a:pt x="277" y="357"/>
                    </a:lnTo>
                    <a:lnTo>
                      <a:pt x="295" y="340"/>
                    </a:lnTo>
                    <a:lnTo>
                      <a:pt x="313" y="313"/>
                    </a:lnTo>
                    <a:lnTo>
                      <a:pt x="322" y="286"/>
                    </a:lnTo>
                    <a:lnTo>
                      <a:pt x="325" y="274"/>
                    </a:lnTo>
                    <a:lnTo>
                      <a:pt x="325" y="274"/>
                    </a:lnTo>
                    <a:lnTo>
                      <a:pt x="331" y="268"/>
                    </a:lnTo>
                    <a:lnTo>
                      <a:pt x="331" y="259"/>
                    </a:lnTo>
                    <a:lnTo>
                      <a:pt x="349" y="223"/>
                    </a:lnTo>
                    <a:lnTo>
                      <a:pt x="349" y="188"/>
                    </a:lnTo>
                    <a:lnTo>
                      <a:pt x="349" y="179"/>
                    </a:lnTo>
                    <a:lnTo>
                      <a:pt x="349" y="161"/>
                    </a:lnTo>
                    <a:lnTo>
                      <a:pt x="340" y="143"/>
                    </a:lnTo>
                    <a:lnTo>
                      <a:pt x="340" y="125"/>
                    </a:lnTo>
                    <a:lnTo>
                      <a:pt x="331" y="107"/>
                    </a:lnTo>
                    <a:lnTo>
                      <a:pt x="322" y="81"/>
                    </a:lnTo>
                    <a:lnTo>
                      <a:pt x="304" y="54"/>
                    </a:lnTo>
                    <a:lnTo>
                      <a:pt x="277" y="36"/>
                    </a:lnTo>
                    <a:lnTo>
                      <a:pt x="260" y="18"/>
                    </a:lnTo>
                    <a:lnTo>
                      <a:pt x="242" y="9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4" name="Google Shape;2114;p46"/>
              <p:cNvSpPr/>
              <p:nvPr/>
            </p:nvSpPr>
            <p:spPr>
              <a:xfrm>
                <a:off x="3160063" y="3289256"/>
                <a:ext cx="22332" cy="21429"/>
              </a:xfrm>
              <a:custGeom>
                <a:rect b="b" l="l" r="r" t="t"/>
                <a:pathLst>
                  <a:path extrusionOk="0" h="403" w="420">
                    <a:moveTo>
                      <a:pt x="205" y="1"/>
                    </a:moveTo>
                    <a:lnTo>
                      <a:pt x="170" y="10"/>
                    </a:lnTo>
                    <a:lnTo>
                      <a:pt x="143" y="10"/>
                    </a:lnTo>
                    <a:lnTo>
                      <a:pt x="134" y="19"/>
                    </a:lnTo>
                    <a:lnTo>
                      <a:pt x="116" y="27"/>
                    </a:lnTo>
                    <a:lnTo>
                      <a:pt x="89" y="36"/>
                    </a:lnTo>
                    <a:lnTo>
                      <a:pt x="63" y="54"/>
                    </a:lnTo>
                    <a:lnTo>
                      <a:pt x="36" y="81"/>
                    </a:lnTo>
                    <a:lnTo>
                      <a:pt x="18" y="108"/>
                    </a:lnTo>
                    <a:lnTo>
                      <a:pt x="9" y="126"/>
                    </a:lnTo>
                    <a:lnTo>
                      <a:pt x="0" y="161"/>
                    </a:lnTo>
                    <a:lnTo>
                      <a:pt x="0" y="197"/>
                    </a:lnTo>
                    <a:lnTo>
                      <a:pt x="0" y="224"/>
                    </a:lnTo>
                    <a:lnTo>
                      <a:pt x="0" y="251"/>
                    </a:lnTo>
                    <a:lnTo>
                      <a:pt x="9" y="277"/>
                    </a:lnTo>
                    <a:lnTo>
                      <a:pt x="18" y="295"/>
                    </a:lnTo>
                    <a:lnTo>
                      <a:pt x="45" y="331"/>
                    </a:lnTo>
                    <a:lnTo>
                      <a:pt x="71" y="349"/>
                    </a:lnTo>
                    <a:lnTo>
                      <a:pt x="98" y="376"/>
                    </a:lnTo>
                    <a:lnTo>
                      <a:pt x="134" y="385"/>
                    </a:lnTo>
                    <a:lnTo>
                      <a:pt x="143" y="385"/>
                    </a:lnTo>
                    <a:lnTo>
                      <a:pt x="152" y="394"/>
                    </a:lnTo>
                    <a:lnTo>
                      <a:pt x="170" y="394"/>
                    </a:lnTo>
                    <a:lnTo>
                      <a:pt x="214" y="403"/>
                    </a:lnTo>
                    <a:lnTo>
                      <a:pt x="241" y="394"/>
                    </a:lnTo>
                    <a:lnTo>
                      <a:pt x="268" y="394"/>
                    </a:lnTo>
                    <a:lnTo>
                      <a:pt x="321" y="376"/>
                    </a:lnTo>
                    <a:lnTo>
                      <a:pt x="357" y="340"/>
                    </a:lnTo>
                    <a:lnTo>
                      <a:pt x="393" y="304"/>
                    </a:lnTo>
                    <a:lnTo>
                      <a:pt x="406" y="264"/>
                    </a:lnTo>
                    <a:lnTo>
                      <a:pt x="411" y="260"/>
                    </a:lnTo>
                    <a:lnTo>
                      <a:pt x="420" y="233"/>
                    </a:lnTo>
                    <a:lnTo>
                      <a:pt x="420" y="197"/>
                    </a:lnTo>
                    <a:lnTo>
                      <a:pt x="420" y="179"/>
                    </a:lnTo>
                    <a:lnTo>
                      <a:pt x="420" y="161"/>
                    </a:lnTo>
                    <a:lnTo>
                      <a:pt x="411" y="144"/>
                    </a:lnTo>
                    <a:lnTo>
                      <a:pt x="402" y="126"/>
                    </a:lnTo>
                    <a:lnTo>
                      <a:pt x="402" y="126"/>
                    </a:lnTo>
                    <a:lnTo>
                      <a:pt x="393" y="99"/>
                    </a:lnTo>
                    <a:lnTo>
                      <a:pt x="357" y="63"/>
                    </a:lnTo>
                    <a:lnTo>
                      <a:pt x="321" y="27"/>
                    </a:lnTo>
                    <a:lnTo>
                      <a:pt x="268" y="10"/>
                    </a:lnTo>
                    <a:lnTo>
                      <a:pt x="241" y="10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5" name="Google Shape;2115;p46"/>
              <p:cNvSpPr/>
              <p:nvPr/>
            </p:nvSpPr>
            <p:spPr>
              <a:xfrm>
                <a:off x="3496706" y="3237039"/>
                <a:ext cx="20950" cy="19993"/>
              </a:xfrm>
              <a:custGeom>
                <a:rect b="b" l="l" r="r" t="t"/>
                <a:pathLst>
                  <a:path extrusionOk="0" h="376" w="394">
                    <a:moveTo>
                      <a:pt x="161" y="0"/>
                    </a:moveTo>
                    <a:lnTo>
                      <a:pt x="125" y="9"/>
                    </a:lnTo>
                    <a:lnTo>
                      <a:pt x="90" y="27"/>
                    </a:lnTo>
                    <a:lnTo>
                      <a:pt x="72" y="36"/>
                    </a:lnTo>
                    <a:lnTo>
                      <a:pt x="54" y="54"/>
                    </a:lnTo>
                    <a:lnTo>
                      <a:pt x="27" y="81"/>
                    </a:lnTo>
                    <a:lnTo>
                      <a:pt x="18" y="116"/>
                    </a:lnTo>
                    <a:lnTo>
                      <a:pt x="0" y="152"/>
                    </a:lnTo>
                    <a:lnTo>
                      <a:pt x="0" y="188"/>
                    </a:lnTo>
                    <a:lnTo>
                      <a:pt x="9" y="241"/>
                    </a:lnTo>
                    <a:lnTo>
                      <a:pt x="18" y="286"/>
                    </a:lnTo>
                    <a:lnTo>
                      <a:pt x="54" y="322"/>
                    </a:lnTo>
                    <a:lnTo>
                      <a:pt x="72" y="340"/>
                    </a:lnTo>
                    <a:lnTo>
                      <a:pt x="90" y="349"/>
                    </a:lnTo>
                    <a:lnTo>
                      <a:pt x="134" y="375"/>
                    </a:lnTo>
                    <a:lnTo>
                      <a:pt x="241" y="375"/>
                    </a:lnTo>
                    <a:lnTo>
                      <a:pt x="277" y="358"/>
                    </a:lnTo>
                    <a:lnTo>
                      <a:pt x="313" y="349"/>
                    </a:lnTo>
                    <a:lnTo>
                      <a:pt x="340" y="322"/>
                    </a:lnTo>
                    <a:lnTo>
                      <a:pt x="358" y="295"/>
                    </a:lnTo>
                    <a:lnTo>
                      <a:pt x="375" y="259"/>
                    </a:lnTo>
                    <a:lnTo>
                      <a:pt x="393" y="224"/>
                    </a:lnTo>
                    <a:lnTo>
                      <a:pt x="393" y="188"/>
                    </a:lnTo>
                    <a:lnTo>
                      <a:pt x="384" y="134"/>
                    </a:lnTo>
                    <a:lnTo>
                      <a:pt x="366" y="90"/>
                    </a:lnTo>
                    <a:lnTo>
                      <a:pt x="340" y="54"/>
                    </a:lnTo>
                    <a:lnTo>
                      <a:pt x="322" y="36"/>
                    </a:lnTo>
                    <a:lnTo>
                      <a:pt x="295" y="27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6" name="Google Shape;2116;p46"/>
              <p:cNvSpPr/>
              <p:nvPr/>
            </p:nvSpPr>
            <p:spPr>
              <a:xfrm>
                <a:off x="3202283" y="3209974"/>
                <a:ext cx="20950" cy="20950"/>
              </a:xfrm>
              <a:custGeom>
                <a:rect b="b" l="l" r="r" t="t"/>
                <a:pathLst>
                  <a:path extrusionOk="0" h="394" w="394">
                    <a:moveTo>
                      <a:pt x="162" y="0"/>
                    </a:moveTo>
                    <a:lnTo>
                      <a:pt x="126" y="18"/>
                    </a:lnTo>
                    <a:lnTo>
                      <a:pt x="90" y="36"/>
                    </a:lnTo>
                    <a:lnTo>
                      <a:pt x="54" y="54"/>
                    </a:lnTo>
                    <a:lnTo>
                      <a:pt x="36" y="90"/>
                    </a:lnTo>
                    <a:lnTo>
                      <a:pt x="19" y="125"/>
                    </a:lnTo>
                    <a:lnTo>
                      <a:pt x="1" y="161"/>
                    </a:lnTo>
                    <a:lnTo>
                      <a:pt x="1" y="197"/>
                    </a:lnTo>
                    <a:lnTo>
                      <a:pt x="1" y="224"/>
                    </a:lnTo>
                    <a:lnTo>
                      <a:pt x="10" y="250"/>
                    </a:lnTo>
                    <a:lnTo>
                      <a:pt x="28" y="295"/>
                    </a:lnTo>
                    <a:lnTo>
                      <a:pt x="54" y="340"/>
                    </a:lnTo>
                    <a:lnTo>
                      <a:pt x="81" y="349"/>
                    </a:lnTo>
                    <a:lnTo>
                      <a:pt x="99" y="366"/>
                    </a:lnTo>
                    <a:lnTo>
                      <a:pt x="144" y="393"/>
                    </a:lnTo>
                    <a:lnTo>
                      <a:pt x="233" y="393"/>
                    </a:lnTo>
                    <a:lnTo>
                      <a:pt x="278" y="375"/>
                    </a:lnTo>
                    <a:lnTo>
                      <a:pt x="304" y="366"/>
                    </a:lnTo>
                    <a:lnTo>
                      <a:pt x="340" y="340"/>
                    </a:lnTo>
                    <a:lnTo>
                      <a:pt x="367" y="304"/>
                    </a:lnTo>
                    <a:lnTo>
                      <a:pt x="376" y="277"/>
                    </a:lnTo>
                    <a:lnTo>
                      <a:pt x="394" y="233"/>
                    </a:lnTo>
                    <a:lnTo>
                      <a:pt x="394" y="197"/>
                    </a:lnTo>
                    <a:lnTo>
                      <a:pt x="394" y="170"/>
                    </a:lnTo>
                    <a:lnTo>
                      <a:pt x="385" y="143"/>
                    </a:lnTo>
                    <a:lnTo>
                      <a:pt x="367" y="99"/>
                    </a:lnTo>
                    <a:lnTo>
                      <a:pt x="340" y="54"/>
                    </a:lnTo>
                    <a:lnTo>
                      <a:pt x="313" y="45"/>
                    </a:lnTo>
                    <a:lnTo>
                      <a:pt x="295" y="27"/>
                    </a:lnTo>
                    <a:lnTo>
                      <a:pt x="251" y="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17" name="Google Shape;2117;p46"/>
            <p:cNvGrpSpPr/>
            <p:nvPr/>
          </p:nvGrpSpPr>
          <p:grpSpPr>
            <a:xfrm>
              <a:off x="1568688" y="4404686"/>
              <a:ext cx="334835" cy="195680"/>
              <a:chOff x="2618700" y="4404686"/>
              <a:chExt cx="334835" cy="195680"/>
            </a:xfrm>
          </p:grpSpPr>
          <p:sp>
            <p:nvSpPr>
              <p:cNvPr id="2118" name="Google Shape;2118;p46"/>
              <p:cNvSpPr/>
              <p:nvPr/>
            </p:nvSpPr>
            <p:spPr>
              <a:xfrm>
                <a:off x="2906477" y="4430794"/>
                <a:ext cx="24247" cy="24247"/>
              </a:xfrm>
              <a:custGeom>
                <a:rect b="b" l="l" r="r" t="t"/>
                <a:pathLst>
                  <a:path extrusionOk="0" h="456" w="456">
                    <a:moveTo>
                      <a:pt x="188" y="0"/>
                    </a:moveTo>
                    <a:lnTo>
                      <a:pt x="143" y="18"/>
                    </a:lnTo>
                    <a:lnTo>
                      <a:pt x="108" y="36"/>
                    </a:lnTo>
                    <a:lnTo>
                      <a:pt x="72" y="63"/>
                    </a:lnTo>
                    <a:lnTo>
                      <a:pt x="36" y="107"/>
                    </a:lnTo>
                    <a:lnTo>
                      <a:pt x="18" y="161"/>
                    </a:lnTo>
                    <a:lnTo>
                      <a:pt x="0" y="215"/>
                    </a:lnTo>
                    <a:lnTo>
                      <a:pt x="18" y="277"/>
                    </a:lnTo>
                    <a:lnTo>
                      <a:pt x="18" y="295"/>
                    </a:lnTo>
                    <a:lnTo>
                      <a:pt x="27" y="322"/>
                    </a:lnTo>
                    <a:lnTo>
                      <a:pt x="45" y="349"/>
                    </a:lnTo>
                    <a:lnTo>
                      <a:pt x="63" y="384"/>
                    </a:lnTo>
                    <a:lnTo>
                      <a:pt x="99" y="402"/>
                    </a:lnTo>
                    <a:lnTo>
                      <a:pt x="116" y="429"/>
                    </a:lnTo>
                    <a:lnTo>
                      <a:pt x="143" y="438"/>
                    </a:lnTo>
                    <a:lnTo>
                      <a:pt x="188" y="447"/>
                    </a:lnTo>
                    <a:lnTo>
                      <a:pt x="233" y="456"/>
                    </a:lnTo>
                    <a:lnTo>
                      <a:pt x="259" y="447"/>
                    </a:lnTo>
                    <a:lnTo>
                      <a:pt x="286" y="447"/>
                    </a:lnTo>
                    <a:lnTo>
                      <a:pt x="313" y="438"/>
                    </a:lnTo>
                    <a:lnTo>
                      <a:pt x="340" y="420"/>
                    </a:lnTo>
                    <a:lnTo>
                      <a:pt x="375" y="402"/>
                    </a:lnTo>
                    <a:lnTo>
                      <a:pt x="402" y="366"/>
                    </a:lnTo>
                    <a:lnTo>
                      <a:pt x="429" y="331"/>
                    </a:lnTo>
                    <a:lnTo>
                      <a:pt x="438" y="295"/>
                    </a:lnTo>
                    <a:lnTo>
                      <a:pt x="438" y="286"/>
                    </a:lnTo>
                    <a:lnTo>
                      <a:pt x="447" y="277"/>
                    </a:lnTo>
                    <a:lnTo>
                      <a:pt x="456" y="215"/>
                    </a:lnTo>
                    <a:lnTo>
                      <a:pt x="447" y="161"/>
                    </a:lnTo>
                    <a:lnTo>
                      <a:pt x="420" y="107"/>
                    </a:lnTo>
                    <a:lnTo>
                      <a:pt x="384" y="63"/>
                    </a:lnTo>
                    <a:lnTo>
                      <a:pt x="367" y="45"/>
                    </a:lnTo>
                    <a:lnTo>
                      <a:pt x="340" y="2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9" name="Google Shape;2119;p46"/>
              <p:cNvSpPr/>
              <p:nvPr/>
            </p:nvSpPr>
            <p:spPr>
              <a:xfrm>
                <a:off x="2932107" y="4482532"/>
                <a:ext cx="21429" cy="21429"/>
              </a:xfrm>
              <a:custGeom>
                <a:rect b="b" l="l" r="r" t="t"/>
                <a:pathLst>
                  <a:path extrusionOk="0" h="403" w="403">
                    <a:moveTo>
                      <a:pt x="152" y="1"/>
                    </a:moveTo>
                    <a:lnTo>
                      <a:pt x="99" y="27"/>
                    </a:lnTo>
                    <a:lnTo>
                      <a:pt x="63" y="54"/>
                    </a:lnTo>
                    <a:lnTo>
                      <a:pt x="27" y="99"/>
                    </a:lnTo>
                    <a:lnTo>
                      <a:pt x="27" y="108"/>
                    </a:lnTo>
                    <a:lnTo>
                      <a:pt x="27" y="117"/>
                    </a:lnTo>
                    <a:lnTo>
                      <a:pt x="1" y="152"/>
                    </a:lnTo>
                    <a:lnTo>
                      <a:pt x="1" y="197"/>
                    </a:lnTo>
                    <a:lnTo>
                      <a:pt x="1" y="242"/>
                    </a:lnTo>
                    <a:lnTo>
                      <a:pt x="27" y="286"/>
                    </a:lnTo>
                    <a:lnTo>
                      <a:pt x="27" y="295"/>
                    </a:lnTo>
                    <a:lnTo>
                      <a:pt x="27" y="304"/>
                    </a:lnTo>
                    <a:lnTo>
                      <a:pt x="45" y="322"/>
                    </a:lnTo>
                    <a:lnTo>
                      <a:pt x="63" y="340"/>
                    </a:lnTo>
                    <a:lnTo>
                      <a:pt x="99" y="376"/>
                    </a:lnTo>
                    <a:lnTo>
                      <a:pt x="152" y="394"/>
                    </a:lnTo>
                    <a:lnTo>
                      <a:pt x="188" y="402"/>
                    </a:lnTo>
                    <a:lnTo>
                      <a:pt x="233" y="394"/>
                    </a:lnTo>
                    <a:lnTo>
                      <a:pt x="269" y="394"/>
                    </a:lnTo>
                    <a:lnTo>
                      <a:pt x="304" y="376"/>
                    </a:lnTo>
                    <a:lnTo>
                      <a:pt x="349" y="340"/>
                    </a:lnTo>
                    <a:lnTo>
                      <a:pt x="376" y="304"/>
                    </a:lnTo>
                    <a:lnTo>
                      <a:pt x="394" y="269"/>
                    </a:lnTo>
                    <a:lnTo>
                      <a:pt x="402" y="224"/>
                    </a:lnTo>
                    <a:lnTo>
                      <a:pt x="402" y="188"/>
                    </a:lnTo>
                    <a:lnTo>
                      <a:pt x="394" y="143"/>
                    </a:lnTo>
                    <a:lnTo>
                      <a:pt x="376" y="99"/>
                    </a:lnTo>
                    <a:lnTo>
                      <a:pt x="349" y="54"/>
                    </a:lnTo>
                    <a:lnTo>
                      <a:pt x="313" y="27"/>
                    </a:lnTo>
                    <a:lnTo>
                      <a:pt x="277" y="1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0" name="Google Shape;2120;p46"/>
              <p:cNvSpPr/>
              <p:nvPr/>
            </p:nvSpPr>
            <p:spPr>
              <a:xfrm>
                <a:off x="2861386" y="4487743"/>
                <a:ext cx="16164" cy="14782"/>
              </a:xfrm>
              <a:custGeom>
                <a:rect b="b" l="l" r="r" t="t"/>
                <a:pathLst>
                  <a:path extrusionOk="0" h="278" w="304">
                    <a:moveTo>
                      <a:pt x="161" y="1"/>
                    </a:moveTo>
                    <a:lnTo>
                      <a:pt x="125" y="10"/>
                    </a:lnTo>
                    <a:lnTo>
                      <a:pt x="116" y="10"/>
                    </a:lnTo>
                    <a:lnTo>
                      <a:pt x="107" y="19"/>
                    </a:lnTo>
                    <a:lnTo>
                      <a:pt x="98" y="19"/>
                    </a:lnTo>
                    <a:lnTo>
                      <a:pt x="80" y="28"/>
                    </a:lnTo>
                    <a:lnTo>
                      <a:pt x="63" y="28"/>
                    </a:lnTo>
                    <a:lnTo>
                      <a:pt x="54" y="37"/>
                    </a:lnTo>
                    <a:lnTo>
                      <a:pt x="36" y="54"/>
                    </a:lnTo>
                    <a:lnTo>
                      <a:pt x="27" y="72"/>
                    </a:lnTo>
                    <a:lnTo>
                      <a:pt x="9" y="90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0" y="162"/>
                    </a:lnTo>
                    <a:lnTo>
                      <a:pt x="9" y="179"/>
                    </a:lnTo>
                    <a:lnTo>
                      <a:pt x="18" y="206"/>
                    </a:lnTo>
                    <a:lnTo>
                      <a:pt x="36" y="233"/>
                    </a:lnTo>
                    <a:lnTo>
                      <a:pt x="45" y="242"/>
                    </a:lnTo>
                    <a:lnTo>
                      <a:pt x="54" y="242"/>
                    </a:lnTo>
                    <a:lnTo>
                      <a:pt x="71" y="260"/>
                    </a:lnTo>
                    <a:lnTo>
                      <a:pt x="98" y="269"/>
                    </a:lnTo>
                    <a:lnTo>
                      <a:pt x="107" y="269"/>
                    </a:lnTo>
                    <a:lnTo>
                      <a:pt x="116" y="278"/>
                    </a:lnTo>
                    <a:lnTo>
                      <a:pt x="205" y="278"/>
                    </a:lnTo>
                    <a:lnTo>
                      <a:pt x="232" y="260"/>
                    </a:lnTo>
                    <a:lnTo>
                      <a:pt x="259" y="242"/>
                    </a:lnTo>
                    <a:lnTo>
                      <a:pt x="277" y="224"/>
                    </a:lnTo>
                    <a:lnTo>
                      <a:pt x="286" y="215"/>
                    </a:lnTo>
                    <a:lnTo>
                      <a:pt x="295" y="179"/>
                    </a:lnTo>
                    <a:lnTo>
                      <a:pt x="304" y="144"/>
                    </a:lnTo>
                    <a:lnTo>
                      <a:pt x="304" y="117"/>
                    </a:lnTo>
                    <a:lnTo>
                      <a:pt x="295" y="90"/>
                    </a:lnTo>
                    <a:lnTo>
                      <a:pt x="277" y="63"/>
                    </a:lnTo>
                    <a:lnTo>
                      <a:pt x="259" y="45"/>
                    </a:lnTo>
                    <a:lnTo>
                      <a:pt x="232" y="19"/>
                    </a:lnTo>
                    <a:lnTo>
                      <a:pt x="205" y="10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1" name="Google Shape;2121;p46"/>
              <p:cNvSpPr/>
              <p:nvPr/>
            </p:nvSpPr>
            <p:spPr>
              <a:xfrm>
                <a:off x="2862290" y="4551393"/>
                <a:ext cx="15739" cy="15739"/>
              </a:xfrm>
              <a:custGeom>
                <a:rect b="b" l="l" r="r" t="t"/>
                <a:pathLst>
                  <a:path extrusionOk="0" h="296" w="296">
                    <a:moveTo>
                      <a:pt x="117" y="0"/>
                    </a:moveTo>
                    <a:lnTo>
                      <a:pt x="90" y="9"/>
                    </a:lnTo>
                    <a:lnTo>
                      <a:pt x="63" y="27"/>
                    </a:lnTo>
                    <a:lnTo>
                      <a:pt x="46" y="45"/>
                    </a:lnTo>
                    <a:lnTo>
                      <a:pt x="19" y="63"/>
                    </a:lnTo>
                    <a:lnTo>
                      <a:pt x="10" y="90"/>
                    </a:lnTo>
                    <a:lnTo>
                      <a:pt x="1" y="117"/>
                    </a:lnTo>
                    <a:lnTo>
                      <a:pt x="1" y="152"/>
                    </a:lnTo>
                    <a:lnTo>
                      <a:pt x="1" y="170"/>
                    </a:lnTo>
                    <a:lnTo>
                      <a:pt x="1" y="188"/>
                    </a:lnTo>
                    <a:lnTo>
                      <a:pt x="19" y="224"/>
                    </a:lnTo>
                    <a:lnTo>
                      <a:pt x="46" y="250"/>
                    </a:lnTo>
                    <a:lnTo>
                      <a:pt x="54" y="268"/>
                    </a:lnTo>
                    <a:lnTo>
                      <a:pt x="72" y="277"/>
                    </a:lnTo>
                    <a:lnTo>
                      <a:pt x="108" y="295"/>
                    </a:lnTo>
                    <a:lnTo>
                      <a:pt x="180" y="295"/>
                    </a:lnTo>
                    <a:lnTo>
                      <a:pt x="206" y="286"/>
                    </a:lnTo>
                    <a:lnTo>
                      <a:pt x="233" y="277"/>
                    </a:lnTo>
                    <a:lnTo>
                      <a:pt x="251" y="250"/>
                    </a:lnTo>
                    <a:lnTo>
                      <a:pt x="278" y="233"/>
                    </a:lnTo>
                    <a:lnTo>
                      <a:pt x="287" y="206"/>
                    </a:lnTo>
                    <a:lnTo>
                      <a:pt x="296" y="179"/>
                    </a:lnTo>
                    <a:lnTo>
                      <a:pt x="296" y="152"/>
                    </a:lnTo>
                    <a:lnTo>
                      <a:pt x="296" y="125"/>
                    </a:lnTo>
                    <a:lnTo>
                      <a:pt x="296" y="108"/>
                    </a:lnTo>
                    <a:lnTo>
                      <a:pt x="278" y="72"/>
                    </a:lnTo>
                    <a:lnTo>
                      <a:pt x="251" y="45"/>
                    </a:lnTo>
                    <a:lnTo>
                      <a:pt x="242" y="27"/>
                    </a:lnTo>
                    <a:lnTo>
                      <a:pt x="224" y="18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2" name="Google Shape;2122;p46"/>
              <p:cNvSpPr/>
              <p:nvPr/>
            </p:nvSpPr>
            <p:spPr>
              <a:xfrm>
                <a:off x="2780615" y="4518637"/>
                <a:ext cx="22386" cy="22332"/>
              </a:xfrm>
              <a:custGeom>
                <a:rect b="b" l="l" r="r" t="t"/>
                <a:pathLst>
                  <a:path extrusionOk="0" h="420" w="421">
                    <a:moveTo>
                      <a:pt x="162" y="0"/>
                    </a:moveTo>
                    <a:lnTo>
                      <a:pt x="108" y="27"/>
                    </a:lnTo>
                    <a:lnTo>
                      <a:pt x="63" y="54"/>
                    </a:lnTo>
                    <a:lnTo>
                      <a:pt x="55" y="81"/>
                    </a:lnTo>
                    <a:lnTo>
                      <a:pt x="37" y="99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19" y="134"/>
                    </a:lnTo>
                    <a:lnTo>
                      <a:pt x="10" y="179"/>
                    </a:lnTo>
                    <a:lnTo>
                      <a:pt x="1" y="215"/>
                    </a:lnTo>
                    <a:lnTo>
                      <a:pt x="1" y="250"/>
                    </a:lnTo>
                    <a:lnTo>
                      <a:pt x="10" y="277"/>
                    </a:lnTo>
                    <a:lnTo>
                      <a:pt x="19" y="295"/>
                    </a:lnTo>
                    <a:lnTo>
                      <a:pt x="37" y="331"/>
                    </a:lnTo>
                    <a:lnTo>
                      <a:pt x="55" y="357"/>
                    </a:lnTo>
                    <a:lnTo>
                      <a:pt x="72" y="375"/>
                    </a:lnTo>
                    <a:lnTo>
                      <a:pt x="99" y="384"/>
                    </a:lnTo>
                    <a:lnTo>
                      <a:pt x="117" y="402"/>
                    </a:lnTo>
                    <a:lnTo>
                      <a:pt x="144" y="411"/>
                    </a:lnTo>
                    <a:lnTo>
                      <a:pt x="180" y="420"/>
                    </a:lnTo>
                    <a:lnTo>
                      <a:pt x="215" y="411"/>
                    </a:lnTo>
                    <a:lnTo>
                      <a:pt x="251" y="411"/>
                    </a:lnTo>
                    <a:lnTo>
                      <a:pt x="296" y="393"/>
                    </a:lnTo>
                    <a:lnTo>
                      <a:pt x="331" y="375"/>
                    </a:lnTo>
                    <a:lnTo>
                      <a:pt x="358" y="349"/>
                    </a:lnTo>
                    <a:lnTo>
                      <a:pt x="385" y="322"/>
                    </a:lnTo>
                    <a:lnTo>
                      <a:pt x="403" y="286"/>
                    </a:lnTo>
                    <a:lnTo>
                      <a:pt x="421" y="241"/>
                    </a:lnTo>
                    <a:lnTo>
                      <a:pt x="421" y="206"/>
                    </a:lnTo>
                    <a:lnTo>
                      <a:pt x="421" y="161"/>
                    </a:lnTo>
                    <a:lnTo>
                      <a:pt x="403" y="125"/>
                    </a:lnTo>
                    <a:lnTo>
                      <a:pt x="385" y="90"/>
                    </a:lnTo>
                    <a:lnTo>
                      <a:pt x="358" y="54"/>
                    </a:lnTo>
                    <a:lnTo>
                      <a:pt x="340" y="45"/>
                    </a:lnTo>
                    <a:lnTo>
                      <a:pt x="314" y="27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3" name="Google Shape;2123;p46"/>
              <p:cNvSpPr/>
              <p:nvPr/>
            </p:nvSpPr>
            <p:spPr>
              <a:xfrm>
                <a:off x="2795344" y="4440738"/>
                <a:ext cx="17653" cy="17653"/>
              </a:xfrm>
              <a:custGeom>
                <a:rect b="b" l="l" r="r" t="t"/>
                <a:pathLst>
                  <a:path extrusionOk="0" h="332" w="332">
                    <a:moveTo>
                      <a:pt x="170" y="1"/>
                    </a:moveTo>
                    <a:lnTo>
                      <a:pt x="126" y="10"/>
                    </a:lnTo>
                    <a:lnTo>
                      <a:pt x="90" y="19"/>
                    </a:lnTo>
                    <a:lnTo>
                      <a:pt x="54" y="45"/>
                    </a:lnTo>
                    <a:lnTo>
                      <a:pt x="28" y="81"/>
                    </a:lnTo>
                    <a:lnTo>
                      <a:pt x="10" y="117"/>
                    </a:lnTo>
                    <a:lnTo>
                      <a:pt x="10" y="144"/>
                    </a:lnTo>
                    <a:lnTo>
                      <a:pt x="10" y="162"/>
                    </a:lnTo>
                    <a:lnTo>
                      <a:pt x="1" y="197"/>
                    </a:lnTo>
                    <a:lnTo>
                      <a:pt x="1" y="233"/>
                    </a:lnTo>
                    <a:lnTo>
                      <a:pt x="1" y="251"/>
                    </a:lnTo>
                    <a:lnTo>
                      <a:pt x="10" y="269"/>
                    </a:lnTo>
                    <a:lnTo>
                      <a:pt x="19" y="287"/>
                    </a:lnTo>
                    <a:lnTo>
                      <a:pt x="28" y="304"/>
                    </a:lnTo>
                    <a:lnTo>
                      <a:pt x="37" y="313"/>
                    </a:lnTo>
                    <a:lnTo>
                      <a:pt x="45" y="313"/>
                    </a:lnTo>
                    <a:lnTo>
                      <a:pt x="72" y="331"/>
                    </a:lnTo>
                    <a:lnTo>
                      <a:pt x="135" y="331"/>
                    </a:lnTo>
                    <a:lnTo>
                      <a:pt x="170" y="322"/>
                    </a:lnTo>
                    <a:lnTo>
                      <a:pt x="188" y="322"/>
                    </a:lnTo>
                    <a:lnTo>
                      <a:pt x="215" y="313"/>
                    </a:lnTo>
                    <a:lnTo>
                      <a:pt x="251" y="304"/>
                    </a:lnTo>
                    <a:lnTo>
                      <a:pt x="287" y="278"/>
                    </a:lnTo>
                    <a:lnTo>
                      <a:pt x="313" y="242"/>
                    </a:lnTo>
                    <a:lnTo>
                      <a:pt x="322" y="206"/>
                    </a:lnTo>
                    <a:lnTo>
                      <a:pt x="331" y="162"/>
                    </a:lnTo>
                    <a:lnTo>
                      <a:pt x="313" y="81"/>
                    </a:lnTo>
                    <a:lnTo>
                      <a:pt x="287" y="45"/>
                    </a:lnTo>
                    <a:lnTo>
                      <a:pt x="251" y="19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4" name="Google Shape;2124;p46"/>
              <p:cNvSpPr/>
              <p:nvPr/>
            </p:nvSpPr>
            <p:spPr>
              <a:xfrm>
                <a:off x="2695164" y="4474450"/>
                <a:ext cx="22386" cy="19514"/>
              </a:xfrm>
              <a:custGeom>
                <a:rect b="b" l="l" r="r" t="t"/>
                <a:pathLst>
                  <a:path extrusionOk="0" h="367" w="421">
                    <a:moveTo>
                      <a:pt x="179" y="1"/>
                    </a:moveTo>
                    <a:lnTo>
                      <a:pt x="135" y="10"/>
                    </a:lnTo>
                    <a:lnTo>
                      <a:pt x="90" y="28"/>
                    </a:lnTo>
                    <a:lnTo>
                      <a:pt x="54" y="54"/>
                    </a:lnTo>
                    <a:lnTo>
                      <a:pt x="36" y="72"/>
                    </a:lnTo>
                    <a:lnTo>
                      <a:pt x="18" y="90"/>
                    </a:lnTo>
                    <a:lnTo>
                      <a:pt x="1" y="135"/>
                    </a:lnTo>
                    <a:lnTo>
                      <a:pt x="1" y="188"/>
                    </a:lnTo>
                    <a:lnTo>
                      <a:pt x="1" y="224"/>
                    </a:lnTo>
                    <a:lnTo>
                      <a:pt x="9" y="260"/>
                    </a:lnTo>
                    <a:lnTo>
                      <a:pt x="27" y="287"/>
                    </a:lnTo>
                    <a:lnTo>
                      <a:pt x="54" y="313"/>
                    </a:lnTo>
                    <a:lnTo>
                      <a:pt x="90" y="349"/>
                    </a:lnTo>
                    <a:lnTo>
                      <a:pt x="179" y="367"/>
                    </a:lnTo>
                    <a:lnTo>
                      <a:pt x="233" y="358"/>
                    </a:lnTo>
                    <a:lnTo>
                      <a:pt x="260" y="349"/>
                    </a:lnTo>
                    <a:lnTo>
                      <a:pt x="295" y="340"/>
                    </a:lnTo>
                    <a:lnTo>
                      <a:pt x="313" y="331"/>
                    </a:lnTo>
                    <a:lnTo>
                      <a:pt x="340" y="331"/>
                    </a:lnTo>
                    <a:lnTo>
                      <a:pt x="367" y="313"/>
                    </a:lnTo>
                    <a:lnTo>
                      <a:pt x="385" y="287"/>
                    </a:lnTo>
                    <a:lnTo>
                      <a:pt x="393" y="269"/>
                    </a:lnTo>
                    <a:lnTo>
                      <a:pt x="402" y="251"/>
                    </a:lnTo>
                    <a:lnTo>
                      <a:pt x="411" y="215"/>
                    </a:lnTo>
                    <a:lnTo>
                      <a:pt x="420" y="188"/>
                    </a:lnTo>
                    <a:lnTo>
                      <a:pt x="411" y="162"/>
                    </a:lnTo>
                    <a:lnTo>
                      <a:pt x="411" y="144"/>
                    </a:lnTo>
                    <a:lnTo>
                      <a:pt x="393" y="99"/>
                    </a:lnTo>
                    <a:lnTo>
                      <a:pt x="376" y="72"/>
                    </a:lnTo>
                    <a:lnTo>
                      <a:pt x="349" y="54"/>
                    </a:lnTo>
                    <a:lnTo>
                      <a:pt x="331" y="37"/>
                    </a:lnTo>
                    <a:lnTo>
                      <a:pt x="295" y="28"/>
                    </a:lnTo>
                    <a:lnTo>
                      <a:pt x="260" y="19"/>
                    </a:lnTo>
                    <a:lnTo>
                      <a:pt x="233" y="1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5" name="Google Shape;2125;p46"/>
              <p:cNvSpPr/>
              <p:nvPr/>
            </p:nvSpPr>
            <p:spPr>
              <a:xfrm>
                <a:off x="2922163" y="4546660"/>
                <a:ext cx="18079" cy="16643"/>
              </a:xfrm>
              <a:custGeom>
                <a:rect b="b" l="l" r="r" t="t"/>
                <a:pathLst>
                  <a:path extrusionOk="0" h="313" w="340">
                    <a:moveTo>
                      <a:pt x="143" y="0"/>
                    </a:moveTo>
                    <a:lnTo>
                      <a:pt x="107" y="18"/>
                    </a:lnTo>
                    <a:lnTo>
                      <a:pt x="89" y="27"/>
                    </a:lnTo>
                    <a:lnTo>
                      <a:pt x="72" y="36"/>
                    </a:lnTo>
                    <a:lnTo>
                      <a:pt x="45" y="54"/>
                    </a:lnTo>
                    <a:lnTo>
                      <a:pt x="27" y="89"/>
                    </a:lnTo>
                    <a:lnTo>
                      <a:pt x="9" y="116"/>
                    </a:lnTo>
                    <a:lnTo>
                      <a:pt x="0" y="152"/>
                    </a:lnTo>
                    <a:lnTo>
                      <a:pt x="9" y="188"/>
                    </a:lnTo>
                    <a:lnTo>
                      <a:pt x="27" y="223"/>
                    </a:lnTo>
                    <a:lnTo>
                      <a:pt x="45" y="250"/>
                    </a:lnTo>
                    <a:lnTo>
                      <a:pt x="72" y="277"/>
                    </a:lnTo>
                    <a:lnTo>
                      <a:pt x="89" y="277"/>
                    </a:lnTo>
                    <a:lnTo>
                      <a:pt x="107" y="286"/>
                    </a:lnTo>
                    <a:lnTo>
                      <a:pt x="143" y="304"/>
                    </a:lnTo>
                    <a:lnTo>
                      <a:pt x="179" y="313"/>
                    </a:lnTo>
                    <a:lnTo>
                      <a:pt x="223" y="304"/>
                    </a:lnTo>
                    <a:lnTo>
                      <a:pt x="259" y="286"/>
                    </a:lnTo>
                    <a:lnTo>
                      <a:pt x="295" y="268"/>
                    </a:lnTo>
                    <a:lnTo>
                      <a:pt x="322" y="232"/>
                    </a:lnTo>
                    <a:lnTo>
                      <a:pt x="330" y="197"/>
                    </a:lnTo>
                    <a:lnTo>
                      <a:pt x="339" y="152"/>
                    </a:lnTo>
                    <a:lnTo>
                      <a:pt x="330" y="116"/>
                    </a:lnTo>
                    <a:lnTo>
                      <a:pt x="322" y="81"/>
                    </a:lnTo>
                    <a:lnTo>
                      <a:pt x="295" y="45"/>
                    </a:lnTo>
                    <a:lnTo>
                      <a:pt x="259" y="18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6" name="Google Shape;2126;p46"/>
              <p:cNvSpPr/>
              <p:nvPr/>
            </p:nvSpPr>
            <p:spPr>
              <a:xfrm>
                <a:off x="2785879" y="4579894"/>
                <a:ext cx="18557" cy="20471"/>
              </a:xfrm>
              <a:custGeom>
                <a:rect b="b" l="l" r="r" t="t"/>
                <a:pathLst>
                  <a:path extrusionOk="0" h="385" w="349">
                    <a:moveTo>
                      <a:pt x="179" y="0"/>
                    </a:moveTo>
                    <a:lnTo>
                      <a:pt x="89" y="18"/>
                    </a:lnTo>
                    <a:lnTo>
                      <a:pt x="0" y="125"/>
                    </a:lnTo>
                    <a:lnTo>
                      <a:pt x="0" y="268"/>
                    </a:lnTo>
                    <a:lnTo>
                      <a:pt x="89" y="375"/>
                    </a:lnTo>
                    <a:lnTo>
                      <a:pt x="179" y="384"/>
                    </a:lnTo>
                    <a:lnTo>
                      <a:pt x="259" y="375"/>
                    </a:lnTo>
                    <a:lnTo>
                      <a:pt x="348" y="268"/>
                    </a:lnTo>
                    <a:lnTo>
                      <a:pt x="348" y="125"/>
                    </a:lnTo>
                    <a:lnTo>
                      <a:pt x="259" y="1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7" name="Google Shape;2127;p46"/>
              <p:cNvSpPr/>
              <p:nvPr/>
            </p:nvSpPr>
            <p:spPr>
              <a:xfrm>
                <a:off x="2707979" y="4547139"/>
                <a:ext cx="18079" cy="19993"/>
              </a:xfrm>
              <a:custGeom>
                <a:rect b="b" l="l" r="r" t="t"/>
                <a:pathLst>
                  <a:path extrusionOk="0" h="376" w="340">
                    <a:moveTo>
                      <a:pt x="81" y="89"/>
                    </a:moveTo>
                    <a:lnTo>
                      <a:pt x="61" y="103"/>
                    </a:lnTo>
                    <a:lnTo>
                      <a:pt x="63" y="98"/>
                    </a:lnTo>
                    <a:lnTo>
                      <a:pt x="81" y="89"/>
                    </a:lnTo>
                    <a:close/>
                    <a:moveTo>
                      <a:pt x="161" y="0"/>
                    </a:moveTo>
                    <a:lnTo>
                      <a:pt x="135" y="9"/>
                    </a:lnTo>
                    <a:lnTo>
                      <a:pt x="117" y="18"/>
                    </a:lnTo>
                    <a:lnTo>
                      <a:pt x="99" y="36"/>
                    </a:lnTo>
                    <a:lnTo>
                      <a:pt x="81" y="45"/>
                    </a:lnTo>
                    <a:lnTo>
                      <a:pt x="63" y="72"/>
                    </a:lnTo>
                    <a:lnTo>
                      <a:pt x="45" y="107"/>
                    </a:lnTo>
                    <a:lnTo>
                      <a:pt x="41" y="125"/>
                    </a:lnTo>
                    <a:lnTo>
                      <a:pt x="45" y="116"/>
                    </a:lnTo>
                    <a:lnTo>
                      <a:pt x="49" y="114"/>
                    </a:lnTo>
                    <a:lnTo>
                      <a:pt x="49" y="114"/>
                    </a:lnTo>
                    <a:lnTo>
                      <a:pt x="48" y="116"/>
                    </a:lnTo>
                    <a:lnTo>
                      <a:pt x="48" y="116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6" y="134"/>
                    </a:lnTo>
                    <a:lnTo>
                      <a:pt x="41" y="125"/>
                    </a:lnTo>
                    <a:lnTo>
                      <a:pt x="40" y="129"/>
                    </a:lnTo>
                    <a:lnTo>
                      <a:pt x="36" y="134"/>
                    </a:lnTo>
                    <a:lnTo>
                      <a:pt x="19" y="152"/>
                    </a:lnTo>
                    <a:lnTo>
                      <a:pt x="10" y="179"/>
                    </a:lnTo>
                    <a:lnTo>
                      <a:pt x="10" y="205"/>
                    </a:lnTo>
                    <a:lnTo>
                      <a:pt x="1" y="223"/>
                    </a:lnTo>
                    <a:lnTo>
                      <a:pt x="10" y="250"/>
                    </a:lnTo>
                    <a:lnTo>
                      <a:pt x="19" y="277"/>
                    </a:lnTo>
                    <a:lnTo>
                      <a:pt x="27" y="295"/>
                    </a:lnTo>
                    <a:lnTo>
                      <a:pt x="36" y="313"/>
                    </a:lnTo>
                    <a:lnTo>
                      <a:pt x="54" y="339"/>
                    </a:lnTo>
                    <a:lnTo>
                      <a:pt x="81" y="357"/>
                    </a:lnTo>
                    <a:lnTo>
                      <a:pt x="117" y="366"/>
                    </a:lnTo>
                    <a:lnTo>
                      <a:pt x="152" y="375"/>
                    </a:lnTo>
                    <a:lnTo>
                      <a:pt x="197" y="366"/>
                    </a:lnTo>
                    <a:lnTo>
                      <a:pt x="224" y="357"/>
                    </a:lnTo>
                    <a:lnTo>
                      <a:pt x="242" y="348"/>
                    </a:lnTo>
                    <a:lnTo>
                      <a:pt x="260" y="330"/>
                    </a:lnTo>
                    <a:lnTo>
                      <a:pt x="286" y="322"/>
                    </a:lnTo>
                    <a:lnTo>
                      <a:pt x="286" y="313"/>
                    </a:lnTo>
                    <a:lnTo>
                      <a:pt x="295" y="313"/>
                    </a:lnTo>
                    <a:lnTo>
                      <a:pt x="304" y="295"/>
                    </a:lnTo>
                    <a:lnTo>
                      <a:pt x="313" y="277"/>
                    </a:lnTo>
                    <a:lnTo>
                      <a:pt x="322" y="259"/>
                    </a:lnTo>
                    <a:lnTo>
                      <a:pt x="331" y="241"/>
                    </a:lnTo>
                    <a:lnTo>
                      <a:pt x="331" y="232"/>
                    </a:lnTo>
                    <a:lnTo>
                      <a:pt x="340" y="197"/>
                    </a:lnTo>
                    <a:lnTo>
                      <a:pt x="340" y="170"/>
                    </a:lnTo>
                    <a:lnTo>
                      <a:pt x="340" y="143"/>
                    </a:lnTo>
                    <a:lnTo>
                      <a:pt x="331" y="125"/>
                    </a:lnTo>
                    <a:lnTo>
                      <a:pt x="331" y="116"/>
                    </a:lnTo>
                    <a:lnTo>
                      <a:pt x="322" y="98"/>
                    </a:lnTo>
                    <a:lnTo>
                      <a:pt x="313" y="72"/>
                    </a:lnTo>
                    <a:lnTo>
                      <a:pt x="295" y="45"/>
                    </a:lnTo>
                    <a:lnTo>
                      <a:pt x="278" y="36"/>
                    </a:lnTo>
                    <a:lnTo>
                      <a:pt x="251" y="18"/>
                    </a:lnTo>
                    <a:lnTo>
                      <a:pt x="224" y="9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8" name="Google Shape;2128;p46"/>
              <p:cNvSpPr/>
              <p:nvPr/>
            </p:nvSpPr>
            <p:spPr>
              <a:xfrm>
                <a:off x="2710851" y="4404686"/>
                <a:ext cx="22811" cy="22811"/>
              </a:xfrm>
              <a:custGeom>
                <a:rect b="b" l="l" r="r" t="t"/>
                <a:pathLst>
                  <a:path extrusionOk="0" h="429" w="429">
                    <a:moveTo>
                      <a:pt x="161" y="0"/>
                    </a:moveTo>
                    <a:lnTo>
                      <a:pt x="134" y="18"/>
                    </a:lnTo>
                    <a:lnTo>
                      <a:pt x="107" y="27"/>
                    </a:lnTo>
                    <a:lnTo>
                      <a:pt x="72" y="45"/>
                    </a:lnTo>
                    <a:lnTo>
                      <a:pt x="45" y="80"/>
                    </a:lnTo>
                    <a:lnTo>
                      <a:pt x="27" y="107"/>
                    </a:lnTo>
                    <a:lnTo>
                      <a:pt x="18" y="125"/>
                    </a:lnTo>
                    <a:lnTo>
                      <a:pt x="0" y="170"/>
                    </a:lnTo>
                    <a:lnTo>
                      <a:pt x="0" y="214"/>
                    </a:lnTo>
                    <a:lnTo>
                      <a:pt x="0" y="232"/>
                    </a:lnTo>
                    <a:lnTo>
                      <a:pt x="9" y="250"/>
                    </a:lnTo>
                    <a:lnTo>
                      <a:pt x="9" y="286"/>
                    </a:lnTo>
                    <a:lnTo>
                      <a:pt x="18" y="313"/>
                    </a:lnTo>
                    <a:lnTo>
                      <a:pt x="36" y="348"/>
                    </a:lnTo>
                    <a:lnTo>
                      <a:pt x="54" y="375"/>
                    </a:lnTo>
                    <a:lnTo>
                      <a:pt x="72" y="384"/>
                    </a:lnTo>
                    <a:lnTo>
                      <a:pt x="90" y="402"/>
                    </a:lnTo>
                    <a:lnTo>
                      <a:pt x="134" y="420"/>
                    </a:lnTo>
                    <a:lnTo>
                      <a:pt x="179" y="420"/>
                    </a:lnTo>
                    <a:lnTo>
                      <a:pt x="197" y="429"/>
                    </a:lnTo>
                    <a:lnTo>
                      <a:pt x="215" y="429"/>
                    </a:lnTo>
                    <a:lnTo>
                      <a:pt x="241" y="420"/>
                    </a:lnTo>
                    <a:lnTo>
                      <a:pt x="277" y="420"/>
                    </a:lnTo>
                    <a:lnTo>
                      <a:pt x="304" y="411"/>
                    </a:lnTo>
                    <a:lnTo>
                      <a:pt x="322" y="402"/>
                    </a:lnTo>
                    <a:lnTo>
                      <a:pt x="357" y="375"/>
                    </a:lnTo>
                    <a:lnTo>
                      <a:pt x="384" y="339"/>
                    </a:lnTo>
                    <a:lnTo>
                      <a:pt x="402" y="322"/>
                    </a:lnTo>
                    <a:lnTo>
                      <a:pt x="411" y="295"/>
                    </a:lnTo>
                    <a:lnTo>
                      <a:pt x="429" y="268"/>
                    </a:lnTo>
                    <a:lnTo>
                      <a:pt x="429" y="241"/>
                    </a:lnTo>
                    <a:lnTo>
                      <a:pt x="429" y="214"/>
                    </a:lnTo>
                    <a:lnTo>
                      <a:pt x="429" y="188"/>
                    </a:lnTo>
                    <a:lnTo>
                      <a:pt x="429" y="152"/>
                    </a:lnTo>
                    <a:lnTo>
                      <a:pt x="411" y="125"/>
                    </a:lnTo>
                    <a:lnTo>
                      <a:pt x="393" y="89"/>
                    </a:lnTo>
                    <a:lnTo>
                      <a:pt x="366" y="63"/>
                    </a:lnTo>
                    <a:lnTo>
                      <a:pt x="349" y="45"/>
                    </a:lnTo>
                    <a:lnTo>
                      <a:pt x="322" y="27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9" name="Google Shape;2129;p46"/>
              <p:cNvSpPr/>
              <p:nvPr/>
            </p:nvSpPr>
            <p:spPr>
              <a:xfrm>
                <a:off x="2618700" y="4461635"/>
                <a:ext cx="17653" cy="19036"/>
              </a:xfrm>
              <a:custGeom>
                <a:rect b="b" l="l" r="r" t="t"/>
                <a:pathLst>
                  <a:path extrusionOk="0" h="358" w="332">
                    <a:moveTo>
                      <a:pt x="171" y="1"/>
                    </a:moveTo>
                    <a:lnTo>
                      <a:pt x="90" y="10"/>
                    </a:lnTo>
                    <a:lnTo>
                      <a:pt x="1" y="108"/>
                    </a:lnTo>
                    <a:lnTo>
                      <a:pt x="1" y="242"/>
                    </a:lnTo>
                    <a:lnTo>
                      <a:pt x="90" y="349"/>
                    </a:lnTo>
                    <a:lnTo>
                      <a:pt x="171" y="358"/>
                    </a:lnTo>
                    <a:lnTo>
                      <a:pt x="242" y="349"/>
                    </a:lnTo>
                    <a:lnTo>
                      <a:pt x="331" y="242"/>
                    </a:lnTo>
                    <a:lnTo>
                      <a:pt x="331" y="108"/>
                    </a:lnTo>
                    <a:lnTo>
                      <a:pt x="242" y="10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0" name="Google Shape;2130;p46"/>
            <p:cNvGrpSpPr/>
            <p:nvPr/>
          </p:nvGrpSpPr>
          <p:grpSpPr>
            <a:xfrm>
              <a:off x="1299212" y="3701881"/>
              <a:ext cx="319377" cy="486670"/>
              <a:chOff x="1678025" y="3701881"/>
              <a:chExt cx="319377" cy="486670"/>
            </a:xfrm>
          </p:grpSpPr>
          <p:sp>
            <p:nvSpPr>
              <p:cNvPr id="2131" name="Google Shape;2131;p46"/>
              <p:cNvSpPr/>
              <p:nvPr/>
            </p:nvSpPr>
            <p:spPr>
              <a:xfrm rot="-6300039">
                <a:off x="1727228" y="3694308"/>
                <a:ext cx="151965" cy="218484"/>
              </a:xfrm>
              <a:custGeom>
                <a:rect b="b" l="l" r="r" t="t"/>
                <a:pathLst>
                  <a:path extrusionOk="0" h="4109" w="2858">
                    <a:moveTo>
                      <a:pt x="134" y="1"/>
                    </a:moveTo>
                    <a:lnTo>
                      <a:pt x="45" y="45"/>
                    </a:lnTo>
                    <a:lnTo>
                      <a:pt x="0" y="144"/>
                    </a:lnTo>
                    <a:lnTo>
                      <a:pt x="18" y="206"/>
                    </a:lnTo>
                    <a:lnTo>
                      <a:pt x="125" y="456"/>
                    </a:lnTo>
                    <a:lnTo>
                      <a:pt x="277" y="697"/>
                    </a:lnTo>
                    <a:lnTo>
                      <a:pt x="438" y="938"/>
                    </a:lnTo>
                    <a:lnTo>
                      <a:pt x="590" y="1188"/>
                    </a:lnTo>
                    <a:lnTo>
                      <a:pt x="902" y="1671"/>
                    </a:lnTo>
                    <a:lnTo>
                      <a:pt x="1206" y="2144"/>
                    </a:lnTo>
                    <a:lnTo>
                      <a:pt x="1518" y="2626"/>
                    </a:lnTo>
                    <a:lnTo>
                      <a:pt x="2152" y="3591"/>
                    </a:lnTo>
                    <a:lnTo>
                      <a:pt x="2492" y="4046"/>
                    </a:lnTo>
                    <a:lnTo>
                      <a:pt x="2536" y="4082"/>
                    </a:lnTo>
                    <a:lnTo>
                      <a:pt x="2653" y="4109"/>
                    </a:lnTo>
                    <a:lnTo>
                      <a:pt x="2706" y="4100"/>
                    </a:lnTo>
                    <a:lnTo>
                      <a:pt x="2787" y="4073"/>
                    </a:lnTo>
                    <a:lnTo>
                      <a:pt x="2831" y="4001"/>
                    </a:lnTo>
                    <a:lnTo>
                      <a:pt x="2858" y="3948"/>
                    </a:lnTo>
                    <a:lnTo>
                      <a:pt x="2858" y="3841"/>
                    </a:lnTo>
                    <a:lnTo>
                      <a:pt x="2831" y="3787"/>
                    </a:lnTo>
                    <a:lnTo>
                      <a:pt x="2545" y="3296"/>
                    </a:lnTo>
                    <a:lnTo>
                      <a:pt x="1911" y="2349"/>
                    </a:lnTo>
                    <a:lnTo>
                      <a:pt x="1590" y="1876"/>
                    </a:lnTo>
                    <a:lnTo>
                      <a:pt x="1286" y="1421"/>
                    </a:lnTo>
                    <a:lnTo>
                      <a:pt x="974" y="965"/>
                    </a:lnTo>
                    <a:lnTo>
                      <a:pt x="804" y="724"/>
                    </a:lnTo>
                    <a:lnTo>
                      <a:pt x="643" y="483"/>
                    </a:lnTo>
                    <a:lnTo>
                      <a:pt x="483" y="251"/>
                    </a:lnTo>
                    <a:lnTo>
                      <a:pt x="295" y="45"/>
                    </a:lnTo>
                    <a:lnTo>
                      <a:pt x="241" y="10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2" name="Google Shape;2132;p46"/>
              <p:cNvSpPr/>
              <p:nvPr/>
            </p:nvSpPr>
            <p:spPr>
              <a:xfrm rot="-6300039">
                <a:off x="1749186" y="3822824"/>
                <a:ext cx="151965" cy="215134"/>
              </a:xfrm>
              <a:custGeom>
                <a:rect b="b" l="l" r="r" t="t"/>
                <a:pathLst>
                  <a:path extrusionOk="0" h="4046" w="2858">
                    <a:moveTo>
                      <a:pt x="179" y="0"/>
                    </a:moveTo>
                    <a:lnTo>
                      <a:pt x="99" y="9"/>
                    </a:lnTo>
                    <a:lnTo>
                      <a:pt x="27" y="63"/>
                    </a:lnTo>
                    <a:lnTo>
                      <a:pt x="0" y="143"/>
                    </a:lnTo>
                    <a:lnTo>
                      <a:pt x="9" y="179"/>
                    </a:lnTo>
                    <a:lnTo>
                      <a:pt x="125" y="438"/>
                    </a:lnTo>
                    <a:lnTo>
                      <a:pt x="474" y="920"/>
                    </a:lnTo>
                    <a:lnTo>
                      <a:pt x="643" y="1152"/>
                    </a:lnTo>
                    <a:lnTo>
                      <a:pt x="991" y="1643"/>
                    </a:lnTo>
                    <a:lnTo>
                      <a:pt x="1331" y="2135"/>
                    </a:lnTo>
                    <a:lnTo>
                      <a:pt x="1661" y="2617"/>
                    </a:lnTo>
                    <a:lnTo>
                      <a:pt x="1983" y="3108"/>
                    </a:lnTo>
                    <a:lnTo>
                      <a:pt x="2135" y="3349"/>
                    </a:lnTo>
                    <a:lnTo>
                      <a:pt x="2376" y="3724"/>
                    </a:lnTo>
                    <a:lnTo>
                      <a:pt x="2572" y="3938"/>
                    </a:lnTo>
                    <a:lnTo>
                      <a:pt x="2688" y="4028"/>
                    </a:lnTo>
                    <a:lnTo>
                      <a:pt x="2742" y="4046"/>
                    </a:lnTo>
                    <a:lnTo>
                      <a:pt x="2849" y="3983"/>
                    </a:lnTo>
                    <a:lnTo>
                      <a:pt x="2858" y="3929"/>
                    </a:lnTo>
                    <a:lnTo>
                      <a:pt x="2831" y="3787"/>
                    </a:lnTo>
                    <a:lnTo>
                      <a:pt x="2733" y="3528"/>
                    </a:lnTo>
                    <a:lnTo>
                      <a:pt x="2510" y="3161"/>
                    </a:lnTo>
                    <a:lnTo>
                      <a:pt x="2358" y="2929"/>
                    </a:lnTo>
                    <a:lnTo>
                      <a:pt x="2027" y="2402"/>
                    </a:lnTo>
                    <a:lnTo>
                      <a:pt x="1679" y="1893"/>
                    </a:lnTo>
                    <a:lnTo>
                      <a:pt x="1331" y="1402"/>
                    </a:lnTo>
                    <a:lnTo>
                      <a:pt x="974" y="920"/>
                    </a:lnTo>
                    <a:lnTo>
                      <a:pt x="804" y="688"/>
                    </a:lnTo>
                    <a:lnTo>
                      <a:pt x="536" y="322"/>
                    </a:lnTo>
                    <a:lnTo>
                      <a:pt x="331" y="107"/>
                    </a:lnTo>
                    <a:lnTo>
                      <a:pt x="215" y="27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3" name="Google Shape;2133;p46"/>
              <p:cNvSpPr/>
              <p:nvPr/>
            </p:nvSpPr>
            <p:spPr>
              <a:xfrm rot="-6300039">
                <a:off x="1784495" y="3966666"/>
                <a:ext cx="164780" cy="226087"/>
              </a:xfrm>
              <a:custGeom>
                <a:rect b="b" l="l" r="r" t="t"/>
                <a:pathLst>
                  <a:path extrusionOk="0" h="4252" w="3099">
                    <a:moveTo>
                      <a:pt x="89" y="1"/>
                    </a:moveTo>
                    <a:lnTo>
                      <a:pt x="9" y="54"/>
                    </a:lnTo>
                    <a:lnTo>
                      <a:pt x="0" y="117"/>
                    </a:lnTo>
                    <a:lnTo>
                      <a:pt x="18" y="153"/>
                    </a:lnTo>
                    <a:lnTo>
                      <a:pt x="679" y="1171"/>
                    </a:lnTo>
                    <a:lnTo>
                      <a:pt x="1661" y="2716"/>
                    </a:lnTo>
                    <a:lnTo>
                      <a:pt x="2358" y="3707"/>
                    </a:lnTo>
                    <a:lnTo>
                      <a:pt x="2724" y="4189"/>
                    </a:lnTo>
                    <a:lnTo>
                      <a:pt x="2786" y="4251"/>
                    </a:lnTo>
                    <a:lnTo>
                      <a:pt x="2938" y="4251"/>
                    </a:lnTo>
                    <a:lnTo>
                      <a:pt x="3054" y="4153"/>
                    </a:lnTo>
                    <a:lnTo>
                      <a:pt x="3099" y="4010"/>
                    </a:lnTo>
                    <a:lnTo>
                      <a:pt x="3063" y="3939"/>
                    </a:lnTo>
                    <a:lnTo>
                      <a:pt x="2322" y="2885"/>
                    </a:lnTo>
                    <a:lnTo>
                      <a:pt x="1590" y="1840"/>
                    </a:lnTo>
                    <a:lnTo>
                      <a:pt x="1241" y="1322"/>
                    </a:lnTo>
                    <a:lnTo>
                      <a:pt x="884" y="805"/>
                    </a:lnTo>
                    <a:lnTo>
                      <a:pt x="732" y="581"/>
                    </a:lnTo>
                    <a:lnTo>
                      <a:pt x="464" y="269"/>
                    </a:lnTo>
                    <a:lnTo>
                      <a:pt x="268" y="90"/>
                    </a:lnTo>
                    <a:lnTo>
                      <a:pt x="152" y="19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134" name="Google Shape;2134;p46"/>
            <p:cNvSpPr/>
            <p:nvPr/>
          </p:nvSpPr>
          <p:spPr>
            <a:xfrm>
              <a:off x="2820399" y="3340090"/>
              <a:ext cx="472012" cy="93584"/>
            </a:xfrm>
            <a:custGeom>
              <a:rect b="b" l="l" r="r" t="t"/>
              <a:pathLst>
                <a:path extrusionOk="0" h="1760" w="8877">
                  <a:moveTo>
                    <a:pt x="5885" y="0"/>
                  </a:moveTo>
                  <a:lnTo>
                    <a:pt x="5805" y="27"/>
                  </a:lnTo>
                  <a:lnTo>
                    <a:pt x="5769" y="54"/>
                  </a:lnTo>
                  <a:lnTo>
                    <a:pt x="5439" y="402"/>
                  </a:lnTo>
                  <a:lnTo>
                    <a:pt x="4742" y="1045"/>
                  </a:lnTo>
                  <a:lnTo>
                    <a:pt x="4532" y="1215"/>
                  </a:lnTo>
                  <a:lnTo>
                    <a:pt x="4532" y="1215"/>
                  </a:lnTo>
                  <a:lnTo>
                    <a:pt x="4001" y="732"/>
                  </a:lnTo>
                  <a:lnTo>
                    <a:pt x="3322" y="125"/>
                  </a:lnTo>
                  <a:lnTo>
                    <a:pt x="3251" y="72"/>
                  </a:lnTo>
                  <a:lnTo>
                    <a:pt x="3099" y="81"/>
                  </a:lnTo>
                  <a:lnTo>
                    <a:pt x="3027" y="125"/>
                  </a:lnTo>
                  <a:lnTo>
                    <a:pt x="2331" y="652"/>
                  </a:lnTo>
                  <a:lnTo>
                    <a:pt x="1712" y="1065"/>
                  </a:lnTo>
                  <a:lnTo>
                    <a:pt x="1712" y="1065"/>
                  </a:lnTo>
                  <a:lnTo>
                    <a:pt x="1054" y="652"/>
                  </a:lnTo>
                  <a:lnTo>
                    <a:pt x="277" y="179"/>
                  </a:lnTo>
                  <a:lnTo>
                    <a:pt x="206" y="152"/>
                  </a:lnTo>
                  <a:lnTo>
                    <a:pt x="72" y="188"/>
                  </a:lnTo>
                  <a:lnTo>
                    <a:pt x="0" y="313"/>
                  </a:lnTo>
                  <a:lnTo>
                    <a:pt x="27" y="456"/>
                  </a:lnTo>
                  <a:lnTo>
                    <a:pt x="90" y="509"/>
                  </a:lnTo>
                  <a:lnTo>
                    <a:pt x="840" y="1009"/>
                  </a:lnTo>
                  <a:lnTo>
                    <a:pt x="1608" y="1500"/>
                  </a:lnTo>
                  <a:lnTo>
                    <a:pt x="1661" y="1518"/>
                  </a:lnTo>
                  <a:lnTo>
                    <a:pt x="1768" y="1518"/>
                  </a:lnTo>
                  <a:lnTo>
                    <a:pt x="1822" y="1500"/>
                  </a:lnTo>
                  <a:lnTo>
                    <a:pt x="2563" y="982"/>
                  </a:lnTo>
                  <a:lnTo>
                    <a:pt x="3156" y="538"/>
                  </a:lnTo>
                  <a:lnTo>
                    <a:pt x="3156" y="538"/>
                  </a:lnTo>
                  <a:lnTo>
                    <a:pt x="3697" y="1036"/>
                  </a:lnTo>
                  <a:lnTo>
                    <a:pt x="4367" y="1652"/>
                  </a:lnTo>
                  <a:lnTo>
                    <a:pt x="4438" y="1706"/>
                  </a:lnTo>
                  <a:lnTo>
                    <a:pt x="4599" y="1706"/>
                  </a:lnTo>
                  <a:lnTo>
                    <a:pt x="4680" y="1652"/>
                  </a:lnTo>
                  <a:lnTo>
                    <a:pt x="5046" y="1349"/>
                  </a:lnTo>
                  <a:lnTo>
                    <a:pt x="5724" y="688"/>
                  </a:lnTo>
                  <a:lnTo>
                    <a:pt x="5899" y="488"/>
                  </a:lnTo>
                  <a:lnTo>
                    <a:pt x="5899" y="488"/>
                  </a:lnTo>
                  <a:lnTo>
                    <a:pt x="6073" y="697"/>
                  </a:lnTo>
                  <a:lnTo>
                    <a:pt x="6724" y="1384"/>
                  </a:lnTo>
                  <a:lnTo>
                    <a:pt x="7091" y="1697"/>
                  </a:lnTo>
                  <a:lnTo>
                    <a:pt x="7144" y="1733"/>
                  </a:lnTo>
                  <a:lnTo>
                    <a:pt x="7269" y="1759"/>
                  </a:lnTo>
                  <a:lnTo>
                    <a:pt x="7323" y="1724"/>
                  </a:lnTo>
                  <a:lnTo>
                    <a:pt x="7716" y="1474"/>
                  </a:lnTo>
                  <a:lnTo>
                    <a:pt x="8493" y="938"/>
                  </a:lnTo>
                  <a:lnTo>
                    <a:pt x="8841" y="634"/>
                  </a:lnTo>
                  <a:lnTo>
                    <a:pt x="8868" y="590"/>
                  </a:lnTo>
                  <a:lnTo>
                    <a:pt x="8877" y="509"/>
                  </a:lnTo>
                  <a:lnTo>
                    <a:pt x="8823" y="447"/>
                  </a:lnTo>
                  <a:lnTo>
                    <a:pt x="8734" y="420"/>
                  </a:lnTo>
                  <a:lnTo>
                    <a:pt x="8689" y="438"/>
                  </a:lnTo>
                  <a:lnTo>
                    <a:pt x="8278" y="634"/>
                  </a:lnTo>
                  <a:lnTo>
                    <a:pt x="7510" y="1143"/>
                  </a:lnTo>
                  <a:lnTo>
                    <a:pt x="7245" y="1316"/>
                  </a:lnTo>
                  <a:lnTo>
                    <a:pt x="7245" y="1316"/>
                  </a:lnTo>
                  <a:lnTo>
                    <a:pt x="7010" y="1116"/>
                  </a:lnTo>
                  <a:lnTo>
                    <a:pt x="6358" y="456"/>
                  </a:lnTo>
                  <a:lnTo>
                    <a:pt x="6064" y="98"/>
                  </a:lnTo>
                  <a:lnTo>
                    <a:pt x="6010" y="27"/>
                  </a:lnTo>
                  <a:lnTo>
                    <a:pt x="58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6"/>
            <p:cNvSpPr/>
            <p:nvPr/>
          </p:nvSpPr>
          <p:spPr>
            <a:xfrm>
              <a:off x="3119076" y="3985835"/>
              <a:ext cx="33286" cy="109748"/>
            </a:xfrm>
            <a:custGeom>
              <a:rect b="b" l="l" r="r" t="t"/>
              <a:pathLst>
                <a:path extrusionOk="0" h="2064" w="626">
                  <a:moveTo>
                    <a:pt x="375" y="1"/>
                  </a:moveTo>
                  <a:lnTo>
                    <a:pt x="259" y="10"/>
                  </a:lnTo>
                  <a:lnTo>
                    <a:pt x="197" y="72"/>
                  </a:lnTo>
                  <a:lnTo>
                    <a:pt x="134" y="197"/>
                  </a:lnTo>
                  <a:lnTo>
                    <a:pt x="116" y="340"/>
                  </a:lnTo>
                  <a:lnTo>
                    <a:pt x="98" y="465"/>
                  </a:lnTo>
                  <a:lnTo>
                    <a:pt x="89" y="581"/>
                  </a:lnTo>
                  <a:lnTo>
                    <a:pt x="54" y="1037"/>
                  </a:lnTo>
                  <a:lnTo>
                    <a:pt x="36" y="1269"/>
                  </a:lnTo>
                  <a:lnTo>
                    <a:pt x="18" y="1492"/>
                  </a:lnTo>
                  <a:lnTo>
                    <a:pt x="0" y="1662"/>
                  </a:lnTo>
                  <a:lnTo>
                    <a:pt x="54" y="1903"/>
                  </a:lnTo>
                  <a:lnTo>
                    <a:pt x="161" y="2019"/>
                  </a:lnTo>
                  <a:lnTo>
                    <a:pt x="250" y="2046"/>
                  </a:lnTo>
                  <a:lnTo>
                    <a:pt x="348" y="2064"/>
                  </a:lnTo>
                  <a:lnTo>
                    <a:pt x="518" y="1992"/>
                  </a:lnTo>
                  <a:lnTo>
                    <a:pt x="572" y="1921"/>
                  </a:lnTo>
                  <a:lnTo>
                    <a:pt x="616" y="1814"/>
                  </a:lnTo>
                  <a:lnTo>
                    <a:pt x="625" y="1546"/>
                  </a:lnTo>
                  <a:lnTo>
                    <a:pt x="616" y="1430"/>
                  </a:lnTo>
                  <a:lnTo>
                    <a:pt x="607" y="1215"/>
                  </a:lnTo>
                  <a:lnTo>
                    <a:pt x="598" y="992"/>
                  </a:lnTo>
                  <a:lnTo>
                    <a:pt x="590" y="769"/>
                  </a:lnTo>
                  <a:lnTo>
                    <a:pt x="572" y="555"/>
                  </a:lnTo>
                  <a:lnTo>
                    <a:pt x="572" y="430"/>
                  </a:lnTo>
                  <a:lnTo>
                    <a:pt x="536" y="179"/>
                  </a:lnTo>
                  <a:lnTo>
                    <a:pt x="482" y="72"/>
                  </a:lnTo>
                  <a:lnTo>
                    <a:pt x="456" y="37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6"/>
            <p:cNvSpPr/>
            <p:nvPr/>
          </p:nvSpPr>
          <p:spPr>
            <a:xfrm>
              <a:off x="3198837" y="3982538"/>
              <a:ext cx="37540" cy="119691"/>
            </a:xfrm>
            <a:custGeom>
              <a:rect b="b" l="l" r="r" t="t"/>
              <a:pathLst>
                <a:path extrusionOk="0" h="2251" w="706">
                  <a:moveTo>
                    <a:pt x="259" y="0"/>
                  </a:moveTo>
                  <a:lnTo>
                    <a:pt x="161" y="54"/>
                  </a:lnTo>
                  <a:lnTo>
                    <a:pt x="125" y="99"/>
                  </a:lnTo>
                  <a:lnTo>
                    <a:pt x="72" y="215"/>
                  </a:lnTo>
                  <a:lnTo>
                    <a:pt x="63" y="340"/>
                  </a:lnTo>
                  <a:lnTo>
                    <a:pt x="45" y="483"/>
                  </a:lnTo>
                  <a:lnTo>
                    <a:pt x="36" y="625"/>
                  </a:lnTo>
                  <a:lnTo>
                    <a:pt x="27" y="849"/>
                  </a:lnTo>
                  <a:lnTo>
                    <a:pt x="9" y="1081"/>
                  </a:lnTo>
                  <a:lnTo>
                    <a:pt x="0" y="1331"/>
                  </a:lnTo>
                  <a:lnTo>
                    <a:pt x="18" y="1724"/>
                  </a:lnTo>
                  <a:lnTo>
                    <a:pt x="72" y="1974"/>
                  </a:lnTo>
                  <a:lnTo>
                    <a:pt x="125" y="2090"/>
                  </a:lnTo>
                  <a:lnTo>
                    <a:pt x="179" y="2179"/>
                  </a:lnTo>
                  <a:lnTo>
                    <a:pt x="367" y="2251"/>
                  </a:lnTo>
                  <a:lnTo>
                    <a:pt x="563" y="2188"/>
                  </a:lnTo>
                  <a:lnTo>
                    <a:pt x="697" y="2045"/>
                  </a:lnTo>
                  <a:lnTo>
                    <a:pt x="706" y="1938"/>
                  </a:lnTo>
                  <a:lnTo>
                    <a:pt x="670" y="1688"/>
                  </a:lnTo>
                  <a:lnTo>
                    <a:pt x="617" y="1447"/>
                  </a:lnTo>
                  <a:lnTo>
                    <a:pt x="626" y="1447"/>
                  </a:lnTo>
                  <a:lnTo>
                    <a:pt x="617" y="1393"/>
                  </a:lnTo>
                  <a:lnTo>
                    <a:pt x="608" y="1331"/>
                  </a:lnTo>
                  <a:lnTo>
                    <a:pt x="608" y="1268"/>
                  </a:lnTo>
                  <a:lnTo>
                    <a:pt x="599" y="1152"/>
                  </a:lnTo>
                  <a:lnTo>
                    <a:pt x="590" y="1045"/>
                  </a:lnTo>
                  <a:lnTo>
                    <a:pt x="581" y="813"/>
                  </a:lnTo>
                  <a:lnTo>
                    <a:pt x="572" y="590"/>
                  </a:lnTo>
                  <a:lnTo>
                    <a:pt x="563" y="465"/>
                  </a:lnTo>
                  <a:lnTo>
                    <a:pt x="554" y="340"/>
                  </a:lnTo>
                  <a:lnTo>
                    <a:pt x="536" y="215"/>
                  </a:lnTo>
                  <a:lnTo>
                    <a:pt x="483" y="99"/>
                  </a:lnTo>
                  <a:lnTo>
                    <a:pt x="447" y="45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6"/>
            <p:cNvSpPr/>
            <p:nvPr/>
          </p:nvSpPr>
          <p:spPr>
            <a:xfrm>
              <a:off x="3274344" y="3976848"/>
              <a:ext cx="37061" cy="112088"/>
            </a:xfrm>
            <a:custGeom>
              <a:rect b="b" l="l" r="r" t="t"/>
              <a:pathLst>
                <a:path extrusionOk="0" h="2108" w="697">
                  <a:moveTo>
                    <a:pt x="241" y="0"/>
                  </a:moveTo>
                  <a:lnTo>
                    <a:pt x="197" y="18"/>
                  </a:lnTo>
                  <a:lnTo>
                    <a:pt x="152" y="54"/>
                  </a:lnTo>
                  <a:lnTo>
                    <a:pt x="81" y="161"/>
                  </a:lnTo>
                  <a:lnTo>
                    <a:pt x="45" y="357"/>
                  </a:lnTo>
                  <a:lnTo>
                    <a:pt x="36" y="482"/>
                  </a:lnTo>
                  <a:lnTo>
                    <a:pt x="27" y="697"/>
                  </a:lnTo>
                  <a:lnTo>
                    <a:pt x="18" y="902"/>
                  </a:lnTo>
                  <a:lnTo>
                    <a:pt x="0" y="1340"/>
                  </a:lnTo>
                  <a:lnTo>
                    <a:pt x="18" y="1768"/>
                  </a:lnTo>
                  <a:lnTo>
                    <a:pt x="27" y="1840"/>
                  </a:lnTo>
                  <a:lnTo>
                    <a:pt x="81" y="1956"/>
                  </a:lnTo>
                  <a:lnTo>
                    <a:pt x="170" y="2054"/>
                  </a:lnTo>
                  <a:lnTo>
                    <a:pt x="286" y="2108"/>
                  </a:lnTo>
                  <a:lnTo>
                    <a:pt x="357" y="2108"/>
                  </a:lnTo>
                  <a:lnTo>
                    <a:pt x="420" y="2099"/>
                  </a:lnTo>
                  <a:lnTo>
                    <a:pt x="545" y="2054"/>
                  </a:lnTo>
                  <a:lnTo>
                    <a:pt x="643" y="1956"/>
                  </a:lnTo>
                  <a:lnTo>
                    <a:pt x="697" y="1840"/>
                  </a:lnTo>
                  <a:lnTo>
                    <a:pt x="697" y="1768"/>
                  </a:lnTo>
                  <a:lnTo>
                    <a:pt x="679" y="1634"/>
                  </a:lnTo>
                  <a:lnTo>
                    <a:pt x="661" y="1492"/>
                  </a:lnTo>
                  <a:lnTo>
                    <a:pt x="661" y="1465"/>
                  </a:lnTo>
                  <a:lnTo>
                    <a:pt x="652" y="1447"/>
                  </a:lnTo>
                  <a:lnTo>
                    <a:pt x="643" y="1384"/>
                  </a:lnTo>
                  <a:lnTo>
                    <a:pt x="643" y="1322"/>
                  </a:lnTo>
                  <a:lnTo>
                    <a:pt x="616" y="1116"/>
                  </a:lnTo>
                  <a:lnTo>
                    <a:pt x="590" y="902"/>
                  </a:lnTo>
                  <a:lnTo>
                    <a:pt x="563" y="697"/>
                  </a:lnTo>
                  <a:lnTo>
                    <a:pt x="545" y="482"/>
                  </a:lnTo>
                  <a:lnTo>
                    <a:pt x="527" y="357"/>
                  </a:lnTo>
                  <a:lnTo>
                    <a:pt x="482" y="161"/>
                  </a:lnTo>
                  <a:lnTo>
                    <a:pt x="420" y="54"/>
                  </a:lnTo>
                  <a:lnTo>
                    <a:pt x="366" y="18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6"/>
            <p:cNvSpPr/>
            <p:nvPr/>
          </p:nvSpPr>
          <p:spPr>
            <a:xfrm>
              <a:off x="1975148" y="3289735"/>
              <a:ext cx="99326" cy="91244"/>
            </a:xfrm>
            <a:custGeom>
              <a:rect b="b" l="l" r="r" t="t"/>
              <a:pathLst>
                <a:path extrusionOk="0" h="1716" w="1868">
                  <a:moveTo>
                    <a:pt x="1072" y="402"/>
                  </a:moveTo>
                  <a:lnTo>
                    <a:pt x="1099" y="411"/>
                  </a:lnTo>
                  <a:lnTo>
                    <a:pt x="1153" y="420"/>
                  </a:lnTo>
                  <a:lnTo>
                    <a:pt x="1198" y="438"/>
                  </a:lnTo>
                  <a:lnTo>
                    <a:pt x="1249" y="451"/>
                  </a:lnTo>
                  <a:lnTo>
                    <a:pt x="1278" y="474"/>
                  </a:lnTo>
                  <a:lnTo>
                    <a:pt x="1296" y="483"/>
                  </a:lnTo>
                  <a:lnTo>
                    <a:pt x="1305" y="492"/>
                  </a:lnTo>
                  <a:lnTo>
                    <a:pt x="1323" y="501"/>
                  </a:lnTo>
                  <a:lnTo>
                    <a:pt x="1349" y="536"/>
                  </a:lnTo>
                  <a:lnTo>
                    <a:pt x="1367" y="563"/>
                  </a:lnTo>
                  <a:lnTo>
                    <a:pt x="1376" y="581"/>
                  </a:lnTo>
                  <a:lnTo>
                    <a:pt x="1385" y="590"/>
                  </a:lnTo>
                  <a:lnTo>
                    <a:pt x="1403" y="617"/>
                  </a:lnTo>
                  <a:lnTo>
                    <a:pt x="1412" y="635"/>
                  </a:lnTo>
                  <a:lnTo>
                    <a:pt x="1430" y="661"/>
                  </a:lnTo>
                  <a:lnTo>
                    <a:pt x="1421" y="652"/>
                  </a:lnTo>
                  <a:lnTo>
                    <a:pt x="1439" y="697"/>
                  </a:lnTo>
                  <a:lnTo>
                    <a:pt x="1456" y="742"/>
                  </a:lnTo>
                  <a:lnTo>
                    <a:pt x="1456" y="769"/>
                  </a:lnTo>
                  <a:lnTo>
                    <a:pt x="1456" y="778"/>
                  </a:lnTo>
                  <a:lnTo>
                    <a:pt x="1456" y="813"/>
                  </a:lnTo>
                  <a:lnTo>
                    <a:pt x="1456" y="831"/>
                  </a:lnTo>
                  <a:lnTo>
                    <a:pt x="1456" y="849"/>
                  </a:lnTo>
                  <a:lnTo>
                    <a:pt x="1456" y="867"/>
                  </a:lnTo>
                  <a:lnTo>
                    <a:pt x="1456" y="876"/>
                  </a:lnTo>
                  <a:lnTo>
                    <a:pt x="1448" y="885"/>
                  </a:lnTo>
                  <a:lnTo>
                    <a:pt x="1430" y="983"/>
                  </a:lnTo>
                  <a:lnTo>
                    <a:pt x="1340" y="1117"/>
                  </a:lnTo>
                  <a:lnTo>
                    <a:pt x="1269" y="1188"/>
                  </a:lnTo>
                  <a:lnTo>
                    <a:pt x="1269" y="1179"/>
                  </a:lnTo>
                  <a:lnTo>
                    <a:pt x="1242" y="1197"/>
                  </a:lnTo>
                  <a:lnTo>
                    <a:pt x="1224" y="1215"/>
                  </a:lnTo>
                  <a:lnTo>
                    <a:pt x="1206" y="1224"/>
                  </a:lnTo>
                  <a:lnTo>
                    <a:pt x="1180" y="1242"/>
                  </a:lnTo>
                  <a:lnTo>
                    <a:pt x="1144" y="1251"/>
                  </a:lnTo>
                  <a:lnTo>
                    <a:pt x="1162" y="1251"/>
                  </a:lnTo>
                  <a:lnTo>
                    <a:pt x="1135" y="1260"/>
                  </a:lnTo>
                  <a:lnTo>
                    <a:pt x="1019" y="1287"/>
                  </a:lnTo>
                  <a:lnTo>
                    <a:pt x="912" y="1295"/>
                  </a:lnTo>
                  <a:lnTo>
                    <a:pt x="814" y="1287"/>
                  </a:lnTo>
                  <a:lnTo>
                    <a:pt x="617" y="1242"/>
                  </a:lnTo>
                  <a:lnTo>
                    <a:pt x="528" y="1188"/>
                  </a:lnTo>
                  <a:lnTo>
                    <a:pt x="501" y="1170"/>
                  </a:lnTo>
                  <a:lnTo>
                    <a:pt x="474" y="1144"/>
                  </a:lnTo>
                  <a:lnTo>
                    <a:pt x="456" y="1135"/>
                  </a:lnTo>
                  <a:lnTo>
                    <a:pt x="447" y="1117"/>
                  </a:lnTo>
                  <a:lnTo>
                    <a:pt x="438" y="1099"/>
                  </a:lnTo>
                  <a:lnTo>
                    <a:pt x="430" y="1081"/>
                  </a:lnTo>
                  <a:lnTo>
                    <a:pt x="403" y="1010"/>
                  </a:lnTo>
                  <a:lnTo>
                    <a:pt x="394" y="929"/>
                  </a:lnTo>
                  <a:lnTo>
                    <a:pt x="394" y="903"/>
                  </a:lnTo>
                  <a:lnTo>
                    <a:pt x="394" y="876"/>
                  </a:lnTo>
                  <a:lnTo>
                    <a:pt x="394" y="858"/>
                  </a:lnTo>
                  <a:lnTo>
                    <a:pt x="403" y="804"/>
                  </a:lnTo>
                  <a:lnTo>
                    <a:pt x="421" y="760"/>
                  </a:lnTo>
                  <a:lnTo>
                    <a:pt x="430" y="733"/>
                  </a:lnTo>
                  <a:lnTo>
                    <a:pt x="430" y="724"/>
                  </a:lnTo>
                  <a:lnTo>
                    <a:pt x="438" y="697"/>
                  </a:lnTo>
                  <a:lnTo>
                    <a:pt x="465" y="652"/>
                  </a:lnTo>
                  <a:lnTo>
                    <a:pt x="501" y="617"/>
                  </a:lnTo>
                  <a:lnTo>
                    <a:pt x="537" y="581"/>
                  </a:lnTo>
                  <a:lnTo>
                    <a:pt x="563" y="554"/>
                  </a:lnTo>
                  <a:lnTo>
                    <a:pt x="590" y="527"/>
                  </a:lnTo>
                  <a:lnTo>
                    <a:pt x="581" y="527"/>
                  </a:lnTo>
                  <a:lnTo>
                    <a:pt x="599" y="519"/>
                  </a:lnTo>
                  <a:lnTo>
                    <a:pt x="617" y="510"/>
                  </a:lnTo>
                  <a:lnTo>
                    <a:pt x="635" y="501"/>
                  </a:lnTo>
                  <a:lnTo>
                    <a:pt x="671" y="474"/>
                  </a:lnTo>
                  <a:lnTo>
                    <a:pt x="715" y="456"/>
                  </a:lnTo>
                  <a:lnTo>
                    <a:pt x="724" y="447"/>
                  </a:lnTo>
                  <a:lnTo>
                    <a:pt x="733" y="447"/>
                  </a:lnTo>
                  <a:lnTo>
                    <a:pt x="760" y="438"/>
                  </a:lnTo>
                  <a:lnTo>
                    <a:pt x="778" y="429"/>
                  </a:lnTo>
                  <a:lnTo>
                    <a:pt x="831" y="420"/>
                  </a:lnTo>
                  <a:lnTo>
                    <a:pt x="885" y="402"/>
                  </a:lnTo>
                  <a:close/>
                  <a:moveTo>
                    <a:pt x="956" y="1"/>
                  </a:moveTo>
                  <a:lnTo>
                    <a:pt x="715" y="36"/>
                  </a:lnTo>
                  <a:lnTo>
                    <a:pt x="599" y="72"/>
                  </a:lnTo>
                  <a:lnTo>
                    <a:pt x="474" y="135"/>
                  </a:lnTo>
                  <a:lnTo>
                    <a:pt x="260" y="295"/>
                  </a:lnTo>
                  <a:lnTo>
                    <a:pt x="99" y="501"/>
                  </a:lnTo>
                  <a:lnTo>
                    <a:pt x="10" y="760"/>
                  </a:lnTo>
                  <a:lnTo>
                    <a:pt x="1" y="894"/>
                  </a:lnTo>
                  <a:lnTo>
                    <a:pt x="10" y="1054"/>
                  </a:lnTo>
                  <a:lnTo>
                    <a:pt x="117" y="1340"/>
                  </a:lnTo>
                  <a:lnTo>
                    <a:pt x="224" y="1456"/>
                  </a:lnTo>
                  <a:lnTo>
                    <a:pt x="358" y="1563"/>
                  </a:lnTo>
                  <a:lnTo>
                    <a:pt x="680" y="1679"/>
                  </a:lnTo>
                  <a:lnTo>
                    <a:pt x="849" y="1706"/>
                  </a:lnTo>
                  <a:lnTo>
                    <a:pt x="1010" y="1715"/>
                  </a:lnTo>
                  <a:lnTo>
                    <a:pt x="1314" y="1635"/>
                  </a:lnTo>
                  <a:lnTo>
                    <a:pt x="1581" y="1465"/>
                  </a:lnTo>
                  <a:lnTo>
                    <a:pt x="1769" y="1215"/>
                  </a:lnTo>
                  <a:lnTo>
                    <a:pt x="1832" y="1063"/>
                  </a:lnTo>
                  <a:lnTo>
                    <a:pt x="1867" y="894"/>
                  </a:lnTo>
                  <a:lnTo>
                    <a:pt x="1814" y="572"/>
                  </a:lnTo>
                  <a:lnTo>
                    <a:pt x="1626" y="304"/>
                  </a:lnTo>
                  <a:lnTo>
                    <a:pt x="1546" y="261"/>
                  </a:lnTo>
                  <a:lnTo>
                    <a:pt x="1546" y="260"/>
                  </a:lnTo>
                  <a:lnTo>
                    <a:pt x="1510" y="197"/>
                  </a:lnTo>
                  <a:lnTo>
                    <a:pt x="1412" y="108"/>
                  </a:lnTo>
                  <a:lnTo>
                    <a:pt x="1215" y="27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6"/>
            <p:cNvSpPr/>
            <p:nvPr/>
          </p:nvSpPr>
          <p:spPr>
            <a:xfrm>
              <a:off x="1833653" y="3141114"/>
              <a:ext cx="158667" cy="135377"/>
            </a:xfrm>
            <a:custGeom>
              <a:rect b="b" l="l" r="r" t="t"/>
              <a:pathLst>
                <a:path extrusionOk="0" h="2546" w="2984">
                  <a:moveTo>
                    <a:pt x="2117" y="1"/>
                  </a:moveTo>
                  <a:lnTo>
                    <a:pt x="2055" y="27"/>
                  </a:lnTo>
                  <a:lnTo>
                    <a:pt x="2037" y="90"/>
                  </a:lnTo>
                  <a:lnTo>
                    <a:pt x="2046" y="152"/>
                  </a:lnTo>
                  <a:lnTo>
                    <a:pt x="2081" y="179"/>
                  </a:lnTo>
                  <a:lnTo>
                    <a:pt x="2189" y="286"/>
                  </a:lnTo>
                  <a:lnTo>
                    <a:pt x="2287" y="411"/>
                  </a:lnTo>
                  <a:lnTo>
                    <a:pt x="2385" y="518"/>
                  </a:lnTo>
                  <a:lnTo>
                    <a:pt x="2465" y="635"/>
                  </a:lnTo>
                  <a:lnTo>
                    <a:pt x="2528" y="760"/>
                  </a:lnTo>
                  <a:lnTo>
                    <a:pt x="2573" y="1010"/>
                  </a:lnTo>
                  <a:lnTo>
                    <a:pt x="2546" y="1144"/>
                  </a:lnTo>
                  <a:lnTo>
                    <a:pt x="2483" y="1295"/>
                  </a:lnTo>
                  <a:lnTo>
                    <a:pt x="2287" y="1590"/>
                  </a:lnTo>
                  <a:lnTo>
                    <a:pt x="2189" y="1715"/>
                  </a:lnTo>
                  <a:lnTo>
                    <a:pt x="2090" y="1822"/>
                  </a:lnTo>
                  <a:lnTo>
                    <a:pt x="1858" y="2010"/>
                  </a:lnTo>
                  <a:lnTo>
                    <a:pt x="1724" y="2063"/>
                  </a:lnTo>
                  <a:lnTo>
                    <a:pt x="1590" y="2099"/>
                  </a:lnTo>
                  <a:lnTo>
                    <a:pt x="1322" y="2117"/>
                  </a:lnTo>
                  <a:lnTo>
                    <a:pt x="1063" y="2063"/>
                  </a:lnTo>
                  <a:lnTo>
                    <a:pt x="822" y="1938"/>
                  </a:lnTo>
                  <a:lnTo>
                    <a:pt x="724" y="1849"/>
                  </a:lnTo>
                  <a:lnTo>
                    <a:pt x="635" y="1751"/>
                  </a:lnTo>
                  <a:lnTo>
                    <a:pt x="510" y="1528"/>
                  </a:lnTo>
                  <a:lnTo>
                    <a:pt x="447" y="1269"/>
                  </a:lnTo>
                  <a:lnTo>
                    <a:pt x="456" y="1001"/>
                  </a:lnTo>
                  <a:lnTo>
                    <a:pt x="492" y="885"/>
                  </a:lnTo>
                  <a:lnTo>
                    <a:pt x="554" y="769"/>
                  </a:lnTo>
                  <a:lnTo>
                    <a:pt x="679" y="599"/>
                  </a:lnTo>
                  <a:lnTo>
                    <a:pt x="688" y="483"/>
                  </a:lnTo>
                  <a:lnTo>
                    <a:pt x="644" y="420"/>
                  </a:lnTo>
                  <a:lnTo>
                    <a:pt x="581" y="358"/>
                  </a:lnTo>
                  <a:lnTo>
                    <a:pt x="429" y="340"/>
                  </a:lnTo>
                  <a:lnTo>
                    <a:pt x="287" y="411"/>
                  </a:lnTo>
                  <a:lnTo>
                    <a:pt x="170" y="536"/>
                  </a:lnTo>
                  <a:lnTo>
                    <a:pt x="126" y="599"/>
                  </a:lnTo>
                  <a:lnTo>
                    <a:pt x="63" y="733"/>
                  </a:lnTo>
                  <a:lnTo>
                    <a:pt x="1" y="1027"/>
                  </a:lnTo>
                  <a:lnTo>
                    <a:pt x="10" y="1340"/>
                  </a:lnTo>
                  <a:lnTo>
                    <a:pt x="81" y="1635"/>
                  </a:lnTo>
                  <a:lnTo>
                    <a:pt x="144" y="1778"/>
                  </a:lnTo>
                  <a:lnTo>
                    <a:pt x="215" y="1912"/>
                  </a:lnTo>
                  <a:lnTo>
                    <a:pt x="412" y="2153"/>
                  </a:lnTo>
                  <a:lnTo>
                    <a:pt x="644" y="2340"/>
                  </a:lnTo>
                  <a:lnTo>
                    <a:pt x="921" y="2465"/>
                  </a:lnTo>
                  <a:lnTo>
                    <a:pt x="1206" y="2537"/>
                  </a:lnTo>
                  <a:lnTo>
                    <a:pt x="1510" y="2546"/>
                  </a:lnTo>
                  <a:lnTo>
                    <a:pt x="1805" y="2483"/>
                  </a:lnTo>
                  <a:lnTo>
                    <a:pt x="2081" y="2367"/>
                  </a:lnTo>
                  <a:lnTo>
                    <a:pt x="2215" y="2269"/>
                  </a:lnTo>
                  <a:lnTo>
                    <a:pt x="2367" y="2144"/>
                  </a:lnTo>
                  <a:lnTo>
                    <a:pt x="2608" y="1849"/>
                  </a:lnTo>
                  <a:lnTo>
                    <a:pt x="2715" y="1688"/>
                  </a:lnTo>
                  <a:lnTo>
                    <a:pt x="2823" y="1528"/>
                  </a:lnTo>
                  <a:lnTo>
                    <a:pt x="2966" y="1170"/>
                  </a:lnTo>
                  <a:lnTo>
                    <a:pt x="2983" y="974"/>
                  </a:lnTo>
                  <a:lnTo>
                    <a:pt x="2974" y="795"/>
                  </a:lnTo>
                  <a:lnTo>
                    <a:pt x="2840" y="483"/>
                  </a:lnTo>
                  <a:lnTo>
                    <a:pt x="2733" y="340"/>
                  </a:lnTo>
                  <a:lnTo>
                    <a:pt x="2608" y="215"/>
                  </a:lnTo>
                  <a:lnTo>
                    <a:pt x="2465" y="117"/>
                  </a:lnTo>
                  <a:lnTo>
                    <a:pt x="2314" y="54"/>
                  </a:lnTo>
                  <a:lnTo>
                    <a:pt x="2153" y="9"/>
                  </a:lnTo>
                  <a:lnTo>
                    <a:pt x="2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6"/>
            <p:cNvSpPr/>
            <p:nvPr/>
          </p:nvSpPr>
          <p:spPr>
            <a:xfrm>
              <a:off x="1815627" y="3312068"/>
              <a:ext cx="129688" cy="126816"/>
            </a:xfrm>
            <a:custGeom>
              <a:rect b="b" l="l" r="r" t="t"/>
              <a:pathLst>
                <a:path extrusionOk="0" h="2385" w="2439">
                  <a:moveTo>
                    <a:pt x="1478" y="425"/>
                  </a:moveTo>
                  <a:lnTo>
                    <a:pt x="1536" y="456"/>
                  </a:lnTo>
                  <a:lnTo>
                    <a:pt x="1742" y="625"/>
                  </a:lnTo>
                  <a:lnTo>
                    <a:pt x="1903" y="840"/>
                  </a:lnTo>
                  <a:lnTo>
                    <a:pt x="1956" y="965"/>
                  </a:lnTo>
                  <a:lnTo>
                    <a:pt x="1983" y="1081"/>
                  </a:lnTo>
                  <a:lnTo>
                    <a:pt x="1992" y="1322"/>
                  </a:lnTo>
                  <a:lnTo>
                    <a:pt x="1929" y="1545"/>
                  </a:lnTo>
                  <a:lnTo>
                    <a:pt x="1786" y="1733"/>
                  </a:lnTo>
                  <a:lnTo>
                    <a:pt x="1679" y="1804"/>
                  </a:lnTo>
                  <a:lnTo>
                    <a:pt x="1554" y="1867"/>
                  </a:lnTo>
                  <a:lnTo>
                    <a:pt x="1295" y="1929"/>
                  </a:lnTo>
                  <a:lnTo>
                    <a:pt x="1045" y="1911"/>
                  </a:lnTo>
                  <a:lnTo>
                    <a:pt x="813" y="1813"/>
                  </a:lnTo>
                  <a:lnTo>
                    <a:pt x="706" y="1724"/>
                  </a:lnTo>
                  <a:lnTo>
                    <a:pt x="626" y="1634"/>
                  </a:lnTo>
                  <a:lnTo>
                    <a:pt x="518" y="1429"/>
                  </a:lnTo>
                  <a:lnTo>
                    <a:pt x="483" y="1313"/>
                  </a:lnTo>
                  <a:lnTo>
                    <a:pt x="474" y="1215"/>
                  </a:lnTo>
                  <a:lnTo>
                    <a:pt x="501" y="1000"/>
                  </a:lnTo>
                  <a:lnTo>
                    <a:pt x="545" y="911"/>
                  </a:lnTo>
                  <a:lnTo>
                    <a:pt x="608" y="795"/>
                  </a:lnTo>
                  <a:lnTo>
                    <a:pt x="786" y="625"/>
                  </a:lnTo>
                  <a:lnTo>
                    <a:pt x="911" y="554"/>
                  </a:lnTo>
                  <a:lnTo>
                    <a:pt x="1010" y="509"/>
                  </a:lnTo>
                  <a:lnTo>
                    <a:pt x="1152" y="483"/>
                  </a:lnTo>
                  <a:lnTo>
                    <a:pt x="1277" y="447"/>
                  </a:lnTo>
                  <a:lnTo>
                    <a:pt x="1402" y="429"/>
                  </a:lnTo>
                  <a:lnTo>
                    <a:pt x="1474" y="429"/>
                  </a:lnTo>
                  <a:lnTo>
                    <a:pt x="1478" y="425"/>
                  </a:lnTo>
                  <a:close/>
                  <a:moveTo>
                    <a:pt x="1117" y="0"/>
                  </a:moveTo>
                  <a:lnTo>
                    <a:pt x="911" y="27"/>
                  </a:lnTo>
                  <a:lnTo>
                    <a:pt x="724" y="107"/>
                  </a:lnTo>
                  <a:lnTo>
                    <a:pt x="563" y="188"/>
                  </a:lnTo>
                  <a:lnTo>
                    <a:pt x="286" y="420"/>
                  </a:lnTo>
                  <a:lnTo>
                    <a:pt x="179" y="563"/>
                  </a:lnTo>
                  <a:lnTo>
                    <a:pt x="81" y="733"/>
                  </a:lnTo>
                  <a:lnTo>
                    <a:pt x="0" y="1090"/>
                  </a:lnTo>
                  <a:lnTo>
                    <a:pt x="36" y="1456"/>
                  </a:lnTo>
                  <a:lnTo>
                    <a:pt x="188" y="1804"/>
                  </a:lnTo>
                  <a:lnTo>
                    <a:pt x="304" y="1956"/>
                  </a:lnTo>
                  <a:lnTo>
                    <a:pt x="447" y="2099"/>
                  </a:lnTo>
                  <a:lnTo>
                    <a:pt x="777" y="2304"/>
                  </a:lnTo>
                  <a:lnTo>
                    <a:pt x="1152" y="2385"/>
                  </a:lnTo>
                  <a:lnTo>
                    <a:pt x="1536" y="2349"/>
                  </a:lnTo>
                  <a:lnTo>
                    <a:pt x="1733" y="2277"/>
                  </a:lnTo>
                  <a:lnTo>
                    <a:pt x="1920" y="2197"/>
                  </a:lnTo>
                  <a:lnTo>
                    <a:pt x="2153" y="2001"/>
                  </a:lnTo>
                  <a:lnTo>
                    <a:pt x="2278" y="1849"/>
                  </a:lnTo>
                  <a:lnTo>
                    <a:pt x="2322" y="1751"/>
                  </a:lnTo>
                  <a:lnTo>
                    <a:pt x="2394" y="1572"/>
                  </a:lnTo>
                  <a:lnTo>
                    <a:pt x="2438" y="1197"/>
                  </a:lnTo>
                  <a:lnTo>
                    <a:pt x="2412" y="1009"/>
                  </a:lnTo>
                  <a:lnTo>
                    <a:pt x="2358" y="804"/>
                  </a:lnTo>
                  <a:lnTo>
                    <a:pt x="2135" y="456"/>
                  </a:lnTo>
                  <a:lnTo>
                    <a:pt x="1813" y="197"/>
                  </a:lnTo>
                  <a:lnTo>
                    <a:pt x="1420" y="54"/>
                  </a:lnTo>
                  <a:lnTo>
                    <a:pt x="1372" y="50"/>
                  </a:lnTo>
                  <a:lnTo>
                    <a:pt x="1372" y="50"/>
                  </a:lnTo>
                  <a:lnTo>
                    <a:pt x="1286" y="18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6"/>
            <p:cNvSpPr/>
            <p:nvPr/>
          </p:nvSpPr>
          <p:spPr>
            <a:xfrm>
              <a:off x="1983231" y="3421287"/>
              <a:ext cx="30946" cy="30893"/>
            </a:xfrm>
            <a:custGeom>
              <a:rect b="b" l="l" r="r" t="t"/>
              <a:pathLst>
                <a:path extrusionOk="0" h="581" w="582">
                  <a:moveTo>
                    <a:pt x="233" y="0"/>
                  </a:moveTo>
                  <a:lnTo>
                    <a:pt x="179" y="18"/>
                  </a:lnTo>
                  <a:lnTo>
                    <a:pt x="126" y="45"/>
                  </a:lnTo>
                  <a:lnTo>
                    <a:pt x="81" y="81"/>
                  </a:lnTo>
                  <a:lnTo>
                    <a:pt x="45" y="125"/>
                  </a:lnTo>
                  <a:lnTo>
                    <a:pt x="27" y="179"/>
                  </a:lnTo>
                  <a:lnTo>
                    <a:pt x="1" y="232"/>
                  </a:lnTo>
                  <a:lnTo>
                    <a:pt x="1" y="286"/>
                  </a:lnTo>
                  <a:lnTo>
                    <a:pt x="1" y="331"/>
                  </a:lnTo>
                  <a:lnTo>
                    <a:pt x="10" y="366"/>
                  </a:lnTo>
                  <a:lnTo>
                    <a:pt x="36" y="438"/>
                  </a:lnTo>
                  <a:lnTo>
                    <a:pt x="81" y="500"/>
                  </a:lnTo>
                  <a:lnTo>
                    <a:pt x="117" y="518"/>
                  </a:lnTo>
                  <a:lnTo>
                    <a:pt x="144" y="545"/>
                  </a:lnTo>
                  <a:lnTo>
                    <a:pt x="215" y="572"/>
                  </a:lnTo>
                  <a:lnTo>
                    <a:pt x="295" y="581"/>
                  </a:lnTo>
                  <a:lnTo>
                    <a:pt x="349" y="581"/>
                  </a:lnTo>
                  <a:lnTo>
                    <a:pt x="403" y="554"/>
                  </a:lnTo>
                  <a:lnTo>
                    <a:pt x="456" y="536"/>
                  </a:lnTo>
                  <a:lnTo>
                    <a:pt x="501" y="500"/>
                  </a:lnTo>
                  <a:lnTo>
                    <a:pt x="536" y="456"/>
                  </a:lnTo>
                  <a:lnTo>
                    <a:pt x="563" y="402"/>
                  </a:lnTo>
                  <a:lnTo>
                    <a:pt x="581" y="348"/>
                  </a:lnTo>
                  <a:lnTo>
                    <a:pt x="581" y="286"/>
                  </a:lnTo>
                  <a:lnTo>
                    <a:pt x="581" y="250"/>
                  </a:lnTo>
                  <a:lnTo>
                    <a:pt x="572" y="215"/>
                  </a:lnTo>
                  <a:lnTo>
                    <a:pt x="545" y="143"/>
                  </a:lnTo>
                  <a:lnTo>
                    <a:pt x="501" y="81"/>
                  </a:lnTo>
                  <a:lnTo>
                    <a:pt x="474" y="63"/>
                  </a:lnTo>
                  <a:lnTo>
                    <a:pt x="438" y="36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6"/>
            <p:cNvSpPr/>
            <p:nvPr/>
          </p:nvSpPr>
          <p:spPr>
            <a:xfrm>
              <a:off x="1767186" y="3266923"/>
              <a:ext cx="39454" cy="39507"/>
            </a:xfrm>
            <a:custGeom>
              <a:rect b="b" l="l" r="r" t="t"/>
              <a:pathLst>
                <a:path extrusionOk="0" h="743" w="742">
                  <a:moveTo>
                    <a:pt x="295" y="1"/>
                  </a:moveTo>
                  <a:lnTo>
                    <a:pt x="233" y="37"/>
                  </a:lnTo>
                  <a:lnTo>
                    <a:pt x="161" y="63"/>
                  </a:lnTo>
                  <a:lnTo>
                    <a:pt x="108" y="108"/>
                  </a:lnTo>
                  <a:lnTo>
                    <a:pt x="63" y="162"/>
                  </a:lnTo>
                  <a:lnTo>
                    <a:pt x="36" y="233"/>
                  </a:lnTo>
                  <a:lnTo>
                    <a:pt x="9" y="296"/>
                  </a:lnTo>
                  <a:lnTo>
                    <a:pt x="1" y="376"/>
                  </a:lnTo>
                  <a:lnTo>
                    <a:pt x="18" y="474"/>
                  </a:lnTo>
                  <a:lnTo>
                    <a:pt x="45" y="564"/>
                  </a:lnTo>
                  <a:lnTo>
                    <a:pt x="108" y="635"/>
                  </a:lnTo>
                  <a:lnTo>
                    <a:pt x="152" y="662"/>
                  </a:lnTo>
                  <a:lnTo>
                    <a:pt x="188" y="697"/>
                  </a:lnTo>
                  <a:lnTo>
                    <a:pt x="277" y="733"/>
                  </a:lnTo>
                  <a:lnTo>
                    <a:pt x="376" y="742"/>
                  </a:lnTo>
                  <a:lnTo>
                    <a:pt x="447" y="742"/>
                  </a:lnTo>
                  <a:lnTo>
                    <a:pt x="519" y="715"/>
                  </a:lnTo>
                  <a:lnTo>
                    <a:pt x="581" y="689"/>
                  </a:lnTo>
                  <a:lnTo>
                    <a:pt x="635" y="635"/>
                  </a:lnTo>
                  <a:lnTo>
                    <a:pt x="688" y="581"/>
                  </a:lnTo>
                  <a:lnTo>
                    <a:pt x="715" y="519"/>
                  </a:lnTo>
                  <a:lnTo>
                    <a:pt x="742" y="447"/>
                  </a:lnTo>
                  <a:lnTo>
                    <a:pt x="742" y="376"/>
                  </a:lnTo>
                  <a:lnTo>
                    <a:pt x="742" y="322"/>
                  </a:lnTo>
                  <a:lnTo>
                    <a:pt x="733" y="278"/>
                  </a:lnTo>
                  <a:lnTo>
                    <a:pt x="697" y="180"/>
                  </a:lnTo>
                  <a:lnTo>
                    <a:pt x="635" y="108"/>
                  </a:lnTo>
                  <a:lnTo>
                    <a:pt x="599" y="81"/>
                  </a:lnTo>
                  <a:lnTo>
                    <a:pt x="563" y="55"/>
                  </a:lnTo>
                  <a:lnTo>
                    <a:pt x="474" y="10"/>
                  </a:lnTo>
                  <a:lnTo>
                    <a:pt x="3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6"/>
            <p:cNvSpPr/>
            <p:nvPr/>
          </p:nvSpPr>
          <p:spPr>
            <a:xfrm>
              <a:off x="1720180" y="3227043"/>
              <a:ext cx="18557" cy="18132"/>
            </a:xfrm>
            <a:custGeom>
              <a:rect b="b" l="l" r="r" t="t"/>
              <a:pathLst>
                <a:path extrusionOk="0" h="341" w="349">
                  <a:moveTo>
                    <a:pt x="134" y="1"/>
                  </a:moveTo>
                  <a:lnTo>
                    <a:pt x="117" y="19"/>
                  </a:lnTo>
                  <a:lnTo>
                    <a:pt x="81" y="28"/>
                  </a:lnTo>
                  <a:lnTo>
                    <a:pt x="63" y="45"/>
                  </a:lnTo>
                  <a:lnTo>
                    <a:pt x="54" y="54"/>
                  </a:lnTo>
                  <a:lnTo>
                    <a:pt x="45" y="63"/>
                  </a:lnTo>
                  <a:lnTo>
                    <a:pt x="27" y="90"/>
                  </a:lnTo>
                  <a:lnTo>
                    <a:pt x="18" y="117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0" y="188"/>
                  </a:lnTo>
                  <a:lnTo>
                    <a:pt x="9" y="206"/>
                  </a:lnTo>
                  <a:lnTo>
                    <a:pt x="18" y="242"/>
                  </a:lnTo>
                  <a:lnTo>
                    <a:pt x="45" y="269"/>
                  </a:lnTo>
                  <a:lnTo>
                    <a:pt x="54" y="278"/>
                  </a:lnTo>
                  <a:lnTo>
                    <a:pt x="63" y="287"/>
                  </a:lnTo>
                  <a:lnTo>
                    <a:pt x="81" y="304"/>
                  </a:lnTo>
                  <a:lnTo>
                    <a:pt x="90" y="313"/>
                  </a:lnTo>
                  <a:lnTo>
                    <a:pt x="117" y="322"/>
                  </a:lnTo>
                  <a:lnTo>
                    <a:pt x="134" y="331"/>
                  </a:lnTo>
                  <a:lnTo>
                    <a:pt x="170" y="340"/>
                  </a:lnTo>
                  <a:lnTo>
                    <a:pt x="206" y="331"/>
                  </a:lnTo>
                  <a:lnTo>
                    <a:pt x="224" y="331"/>
                  </a:lnTo>
                  <a:lnTo>
                    <a:pt x="242" y="322"/>
                  </a:lnTo>
                  <a:lnTo>
                    <a:pt x="268" y="313"/>
                  </a:lnTo>
                  <a:lnTo>
                    <a:pt x="277" y="304"/>
                  </a:lnTo>
                  <a:lnTo>
                    <a:pt x="295" y="287"/>
                  </a:lnTo>
                  <a:lnTo>
                    <a:pt x="313" y="269"/>
                  </a:lnTo>
                  <a:lnTo>
                    <a:pt x="322" y="251"/>
                  </a:lnTo>
                  <a:lnTo>
                    <a:pt x="331" y="233"/>
                  </a:lnTo>
                  <a:lnTo>
                    <a:pt x="349" y="206"/>
                  </a:lnTo>
                  <a:lnTo>
                    <a:pt x="349" y="171"/>
                  </a:lnTo>
                  <a:lnTo>
                    <a:pt x="349" y="144"/>
                  </a:lnTo>
                  <a:lnTo>
                    <a:pt x="340" y="126"/>
                  </a:lnTo>
                  <a:lnTo>
                    <a:pt x="331" y="108"/>
                  </a:lnTo>
                  <a:lnTo>
                    <a:pt x="322" y="81"/>
                  </a:lnTo>
                  <a:lnTo>
                    <a:pt x="313" y="63"/>
                  </a:lnTo>
                  <a:lnTo>
                    <a:pt x="295" y="45"/>
                  </a:lnTo>
                  <a:lnTo>
                    <a:pt x="277" y="37"/>
                  </a:lnTo>
                  <a:lnTo>
                    <a:pt x="268" y="19"/>
                  </a:lnTo>
                  <a:lnTo>
                    <a:pt x="242" y="19"/>
                  </a:lnTo>
                  <a:lnTo>
                    <a:pt x="224" y="10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6"/>
            <p:cNvSpPr txBox="1"/>
            <p:nvPr/>
          </p:nvSpPr>
          <p:spPr>
            <a:xfrm>
              <a:off x="1929299" y="3401263"/>
              <a:ext cx="1036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45" name="Google Shape;2145;p46"/>
            <p:cNvSpPr txBox="1"/>
            <p:nvPr/>
          </p:nvSpPr>
          <p:spPr>
            <a:xfrm>
              <a:off x="1811688" y="3697650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46" name="Google Shape;2146;p46"/>
          <p:cNvGrpSpPr/>
          <p:nvPr/>
        </p:nvGrpSpPr>
        <p:grpSpPr>
          <a:xfrm>
            <a:off x="4481698" y="1128268"/>
            <a:ext cx="1432553" cy="1913147"/>
            <a:chOff x="4481698" y="1128268"/>
            <a:chExt cx="1432553" cy="1913147"/>
          </a:xfrm>
        </p:grpSpPr>
        <p:sp>
          <p:nvSpPr>
            <p:cNvPr id="2147" name="Google Shape;2147;p46"/>
            <p:cNvSpPr/>
            <p:nvPr/>
          </p:nvSpPr>
          <p:spPr>
            <a:xfrm>
              <a:off x="4483310" y="1128268"/>
              <a:ext cx="1429330" cy="1913147"/>
            </a:xfrm>
            <a:custGeom>
              <a:rect b="b" l="l" r="r" t="t"/>
              <a:pathLst>
                <a:path extrusionOk="0" h="35980" w="26881">
                  <a:moveTo>
                    <a:pt x="1573" y="1"/>
                  </a:moveTo>
                  <a:lnTo>
                    <a:pt x="1412" y="9"/>
                  </a:lnTo>
                  <a:lnTo>
                    <a:pt x="1108" y="72"/>
                  </a:lnTo>
                  <a:lnTo>
                    <a:pt x="822" y="188"/>
                  </a:lnTo>
                  <a:lnTo>
                    <a:pt x="572" y="358"/>
                  </a:lnTo>
                  <a:lnTo>
                    <a:pt x="358" y="572"/>
                  </a:lnTo>
                  <a:lnTo>
                    <a:pt x="188" y="822"/>
                  </a:lnTo>
                  <a:lnTo>
                    <a:pt x="63" y="1108"/>
                  </a:lnTo>
                  <a:lnTo>
                    <a:pt x="1" y="1411"/>
                  </a:lnTo>
                  <a:lnTo>
                    <a:pt x="1" y="1572"/>
                  </a:lnTo>
                  <a:lnTo>
                    <a:pt x="1" y="34399"/>
                  </a:lnTo>
                  <a:lnTo>
                    <a:pt x="1" y="34559"/>
                  </a:lnTo>
                  <a:lnTo>
                    <a:pt x="63" y="34872"/>
                  </a:lnTo>
                  <a:lnTo>
                    <a:pt x="188" y="35149"/>
                  </a:lnTo>
                  <a:lnTo>
                    <a:pt x="358" y="35399"/>
                  </a:lnTo>
                  <a:lnTo>
                    <a:pt x="572" y="35613"/>
                  </a:lnTo>
                  <a:lnTo>
                    <a:pt x="822" y="35792"/>
                  </a:lnTo>
                  <a:lnTo>
                    <a:pt x="1108" y="35908"/>
                  </a:lnTo>
                  <a:lnTo>
                    <a:pt x="1412" y="35970"/>
                  </a:lnTo>
                  <a:lnTo>
                    <a:pt x="1573" y="35979"/>
                  </a:lnTo>
                  <a:lnTo>
                    <a:pt x="25299" y="35979"/>
                  </a:lnTo>
                  <a:lnTo>
                    <a:pt x="25460" y="35970"/>
                  </a:lnTo>
                  <a:lnTo>
                    <a:pt x="25773" y="35908"/>
                  </a:lnTo>
                  <a:lnTo>
                    <a:pt x="26050" y="35792"/>
                  </a:lnTo>
                  <a:lnTo>
                    <a:pt x="26309" y="35613"/>
                  </a:lnTo>
                  <a:lnTo>
                    <a:pt x="26523" y="35399"/>
                  </a:lnTo>
                  <a:lnTo>
                    <a:pt x="26693" y="35149"/>
                  </a:lnTo>
                  <a:lnTo>
                    <a:pt x="26809" y="34872"/>
                  </a:lnTo>
                  <a:lnTo>
                    <a:pt x="26871" y="34559"/>
                  </a:lnTo>
                  <a:lnTo>
                    <a:pt x="26880" y="34399"/>
                  </a:lnTo>
                  <a:lnTo>
                    <a:pt x="26880" y="1572"/>
                  </a:lnTo>
                  <a:lnTo>
                    <a:pt x="26871" y="1411"/>
                  </a:lnTo>
                  <a:lnTo>
                    <a:pt x="26809" y="1108"/>
                  </a:lnTo>
                  <a:lnTo>
                    <a:pt x="26693" y="822"/>
                  </a:lnTo>
                  <a:lnTo>
                    <a:pt x="26523" y="572"/>
                  </a:lnTo>
                  <a:lnTo>
                    <a:pt x="26309" y="358"/>
                  </a:lnTo>
                  <a:lnTo>
                    <a:pt x="26050" y="188"/>
                  </a:lnTo>
                  <a:lnTo>
                    <a:pt x="25773" y="72"/>
                  </a:lnTo>
                  <a:lnTo>
                    <a:pt x="25460" y="9"/>
                  </a:lnTo>
                  <a:lnTo>
                    <a:pt x="25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6"/>
            <p:cNvSpPr/>
            <p:nvPr/>
          </p:nvSpPr>
          <p:spPr>
            <a:xfrm>
              <a:off x="5760794" y="1597900"/>
              <a:ext cx="23821" cy="25682"/>
            </a:xfrm>
            <a:custGeom>
              <a:rect b="b" l="l" r="r" t="t"/>
              <a:pathLst>
                <a:path extrusionOk="0" h="483" w="448">
                  <a:moveTo>
                    <a:pt x="224" y="0"/>
                  </a:moveTo>
                  <a:lnTo>
                    <a:pt x="170" y="9"/>
                  </a:lnTo>
                  <a:lnTo>
                    <a:pt x="81" y="45"/>
                  </a:lnTo>
                  <a:lnTo>
                    <a:pt x="1" y="152"/>
                  </a:lnTo>
                  <a:lnTo>
                    <a:pt x="1" y="340"/>
                  </a:lnTo>
                  <a:lnTo>
                    <a:pt x="81" y="447"/>
                  </a:lnTo>
                  <a:lnTo>
                    <a:pt x="170" y="482"/>
                  </a:lnTo>
                  <a:lnTo>
                    <a:pt x="278" y="482"/>
                  </a:lnTo>
                  <a:lnTo>
                    <a:pt x="367" y="447"/>
                  </a:lnTo>
                  <a:lnTo>
                    <a:pt x="447" y="340"/>
                  </a:lnTo>
                  <a:lnTo>
                    <a:pt x="447" y="152"/>
                  </a:lnTo>
                  <a:lnTo>
                    <a:pt x="367" y="45"/>
                  </a:lnTo>
                  <a:lnTo>
                    <a:pt x="278" y="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6"/>
            <p:cNvSpPr/>
            <p:nvPr/>
          </p:nvSpPr>
          <p:spPr>
            <a:xfrm>
              <a:off x="4750811" y="2820103"/>
              <a:ext cx="23821" cy="25735"/>
            </a:xfrm>
            <a:custGeom>
              <a:rect b="b" l="l" r="r" t="t"/>
              <a:pathLst>
                <a:path extrusionOk="0" h="484" w="448">
                  <a:moveTo>
                    <a:pt x="224" y="1"/>
                  </a:moveTo>
                  <a:lnTo>
                    <a:pt x="170" y="10"/>
                  </a:lnTo>
                  <a:lnTo>
                    <a:pt x="81" y="46"/>
                  </a:lnTo>
                  <a:lnTo>
                    <a:pt x="1" y="153"/>
                  </a:lnTo>
                  <a:lnTo>
                    <a:pt x="1" y="340"/>
                  </a:lnTo>
                  <a:lnTo>
                    <a:pt x="81" y="447"/>
                  </a:lnTo>
                  <a:lnTo>
                    <a:pt x="170" y="483"/>
                  </a:lnTo>
                  <a:lnTo>
                    <a:pt x="278" y="483"/>
                  </a:lnTo>
                  <a:lnTo>
                    <a:pt x="367" y="447"/>
                  </a:lnTo>
                  <a:lnTo>
                    <a:pt x="447" y="340"/>
                  </a:lnTo>
                  <a:lnTo>
                    <a:pt x="447" y="153"/>
                  </a:lnTo>
                  <a:lnTo>
                    <a:pt x="367" y="46"/>
                  </a:lnTo>
                  <a:lnTo>
                    <a:pt x="278" y="10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6"/>
            <p:cNvSpPr/>
            <p:nvPr/>
          </p:nvSpPr>
          <p:spPr>
            <a:xfrm>
              <a:off x="5664390" y="1726102"/>
              <a:ext cx="31425" cy="34243"/>
            </a:xfrm>
            <a:custGeom>
              <a:rect b="b" l="l" r="r" t="t"/>
              <a:pathLst>
                <a:path extrusionOk="0" h="644" w="591">
                  <a:moveTo>
                    <a:pt x="296" y="0"/>
                  </a:moveTo>
                  <a:lnTo>
                    <a:pt x="224" y="9"/>
                  </a:lnTo>
                  <a:lnTo>
                    <a:pt x="108" y="54"/>
                  </a:lnTo>
                  <a:lnTo>
                    <a:pt x="1" y="206"/>
                  </a:lnTo>
                  <a:lnTo>
                    <a:pt x="1" y="447"/>
                  </a:lnTo>
                  <a:lnTo>
                    <a:pt x="108" y="590"/>
                  </a:lnTo>
                  <a:lnTo>
                    <a:pt x="224" y="643"/>
                  </a:lnTo>
                  <a:lnTo>
                    <a:pt x="367" y="643"/>
                  </a:lnTo>
                  <a:lnTo>
                    <a:pt x="483" y="590"/>
                  </a:lnTo>
                  <a:lnTo>
                    <a:pt x="590" y="447"/>
                  </a:lnTo>
                  <a:lnTo>
                    <a:pt x="590" y="206"/>
                  </a:lnTo>
                  <a:lnTo>
                    <a:pt x="483" y="54"/>
                  </a:lnTo>
                  <a:lnTo>
                    <a:pt x="367" y="9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6"/>
            <p:cNvSpPr/>
            <p:nvPr/>
          </p:nvSpPr>
          <p:spPr>
            <a:xfrm>
              <a:off x="4602190" y="2242262"/>
              <a:ext cx="31850" cy="34243"/>
            </a:xfrm>
            <a:custGeom>
              <a:rect b="b" l="l" r="r" t="t"/>
              <a:pathLst>
                <a:path extrusionOk="0" h="644" w="599">
                  <a:moveTo>
                    <a:pt x="224" y="0"/>
                  </a:moveTo>
                  <a:lnTo>
                    <a:pt x="108" y="54"/>
                  </a:lnTo>
                  <a:lnTo>
                    <a:pt x="1" y="197"/>
                  </a:lnTo>
                  <a:lnTo>
                    <a:pt x="1" y="447"/>
                  </a:lnTo>
                  <a:lnTo>
                    <a:pt x="108" y="590"/>
                  </a:lnTo>
                  <a:lnTo>
                    <a:pt x="224" y="643"/>
                  </a:lnTo>
                  <a:lnTo>
                    <a:pt x="376" y="643"/>
                  </a:lnTo>
                  <a:lnTo>
                    <a:pt x="492" y="590"/>
                  </a:lnTo>
                  <a:lnTo>
                    <a:pt x="599" y="447"/>
                  </a:lnTo>
                  <a:lnTo>
                    <a:pt x="599" y="197"/>
                  </a:lnTo>
                  <a:lnTo>
                    <a:pt x="492" y="5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6"/>
            <p:cNvSpPr/>
            <p:nvPr/>
          </p:nvSpPr>
          <p:spPr>
            <a:xfrm>
              <a:off x="4815896" y="2681000"/>
              <a:ext cx="31850" cy="34243"/>
            </a:xfrm>
            <a:custGeom>
              <a:rect b="b" l="l" r="r" t="t"/>
              <a:pathLst>
                <a:path extrusionOk="0" h="644" w="599">
                  <a:moveTo>
                    <a:pt x="232" y="0"/>
                  </a:moveTo>
                  <a:lnTo>
                    <a:pt x="107" y="54"/>
                  </a:lnTo>
                  <a:lnTo>
                    <a:pt x="0" y="197"/>
                  </a:lnTo>
                  <a:lnTo>
                    <a:pt x="0" y="438"/>
                  </a:lnTo>
                  <a:lnTo>
                    <a:pt x="107" y="581"/>
                  </a:lnTo>
                  <a:lnTo>
                    <a:pt x="232" y="634"/>
                  </a:lnTo>
                  <a:lnTo>
                    <a:pt x="304" y="643"/>
                  </a:lnTo>
                  <a:lnTo>
                    <a:pt x="375" y="634"/>
                  </a:lnTo>
                  <a:lnTo>
                    <a:pt x="491" y="581"/>
                  </a:lnTo>
                  <a:lnTo>
                    <a:pt x="598" y="438"/>
                  </a:lnTo>
                  <a:lnTo>
                    <a:pt x="598" y="197"/>
                  </a:lnTo>
                  <a:lnTo>
                    <a:pt x="491" y="54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6"/>
            <p:cNvSpPr/>
            <p:nvPr/>
          </p:nvSpPr>
          <p:spPr>
            <a:xfrm>
              <a:off x="4799731" y="1757900"/>
              <a:ext cx="31372" cy="34243"/>
            </a:xfrm>
            <a:custGeom>
              <a:rect b="b" l="l" r="r" t="t"/>
              <a:pathLst>
                <a:path extrusionOk="0" h="644" w="590">
                  <a:moveTo>
                    <a:pt x="295" y="1"/>
                  </a:moveTo>
                  <a:lnTo>
                    <a:pt x="224" y="10"/>
                  </a:lnTo>
                  <a:lnTo>
                    <a:pt x="108" y="54"/>
                  </a:lnTo>
                  <a:lnTo>
                    <a:pt x="0" y="206"/>
                  </a:lnTo>
                  <a:lnTo>
                    <a:pt x="0" y="447"/>
                  </a:lnTo>
                  <a:lnTo>
                    <a:pt x="108" y="590"/>
                  </a:lnTo>
                  <a:lnTo>
                    <a:pt x="224" y="644"/>
                  </a:lnTo>
                  <a:lnTo>
                    <a:pt x="367" y="644"/>
                  </a:lnTo>
                  <a:lnTo>
                    <a:pt x="483" y="590"/>
                  </a:lnTo>
                  <a:lnTo>
                    <a:pt x="590" y="447"/>
                  </a:lnTo>
                  <a:lnTo>
                    <a:pt x="590" y="206"/>
                  </a:lnTo>
                  <a:lnTo>
                    <a:pt x="483" y="54"/>
                  </a:lnTo>
                  <a:lnTo>
                    <a:pt x="367" y="1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6"/>
            <p:cNvSpPr/>
            <p:nvPr/>
          </p:nvSpPr>
          <p:spPr>
            <a:xfrm>
              <a:off x="4790691" y="1907478"/>
              <a:ext cx="9571" cy="53"/>
            </a:xfrm>
            <a:custGeom>
              <a:rect b="b" l="l" r="r" t="t"/>
              <a:pathLst>
                <a:path extrusionOk="0" fill="none" h="1" w="180">
                  <a:moveTo>
                    <a:pt x="1" y="1"/>
                  </a:moveTo>
                  <a:lnTo>
                    <a:pt x="179" y="1"/>
                  </a:lnTo>
                </a:path>
              </a:pathLst>
            </a:custGeom>
            <a:noFill/>
            <a:ln cap="rnd" cmpd="sng" w="3350">
              <a:solidFill>
                <a:srgbClr val="9D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6"/>
            <p:cNvSpPr/>
            <p:nvPr/>
          </p:nvSpPr>
          <p:spPr>
            <a:xfrm>
              <a:off x="4790691" y="2188609"/>
              <a:ext cx="9571" cy="53"/>
            </a:xfrm>
            <a:custGeom>
              <a:rect b="b" l="l" r="r" t="t"/>
              <a:pathLst>
                <a:path extrusionOk="0" fill="none" h="1" w="180">
                  <a:moveTo>
                    <a:pt x="1" y="0"/>
                  </a:moveTo>
                  <a:lnTo>
                    <a:pt x="179" y="0"/>
                  </a:lnTo>
                </a:path>
              </a:pathLst>
            </a:custGeom>
            <a:noFill/>
            <a:ln cap="rnd" cmpd="sng" w="3350">
              <a:solidFill>
                <a:srgbClr val="9D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6"/>
            <p:cNvSpPr/>
            <p:nvPr/>
          </p:nvSpPr>
          <p:spPr>
            <a:xfrm>
              <a:off x="4790691" y="2470165"/>
              <a:ext cx="9571" cy="53"/>
            </a:xfrm>
            <a:custGeom>
              <a:rect b="b" l="l" r="r" t="t"/>
              <a:pathLst>
                <a:path extrusionOk="0" fill="none" h="1" w="180">
                  <a:moveTo>
                    <a:pt x="1" y="1"/>
                  </a:moveTo>
                  <a:lnTo>
                    <a:pt x="179" y="1"/>
                  </a:lnTo>
                </a:path>
              </a:pathLst>
            </a:custGeom>
            <a:noFill/>
            <a:ln cap="rnd" cmpd="sng" w="3350">
              <a:solidFill>
                <a:srgbClr val="9D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6"/>
            <p:cNvSpPr/>
            <p:nvPr/>
          </p:nvSpPr>
          <p:spPr>
            <a:xfrm>
              <a:off x="5598880" y="2470165"/>
              <a:ext cx="9571" cy="53"/>
            </a:xfrm>
            <a:custGeom>
              <a:rect b="b" l="l" r="r" t="t"/>
              <a:pathLst>
                <a:path extrusionOk="0" fill="none" h="1" w="180">
                  <a:moveTo>
                    <a:pt x="1" y="1"/>
                  </a:moveTo>
                  <a:lnTo>
                    <a:pt x="179" y="1"/>
                  </a:lnTo>
                </a:path>
              </a:pathLst>
            </a:custGeom>
            <a:noFill/>
            <a:ln cap="rnd" cmpd="sng" w="3350">
              <a:solidFill>
                <a:srgbClr val="9D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6"/>
            <p:cNvSpPr/>
            <p:nvPr/>
          </p:nvSpPr>
          <p:spPr>
            <a:xfrm>
              <a:off x="4790691" y="2751296"/>
              <a:ext cx="9571" cy="53"/>
            </a:xfrm>
            <a:custGeom>
              <a:rect b="b" l="l" r="r" t="t"/>
              <a:pathLst>
                <a:path extrusionOk="0" fill="none" h="1" w="180">
                  <a:moveTo>
                    <a:pt x="1" y="0"/>
                  </a:moveTo>
                  <a:lnTo>
                    <a:pt x="179" y="0"/>
                  </a:lnTo>
                </a:path>
              </a:pathLst>
            </a:custGeom>
            <a:noFill/>
            <a:ln cap="rnd" cmpd="sng" w="3350">
              <a:solidFill>
                <a:srgbClr val="9D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6"/>
            <p:cNvSpPr/>
            <p:nvPr/>
          </p:nvSpPr>
          <p:spPr>
            <a:xfrm>
              <a:off x="5598880" y="2751296"/>
              <a:ext cx="9571" cy="53"/>
            </a:xfrm>
            <a:custGeom>
              <a:rect b="b" l="l" r="r" t="t"/>
              <a:pathLst>
                <a:path extrusionOk="0" fill="none" h="1" w="180">
                  <a:moveTo>
                    <a:pt x="1" y="0"/>
                  </a:moveTo>
                  <a:lnTo>
                    <a:pt x="179" y="0"/>
                  </a:lnTo>
                </a:path>
              </a:pathLst>
            </a:custGeom>
            <a:noFill/>
            <a:ln cap="rnd" cmpd="sng" w="3350">
              <a:solidFill>
                <a:srgbClr val="9DD6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6"/>
            <p:cNvSpPr/>
            <p:nvPr/>
          </p:nvSpPr>
          <p:spPr>
            <a:xfrm>
              <a:off x="4696201" y="1211477"/>
              <a:ext cx="1004322" cy="349556"/>
            </a:xfrm>
            <a:custGeom>
              <a:rect b="b" l="l" r="r" t="t"/>
              <a:pathLst>
                <a:path extrusionOk="0" h="6574" w="18888">
                  <a:moveTo>
                    <a:pt x="2590" y="1"/>
                  </a:moveTo>
                  <a:lnTo>
                    <a:pt x="1876" y="99"/>
                  </a:lnTo>
                  <a:lnTo>
                    <a:pt x="1537" y="215"/>
                  </a:lnTo>
                  <a:lnTo>
                    <a:pt x="1322" y="296"/>
                  </a:lnTo>
                  <a:lnTo>
                    <a:pt x="912" y="546"/>
                  </a:lnTo>
                  <a:lnTo>
                    <a:pt x="581" y="858"/>
                  </a:lnTo>
                  <a:lnTo>
                    <a:pt x="349" y="1233"/>
                  </a:lnTo>
                  <a:lnTo>
                    <a:pt x="286" y="1439"/>
                  </a:lnTo>
                  <a:lnTo>
                    <a:pt x="161" y="1671"/>
                  </a:lnTo>
                  <a:lnTo>
                    <a:pt x="90" y="1930"/>
                  </a:lnTo>
                  <a:lnTo>
                    <a:pt x="36" y="2198"/>
                  </a:lnTo>
                  <a:lnTo>
                    <a:pt x="1" y="2751"/>
                  </a:lnTo>
                  <a:lnTo>
                    <a:pt x="10" y="3037"/>
                  </a:lnTo>
                  <a:lnTo>
                    <a:pt x="10" y="3100"/>
                  </a:lnTo>
                  <a:lnTo>
                    <a:pt x="10" y="3162"/>
                  </a:lnTo>
                  <a:lnTo>
                    <a:pt x="10" y="3644"/>
                  </a:lnTo>
                  <a:lnTo>
                    <a:pt x="81" y="4591"/>
                  </a:lnTo>
                  <a:lnTo>
                    <a:pt x="153" y="5064"/>
                  </a:lnTo>
                  <a:lnTo>
                    <a:pt x="144" y="5198"/>
                  </a:lnTo>
                  <a:lnTo>
                    <a:pt x="197" y="5457"/>
                  </a:lnTo>
                  <a:lnTo>
                    <a:pt x="295" y="5698"/>
                  </a:lnTo>
                  <a:lnTo>
                    <a:pt x="447" y="5922"/>
                  </a:lnTo>
                  <a:lnTo>
                    <a:pt x="545" y="6029"/>
                  </a:lnTo>
                  <a:lnTo>
                    <a:pt x="662" y="6136"/>
                  </a:lnTo>
                  <a:lnTo>
                    <a:pt x="947" y="6297"/>
                  </a:lnTo>
                  <a:lnTo>
                    <a:pt x="1260" y="6404"/>
                  </a:lnTo>
                  <a:lnTo>
                    <a:pt x="1590" y="6457"/>
                  </a:lnTo>
                  <a:lnTo>
                    <a:pt x="1760" y="6475"/>
                  </a:lnTo>
                  <a:lnTo>
                    <a:pt x="3278" y="6538"/>
                  </a:lnTo>
                  <a:lnTo>
                    <a:pt x="4796" y="6556"/>
                  </a:lnTo>
                  <a:lnTo>
                    <a:pt x="7118" y="6573"/>
                  </a:lnTo>
                  <a:lnTo>
                    <a:pt x="9449" y="6547"/>
                  </a:lnTo>
                  <a:lnTo>
                    <a:pt x="11770" y="6573"/>
                  </a:lnTo>
                  <a:lnTo>
                    <a:pt x="14092" y="6556"/>
                  </a:lnTo>
                  <a:lnTo>
                    <a:pt x="15619" y="6538"/>
                  </a:lnTo>
                  <a:lnTo>
                    <a:pt x="17137" y="6475"/>
                  </a:lnTo>
                  <a:lnTo>
                    <a:pt x="17307" y="6457"/>
                  </a:lnTo>
                  <a:lnTo>
                    <a:pt x="17637" y="6404"/>
                  </a:lnTo>
                  <a:lnTo>
                    <a:pt x="17950" y="6297"/>
                  </a:lnTo>
                  <a:lnTo>
                    <a:pt x="18227" y="6136"/>
                  </a:lnTo>
                  <a:lnTo>
                    <a:pt x="18352" y="6029"/>
                  </a:lnTo>
                  <a:lnTo>
                    <a:pt x="18441" y="5922"/>
                  </a:lnTo>
                  <a:lnTo>
                    <a:pt x="18593" y="5698"/>
                  </a:lnTo>
                  <a:lnTo>
                    <a:pt x="18700" y="5457"/>
                  </a:lnTo>
                  <a:lnTo>
                    <a:pt x="18745" y="5198"/>
                  </a:lnTo>
                  <a:lnTo>
                    <a:pt x="18745" y="5064"/>
                  </a:lnTo>
                  <a:lnTo>
                    <a:pt x="18816" y="4591"/>
                  </a:lnTo>
                  <a:lnTo>
                    <a:pt x="18888" y="3644"/>
                  </a:lnTo>
                  <a:lnTo>
                    <a:pt x="18888" y="3162"/>
                  </a:lnTo>
                  <a:lnTo>
                    <a:pt x="18879" y="3100"/>
                  </a:lnTo>
                  <a:lnTo>
                    <a:pt x="18879" y="3037"/>
                  </a:lnTo>
                  <a:lnTo>
                    <a:pt x="18888" y="2751"/>
                  </a:lnTo>
                  <a:lnTo>
                    <a:pt x="18861" y="2198"/>
                  </a:lnTo>
                  <a:lnTo>
                    <a:pt x="18807" y="1930"/>
                  </a:lnTo>
                  <a:lnTo>
                    <a:pt x="18736" y="1671"/>
                  </a:lnTo>
                  <a:lnTo>
                    <a:pt x="18611" y="1439"/>
                  </a:lnTo>
                  <a:lnTo>
                    <a:pt x="18548" y="1233"/>
                  </a:lnTo>
                  <a:lnTo>
                    <a:pt x="18307" y="858"/>
                  </a:lnTo>
                  <a:lnTo>
                    <a:pt x="17977" y="546"/>
                  </a:lnTo>
                  <a:lnTo>
                    <a:pt x="17575" y="296"/>
                  </a:lnTo>
                  <a:lnTo>
                    <a:pt x="17352" y="215"/>
                  </a:lnTo>
                  <a:lnTo>
                    <a:pt x="17012" y="99"/>
                  </a:lnTo>
                  <a:lnTo>
                    <a:pt x="16307" y="1"/>
                  </a:lnTo>
                  <a:lnTo>
                    <a:pt x="15208" y="1"/>
                  </a:lnTo>
                  <a:lnTo>
                    <a:pt x="14494" y="37"/>
                  </a:lnTo>
                  <a:lnTo>
                    <a:pt x="14271" y="46"/>
                  </a:lnTo>
                  <a:lnTo>
                    <a:pt x="13128" y="46"/>
                  </a:lnTo>
                  <a:lnTo>
                    <a:pt x="12217" y="64"/>
                  </a:lnTo>
                  <a:lnTo>
                    <a:pt x="10877" y="90"/>
                  </a:lnTo>
                  <a:lnTo>
                    <a:pt x="9529" y="117"/>
                  </a:lnTo>
                  <a:lnTo>
                    <a:pt x="9359" y="117"/>
                  </a:lnTo>
                  <a:lnTo>
                    <a:pt x="8020" y="90"/>
                  </a:lnTo>
                  <a:lnTo>
                    <a:pt x="6671" y="64"/>
                  </a:lnTo>
                  <a:lnTo>
                    <a:pt x="5761" y="46"/>
                  </a:lnTo>
                  <a:lnTo>
                    <a:pt x="4626" y="46"/>
                  </a:lnTo>
                  <a:lnTo>
                    <a:pt x="4394" y="37"/>
                  </a:lnTo>
                  <a:lnTo>
                    <a:pt x="368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6"/>
            <p:cNvSpPr/>
            <p:nvPr/>
          </p:nvSpPr>
          <p:spPr>
            <a:xfrm>
              <a:off x="4588046" y="2720348"/>
              <a:ext cx="95019" cy="161485"/>
            </a:xfrm>
            <a:custGeom>
              <a:rect b="b" l="l" r="r" t="t"/>
              <a:pathLst>
                <a:path extrusionOk="0" h="3037" w="1787">
                  <a:moveTo>
                    <a:pt x="905" y="0"/>
                  </a:moveTo>
                  <a:lnTo>
                    <a:pt x="846" y="24"/>
                  </a:lnTo>
                  <a:lnTo>
                    <a:pt x="786" y="24"/>
                  </a:lnTo>
                  <a:lnTo>
                    <a:pt x="703" y="95"/>
                  </a:lnTo>
                  <a:lnTo>
                    <a:pt x="679" y="155"/>
                  </a:lnTo>
                  <a:lnTo>
                    <a:pt x="644" y="512"/>
                  </a:lnTo>
                  <a:lnTo>
                    <a:pt x="477" y="1012"/>
                  </a:lnTo>
                  <a:lnTo>
                    <a:pt x="263" y="1298"/>
                  </a:lnTo>
                  <a:lnTo>
                    <a:pt x="120" y="1405"/>
                  </a:lnTo>
                  <a:lnTo>
                    <a:pt x="48" y="1453"/>
                  </a:lnTo>
                  <a:lnTo>
                    <a:pt x="1" y="1596"/>
                  </a:lnTo>
                  <a:lnTo>
                    <a:pt x="36" y="1738"/>
                  </a:lnTo>
                  <a:lnTo>
                    <a:pt x="143" y="1846"/>
                  </a:lnTo>
                  <a:lnTo>
                    <a:pt x="239" y="1858"/>
                  </a:lnTo>
                  <a:lnTo>
                    <a:pt x="346" y="1869"/>
                  </a:lnTo>
                  <a:lnTo>
                    <a:pt x="513" y="2060"/>
                  </a:lnTo>
                  <a:lnTo>
                    <a:pt x="584" y="2167"/>
                  </a:lnTo>
                  <a:lnTo>
                    <a:pt x="739" y="2512"/>
                  </a:lnTo>
                  <a:lnTo>
                    <a:pt x="834" y="2870"/>
                  </a:lnTo>
                  <a:lnTo>
                    <a:pt x="870" y="2953"/>
                  </a:lnTo>
                  <a:lnTo>
                    <a:pt x="1025" y="3036"/>
                  </a:lnTo>
                  <a:lnTo>
                    <a:pt x="1203" y="3024"/>
                  </a:lnTo>
                  <a:lnTo>
                    <a:pt x="1322" y="2905"/>
                  </a:lnTo>
                  <a:lnTo>
                    <a:pt x="1322" y="2810"/>
                  </a:lnTo>
                  <a:lnTo>
                    <a:pt x="1286" y="2489"/>
                  </a:lnTo>
                  <a:lnTo>
                    <a:pt x="1322" y="2000"/>
                  </a:lnTo>
                  <a:lnTo>
                    <a:pt x="1453" y="1727"/>
                  </a:lnTo>
                  <a:lnTo>
                    <a:pt x="1572" y="1631"/>
                  </a:lnTo>
                  <a:lnTo>
                    <a:pt x="1644" y="1596"/>
                  </a:lnTo>
                  <a:lnTo>
                    <a:pt x="1715" y="1536"/>
                  </a:lnTo>
                  <a:lnTo>
                    <a:pt x="1775" y="1477"/>
                  </a:lnTo>
                  <a:lnTo>
                    <a:pt x="1787" y="1298"/>
                  </a:lnTo>
                  <a:lnTo>
                    <a:pt x="1739" y="1215"/>
                  </a:lnTo>
                  <a:lnTo>
                    <a:pt x="1679" y="1143"/>
                  </a:lnTo>
                  <a:lnTo>
                    <a:pt x="1513" y="1119"/>
                  </a:lnTo>
                  <a:lnTo>
                    <a:pt x="1429" y="1155"/>
                  </a:lnTo>
                  <a:lnTo>
                    <a:pt x="1429" y="1143"/>
                  </a:lnTo>
                  <a:lnTo>
                    <a:pt x="1394" y="1084"/>
                  </a:lnTo>
                  <a:lnTo>
                    <a:pt x="1370" y="1024"/>
                  </a:lnTo>
                  <a:lnTo>
                    <a:pt x="1310" y="857"/>
                  </a:lnTo>
                  <a:lnTo>
                    <a:pt x="1263" y="703"/>
                  </a:lnTo>
                  <a:lnTo>
                    <a:pt x="1215" y="548"/>
                  </a:lnTo>
                  <a:lnTo>
                    <a:pt x="1191" y="381"/>
                  </a:lnTo>
                  <a:lnTo>
                    <a:pt x="1179" y="286"/>
                  </a:lnTo>
                  <a:lnTo>
                    <a:pt x="1132" y="131"/>
                  </a:lnTo>
                  <a:lnTo>
                    <a:pt x="1072" y="72"/>
                  </a:lnTo>
                  <a:lnTo>
                    <a:pt x="1025" y="2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6"/>
            <p:cNvSpPr/>
            <p:nvPr/>
          </p:nvSpPr>
          <p:spPr>
            <a:xfrm>
              <a:off x="5723891" y="2576619"/>
              <a:ext cx="95019" cy="161485"/>
            </a:xfrm>
            <a:custGeom>
              <a:rect b="b" l="l" r="r" t="t"/>
              <a:pathLst>
                <a:path extrusionOk="0" h="3037" w="1787">
                  <a:moveTo>
                    <a:pt x="905" y="0"/>
                  </a:moveTo>
                  <a:lnTo>
                    <a:pt x="846" y="12"/>
                  </a:lnTo>
                  <a:lnTo>
                    <a:pt x="786" y="12"/>
                  </a:lnTo>
                  <a:lnTo>
                    <a:pt x="703" y="84"/>
                  </a:lnTo>
                  <a:lnTo>
                    <a:pt x="679" y="155"/>
                  </a:lnTo>
                  <a:lnTo>
                    <a:pt x="643" y="512"/>
                  </a:lnTo>
                  <a:lnTo>
                    <a:pt x="477" y="1012"/>
                  </a:lnTo>
                  <a:lnTo>
                    <a:pt x="262" y="1286"/>
                  </a:lnTo>
                  <a:lnTo>
                    <a:pt x="119" y="1393"/>
                  </a:lnTo>
                  <a:lnTo>
                    <a:pt x="48" y="1453"/>
                  </a:lnTo>
                  <a:lnTo>
                    <a:pt x="0" y="1596"/>
                  </a:lnTo>
                  <a:lnTo>
                    <a:pt x="24" y="1739"/>
                  </a:lnTo>
                  <a:lnTo>
                    <a:pt x="143" y="1834"/>
                  </a:lnTo>
                  <a:lnTo>
                    <a:pt x="238" y="1846"/>
                  </a:lnTo>
                  <a:lnTo>
                    <a:pt x="346" y="1870"/>
                  </a:lnTo>
                  <a:lnTo>
                    <a:pt x="512" y="2048"/>
                  </a:lnTo>
                  <a:lnTo>
                    <a:pt x="572" y="2155"/>
                  </a:lnTo>
                  <a:lnTo>
                    <a:pt x="727" y="2501"/>
                  </a:lnTo>
                  <a:lnTo>
                    <a:pt x="834" y="2858"/>
                  </a:lnTo>
                  <a:lnTo>
                    <a:pt x="869" y="2953"/>
                  </a:lnTo>
                  <a:lnTo>
                    <a:pt x="1024" y="3036"/>
                  </a:lnTo>
                  <a:lnTo>
                    <a:pt x="1203" y="3013"/>
                  </a:lnTo>
                  <a:lnTo>
                    <a:pt x="1310" y="2894"/>
                  </a:lnTo>
                  <a:lnTo>
                    <a:pt x="1322" y="2798"/>
                  </a:lnTo>
                  <a:lnTo>
                    <a:pt x="1286" y="2489"/>
                  </a:lnTo>
                  <a:lnTo>
                    <a:pt x="1322" y="2001"/>
                  </a:lnTo>
                  <a:lnTo>
                    <a:pt x="1453" y="1727"/>
                  </a:lnTo>
                  <a:lnTo>
                    <a:pt x="1572" y="1620"/>
                  </a:lnTo>
                  <a:lnTo>
                    <a:pt x="1643" y="1596"/>
                  </a:lnTo>
                  <a:lnTo>
                    <a:pt x="1703" y="1536"/>
                  </a:lnTo>
                  <a:lnTo>
                    <a:pt x="1774" y="1465"/>
                  </a:lnTo>
                  <a:lnTo>
                    <a:pt x="1786" y="1286"/>
                  </a:lnTo>
                  <a:lnTo>
                    <a:pt x="1739" y="1203"/>
                  </a:lnTo>
                  <a:lnTo>
                    <a:pt x="1679" y="1143"/>
                  </a:lnTo>
                  <a:lnTo>
                    <a:pt x="1512" y="1108"/>
                  </a:lnTo>
                  <a:lnTo>
                    <a:pt x="1429" y="1143"/>
                  </a:lnTo>
                  <a:lnTo>
                    <a:pt x="1429" y="1131"/>
                  </a:lnTo>
                  <a:lnTo>
                    <a:pt x="1393" y="1072"/>
                  </a:lnTo>
                  <a:lnTo>
                    <a:pt x="1370" y="1012"/>
                  </a:lnTo>
                  <a:lnTo>
                    <a:pt x="1310" y="858"/>
                  </a:lnTo>
                  <a:lnTo>
                    <a:pt x="1262" y="703"/>
                  </a:lnTo>
                  <a:lnTo>
                    <a:pt x="1215" y="536"/>
                  </a:lnTo>
                  <a:lnTo>
                    <a:pt x="1191" y="369"/>
                  </a:lnTo>
                  <a:lnTo>
                    <a:pt x="1179" y="286"/>
                  </a:lnTo>
                  <a:lnTo>
                    <a:pt x="1131" y="131"/>
                  </a:lnTo>
                  <a:lnTo>
                    <a:pt x="1072" y="60"/>
                  </a:lnTo>
                  <a:lnTo>
                    <a:pt x="1012" y="2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6"/>
            <p:cNvSpPr/>
            <p:nvPr/>
          </p:nvSpPr>
          <p:spPr>
            <a:xfrm>
              <a:off x="4564627" y="2438582"/>
              <a:ext cx="70294" cy="119691"/>
            </a:xfrm>
            <a:custGeom>
              <a:rect b="b" l="l" r="r" t="t"/>
              <a:pathLst>
                <a:path extrusionOk="0" h="2251" w="1322">
                  <a:moveTo>
                    <a:pt x="703" y="0"/>
                  </a:moveTo>
                  <a:lnTo>
                    <a:pt x="619" y="12"/>
                  </a:lnTo>
                  <a:lnTo>
                    <a:pt x="572" y="12"/>
                  </a:lnTo>
                  <a:lnTo>
                    <a:pt x="512" y="60"/>
                  </a:lnTo>
                  <a:lnTo>
                    <a:pt x="500" y="107"/>
                  </a:lnTo>
                  <a:lnTo>
                    <a:pt x="488" y="369"/>
                  </a:lnTo>
                  <a:lnTo>
                    <a:pt x="357" y="738"/>
                  </a:lnTo>
                  <a:lnTo>
                    <a:pt x="202" y="953"/>
                  </a:lnTo>
                  <a:lnTo>
                    <a:pt x="83" y="1036"/>
                  </a:lnTo>
                  <a:lnTo>
                    <a:pt x="36" y="1072"/>
                  </a:lnTo>
                  <a:lnTo>
                    <a:pt x="0" y="1179"/>
                  </a:lnTo>
                  <a:lnTo>
                    <a:pt x="24" y="1286"/>
                  </a:lnTo>
                  <a:lnTo>
                    <a:pt x="107" y="1358"/>
                  </a:lnTo>
                  <a:lnTo>
                    <a:pt x="179" y="1358"/>
                  </a:lnTo>
                  <a:lnTo>
                    <a:pt x="274" y="1370"/>
                  </a:lnTo>
                  <a:lnTo>
                    <a:pt x="393" y="1512"/>
                  </a:lnTo>
                  <a:lnTo>
                    <a:pt x="429" y="1596"/>
                  </a:lnTo>
                  <a:lnTo>
                    <a:pt x="536" y="1846"/>
                  </a:lnTo>
                  <a:lnTo>
                    <a:pt x="619" y="2120"/>
                  </a:lnTo>
                  <a:lnTo>
                    <a:pt x="655" y="2179"/>
                  </a:lnTo>
                  <a:lnTo>
                    <a:pt x="774" y="2251"/>
                  </a:lnTo>
                  <a:lnTo>
                    <a:pt x="905" y="2227"/>
                  </a:lnTo>
                  <a:lnTo>
                    <a:pt x="988" y="2143"/>
                  </a:lnTo>
                  <a:lnTo>
                    <a:pt x="1000" y="2072"/>
                  </a:lnTo>
                  <a:lnTo>
                    <a:pt x="964" y="1846"/>
                  </a:lnTo>
                  <a:lnTo>
                    <a:pt x="988" y="1477"/>
                  </a:lnTo>
                  <a:lnTo>
                    <a:pt x="1095" y="1274"/>
                  </a:lnTo>
                  <a:lnTo>
                    <a:pt x="1191" y="1215"/>
                  </a:lnTo>
                  <a:lnTo>
                    <a:pt x="1238" y="1191"/>
                  </a:lnTo>
                  <a:lnTo>
                    <a:pt x="1298" y="1155"/>
                  </a:lnTo>
                  <a:lnTo>
                    <a:pt x="1322" y="1036"/>
                  </a:lnTo>
                  <a:lnTo>
                    <a:pt x="1274" y="917"/>
                  </a:lnTo>
                  <a:lnTo>
                    <a:pt x="1226" y="858"/>
                  </a:lnTo>
                  <a:lnTo>
                    <a:pt x="1107" y="846"/>
                  </a:lnTo>
                  <a:lnTo>
                    <a:pt x="1060" y="869"/>
                  </a:lnTo>
                  <a:lnTo>
                    <a:pt x="1060" y="858"/>
                  </a:lnTo>
                  <a:lnTo>
                    <a:pt x="1012" y="762"/>
                  </a:lnTo>
                  <a:lnTo>
                    <a:pt x="964" y="655"/>
                  </a:lnTo>
                  <a:lnTo>
                    <a:pt x="941" y="536"/>
                  </a:lnTo>
                  <a:lnTo>
                    <a:pt x="893" y="417"/>
                  </a:lnTo>
                  <a:lnTo>
                    <a:pt x="869" y="286"/>
                  </a:lnTo>
                  <a:lnTo>
                    <a:pt x="857" y="155"/>
                  </a:lnTo>
                  <a:lnTo>
                    <a:pt x="786" y="48"/>
                  </a:lnTo>
                  <a:lnTo>
                    <a:pt x="7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6"/>
            <p:cNvSpPr/>
            <p:nvPr/>
          </p:nvSpPr>
          <p:spPr>
            <a:xfrm>
              <a:off x="5552938" y="1215037"/>
              <a:ext cx="261502" cy="223537"/>
            </a:xfrm>
            <a:custGeom>
              <a:rect b="b" l="l" r="r" t="t"/>
              <a:pathLst>
                <a:path extrusionOk="0" h="4204" w="4918">
                  <a:moveTo>
                    <a:pt x="2132" y="632"/>
                  </a:moveTo>
                  <a:lnTo>
                    <a:pt x="2203" y="715"/>
                  </a:lnTo>
                  <a:lnTo>
                    <a:pt x="2144" y="834"/>
                  </a:lnTo>
                  <a:lnTo>
                    <a:pt x="1989" y="1132"/>
                  </a:lnTo>
                  <a:lnTo>
                    <a:pt x="1608" y="1632"/>
                  </a:lnTo>
                  <a:lnTo>
                    <a:pt x="1370" y="1846"/>
                  </a:lnTo>
                  <a:lnTo>
                    <a:pt x="1263" y="1917"/>
                  </a:lnTo>
                  <a:lnTo>
                    <a:pt x="1072" y="2013"/>
                  </a:lnTo>
                  <a:lnTo>
                    <a:pt x="870" y="2037"/>
                  </a:lnTo>
                  <a:lnTo>
                    <a:pt x="667" y="1977"/>
                  </a:lnTo>
                  <a:lnTo>
                    <a:pt x="560" y="1917"/>
                  </a:lnTo>
                  <a:lnTo>
                    <a:pt x="501" y="1882"/>
                  </a:lnTo>
                  <a:lnTo>
                    <a:pt x="465" y="1786"/>
                  </a:lnTo>
                  <a:lnTo>
                    <a:pt x="477" y="1727"/>
                  </a:lnTo>
                  <a:lnTo>
                    <a:pt x="524" y="1525"/>
                  </a:lnTo>
                  <a:lnTo>
                    <a:pt x="739" y="1155"/>
                  </a:lnTo>
                  <a:lnTo>
                    <a:pt x="1060" y="870"/>
                  </a:lnTo>
                  <a:lnTo>
                    <a:pt x="1465" y="691"/>
                  </a:lnTo>
                  <a:lnTo>
                    <a:pt x="1691" y="655"/>
                  </a:lnTo>
                  <a:lnTo>
                    <a:pt x="1846" y="632"/>
                  </a:lnTo>
                  <a:close/>
                  <a:moveTo>
                    <a:pt x="2834" y="620"/>
                  </a:moveTo>
                  <a:lnTo>
                    <a:pt x="2953" y="632"/>
                  </a:lnTo>
                  <a:lnTo>
                    <a:pt x="3299" y="655"/>
                  </a:lnTo>
                  <a:lnTo>
                    <a:pt x="3775" y="810"/>
                  </a:lnTo>
                  <a:lnTo>
                    <a:pt x="4049" y="1001"/>
                  </a:lnTo>
                  <a:lnTo>
                    <a:pt x="4180" y="1120"/>
                  </a:lnTo>
                  <a:lnTo>
                    <a:pt x="4323" y="1322"/>
                  </a:lnTo>
                  <a:lnTo>
                    <a:pt x="4418" y="1536"/>
                  </a:lnTo>
                  <a:lnTo>
                    <a:pt x="4454" y="1655"/>
                  </a:lnTo>
                  <a:lnTo>
                    <a:pt x="4442" y="1858"/>
                  </a:lnTo>
                  <a:lnTo>
                    <a:pt x="4323" y="2001"/>
                  </a:lnTo>
                  <a:lnTo>
                    <a:pt x="4120" y="2060"/>
                  </a:lnTo>
                  <a:lnTo>
                    <a:pt x="3989" y="2060"/>
                  </a:lnTo>
                  <a:lnTo>
                    <a:pt x="3834" y="2025"/>
                  </a:lnTo>
                  <a:lnTo>
                    <a:pt x="3596" y="1858"/>
                  </a:lnTo>
                  <a:lnTo>
                    <a:pt x="3489" y="1763"/>
                  </a:lnTo>
                  <a:lnTo>
                    <a:pt x="3287" y="1548"/>
                  </a:lnTo>
                  <a:lnTo>
                    <a:pt x="2953" y="1072"/>
                  </a:lnTo>
                  <a:lnTo>
                    <a:pt x="2822" y="810"/>
                  </a:lnTo>
                  <a:lnTo>
                    <a:pt x="2775" y="703"/>
                  </a:lnTo>
                  <a:lnTo>
                    <a:pt x="2834" y="620"/>
                  </a:lnTo>
                  <a:close/>
                  <a:moveTo>
                    <a:pt x="2406" y="0"/>
                  </a:moveTo>
                  <a:lnTo>
                    <a:pt x="2346" y="96"/>
                  </a:lnTo>
                  <a:lnTo>
                    <a:pt x="2167" y="179"/>
                  </a:lnTo>
                  <a:lnTo>
                    <a:pt x="2048" y="179"/>
                  </a:lnTo>
                  <a:lnTo>
                    <a:pt x="1775" y="167"/>
                  </a:lnTo>
                  <a:lnTo>
                    <a:pt x="1501" y="215"/>
                  </a:lnTo>
                  <a:lnTo>
                    <a:pt x="1227" y="262"/>
                  </a:lnTo>
                  <a:lnTo>
                    <a:pt x="751" y="501"/>
                  </a:lnTo>
                  <a:lnTo>
                    <a:pt x="358" y="870"/>
                  </a:lnTo>
                  <a:lnTo>
                    <a:pt x="96" y="1334"/>
                  </a:lnTo>
                  <a:lnTo>
                    <a:pt x="24" y="1596"/>
                  </a:lnTo>
                  <a:lnTo>
                    <a:pt x="0" y="1775"/>
                  </a:lnTo>
                  <a:lnTo>
                    <a:pt x="24" y="2025"/>
                  </a:lnTo>
                  <a:lnTo>
                    <a:pt x="108" y="2167"/>
                  </a:lnTo>
                  <a:lnTo>
                    <a:pt x="191" y="2239"/>
                  </a:lnTo>
                  <a:lnTo>
                    <a:pt x="322" y="2322"/>
                  </a:lnTo>
                  <a:lnTo>
                    <a:pt x="655" y="2441"/>
                  </a:lnTo>
                  <a:lnTo>
                    <a:pt x="1013" y="2465"/>
                  </a:lnTo>
                  <a:lnTo>
                    <a:pt x="1382" y="2358"/>
                  </a:lnTo>
                  <a:lnTo>
                    <a:pt x="1548" y="2239"/>
                  </a:lnTo>
                  <a:lnTo>
                    <a:pt x="1763" y="2037"/>
                  </a:lnTo>
                  <a:lnTo>
                    <a:pt x="2001" y="1834"/>
                  </a:lnTo>
                  <a:lnTo>
                    <a:pt x="2001" y="1965"/>
                  </a:lnTo>
                  <a:lnTo>
                    <a:pt x="1917" y="2572"/>
                  </a:lnTo>
                  <a:lnTo>
                    <a:pt x="1775" y="3191"/>
                  </a:lnTo>
                  <a:lnTo>
                    <a:pt x="1763" y="3334"/>
                  </a:lnTo>
                  <a:lnTo>
                    <a:pt x="1834" y="3513"/>
                  </a:lnTo>
                  <a:lnTo>
                    <a:pt x="1941" y="3549"/>
                  </a:lnTo>
                  <a:lnTo>
                    <a:pt x="2037" y="3549"/>
                  </a:lnTo>
                  <a:lnTo>
                    <a:pt x="2191" y="3418"/>
                  </a:lnTo>
                  <a:lnTo>
                    <a:pt x="2227" y="3287"/>
                  </a:lnTo>
                  <a:lnTo>
                    <a:pt x="2275" y="3025"/>
                  </a:lnTo>
                  <a:lnTo>
                    <a:pt x="2334" y="2763"/>
                  </a:lnTo>
                  <a:lnTo>
                    <a:pt x="2394" y="2406"/>
                  </a:lnTo>
                  <a:lnTo>
                    <a:pt x="2465" y="2037"/>
                  </a:lnTo>
                  <a:lnTo>
                    <a:pt x="2548" y="2477"/>
                  </a:lnTo>
                  <a:lnTo>
                    <a:pt x="2584" y="2918"/>
                  </a:lnTo>
                  <a:lnTo>
                    <a:pt x="2596" y="3418"/>
                  </a:lnTo>
                  <a:lnTo>
                    <a:pt x="2548" y="3918"/>
                  </a:lnTo>
                  <a:lnTo>
                    <a:pt x="2548" y="4037"/>
                  </a:lnTo>
                  <a:lnTo>
                    <a:pt x="2656" y="4180"/>
                  </a:lnTo>
                  <a:lnTo>
                    <a:pt x="2763" y="4204"/>
                  </a:lnTo>
                  <a:lnTo>
                    <a:pt x="2858" y="4192"/>
                  </a:lnTo>
                  <a:lnTo>
                    <a:pt x="2989" y="4049"/>
                  </a:lnTo>
                  <a:lnTo>
                    <a:pt x="3013" y="3930"/>
                  </a:lnTo>
                  <a:lnTo>
                    <a:pt x="3049" y="3513"/>
                  </a:lnTo>
                  <a:lnTo>
                    <a:pt x="3049" y="2703"/>
                  </a:lnTo>
                  <a:lnTo>
                    <a:pt x="3001" y="2298"/>
                  </a:lnTo>
                  <a:lnTo>
                    <a:pt x="2965" y="2108"/>
                  </a:lnTo>
                  <a:lnTo>
                    <a:pt x="2977" y="1894"/>
                  </a:lnTo>
                  <a:lnTo>
                    <a:pt x="3287" y="2179"/>
                  </a:lnTo>
                  <a:lnTo>
                    <a:pt x="3715" y="2441"/>
                  </a:lnTo>
                  <a:lnTo>
                    <a:pt x="3977" y="2525"/>
                  </a:lnTo>
                  <a:lnTo>
                    <a:pt x="4227" y="2525"/>
                  </a:lnTo>
                  <a:lnTo>
                    <a:pt x="4454" y="2453"/>
                  </a:lnTo>
                  <a:lnTo>
                    <a:pt x="4656" y="2310"/>
                  </a:lnTo>
                  <a:lnTo>
                    <a:pt x="4846" y="2096"/>
                  </a:lnTo>
                  <a:lnTo>
                    <a:pt x="4918" y="1953"/>
                  </a:lnTo>
                  <a:lnTo>
                    <a:pt x="4918" y="1798"/>
                  </a:lnTo>
                  <a:lnTo>
                    <a:pt x="4906" y="1644"/>
                  </a:lnTo>
                  <a:lnTo>
                    <a:pt x="4823" y="1417"/>
                  </a:lnTo>
                  <a:lnTo>
                    <a:pt x="4632" y="989"/>
                  </a:lnTo>
                  <a:lnTo>
                    <a:pt x="4477" y="810"/>
                  </a:lnTo>
                  <a:lnTo>
                    <a:pt x="4323" y="655"/>
                  </a:lnTo>
                  <a:lnTo>
                    <a:pt x="4001" y="441"/>
                  </a:lnTo>
                  <a:lnTo>
                    <a:pt x="3644" y="298"/>
                  </a:lnTo>
                  <a:lnTo>
                    <a:pt x="3263" y="215"/>
                  </a:lnTo>
                  <a:lnTo>
                    <a:pt x="3060" y="191"/>
                  </a:lnTo>
                  <a:lnTo>
                    <a:pt x="2918" y="179"/>
                  </a:lnTo>
                  <a:lnTo>
                    <a:pt x="2679" y="108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6"/>
            <p:cNvSpPr/>
            <p:nvPr/>
          </p:nvSpPr>
          <p:spPr>
            <a:xfrm>
              <a:off x="4564649" y="1215676"/>
              <a:ext cx="258950" cy="223537"/>
            </a:xfrm>
            <a:custGeom>
              <a:rect b="b" l="l" r="r" t="t"/>
              <a:pathLst>
                <a:path extrusionOk="0" h="4204" w="4870">
                  <a:moveTo>
                    <a:pt x="3001" y="643"/>
                  </a:moveTo>
                  <a:lnTo>
                    <a:pt x="3465" y="715"/>
                  </a:lnTo>
                  <a:lnTo>
                    <a:pt x="3763" y="834"/>
                  </a:lnTo>
                  <a:lnTo>
                    <a:pt x="3905" y="929"/>
                  </a:lnTo>
                  <a:lnTo>
                    <a:pt x="4096" y="1072"/>
                  </a:lnTo>
                  <a:lnTo>
                    <a:pt x="4346" y="1453"/>
                  </a:lnTo>
                  <a:lnTo>
                    <a:pt x="4417" y="1691"/>
                  </a:lnTo>
                  <a:lnTo>
                    <a:pt x="4429" y="1763"/>
                  </a:lnTo>
                  <a:lnTo>
                    <a:pt x="4382" y="1882"/>
                  </a:lnTo>
                  <a:lnTo>
                    <a:pt x="4310" y="1929"/>
                  </a:lnTo>
                  <a:lnTo>
                    <a:pt x="4203" y="1977"/>
                  </a:lnTo>
                  <a:lnTo>
                    <a:pt x="4001" y="2025"/>
                  </a:lnTo>
                  <a:lnTo>
                    <a:pt x="3810" y="2001"/>
                  </a:lnTo>
                  <a:lnTo>
                    <a:pt x="3620" y="1917"/>
                  </a:lnTo>
                  <a:lnTo>
                    <a:pt x="3536" y="1846"/>
                  </a:lnTo>
                  <a:lnTo>
                    <a:pt x="3262" y="1596"/>
                  </a:lnTo>
                  <a:lnTo>
                    <a:pt x="2834" y="1001"/>
                  </a:lnTo>
                  <a:lnTo>
                    <a:pt x="2667" y="655"/>
                  </a:lnTo>
                  <a:lnTo>
                    <a:pt x="3001" y="643"/>
                  </a:lnTo>
                  <a:close/>
                  <a:moveTo>
                    <a:pt x="2024" y="643"/>
                  </a:moveTo>
                  <a:lnTo>
                    <a:pt x="2096" y="750"/>
                  </a:lnTo>
                  <a:lnTo>
                    <a:pt x="2012" y="929"/>
                  </a:lnTo>
                  <a:lnTo>
                    <a:pt x="1857" y="1215"/>
                  </a:lnTo>
                  <a:lnTo>
                    <a:pt x="1465" y="1715"/>
                  </a:lnTo>
                  <a:lnTo>
                    <a:pt x="1215" y="1929"/>
                  </a:lnTo>
                  <a:lnTo>
                    <a:pt x="1095" y="2001"/>
                  </a:lnTo>
                  <a:lnTo>
                    <a:pt x="869" y="2060"/>
                  </a:lnTo>
                  <a:lnTo>
                    <a:pt x="738" y="2048"/>
                  </a:lnTo>
                  <a:lnTo>
                    <a:pt x="643" y="2025"/>
                  </a:lnTo>
                  <a:lnTo>
                    <a:pt x="512" y="1953"/>
                  </a:lnTo>
                  <a:lnTo>
                    <a:pt x="441" y="1858"/>
                  </a:lnTo>
                  <a:lnTo>
                    <a:pt x="429" y="1715"/>
                  </a:lnTo>
                  <a:lnTo>
                    <a:pt x="452" y="1632"/>
                  </a:lnTo>
                  <a:lnTo>
                    <a:pt x="536" y="1405"/>
                  </a:lnTo>
                  <a:lnTo>
                    <a:pt x="798" y="1036"/>
                  </a:lnTo>
                  <a:lnTo>
                    <a:pt x="1155" y="786"/>
                  </a:lnTo>
                  <a:lnTo>
                    <a:pt x="1596" y="655"/>
                  </a:lnTo>
                  <a:lnTo>
                    <a:pt x="1834" y="643"/>
                  </a:lnTo>
                  <a:close/>
                  <a:moveTo>
                    <a:pt x="2358" y="0"/>
                  </a:moveTo>
                  <a:lnTo>
                    <a:pt x="2298" y="36"/>
                  </a:lnTo>
                  <a:lnTo>
                    <a:pt x="2227" y="143"/>
                  </a:lnTo>
                  <a:lnTo>
                    <a:pt x="2000" y="215"/>
                  </a:lnTo>
                  <a:lnTo>
                    <a:pt x="1869" y="215"/>
                  </a:lnTo>
                  <a:lnTo>
                    <a:pt x="1631" y="227"/>
                  </a:lnTo>
                  <a:lnTo>
                    <a:pt x="1405" y="286"/>
                  </a:lnTo>
                  <a:lnTo>
                    <a:pt x="1155" y="346"/>
                  </a:lnTo>
                  <a:lnTo>
                    <a:pt x="703" y="584"/>
                  </a:lnTo>
                  <a:lnTo>
                    <a:pt x="333" y="941"/>
                  </a:lnTo>
                  <a:lnTo>
                    <a:pt x="83" y="1382"/>
                  </a:lnTo>
                  <a:lnTo>
                    <a:pt x="24" y="1632"/>
                  </a:lnTo>
                  <a:lnTo>
                    <a:pt x="0" y="1739"/>
                  </a:lnTo>
                  <a:lnTo>
                    <a:pt x="24" y="1965"/>
                  </a:lnTo>
                  <a:lnTo>
                    <a:pt x="107" y="2167"/>
                  </a:lnTo>
                  <a:lnTo>
                    <a:pt x="250" y="2334"/>
                  </a:lnTo>
                  <a:lnTo>
                    <a:pt x="333" y="2382"/>
                  </a:lnTo>
                  <a:lnTo>
                    <a:pt x="500" y="2465"/>
                  </a:lnTo>
                  <a:lnTo>
                    <a:pt x="833" y="2536"/>
                  </a:lnTo>
                  <a:lnTo>
                    <a:pt x="1167" y="2489"/>
                  </a:lnTo>
                  <a:lnTo>
                    <a:pt x="1476" y="2346"/>
                  </a:lnTo>
                  <a:lnTo>
                    <a:pt x="1619" y="2227"/>
                  </a:lnTo>
                  <a:lnTo>
                    <a:pt x="1786" y="2048"/>
                  </a:lnTo>
                  <a:lnTo>
                    <a:pt x="1953" y="1894"/>
                  </a:lnTo>
                  <a:lnTo>
                    <a:pt x="1953" y="1894"/>
                  </a:lnTo>
                  <a:lnTo>
                    <a:pt x="1893" y="2322"/>
                  </a:lnTo>
                  <a:lnTo>
                    <a:pt x="1869" y="2763"/>
                  </a:lnTo>
                  <a:lnTo>
                    <a:pt x="1857" y="3346"/>
                  </a:lnTo>
                  <a:lnTo>
                    <a:pt x="1893" y="3930"/>
                  </a:lnTo>
                  <a:lnTo>
                    <a:pt x="1917" y="4061"/>
                  </a:lnTo>
                  <a:lnTo>
                    <a:pt x="2036" y="4192"/>
                  </a:lnTo>
                  <a:lnTo>
                    <a:pt x="2131" y="4203"/>
                  </a:lnTo>
                  <a:lnTo>
                    <a:pt x="2215" y="4180"/>
                  </a:lnTo>
                  <a:lnTo>
                    <a:pt x="2322" y="4025"/>
                  </a:lnTo>
                  <a:lnTo>
                    <a:pt x="2334" y="3906"/>
                  </a:lnTo>
                  <a:lnTo>
                    <a:pt x="2286" y="3203"/>
                  </a:lnTo>
                  <a:lnTo>
                    <a:pt x="2334" y="2501"/>
                  </a:lnTo>
                  <a:lnTo>
                    <a:pt x="2334" y="2251"/>
                  </a:lnTo>
                  <a:lnTo>
                    <a:pt x="2417" y="1989"/>
                  </a:lnTo>
                  <a:lnTo>
                    <a:pt x="2477" y="2334"/>
                  </a:lnTo>
                  <a:lnTo>
                    <a:pt x="2536" y="2667"/>
                  </a:lnTo>
                  <a:lnTo>
                    <a:pt x="2596" y="3001"/>
                  </a:lnTo>
                  <a:lnTo>
                    <a:pt x="2667" y="3322"/>
                  </a:lnTo>
                  <a:lnTo>
                    <a:pt x="2715" y="3430"/>
                  </a:lnTo>
                  <a:lnTo>
                    <a:pt x="2846" y="3537"/>
                  </a:lnTo>
                  <a:lnTo>
                    <a:pt x="2941" y="3537"/>
                  </a:lnTo>
                  <a:lnTo>
                    <a:pt x="3036" y="3489"/>
                  </a:lnTo>
                  <a:lnTo>
                    <a:pt x="3120" y="3322"/>
                  </a:lnTo>
                  <a:lnTo>
                    <a:pt x="3108" y="3203"/>
                  </a:lnTo>
                  <a:lnTo>
                    <a:pt x="3036" y="2894"/>
                  </a:lnTo>
                  <a:lnTo>
                    <a:pt x="2965" y="2596"/>
                  </a:lnTo>
                  <a:lnTo>
                    <a:pt x="2905" y="2215"/>
                  </a:lnTo>
                  <a:lnTo>
                    <a:pt x="2834" y="1774"/>
                  </a:lnTo>
                  <a:lnTo>
                    <a:pt x="3131" y="2048"/>
                  </a:lnTo>
                  <a:lnTo>
                    <a:pt x="3405" y="2286"/>
                  </a:lnTo>
                  <a:lnTo>
                    <a:pt x="3524" y="2358"/>
                  </a:lnTo>
                  <a:lnTo>
                    <a:pt x="3846" y="2453"/>
                  </a:lnTo>
                  <a:lnTo>
                    <a:pt x="4191" y="2453"/>
                  </a:lnTo>
                  <a:lnTo>
                    <a:pt x="4501" y="2358"/>
                  </a:lnTo>
                  <a:lnTo>
                    <a:pt x="4632" y="2263"/>
                  </a:lnTo>
                  <a:lnTo>
                    <a:pt x="4727" y="2191"/>
                  </a:lnTo>
                  <a:lnTo>
                    <a:pt x="4834" y="2013"/>
                  </a:lnTo>
                  <a:lnTo>
                    <a:pt x="4870" y="1798"/>
                  </a:lnTo>
                  <a:lnTo>
                    <a:pt x="4846" y="1560"/>
                  </a:lnTo>
                  <a:lnTo>
                    <a:pt x="4810" y="1453"/>
                  </a:lnTo>
                  <a:lnTo>
                    <a:pt x="4703" y="1155"/>
                  </a:lnTo>
                  <a:lnTo>
                    <a:pt x="4358" y="679"/>
                  </a:lnTo>
                  <a:lnTo>
                    <a:pt x="3870" y="369"/>
                  </a:lnTo>
                  <a:lnTo>
                    <a:pt x="3286" y="203"/>
                  </a:lnTo>
                  <a:lnTo>
                    <a:pt x="2953" y="179"/>
                  </a:lnTo>
                  <a:lnTo>
                    <a:pt x="2810" y="191"/>
                  </a:lnTo>
                  <a:lnTo>
                    <a:pt x="2608" y="155"/>
                  </a:lnTo>
                  <a:lnTo>
                    <a:pt x="2489" y="72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6"/>
            <p:cNvSpPr/>
            <p:nvPr/>
          </p:nvSpPr>
          <p:spPr>
            <a:xfrm>
              <a:off x="4481698" y="1128640"/>
              <a:ext cx="1432553" cy="1912668"/>
            </a:xfrm>
            <a:custGeom>
              <a:rect b="b" l="l" r="r" t="t"/>
              <a:pathLst>
                <a:path extrusionOk="0" h="35971" w="26886">
                  <a:moveTo>
                    <a:pt x="5037" y="1084"/>
                  </a:moveTo>
                  <a:lnTo>
                    <a:pt x="6120" y="1156"/>
                  </a:lnTo>
                  <a:lnTo>
                    <a:pt x="9764" y="1227"/>
                  </a:lnTo>
                  <a:lnTo>
                    <a:pt x="13395" y="1227"/>
                  </a:lnTo>
                  <a:lnTo>
                    <a:pt x="16896" y="1179"/>
                  </a:lnTo>
                  <a:lnTo>
                    <a:pt x="20385" y="1108"/>
                  </a:lnTo>
                  <a:lnTo>
                    <a:pt x="21230" y="1108"/>
                  </a:lnTo>
                  <a:lnTo>
                    <a:pt x="22933" y="1132"/>
                  </a:lnTo>
                  <a:lnTo>
                    <a:pt x="23790" y="1191"/>
                  </a:lnTo>
                  <a:lnTo>
                    <a:pt x="24016" y="1203"/>
                  </a:lnTo>
                  <a:lnTo>
                    <a:pt x="24266" y="1227"/>
                  </a:lnTo>
                  <a:lnTo>
                    <a:pt x="24361" y="1286"/>
                  </a:lnTo>
                  <a:lnTo>
                    <a:pt x="24492" y="1334"/>
                  </a:lnTo>
                  <a:lnTo>
                    <a:pt x="24707" y="1394"/>
                  </a:lnTo>
                  <a:lnTo>
                    <a:pt x="25052" y="1584"/>
                  </a:lnTo>
                  <a:lnTo>
                    <a:pt x="25314" y="1846"/>
                  </a:lnTo>
                  <a:lnTo>
                    <a:pt x="25504" y="2179"/>
                  </a:lnTo>
                  <a:lnTo>
                    <a:pt x="25683" y="2751"/>
                  </a:lnTo>
                  <a:lnTo>
                    <a:pt x="25778" y="3561"/>
                  </a:lnTo>
                  <a:lnTo>
                    <a:pt x="25802" y="3942"/>
                  </a:lnTo>
                  <a:lnTo>
                    <a:pt x="25874" y="5549"/>
                  </a:lnTo>
                  <a:lnTo>
                    <a:pt x="25933" y="7145"/>
                  </a:lnTo>
                  <a:lnTo>
                    <a:pt x="26040" y="10586"/>
                  </a:lnTo>
                  <a:lnTo>
                    <a:pt x="26112" y="14027"/>
                  </a:lnTo>
                  <a:lnTo>
                    <a:pt x="26147" y="17432"/>
                  </a:lnTo>
                  <a:lnTo>
                    <a:pt x="26112" y="24255"/>
                  </a:lnTo>
                  <a:lnTo>
                    <a:pt x="26040" y="27660"/>
                  </a:lnTo>
                  <a:lnTo>
                    <a:pt x="26016" y="27755"/>
                  </a:lnTo>
                  <a:lnTo>
                    <a:pt x="26040" y="27827"/>
                  </a:lnTo>
                  <a:lnTo>
                    <a:pt x="25993" y="29613"/>
                  </a:lnTo>
                  <a:lnTo>
                    <a:pt x="25957" y="31399"/>
                  </a:lnTo>
                  <a:lnTo>
                    <a:pt x="25957" y="32018"/>
                  </a:lnTo>
                  <a:lnTo>
                    <a:pt x="25933" y="33280"/>
                  </a:lnTo>
                  <a:lnTo>
                    <a:pt x="25862" y="33887"/>
                  </a:lnTo>
                  <a:lnTo>
                    <a:pt x="25743" y="34125"/>
                  </a:lnTo>
                  <a:lnTo>
                    <a:pt x="25433" y="34566"/>
                  </a:lnTo>
                  <a:lnTo>
                    <a:pt x="25243" y="34768"/>
                  </a:lnTo>
                  <a:lnTo>
                    <a:pt x="24885" y="34863"/>
                  </a:lnTo>
                  <a:lnTo>
                    <a:pt x="24504" y="34947"/>
                  </a:lnTo>
                  <a:lnTo>
                    <a:pt x="24088" y="35018"/>
                  </a:lnTo>
                  <a:lnTo>
                    <a:pt x="23242" y="35102"/>
                  </a:lnTo>
                  <a:lnTo>
                    <a:pt x="21968" y="35149"/>
                  </a:lnTo>
                  <a:lnTo>
                    <a:pt x="6942" y="35149"/>
                  </a:lnTo>
                  <a:lnTo>
                    <a:pt x="6287" y="35173"/>
                  </a:lnTo>
                  <a:lnTo>
                    <a:pt x="4918" y="35221"/>
                  </a:lnTo>
                  <a:lnTo>
                    <a:pt x="3929" y="35197"/>
                  </a:lnTo>
                  <a:lnTo>
                    <a:pt x="2977" y="35090"/>
                  </a:lnTo>
                  <a:lnTo>
                    <a:pt x="2346" y="34911"/>
                  </a:lnTo>
                  <a:lnTo>
                    <a:pt x="1977" y="34733"/>
                  </a:lnTo>
                  <a:lnTo>
                    <a:pt x="1655" y="34518"/>
                  </a:lnTo>
                  <a:lnTo>
                    <a:pt x="1405" y="34256"/>
                  </a:lnTo>
                  <a:lnTo>
                    <a:pt x="1239" y="33923"/>
                  </a:lnTo>
                  <a:lnTo>
                    <a:pt x="1155" y="33530"/>
                  </a:lnTo>
                  <a:lnTo>
                    <a:pt x="1143" y="33304"/>
                  </a:lnTo>
                  <a:lnTo>
                    <a:pt x="1143" y="33173"/>
                  </a:lnTo>
                  <a:lnTo>
                    <a:pt x="1108" y="33066"/>
                  </a:lnTo>
                  <a:lnTo>
                    <a:pt x="1108" y="32816"/>
                  </a:lnTo>
                  <a:lnTo>
                    <a:pt x="1072" y="31280"/>
                  </a:lnTo>
                  <a:lnTo>
                    <a:pt x="1024" y="29744"/>
                  </a:lnTo>
                  <a:lnTo>
                    <a:pt x="965" y="27160"/>
                  </a:lnTo>
                  <a:lnTo>
                    <a:pt x="929" y="24564"/>
                  </a:lnTo>
                  <a:lnTo>
                    <a:pt x="953" y="24493"/>
                  </a:lnTo>
                  <a:lnTo>
                    <a:pt x="953" y="24409"/>
                  </a:lnTo>
                  <a:lnTo>
                    <a:pt x="1048" y="21337"/>
                  </a:lnTo>
                  <a:lnTo>
                    <a:pt x="1084" y="15217"/>
                  </a:lnTo>
                  <a:lnTo>
                    <a:pt x="1024" y="12157"/>
                  </a:lnTo>
                  <a:lnTo>
                    <a:pt x="953" y="9181"/>
                  </a:lnTo>
                  <a:lnTo>
                    <a:pt x="822" y="6204"/>
                  </a:lnTo>
                  <a:lnTo>
                    <a:pt x="750" y="5097"/>
                  </a:lnTo>
                  <a:lnTo>
                    <a:pt x="750" y="3382"/>
                  </a:lnTo>
                  <a:lnTo>
                    <a:pt x="881" y="2549"/>
                  </a:lnTo>
                  <a:lnTo>
                    <a:pt x="1024" y="2025"/>
                  </a:lnTo>
                  <a:lnTo>
                    <a:pt x="1131" y="1763"/>
                  </a:lnTo>
                  <a:lnTo>
                    <a:pt x="1358" y="1584"/>
                  </a:lnTo>
                  <a:lnTo>
                    <a:pt x="1893" y="1322"/>
                  </a:lnTo>
                  <a:lnTo>
                    <a:pt x="2536" y="1156"/>
                  </a:lnTo>
                  <a:lnTo>
                    <a:pt x="3227" y="1084"/>
                  </a:lnTo>
                  <a:close/>
                  <a:moveTo>
                    <a:pt x="1417" y="1"/>
                  </a:moveTo>
                  <a:lnTo>
                    <a:pt x="1108" y="60"/>
                  </a:lnTo>
                  <a:lnTo>
                    <a:pt x="822" y="179"/>
                  </a:lnTo>
                  <a:lnTo>
                    <a:pt x="572" y="346"/>
                  </a:lnTo>
                  <a:lnTo>
                    <a:pt x="357" y="560"/>
                  </a:lnTo>
                  <a:lnTo>
                    <a:pt x="191" y="810"/>
                  </a:lnTo>
                  <a:lnTo>
                    <a:pt x="72" y="1096"/>
                  </a:lnTo>
                  <a:lnTo>
                    <a:pt x="12" y="1406"/>
                  </a:lnTo>
                  <a:lnTo>
                    <a:pt x="0" y="1572"/>
                  </a:lnTo>
                  <a:lnTo>
                    <a:pt x="0" y="34387"/>
                  </a:lnTo>
                  <a:lnTo>
                    <a:pt x="12" y="34554"/>
                  </a:lnTo>
                  <a:lnTo>
                    <a:pt x="72" y="34863"/>
                  </a:lnTo>
                  <a:lnTo>
                    <a:pt x="191" y="35149"/>
                  </a:lnTo>
                  <a:lnTo>
                    <a:pt x="357" y="35399"/>
                  </a:lnTo>
                  <a:lnTo>
                    <a:pt x="572" y="35614"/>
                  </a:lnTo>
                  <a:lnTo>
                    <a:pt x="822" y="35780"/>
                  </a:lnTo>
                  <a:lnTo>
                    <a:pt x="1108" y="35899"/>
                  </a:lnTo>
                  <a:lnTo>
                    <a:pt x="1417" y="35959"/>
                  </a:lnTo>
                  <a:lnTo>
                    <a:pt x="1584" y="35971"/>
                  </a:lnTo>
                  <a:lnTo>
                    <a:pt x="25302" y="35971"/>
                  </a:lnTo>
                  <a:lnTo>
                    <a:pt x="25469" y="35959"/>
                  </a:lnTo>
                  <a:lnTo>
                    <a:pt x="25778" y="35899"/>
                  </a:lnTo>
                  <a:lnTo>
                    <a:pt x="26064" y="35780"/>
                  </a:lnTo>
                  <a:lnTo>
                    <a:pt x="26314" y="35614"/>
                  </a:lnTo>
                  <a:lnTo>
                    <a:pt x="26528" y="35399"/>
                  </a:lnTo>
                  <a:lnTo>
                    <a:pt x="26695" y="35149"/>
                  </a:lnTo>
                  <a:lnTo>
                    <a:pt x="26814" y="34863"/>
                  </a:lnTo>
                  <a:lnTo>
                    <a:pt x="26874" y="34554"/>
                  </a:lnTo>
                  <a:lnTo>
                    <a:pt x="26886" y="34387"/>
                  </a:lnTo>
                  <a:lnTo>
                    <a:pt x="26886" y="1572"/>
                  </a:lnTo>
                  <a:lnTo>
                    <a:pt x="26874" y="1417"/>
                  </a:lnTo>
                  <a:lnTo>
                    <a:pt x="26814" y="1108"/>
                  </a:lnTo>
                  <a:lnTo>
                    <a:pt x="26695" y="822"/>
                  </a:lnTo>
                  <a:lnTo>
                    <a:pt x="26517" y="572"/>
                  </a:lnTo>
                  <a:lnTo>
                    <a:pt x="26302" y="358"/>
                  </a:lnTo>
                  <a:lnTo>
                    <a:pt x="26052" y="179"/>
                  </a:lnTo>
                  <a:lnTo>
                    <a:pt x="25766" y="60"/>
                  </a:lnTo>
                  <a:lnTo>
                    <a:pt x="254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6"/>
            <p:cNvSpPr txBox="1"/>
            <p:nvPr/>
          </p:nvSpPr>
          <p:spPr>
            <a:xfrm>
              <a:off x="4679725" y="1213388"/>
              <a:ext cx="1036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68" name="Google Shape;2168;p46"/>
            <p:cNvSpPr txBox="1"/>
            <p:nvPr/>
          </p:nvSpPr>
          <p:spPr>
            <a:xfrm>
              <a:off x="4562125" y="1811469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169" name="Google Shape;2169;p46"/>
          <p:cNvGrpSpPr/>
          <p:nvPr/>
        </p:nvGrpSpPr>
        <p:grpSpPr>
          <a:xfrm>
            <a:off x="1335288" y="1130649"/>
            <a:ext cx="1429287" cy="1912627"/>
            <a:chOff x="1335288" y="1130649"/>
            <a:chExt cx="1429287" cy="1912627"/>
          </a:xfrm>
        </p:grpSpPr>
        <p:sp>
          <p:nvSpPr>
            <p:cNvPr id="2170" name="Google Shape;2170;p46"/>
            <p:cNvSpPr/>
            <p:nvPr/>
          </p:nvSpPr>
          <p:spPr>
            <a:xfrm>
              <a:off x="1335298" y="1130661"/>
              <a:ext cx="1429277" cy="1912615"/>
            </a:xfrm>
            <a:custGeom>
              <a:rect b="b" l="l" r="r" t="t"/>
              <a:pathLst>
                <a:path extrusionOk="0" h="35970" w="26880">
                  <a:moveTo>
                    <a:pt x="1420" y="0"/>
                  </a:moveTo>
                  <a:lnTo>
                    <a:pt x="1108" y="63"/>
                  </a:lnTo>
                  <a:lnTo>
                    <a:pt x="822" y="188"/>
                  </a:lnTo>
                  <a:lnTo>
                    <a:pt x="572" y="357"/>
                  </a:lnTo>
                  <a:lnTo>
                    <a:pt x="358" y="572"/>
                  </a:lnTo>
                  <a:lnTo>
                    <a:pt x="188" y="822"/>
                  </a:lnTo>
                  <a:lnTo>
                    <a:pt x="72" y="1107"/>
                  </a:lnTo>
                  <a:lnTo>
                    <a:pt x="9" y="1411"/>
                  </a:lnTo>
                  <a:lnTo>
                    <a:pt x="0" y="1572"/>
                  </a:lnTo>
                  <a:lnTo>
                    <a:pt x="0" y="34398"/>
                  </a:lnTo>
                  <a:lnTo>
                    <a:pt x="9" y="34559"/>
                  </a:lnTo>
                  <a:lnTo>
                    <a:pt x="72" y="34863"/>
                  </a:lnTo>
                  <a:lnTo>
                    <a:pt x="188" y="35148"/>
                  </a:lnTo>
                  <a:lnTo>
                    <a:pt x="358" y="35398"/>
                  </a:lnTo>
                  <a:lnTo>
                    <a:pt x="572" y="35613"/>
                  </a:lnTo>
                  <a:lnTo>
                    <a:pt x="822" y="35782"/>
                  </a:lnTo>
                  <a:lnTo>
                    <a:pt x="1108" y="35907"/>
                  </a:lnTo>
                  <a:lnTo>
                    <a:pt x="1420" y="35970"/>
                  </a:lnTo>
                  <a:lnTo>
                    <a:pt x="25469" y="35970"/>
                  </a:lnTo>
                  <a:lnTo>
                    <a:pt x="25772" y="35907"/>
                  </a:lnTo>
                  <a:lnTo>
                    <a:pt x="26058" y="35782"/>
                  </a:lnTo>
                  <a:lnTo>
                    <a:pt x="26308" y="35613"/>
                  </a:lnTo>
                  <a:lnTo>
                    <a:pt x="26522" y="35398"/>
                  </a:lnTo>
                  <a:lnTo>
                    <a:pt x="26692" y="35148"/>
                  </a:lnTo>
                  <a:lnTo>
                    <a:pt x="26808" y="34863"/>
                  </a:lnTo>
                  <a:lnTo>
                    <a:pt x="26871" y="34559"/>
                  </a:lnTo>
                  <a:lnTo>
                    <a:pt x="26880" y="34398"/>
                  </a:lnTo>
                  <a:lnTo>
                    <a:pt x="26880" y="1572"/>
                  </a:lnTo>
                  <a:lnTo>
                    <a:pt x="26871" y="1411"/>
                  </a:lnTo>
                  <a:lnTo>
                    <a:pt x="26808" y="1107"/>
                  </a:lnTo>
                  <a:lnTo>
                    <a:pt x="26692" y="822"/>
                  </a:lnTo>
                  <a:lnTo>
                    <a:pt x="26522" y="572"/>
                  </a:lnTo>
                  <a:lnTo>
                    <a:pt x="26308" y="357"/>
                  </a:lnTo>
                  <a:lnTo>
                    <a:pt x="26058" y="188"/>
                  </a:lnTo>
                  <a:lnTo>
                    <a:pt x="25772" y="63"/>
                  </a:lnTo>
                  <a:lnTo>
                    <a:pt x="25469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6"/>
            <p:cNvSpPr/>
            <p:nvPr/>
          </p:nvSpPr>
          <p:spPr>
            <a:xfrm>
              <a:off x="1335287" y="1130649"/>
              <a:ext cx="1429277" cy="693101"/>
            </a:xfrm>
            <a:custGeom>
              <a:rect b="b" l="l" r="r" t="t"/>
              <a:pathLst>
                <a:path extrusionOk="0" h="11618" w="26880">
                  <a:moveTo>
                    <a:pt x="1420" y="0"/>
                  </a:moveTo>
                  <a:lnTo>
                    <a:pt x="1108" y="63"/>
                  </a:lnTo>
                  <a:lnTo>
                    <a:pt x="822" y="188"/>
                  </a:lnTo>
                  <a:lnTo>
                    <a:pt x="572" y="357"/>
                  </a:lnTo>
                  <a:lnTo>
                    <a:pt x="358" y="572"/>
                  </a:lnTo>
                  <a:lnTo>
                    <a:pt x="188" y="822"/>
                  </a:lnTo>
                  <a:lnTo>
                    <a:pt x="72" y="1107"/>
                  </a:lnTo>
                  <a:lnTo>
                    <a:pt x="9" y="1411"/>
                  </a:lnTo>
                  <a:lnTo>
                    <a:pt x="0" y="1572"/>
                  </a:lnTo>
                  <a:lnTo>
                    <a:pt x="0" y="7850"/>
                  </a:lnTo>
                  <a:lnTo>
                    <a:pt x="295" y="7966"/>
                  </a:lnTo>
                  <a:lnTo>
                    <a:pt x="876" y="8144"/>
                  </a:lnTo>
                  <a:lnTo>
                    <a:pt x="1760" y="8332"/>
                  </a:lnTo>
                  <a:lnTo>
                    <a:pt x="2331" y="8403"/>
                  </a:lnTo>
                  <a:lnTo>
                    <a:pt x="2733" y="8448"/>
                  </a:lnTo>
                  <a:lnTo>
                    <a:pt x="3546" y="8475"/>
                  </a:lnTo>
                  <a:lnTo>
                    <a:pt x="4760" y="8421"/>
                  </a:lnTo>
                  <a:lnTo>
                    <a:pt x="6376" y="8216"/>
                  </a:lnTo>
                  <a:lnTo>
                    <a:pt x="7984" y="7912"/>
                  </a:lnTo>
                  <a:lnTo>
                    <a:pt x="8779" y="7742"/>
                  </a:lnTo>
                  <a:lnTo>
                    <a:pt x="9582" y="7582"/>
                  </a:lnTo>
                  <a:lnTo>
                    <a:pt x="11181" y="7287"/>
                  </a:lnTo>
                  <a:lnTo>
                    <a:pt x="11984" y="7171"/>
                  </a:lnTo>
                  <a:lnTo>
                    <a:pt x="12395" y="7126"/>
                  </a:lnTo>
                  <a:lnTo>
                    <a:pt x="13217" y="7073"/>
                  </a:lnTo>
                  <a:lnTo>
                    <a:pt x="14038" y="7091"/>
                  </a:lnTo>
                  <a:lnTo>
                    <a:pt x="14851" y="7224"/>
                  </a:lnTo>
                  <a:lnTo>
                    <a:pt x="15253" y="7341"/>
                  </a:lnTo>
                  <a:lnTo>
                    <a:pt x="15646" y="7492"/>
                  </a:lnTo>
                  <a:lnTo>
                    <a:pt x="16405" y="7850"/>
                  </a:lnTo>
                  <a:lnTo>
                    <a:pt x="17512" y="8475"/>
                  </a:lnTo>
                  <a:lnTo>
                    <a:pt x="18253" y="8903"/>
                  </a:lnTo>
                  <a:lnTo>
                    <a:pt x="19030" y="9332"/>
                  </a:lnTo>
                  <a:lnTo>
                    <a:pt x="20593" y="10154"/>
                  </a:lnTo>
                  <a:lnTo>
                    <a:pt x="21379" y="10546"/>
                  </a:lnTo>
                  <a:lnTo>
                    <a:pt x="22031" y="10850"/>
                  </a:lnTo>
                  <a:lnTo>
                    <a:pt x="23058" y="11234"/>
                  </a:lnTo>
                  <a:lnTo>
                    <a:pt x="23754" y="11430"/>
                  </a:lnTo>
                  <a:lnTo>
                    <a:pt x="24460" y="11564"/>
                  </a:lnTo>
                  <a:lnTo>
                    <a:pt x="25165" y="11618"/>
                  </a:lnTo>
                  <a:lnTo>
                    <a:pt x="25862" y="11573"/>
                  </a:lnTo>
                  <a:lnTo>
                    <a:pt x="26549" y="11422"/>
                  </a:lnTo>
                  <a:lnTo>
                    <a:pt x="26880" y="11297"/>
                  </a:lnTo>
                  <a:lnTo>
                    <a:pt x="26880" y="1572"/>
                  </a:lnTo>
                  <a:lnTo>
                    <a:pt x="26871" y="1411"/>
                  </a:lnTo>
                  <a:lnTo>
                    <a:pt x="26808" y="1107"/>
                  </a:lnTo>
                  <a:lnTo>
                    <a:pt x="26692" y="822"/>
                  </a:lnTo>
                  <a:lnTo>
                    <a:pt x="26522" y="572"/>
                  </a:lnTo>
                  <a:lnTo>
                    <a:pt x="26308" y="357"/>
                  </a:lnTo>
                  <a:lnTo>
                    <a:pt x="26058" y="188"/>
                  </a:lnTo>
                  <a:lnTo>
                    <a:pt x="25772" y="63"/>
                  </a:lnTo>
                  <a:lnTo>
                    <a:pt x="254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6"/>
            <p:cNvSpPr/>
            <p:nvPr/>
          </p:nvSpPr>
          <p:spPr>
            <a:xfrm>
              <a:off x="2407973" y="1804427"/>
              <a:ext cx="81726" cy="116873"/>
            </a:xfrm>
            <a:custGeom>
              <a:rect b="b" l="l" r="r" t="t"/>
              <a:pathLst>
                <a:path extrusionOk="0" h="2198" w="1537">
                  <a:moveTo>
                    <a:pt x="866" y="1"/>
                  </a:moveTo>
                  <a:lnTo>
                    <a:pt x="804" y="19"/>
                  </a:lnTo>
                  <a:lnTo>
                    <a:pt x="777" y="45"/>
                  </a:lnTo>
                  <a:lnTo>
                    <a:pt x="590" y="340"/>
                  </a:lnTo>
                  <a:lnTo>
                    <a:pt x="268" y="947"/>
                  </a:lnTo>
                  <a:lnTo>
                    <a:pt x="134" y="1269"/>
                  </a:lnTo>
                  <a:lnTo>
                    <a:pt x="72" y="1412"/>
                  </a:lnTo>
                  <a:lnTo>
                    <a:pt x="9" y="1653"/>
                  </a:lnTo>
                  <a:lnTo>
                    <a:pt x="0" y="1814"/>
                  </a:lnTo>
                  <a:lnTo>
                    <a:pt x="27" y="1885"/>
                  </a:lnTo>
                  <a:lnTo>
                    <a:pt x="36" y="1921"/>
                  </a:lnTo>
                  <a:lnTo>
                    <a:pt x="54" y="1947"/>
                  </a:lnTo>
                  <a:lnTo>
                    <a:pt x="54" y="1956"/>
                  </a:lnTo>
                  <a:lnTo>
                    <a:pt x="63" y="1956"/>
                  </a:lnTo>
                  <a:lnTo>
                    <a:pt x="72" y="1974"/>
                  </a:lnTo>
                  <a:lnTo>
                    <a:pt x="72" y="1983"/>
                  </a:lnTo>
                  <a:lnTo>
                    <a:pt x="134" y="2055"/>
                  </a:lnTo>
                  <a:lnTo>
                    <a:pt x="259" y="2144"/>
                  </a:lnTo>
                  <a:lnTo>
                    <a:pt x="465" y="2198"/>
                  </a:lnTo>
                  <a:lnTo>
                    <a:pt x="572" y="2189"/>
                  </a:lnTo>
                  <a:lnTo>
                    <a:pt x="697" y="2144"/>
                  </a:lnTo>
                  <a:lnTo>
                    <a:pt x="893" y="1956"/>
                  </a:lnTo>
                  <a:lnTo>
                    <a:pt x="965" y="1840"/>
                  </a:lnTo>
                  <a:lnTo>
                    <a:pt x="1125" y="1465"/>
                  </a:lnTo>
                  <a:lnTo>
                    <a:pt x="1250" y="1072"/>
                  </a:lnTo>
                  <a:lnTo>
                    <a:pt x="1393" y="679"/>
                  </a:lnTo>
                  <a:lnTo>
                    <a:pt x="1527" y="287"/>
                  </a:lnTo>
                  <a:lnTo>
                    <a:pt x="1536" y="224"/>
                  </a:lnTo>
                  <a:lnTo>
                    <a:pt x="1474" y="153"/>
                  </a:lnTo>
                  <a:lnTo>
                    <a:pt x="1429" y="144"/>
                  </a:lnTo>
                  <a:lnTo>
                    <a:pt x="1393" y="108"/>
                  </a:lnTo>
                  <a:lnTo>
                    <a:pt x="1349" y="90"/>
                  </a:lnTo>
                  <a:lnTo>
                    <a:pt x="1259" y="63"/>
                  </a:lnTo>
                  <a:lnTo>
                    <a:pt x="1170" y="36"/>
                  </a:lnTo>
                  <a:lnTo>
                    <a:pt x="1090" y="19"/>
                  </a:lnTo>
                  <a:lnTo>
                    <a:pt x="1009" y="10"/>
                  </a:lnTo>
                  <a:lnTo>
                    <a:pt x="956" y="1"/>
                  </a:lnTo>
                  <a:lnTo>
                    <a:pt x="893" y="19"/>
                  </a:lnTo>
                  <a:lnTo>
                    <a:pt x="86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6"/>
            <p:cNvSpPr/>
            <p:nvPr/>
          </p:nvSpPr>
          <p:spPr>
            <a:xfrm>
              <a:off x="2376601" y="1514310"/>
              <a:ext cx="278305" cy="351896"/>
            </a:xfrm>
            <a:custGeom>
              <a:rect b="b" l="l" r="r" t="t"/>
              <a:pathLst>
                <a:path extrusionOk="0" h="6618" w="5234">
                  <a:moveTo>
                    <a:pt x="3528" y="1"/>
                  </a:moveTo>
                  <a:lnTo>
                    <a:pt x="3225" y="63"/>
                  </a:lnTo>
                  <a:lnTo>
                    <a:pt x="3082" y="117"/>
                  </a:lnTo>
                  <a:lnTo>
                    <a:pt x="3082" y="126"/>
                  </a:lnTo>
                  <a:lnTo>
                    <a:pt x="3073" y="126"/>
                  </a:lnTo>
                  <a:lnTo>
                    <a:pt x="2930" y="170"/>
                  </a:lnTo>
                  <a:lnTo>
                    <a:pt x="2644" y="322"/>
                  </a:lnTo>
                  <a:lnTo>
                    <a:pt x="2242" y="635"/>
                  </a:lnTo>
                  <a:lnTo>
                    <a:pt x="1983" y="902"/>
                  </a:lnTo>
                  <a:lnTo>
                    <a:pt x="1823" y="1072"/>
                  </a:lnTo>
                  <a:lnTo>
                    <a:pt x="1689" y="1260"/>
                  </a:lnTo>
                  <a:lnTo>
                    <a:pt x="1358" y="1706"/>
                  </a:lnTo>
                  <a:lnTo>
                    <a:pt x="822" y="2617"/>
                  </a:lnTo>
                  <a:lnTo>
                    <a:pt x="617" y="3001"/>
                  </a:lnTo>
                  <a:lnTo>
                    <a:pt x="287" y="3662"/>
                  </a:lnTo>
                  <a:lnTo>
                    <a:pt x="19" y="4341"/>
                  </a:lnTo>
                  <a:lnTo>
                    <a:pt x="10" y="4466"/>
                  </a:lnTo>
                  <a:lnTo>
                    <a:pt x="1" y="4492"/>
                  </a:lnTo>
                  <a:lnTo>
                    <a:pt x="10" y="4510"/>
                  </a:lnTo>
                  <a:lnTo>
                    <a:pt x="28" y="4724"/>
                  </a:lnTo>
                  <a:lnTo>
                    <a:pt x="179" y="5082"/>
                  </a:lnTo>
                  <a:lnTo>
                    <a:pt x="438" y="5394"/>
                  </a:lnTo>
                  <a:lnTo>
                    <a:pt x="760" y="5644"/>
                  </a:lnTo>
                  <a:lnTo>
                    <a:pt x="930" y="5751"/>
                  </a:lnTo>
                  <a:lnTo>
                    <a:pt x="1162" y="5885"/>
                  </a:lnTo>
                  <a:lnTo>
                    <a:pt x="1653" y="6135"/>
                  </a:lnTo>
                  <a:lnTo>
                    <a:pt x="1903" y="6243"/>
                  </a:lnTo>
                  <a:lnTo>
                    <a:pt x="2367" y="6439"/>
                  </a:lnTo>
                  <a:lnTo>
                    <a:pt x="2841" y="6591"/>
                  </a:lnTo>
                  <a:lnTo>
                    <a:pt x="2921" y="6618"/>
                  </a:lnTo>
                  <a:lnTo>
                    <a:pt x="3108" y="6609"/>
                  </a:lnTo>
                  <a:lnTo>
                    <a:pt x="3323" y="6546"/>
                  </a:lnTo>
                  <a:lnTo>
                    <a:pt x="3546" y="6412"/>
                  </a:lnTo>
                  <a:lnTo>
                    <a:pt x="3787" y="6189"/>
                  </a:lnTo>
                  <a:lnTo>
                    <a:pt x="4037" y="5868"/>
                  </a:lnTo>
                  <a:lnTo>
                    <a:pt x="4287" y="5448"/>
                  </a:lnTo>
                  <a:lnTo>
                    <a:pt x="4528" y="4912"/>
                  </a:lnTo>
                  <a:lnTo>
                    <a:pt x="4644" y="4582"/>
                  </a:lnTo>
                  <a:lnTo>
                    <a:pt x="4832" y="4037"/>
                  </a:lnTo>
                  <a:lnTo>
                    <a:pt x="4957" y="3564"/>
                  </a:lnTo>
                  <a:lnTo>
                    <a:pt x="5064" y="3144"/>
                  </a:lnTo>
                  <a:lnTo>
                    <a:pt x="5198" y="2394"/>
                  </a:lnTo>
                  <a:lnTo>
                    <a:pt x="5234" y="1769"/>
                  </a:lnTo>
                  <a:lnTo>
                    <a:pt x="5180" y="1251"/>
                  </a:lnTo>
                  <a:lnTo>
                    <a:pt x="5118" y="1036"/>
                  </a:lnTo>
                  <a:lnTo>
                    <a:pt x="5064" y="902"/>
                  </a:lnTo>
                  <a:lnTo>
                    <a:pt x="4903" y="652"/>
                  </a:lnTo>
                  <a:lnTo>
                    <a:pt x="4689" y="429"/>
                  </a:lnTo>
                  <a:lnTo>
                    <a:pt x="4430" y="242"/>
                  </a:lnTo>
                  <a:lnTo>
                    <a:pt x="4144" y="108"/>
                  </a:lnTo>
                  <a:lnTo>
                    <a:pt x="3841" y="27"/>
                  </a:lnTo>
                  <a:lnTo>
                    <a:pt x="35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6"/>
            <p:cNvSpPr/>
            <p:nvPr/>
          </p:nvSpPr>
          <p:spPr>
            <a:xfrm>
              <a:off x="2519532" y="1618319"/>
              <a:ext cx="89330" cy="156753"/>
            </a:xfrm>
            <a:custGeom>
              <a:rect b="b" l="l" r="r" t="t"/>
              <a:pathLst>
                <a:path extrusionOk="0" h="2948" w="1680">
                  <a:moveTo>
                    <a:pt x="1242" y="0"/>
                  </a:moveTo>
                  <a:lnTo>
                    <a:pt x="1188" y="27"/>
                  </a:lnTo>
                  <a:lnTo>
                    <a:pt x="1162" y="36"/>
                  </a:lnTo>
                  <a:lnTo>
                    <a:pt x="1135" y="54"/>
                  </a:lnTo>
                  <a:lnTo>
                    <a:pt x="1046" y="125"/>
                  </a:lnTo>
                  <a:lnTo>
                    <a:pt x="903" y="304"/>
                  </a:lnTo>
                  <a:lnTo>
                    <a:pt x="733" y="616"/>
                  </a:lnTo>
                  <a:lnTo>
                    <a:pt x="635" y="822"/>
                  </a:lnTo>
                  <a:lnTo>
                    <a:pt x="403" y="1349"/>
                  </a:lnTo>
                  <a:lnTo>
                    <a:pt x="197" y="1893"/>
                  </a:lnTo>
                  <a:lnTo>
                    <a:pt x="126" y="2081"/>
                  </a:lnTo>
                  <a:lnTo>
                    <a:pt x="19" y="2385"/>
                  </a:lnTo>
                  <a:lnTo>
                    <a:pt x="1" y="2581"/>
                  </a:lnTo>
                  <a:lnTo>
                    <a:pt x="19" y="2688"/>
                  </a:lnTo>
                  <a:lnTo>
                    <a:pt x="36" y="2760"/>
                  </a:lnTo>
                  <a:lnTo>
                    <a:pt x="117" y="2867"/>
                  </a:lnTo>
                  <a:lnTo>
                    <a:pt x="233" y="2938"/>
                  </a:lnTo>
                  <a:lnTo>
                    <a:pt x="367" y="2947"/>
                  </a:lnTo>
                  <a:lnTo>
                    <a:pt x="447" y="2929"/>
                  </a:lnTo>
                  <a:lnTo>
                    <a:pt x="554" y="2894"/>
                  </a:lnTo>
                  <a:lnTo>
                    <a:pt x="733" y="2751"/>
                  </a:lnTo>
                  <a:lnTo>
                    <a:pt x="929" y="2456"/>
                  </a:lnTo>
                  <a:lnTo>
                    <a:pt x="1037" y="2259"/>
                  </a:lnTo>
                  <a:lnTo>
                    <a:pt x="1162" y="2018"/>
                  </a:lnTo>
                  <a:lnTo>
                    <a:pt x="1376" y="1527"/>
                  </a:lnTo>
                  <a:lnTo>
                    <a:pt x="1465" y="1277"/>
                  </a:lnTo>
                  <a:lnTo>
                    <a:pt x="1519" y="1125"/>
                  </a:lnTo>
                  <a:lnTo>
                    <a:pt x="1644" y="732"/>
                  </a:lnTo>
                  <a:lnTo>
                    <a:pt x="1680" y="420"/>
                  </a:lnTo>
                  <a:lnTo>
                    <a:pt x="1653" y="241"/>
                  </a:lnTo>
                  <a:lnTo>
                    <a:pt x="1572" y="98"/>
                  </a:lnTo>
                  <a:lnTo>
                    <a:pt x="1421" y="9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6"/>
            <p:cNvSpPr/>
            <p:nvPr/>
          </p:nvSpPr>
          <p:spPr>
            <a:xfrm>
              <a:off x="2443546" y="1590296"/>
              <a:ext cx="95976" cy="153403"/>
            </a:xfrm>
            <a:custGeom>
              <a:rect b="b" l="l" r="r" t="t"/>
              <a:pathLst>
                <a:path extrusionOk="0" h="2885" w="1805">
                  <a:moveTo>
                    <a:pt x="1448" y="0"/>
                  </a:moveTo>
                  <a:lnTo>
                    <a:pt x="1376" y="9"/>
                  </a:lnTo>
                  <a:lnTo>
                    <a:pt x="1260" y="45"/>
                  </a:lnTo>
                  <a:lnTo>
                    <a:pt x="1081" y="170"/>
                  </a:lnTo>
                  <a:lnTo>
                    <a:pt x="858" y="456"/>
                  </a:lnTo>
                  <a:lnTo>
                    <a:pt x="751" y="643"/>
                  </a:lnTo>
                  <a:lnTo>
                    <a:pt x="608" y="875"/>
                  </a:lnTo>
                  <a:lnTo>
                    <a:pt x="367" y="1358"/>
                  </a:lnTo>
                  <a:lnTo>
                    <a:pt x="260" y="1608"/>
                  </a:lnTo>
                  <a:lnTo>
                    <a:pt x="197" y="1751"/>
                  </a:lnTo>
                  <a:lnTo>
                    <a:pt x="55" y="2135"/>
                  </a:lnTo>
                  <a:lnTo>
                    <a:pt x="1" y="2447"/>
                  </a:lnTo>
                  <a:lnTo>
                    <a:pt x="10" y="2626"/>
                  </a:lnTo>
                  <a:lnTo>
                    <a:pt x="90" y="2778"/>
                  </a:lnTo>
                  <a:lnTo>
                    <a:pt x="242" y="2867"/>
                  </a:lnTo>
                  <a:lnTo>
                    <a:pt x="349" y="2885"/>
                  </a:lnTo>
                  <a:lnTo>
                    <a:pt x="412" y="2885"/>
                  </a:lnTo>
                  <a:lnTo>
                    <a:pt x="465" y="2867"/>
                  </a:lnTo>
                  <a:lnTo>
                    <a:pt x="492" y="2858"/>
                  </a:lnTo>
                  <a:lnTo>
                    <a:pt x="519" y="2849"/>
                  </a:lnTo>
                  <a:lnTo>
                    <a:pt x="617" y="2778"/>
                  </a:lnTo>
                  <a:lnTo>
                    <a:pt x="769" y="2608"/>
                  </a:lnTo>
                  <a:lnTo>
                    <a:pt x="956" y="2304"/>
                  </a:lnTo>
                  <a:lnTo>
                    <a:pt x="1064" y="2108"/>
                  </a:lnTo>
                  <a:lnTo>
                    <a:pt x="1332" y="1590"/>
                  </a:lnTo>
                  <a:lnTo>
                    <a:pt x="1564" y="1063"/>
                  </a:lnTo>
                  <a:lnTo>
                    <a:pt x="1644" y="884"/>
                  </a:lnTo>
                  <a:lnTo>
                    <a:pt x="1769" y="581"/>
                  </a:lnTo>
                  <a:lnTo>
                    <a:pt x="1805" y="384"/>
                  </a:lnTo>
                  <a:lnTo>
                    <a:pt x="1787" y="277"/>
                  </a:lnTo>
                  <a:lnTo>
                    <a:pt x="1769" y="206"/>
                  </a:lnTo>
                  <a:lnTo>
                    <a:pt x="1698" y="90"/>
                  </a:lnTo>
                  <a:lnTo>
                    <a:pt x="1582" y="18"/>
                  </a:lnTo>
                  <a:lnTo>
                    <a:pt x="14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6"/>
            <p:cNvSpPr/>
            <p:nvPr/>
          </p:nvSpPr>
          <p:spPr>
            <a:xfrm>
              <a:off x="1676727" y="2684775"/>
              <a:ext cx="159092" cy="144417"/>
            </a:xfrm>
            <a:custGeom>
              <a:rect b="b" l="l" r="r" t="t"/>
              <a:pathLst>
                <a:path extrusionOk="0" h="2716" w="2992">
                  <a:moveTo>
                    <a:pt x="857" y="1"/>
                  </a:moveTo>
                  <a:lnTo>
                    <a:pt x="607" y="54"/>
                  </a:lnTo>
                  <a:lnTo>
                    <a:pt x="366" y="153"/>
                  </a:lnTo>
                  <a:lnTo>
                    <a:pt x="152" y="313"/>
                  </a:lnTo>
                  <a:lnTo>
                    <a:pt x="54" y="421"/>
                  </a:lnTo>
                  <a:lnTo>
                    <a:pt x="0" y="501"/>
                  </a:lnTo>
                  <a:lnTo>
                    <a:pt x="9" y="653"/>
                  </a:lnTo>
                  <a:lnTo>
                    <a:pt x="116" y="778"/>
                  </a:lnTo>
                  <a:lnTo>
                    <a:pt x="259" y="813"/>
                  </a:lnTo>
                  <a:lnTo>
                    <a:pt x="330" y="787"/>
                  </a:lnTo>
                  <a:lnTo>
                    <a:pt x="277" y="956"/>
                  </a:lnTo>
                  <a:lnTo>
                    <a:pt x="259" y="1314"/>
                  </a:lnTo>
                  <a:lnTo>
                    <a:pt x="304" y="1483"/>
                  </a:lnTo>
                  <a:lnTo>
                    <a:pt x="357" y="1626"/>
                  </a:lnTo>
                  <a:lnTo>
                    <a:pt x="429" y="1769"/>
                  </a:lnTo>
                  <a:lnTo>
                    <a:pt x="500" y="1894"/>
                  </a:lnTo>
                  <a:lnTo>
                    <a:pt x="581" y="2001"/>
                  </a:lnTo>
                  <a:lnTo>
                    <a:pt x="706" y="2162"/>
                  </a:lnTo>
                  <a:lnTo>
                    <a:pt x="831" y="2305"/>
                  </a:lnTo>
                  <a:lnTo>
                    <a:pt x="857" y="2332"/>
                  </a:lnTo>
                  <a:lnTo>
                    <a:pt x="875" y="2349"/>
                  </a:lnTo>
                  <a:lnTo>
                    <a:pt x="884" y="2358"/>
                  </a:lnTo>
                  <a:lnTo>
                    <a:pt x="893" y="2358"/>
                  </a:lnTo>
                  <a:lnTo>
                    <a:pt x="1045" y="2492"/>
                  </a:lnTo>
                  <a:lnTo>
                    <a:pt x="1402" y="2671"/>
                  </a:lnTo>
                  <a:lnTo>
                    <a:pt x="1599" y="2707"/>
                  </a:lnTo>
                  <a:lnTo>
                    <a:pt x="1732" y="2716"/>
                  </a:lnTo>
                  <a:lnTo>
                    <a:pt x="1965" y="2689"/>
                  </a:lnTo>
                  <a:lnTo>
                    <a:pt x="2179" y="2608"/>
                  </a:lnTo>
                  <a:lnTo>
                    <a:pt x="2367" y="2483"/>
                  </a:lnTo>
                  <a:lnTo>
                    <a:pt x="2617" y="2242"/>
                  </a:lnTo>
                  <a:lnTo>
                    <a:pt x="2858" y="1831"/>
                  </a:lnTo>
                  <a:lnTo>
                    <a:pt x="2929" y="1608"/>
                  </a:lnTo>
                  <a:lnTo>
                    <a:pt x="2974" y="1456"/>
                  </a:lnTo>
                  <a:lnTo>
                    <a:pt x="2992" y="1153"/>
                  </a:lnTo>
                  <a:lnTo>
                    <a:pt x="2956" y="1010"/>
                  </a:lnTo>
                  <a:lnTo>
                    <a:pt x="2920" y="894"/>
                  </a:lnTo>
                  <a:lnTo>
                    <a:pt x="2858" y="787"/>
                  </a:lnTo>
                  <a:lnTo>
                    <a:pt x="2822" y="742"/>
                  </a:lnTo>
                  <a:lnTo>
                    <a:pt x="2795" y="706"/>
                  </a:lnTo>
                  <a:lnTo>
                    <a:pt x="2750" y="653"/>
                  </a:lnTo>
                  <a:lnTo>
                    <a:pt x="2706" y="617"/>
                  </a:lnTo>
                  <a:lnTo>
                    <a:pt x="2492" y="447"/>
                  </a:lnTo>
                  <a:lnTo>
                    <a:pt x="2250" y="331"/>
                  </a:lnTo>
                  <a:lnTo>
                    <a:pt x="2134" y="278"/>
                  </a:lnTo>
                  <a:lnTo>
                    <a:pt x="2018" y="224"/>
                  </a:lnTo>
                  <a:lnTo>
                    <a:pt x="1777" y="126"/>
                  </a:lnTo>
                  <a:lnTo>
                    <a:pt x="1250" y="10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6"/>
            <p:cNvSpPr/>
            <p:nvPr/>
          </p:nvSpPr>
          <p:spPr>
            <a:xfrm>
              <a:off x="1464457" y="2619743"/>
              <a:ext cx="173821" cy="145799"/>
            </a:xfrm>
            <a:custGeom>
              <a:rect b="b" l="l" r="r" t="t"/>
              <a:pathLst>
                <a:path extrusionOk="0" h="2742" w="3269">
                  <a:moveTo>
                    <a:pt x="2635" y="956"/>
                  </a:moveTo>
                  <a:lnTo>
                    <a:pt x="2635" y="965"/>
                  </a:lnTo>
                  <a:lnTo>
                    <a:pt x="2644" y="974"/>
                  </a:lnTo>
                  <a:lnTo>
                    <a:pt x="2626" y="974"/>
                  </a:lnTo>
                  <a:lnTo>
                    <a:pt x="2626" y="965"/>
                  </a:lnTo>
                  <a:lnTo>
                    <a:pt x="2635" y="956"/>
                  </a:lnTo>
                  <a:close/>
                  <a:moveTo>
                    <a:pt x="1358" y="0"/>
                  </a:moveTo>
                  <a:lnTo>
                    <a:pt x="983" y="27"/>
                  </a:lnTo>
                  <a:lnTo>
                    <a:pt x="804" y="63"/>
                  </a:lnTo>
                  <a:lnTo>
                    <a:pt x="608" y="108"/>
                  </a:lnTo>
                  <a:lnTo>
                    <a:pt x="358" y="250"/>
                  </a:lnTo>
                  <a:lnTo>
                    <a:pt x="224" y="384"/>
                  </a:lnTo>
                  <a:lnTo>
                    <a:pt x="161" y="465"/>
                  </a:lnTo>
                  <a:lnTo>
                    <a:pt x="72" y="626"/>
                  </a:lnTo>
                  <a:lnTo>
                    <a:pt x="0" y="992"/>
                  </a:lnTo>
                  <a:lnTo>
                    <a:pt x="9" y="1179"/>
                  </a:lnTo>
                  <a:lnTo>
                    <a:pt x="36" y="1331"/>
                  </a:lnTo>
                  <a:lnTo>
                    <a:pt x="125" y="1670"/>
                  </a:lnTo>
                  <a:lnTo>
                    <a:pt x="197" y="1831"/>
                  </a:lnTo>
                  <a:lnTo>
                    <a:pt x="268" y="1974"/>
                  </a:lnTo>
                  <a:lnTo>
                    <a:pt x="367" y="2108"/>
                  </a:lnTo>
                  <a:lnTo>
                    <a:pt x="456" y="2215"/>
                  </a:lnTo>
                  <a:lnTo>
                    <a:pt x="554" y="2304"/>
                  </a:lnTo>
                  <a:lnTo>
                    <a:pt x="599" y="2358"/>
                  </a:lnTo>
                  <a:lnTo>
                    <a:pt x="643" y="2412"/>
                  </a:lnTo>
                  <a:lnTo>
                    <a:pt x="661" y="2429"/>
                  </a:lnTo>
                  <a:lnTo>
                    <a:pt x="679" y="2447"/>
                  </a:lnTo>
                  <a:lnTo>
                    <a:pt x="768" y="2537"/>
                  </a:lnTo>
                  <a:lnTo>
                    <a:pt x="974" y="2662"/>
                  </a:lnTo>
                  <a:lnTo>
                    <a:pt x="1099" y="2706"/>
                  </a:lnTo>
                  <a:lnTo>
                    <a:pt x="1206" y="2733"/>
                  </a:lnTo>
                  <a:lnTo>
                    <a:pt x="1411" y="2742"/>
                  </a:lnTo>
                  <a:lnTo>
                    <a:pt x="1724" y="2679"/>
                  </a:lnTo>
                  <a:lnTo>
                    <a:pt x="1911" y="2599"/>
                  </a:lnTo>
                  <a:lnTo>
                    <a:pt x="2108" y="2501"/>
                  </a:lnTo>
                  <a:lnTo>
                    <a:pt x="2447" y="2269"/>
                  </a:lnTo>
                  <a:lnTo>
                    <a:pt x="2599" y="2117"/>
                  </a:lnTo>
                  <a:lnTo>
                    <a:pt x="2733" y="1974"/>
                  </a:lnTo>
                  <a:lnTo>
                    <a:pt x="2849" y="1804"/>
                  </a:lnTo>
                  <a:lnTo>
                    <a:pt x="2947" y="1661"/>
                  </a:lnTo>
                  <a:lnTo>
                    <a:pt x="3019" y="1501"/>
                  </a:lnTo>
                  <a:lnTo>
                    <a:pt x="3117" y="1501"/>
                  </a:lnTo>
                  <a:lnTo>
                    <a:pt x="3233" y="1420"/>
                  </a:lnTo>
                  <a:lnTo>
                    <a:pt x="3269" y="1331"/>
                  </a:lnTo>
                  <a:lnTo>
                    <a:pt x="3269" y="1269"/>
                  </a:lnTo>
                  <a:lnTo>
                    <a:pt x="3242" y="1090"/>
                  </a:lnTo>
                  <a:lnTo>
                    <a:pt x="3090" y="777"/>
                  </a:lnTo>
                  <a:lnTo>
                    <a:pt x="2974" y="643"/>
                  </a:lnTo>
                  <a:lnTo>
                    <a:pt x="2947" y="617"/>
                  </a:lnTo>
                  <a:lnTo>
                    <a:pt x="2920" y="599"/>
                  </a:lnTo>
                  <a:lnTo>
                    <a:pt x="2769" y="456"/>
                  </a:lnTo>
                  <a:lnTo>
                    <a:pt x="2590" y="349"/>
                  </a:lnTo>
                  <a:lnTo>
                    <a:pt x="2420" y="259"/>
                  </a:lnTo>
                  <a:lnTo>
                    <a:pt x="2260" y="188"/>
                  </a:lnTo>
                  <a:lnTo>
                    <a:pt x="2251" y="188"/>
                  </a:lnTo>
                  <a:lnTo>
                    <a:pt x="2081" y="125"/>
                  </a:lnTo>
                  <a:lnTo>
                    <a:pt x="1724" y="36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6"/>
            <p:cNvSpPr/>
            <p:nvPr/>
          </p:nvSpPr>
          <p:spPr>
            <a:xfrm>
              <a:off x="1474879" y="2629687"/>
              <a:ext cx="144895" cy="118309"/>
            </a:xfrm>
            <a:custGeom>
              <a:rect b="b" l="l" r="r" t="t"/>
              <a:pathLst>
                <a:path extrusionOk="0" h="2225" w="2725">
                  <a:moveTo>
                    <a:pt x="2055" y="1"/>
                  </a:moveTo>
                  <a:lnTo>
                    <a:pt x="1019" y="805"/>
                  </a:lnTo>
                  <a:lnTo>
                    <a:pt x="1" y="1644"/>
                  </a:lnTo>
                  <a:lnTo>
                    <a:pt x="72" y="1787"/>
                  </a:lnTo>
                  <a:lnTo>
                    <a:pt x="171" y="1921"/>
                  </a:lnTo>
                  <a:lnTo>
                    <a:pt x="260" y="2028"/>
                  </a:lnTo>
                  <a:lnTo>
                    <a:pt x="358" y="2117"/>
                  </a:lnTo>
                  <a:lnTo>
                    <a:pt x="403" y="2171"/>
                  </a:lnTo>
                  <a:lnTo>
                    <a:pt x="447" y="2225"/>
                  </a:lnTo>
                  <a:lnTo>
                    <a:pt x="1573" y="1296"/>
                  </a:lnTo>
                  <a:lnTo>
                    <a:pt x="2724" y="412"/>
                  </a:lnTo>
                  <a:lnTo>
                    <a:pt x="2573" y="269"/>
                  </a:lnTo>
                  <a:lnTo>
                    <a:pt x="2394" y="162"/>
                  </a:lnTo>
                  <a:lnTo>
                    <a:pt x="2224" y="72"/>
                  </a:lnTo>
                  <a:lnTo>
                    <a:pt x="20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6"/>
            <p:cNvSpPr/>
            <p:nvPr/>
          </p:nvSpPr>
          <p:spPr>
            <a:xfrm>
              <a:off x="1699485" y="2701897"/>
              <a:ext cx="129209" cy="107834"/>
            </a:xfrm>
            <a:custGeom>
              <a:rect b="b" l="l" r="r" t="t"/>
              <a:pathLst>
                <a:path extrusionOk="0" h="2028" w="2430">
                  <a:moveTo>
                    <a:pt x="1822" y="0"/>
                  </a:moveTo>
                  <a:lnTo>
                    <a:pt x="903" y="715"/>
                  </a:lnTo>
                  <a:lnTo>
                    <a:pt x="1" y="1447"/>
                  </a:lnTo>
                  <a:lnTo>
                    <a:pt x="72" y="1572"/>
                  </a:lnTo>
                  <a:lnTo>
                    <a:pt x="153" y="1679"/>
                  </a:lnTo>
                  <a:lnTo>
                    <a:pt x="278" y="1840"/>
                  </a:lnTo>
                  <a:lnTo>
                    <a:pt x="403" y="1983"/>
                  </a:lnTo>
                  <a:lnTo>
                    <a:pt x="429" y="2010"/>
                  </a:lnTo>
                  <a:lnTo>
                    <a:pt x="447" y="2027"/>
                  </a:lnTo>
                  <a:lnTo>
                    <a:pt x="1430" y="1233"/>
                  </a:lnTo>
                  <a:lnTo>
                    <a:pt x="2430" y="465"/>
                  </a:lnTo>
                  <a:lnTo>
                    <a:pt x="2394" y="420"/>
                  </a:lnTo>
                  <a:lnTo>
                    <a:pt x="2367" y="384"/>
                  </a:lnTo>
                  <a:lnTo>
                    <a:pt x="2322" y="331"/>
                  </a:lnTo>
                  <a:lnTo>
                    <a:pt x="2278" y="295"/>
                  </a:lnTo>
                  <a:lnTo>
                    <a:pt x="2064" y="125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6"/>
            <p:cNvSpPr/>
            <p:nvPr/>
          </p:nvSpPr>
          <p:spPr>
            <a:xfrm>
              <a:off x="1425534" y="2642555"/>
              <a:ext cx="439258" cy="204182"/>
            </a:xfrm>
            <a:custGeom>
              <a:rect b="b" l="l" r="r" t="t"/>
              <a:pathLst>
                <a:path extrusionOk="0" h="3840" w="8261">
                  <a:moveTo>
                    <a:pt x="652" y="0"/>
                  </a:moveTo>
                  <a:lnTo>
                    <a:pt x="500" y="80"/>
                  </a:lnTo>
                  <a:lnTo>
                    <a:pt x="464" y="179"/>
                  </a:lnTo>
                  <a:lnTo>
                    <a:pt x="456" y="179"/>
                  </a:lnTo>
                  <a:lnTo>
                    <a:pt x="438" y="161"/>
                  </a:lnTo>
                  <a:lnTo>
                    <a:pt x="411" y="143"/>
                  </a:lnTo>
                  <a:lnTo>
                    <a:pt x="375" y="116"/>
                  </a:lnTo>
                  <a:lnTo>
                    <a:pt x="331" y="107"/>
                  </a:lnTo>
                  <a:lnTo>
                    <a:pt x="304" y="98"/>
                  </a:lnTo>
                  <a:lnTo>
                    <a:pt x="277" y="98"/>
                  </a:lnTo>
                  <a:lnTo>
                    <a:pt x="214" y="107"/>
                  </a:lnTo>
                  <a:lnTo>
                    <a:pt x="152" y="134"/>
                  </a:lnTo>
                  <a:lnTo>
                    <a:pt x="107" y="179"/>
                  </a:lnTo>
                  <a:lnTo>
                    <a:pt x="72" y="223"/>
                  </a:lnTo>
                  <a:lnTo>
                    <a:pt x="54" y="286"/>
                  </a:lnTo>
                  <a:lnTo>
                    <a:pt x="9" y="518"/>
                  </a:lnTo>
                  <a:lnTo>
                    <a:pt x="0" y="581"/>
                  </a:lnTo>
                  <a:lnTo>
                    <a:pt x="18" y="643"/>
                  </a:lnTo>
                  <a:lnTo>
                    <a:pt x="36" y="688"/>
                  </a:lnTo>
                  <a:lnTo>
                    <a:pt x="63" y="723"/>
                  </a:lnTo>
                  <a:lnTo>
                    <a:pt x="89" y="750"/>
                  </a:lnTo>
                  <a:lnTo>
                    <a:pt x="134" y="777"/>
                  </a:lnTo>
                  <a:lnTo>
                    <a:pt x="188" y="804"/>
                  </a:lnTo>
                  <a:lnTo>
                    <a:pt x="250" y="804"/>
                  </a:lnTo>
                  <a:lnTo>
                    <a:pt x="322" y="795"/>
                  </a:lnTo>
                  <a:lnTo>
                    <a:pt x="375" y="759"/>
                  </a:lnTo>
                  <a:lnTo>
                    <a:pt x="393" y="750"/>
                  </a:lnTo>
                  <a:lnTo>
                    <a:pt x="411" y="741"/>
                  </a:lnTo>
                  <a:lnTo>
                    <a:pt x="429" y="947"/>
                  </a:lnTo>
                  <a:lnTo>
                    <a:pt x="518" y="1357"/>
                  </a:lnTo>
                  <a:lnTo>
                    <a:pt x="688" y="1732"/>
                  </a:lnTo>
                  <a:lnTo>
                    <a:pt x="938" y="2063"/>
                  </a:lnTo>
                  <a:lnTo>
                    <a:pt x="1090" y="2188"/>
                  </a:lnTo>
                  <a:lnTo>
                    <a:pt x="1224" y="2286"/>
                  </a:lnTo>
                  <a:lnTo>
                    <a:pt x="1518" y="2420"/>
                  </a:lnTo>
                  <a:lnTo>
                    <a:pt x="1831" y="2500"/>
                  </a:lnTo>
                  <a:lnTo>
                    <a:pt x="2161" y="2518"/>
                  </a:lnTo>
                  <a:lnTo>
                    <a:pt x="2322" y="2500"/>
                  </a:lnTo>
                  <a:lnTo>
                    <a:pt x="2501" y="2474"/>
                  </a:lnTo>
                  <a:lnTo>
                    <a:pt x="2831" y="2367"/>
                  </a:lnTo>
                  <a:lnTo>
                    <a:pt x="3143" y="2215"/>
                  </a:lnTo>
                  <a:lnTo>
                    <a:pt x="3429" y="2009"/>
                  </a:lnTo>
                  <a:lnTo>
                    <a:pt x="3563" y="1893"/>
                  </a:lnTo>
                  <a:lnTo>
                    <a:pt x="3697" y="1768"/>
                  </a:lnTo>
                  <a:lnTo>
                    <a:pt x="3822" y="1625"/>
                  </a:lnTo>
                  <a:lnTo>
                    <a:pt x="3885" y="1545"/>
                  </a:lnTo>
                  <a:lnTo>
                    <a:pt x="3947" y="1465"/>
                  </a:lnTo>
                  <a:lnTo>
                    <a:pt x="3974" y="1438"/>
                  </a:lnTo>
                  <a:lnTo>
                    <a:pt x="4001" y="1402"/>
                  </a:lnTo>
                  <a:lnTo>
                    <a:pt x="4028" y="1375"/>
                  </a:lnTo>
                  <a:lnTo>
                    <a:pt x="4028" y="1366"/>
                  </a:lnTo>
                  <a:lnTo>
                    <a:pt x="4099" y="1393"/>
                  </a:lnTo>
                  <a:lnTo>
                    <a:pt x="4170" y="1429"/>
                  </a:lnTo>
                  <a:lnTo>
                    <a:pt x="4278" y="1465"/>
                  </a:lnTo>
                  <a:lnTo>
                    <a:pt x="4385" y="1509"/>
                  </a:lnTo>
                  <a:lnTo>
                    <a:pt x="4501" y="1554"/>
                  </a:lnTo>
                  <a:lnTo>
                    <a:pt x="4617" y="1599"/>
                  </a:lnTo>
                  <a:lnTo>
                    <a:pt x="4599" y="1875"/>
                  </a:lnTo>
                  <a:lnTo>
                    <a:pt x="4662" y="2438"/>
                  </a:lnTo>
                  <a:lnTo>
                    <a:pt x="4867" y="2956"/>
                  </a:lnTo>
                  <a:lnTo>
                    <a:pt x="5117" y="3286"/>
                  </a:lnTo>
                  <a:lnTo>
                    <a:pt x="5322" y="3483"/>
                  </a:lnTo>
                  <a:lnTo>
                    <a:pt x="5438" y="3563"/>
                  </a:lnTo>
                  <a:lnTo>
                    <a:pt x="5555" y="3635"/>
                  </a:lnTo>
                  <a:lnTo>
                    <a:pt x="5805" y="3742"/>
                  </a:lnTo>
                  <a:lnTo>
                    <a:pt x="6064" y="3813"/>
                  </a:lnTo>
                  <a:lnTo>
                    <a:pt x="6331" y="3840"/>
                  </a:lnTo>
                  <a:lnTo>
                    <a:pt x="6590" y="3831"/>
                  </a:lnTo>
                  <a:lnTo>
                    <a:pt x="6858" y="3769"/>
                  </a:lnTo>
                  <a:lnTo>
                    <a:pt x="7099" y="3670"/>
                  </a:lnTo>
                  <a:lnTo>
                    <a:pt x="7332" y="3518"/>
                  </a:lnTo>
                  <a:lnTo>
                    <a:pt x="7430" y="3429"/>
                  </a:lnTo>
                  <a:lnTo>
                    <a:pt x="7555" y="3304"/>
                  </a:lnTo>
                  <a:lnTo>
                    <a:pt x="7751" y="3001"/>
                  </a:lnTo>
                  <a:lnTo>
                    <a:pt x="7823" y="2840"/>
                  </a:lnTo>
                  <a:lnTo>
                    <a:pt x="7832" y="2840"/>
                  </a:lnTo>
                  <a:lnTo>
                    <a:pt x="7858" y="2858"/>
                  </a:lnTo>
                  <a:lnTo>
                    <a:pt x="7876" y="2876"/>
                  </a:lnTo>
                  <a:lnTo>
                    <a:pt x="7939" y="2902"/>
                  </a:lnTo>
                  <a:lnTo>
                    <a:pt x="7992" y="2902"/>
                  </a:lnTo>
                  <a:lnTo>
                    <a:pt x="8028" y="2893"/>
                  </a:lnTo>
                  <a:lnTo>
                    <a:pt x="8055" y="2893"/>
                  </a:lnTo>
                  <a:lnTo>
                    <a:pt x="8117" y="2867"/>
                  </a:lnTo>
                  <a:lnTo>
                    <a:pt x="8162" y="2822"/>
                  </a:lnTo>
                  <a:lnTo>
                    <a:pt x="8189" y="2786"/>
                  </a:lnTo>
                  <a:lnTo>
                    <a:pt x="8216" y="2733"/>
                  </a:lnTo>
                  <a:lnTo>
                    <a:pt x="8234" y="2688"/>
                  </a:lnTo>
                  <a:lnTo>
                    <a:pt x="8251" y="2634"/>
                  </a:lnTo>
                  <a:lnTo>
                    <a:pt x="8251" y="2590"/>
                  </a:lnTo>
                  <a:lnTo>
                    <a:pt x="8260" y="2554"/>
                  </a:lnTo>
                  <a:lnTo>
                    <a:pt x="8260" y="2545"/>
                  </a:lnTo>
                  <a:lnTo>
                    <a:pt x="8260" y="2527"/>
                  </a:lnTo>
                  <a:lnTo>
                    <a:pt x="8260" y="2518"/>
                  </a:lnTo>
                  <a:lnTo>
                    <a:pt x="8251" y="2509"/>
                  </a:lnTo>
                  <a:lnTo>
                    <a:pt x="8251" y="2465"/>
                  </a:lnTo>
                  <a:lnTo>
                    <a:pt x="8242" y="2420"/>
                  </a:lnTo>
                  <a:lnTo>
                    <a:pt x="8225" y="2375"/>
                  </a:lnTo>
                  <a:lnTo>
                    <a:pt x="8189" y="2340"/>
                  </a:lnTo>
                  <a:lnTo>
                    <a:pt x="8162" y="2304"/>
                  </a:lnTo>
                  <a:lnTo>
                    <a:pt x="8126" y="2286"/>
                  </a:lnTo>
                  <a:lnTo>
                    <a:pt x="8082" y="2268"/>
                  </a:lnTo>
                  <a:lnTo>
                    <a:pt x="8037" y="2259"/>
                  </a:lnTo>
                  <a:lnTo>
                    <a:pt x="8019" y="2259"/>
                  </a:lnTo>
                  <a:lnTo>
                    <a:pt x="8019" y="2250"/>
                  </a:lnTo>
                  <a:lnTo>
                    <a:pt x="8028" y="2233"/>
                  </a:lnTo>
                  <a:lnTo>
                    <a:pt x="8037" y="2179"/>
                  </a:lnTo>
                  <a:lnTo>
                    <a:pt x="8019" y="2090"/>
                  </a:lnTo>
                  <a:lnTo>
                    <a:pt x="7930" y="1991"/>
                  </a:lnTo>
                  <a:lnTo>
                    <a:pt x="7760" y="1956"/>
                  </a:lnTo>
                  <a:lnTo>
                    <a:pt x="7608" y="2036"/>
                  </a:lnTo>
                  <a:lnTo>
                    <a:pt x="7564" y="2134"/>
                  </a:lnTo>
                  <a:lnTo>
                    <a:pt x="7510" y="2340"/>
                  </a:lnTo>
                  <a:lnTo>
                    <a:pt x="7349" y="2751"/>
                  </a:lnTo>
                  <a:lnTo>
                    <a:pt x="7108" y="3090"/>
                  </a:lnTo>
                  <a:lnTo>
                    <a:pt x="6858" y="3277"/>
                  </a:lnTo>
                  <a:lnTo>
                    <a:pt x="6653" y="3349"/>
                  </a:lnTo>
                  <a:lnTo>
                    <a:pt x="6537" y="3367"/>
                  </a:lnTo>
                  <a:lnTo>
                    <a:pt x="6323" y="3376"/>
                  </a:lnTo>
                  <a:lnTo>
                    <a:pt x="5921" y="3286"/>
                  </a:lnTo>
                  <a:lnTo>
                    <a:pt x="5572" y="3081"/>
                  </a:lnTo>
                  <a:lnTo>
                    <a:pt x="5296" y="2759"/>
                  </a:lnTo>
                  <a:lnTo>
                    <a:pt x="5206" y="2572"/>
                  </a:lnTo>
                  <a:lnTo>
                    <a:pt x="5117" y="2313"/>
                  </a:lnTo>
                  <a:lnTo>
                    <a:pt x="5063" y="1777"/>
                  </a:lnTo>
                  <a:lnTo>
                    <a:pt x="5099" y="1509"/>
                  </a:lnTo>
                  <a:lnTo>
                    <a:pt x="5108" y="1411"/>
                  </a:lnTo>
                  <a:lnTo>
                    <a:pt x="5010" y="1277"/>
                  </a:lnTo>
                  <a:lnTo>
                    <a:pt x="4929" y="1250"/>
                  </a:lnTo>
                  <a:lnTo>
                    <a:pt x="4903" y="1215"/>
                  </a:lnTo>
                  <a:lnTo>
                    <a:pt x="4858" y="1197"/>
                  </a:lnTo>
                  <a:lnTo>
                    <a:pt x="4590" y="1090"/>
                  </a:lnTo>
                  <a:lnTo>
                    <a:pt x="4322" y="982"/>
                  </a:lnTo>
                  <a:lnTo>
                    <a:pt x="4161" y="920"/>
                  </a:lnTo>
                  <a:lnTo>
                    <a:pt x="3992" y="902"/>
                  </a:lnTo>
                  <a:lnTo>
                    <a:pt x="3894" y="920"/>
                  </a:lnTo>
                  <a:lnTo>
                    <a:pt x="3715" y="1018"/>
                  </a:lnTo>
                  <a:lnTo>
                    <a:pt x="3644" y="1090"/>
                  </a:lnTo>
                  <a:lnTo>
                    <a:pt x="3438" y="1349"/>
                  </a:lnTo>
                  <a:lnTo>
                    <a:pt x="3215" y="1590"/>
                  </a:lnTo>
                  <a:lnTo>
                    <a:pt x="3099" y="1688"/>
                  </a:lnTo>
                  <a:lnTo>
                    <a:pt x="2849" y="1849"/>
                  </a:lnTo>
                  <a:lnTo>
                    <a:pt x="2706" y="1911"/>
                  </a:lnTo>
                  <a:lnTo>
                    <a:pt x="2572" y="1965"/>
                  </a:lnTo>
                  <a:lnTo>
                    <a:pt x="2286" y="2036"/>
                  </a:lnTo>
                  <a:lnTo>
                    <a:pt x="2000" y="2045"/>
                  </a:lnTo>
                  <a:lnTo>
                    <a:pt x="1715" y="2000"/>
                  </a:lnTo>
                  <a:lnTo>
                    <a:pt x="1581" y="1947"/>
                  </a:lnTo>
                  <a:lnTo>
                    <a:pt x="1474" y="1893"/>
                  </a:lnTo>
                  <a:lnTo>
                    <a:pt x="1304" y="1759"/>
                  </a:lnTo>
                  <a:lnTo>
                    <a:pt x="1099" y="1491"/>
                  </a:lnTo>
                  <a:lnTo>
                    <a:pt x="1000" y="1286"/>
                  </a:lnTo>
                  <a:lnTo>
                    <a:pt x="920" y="1045"/>
                  </a:lnTo>
                  <a:lnTo>
                    <a:pt x="875" y="661"/>
                  </a:lnTo>
                  <a:lnTo>
                    <a:pt x="893" y="402"/>
                  </a:lnTo>
                  <a:lnTo>
                    <a:pt x="920" y="277"/>
                  </a:lnTo>
                  <a:lnTo>
                    <a:pt x="929" y="170"/>
                  </a:lnTo>
                  <a:lnTo>
                    <a:pt x="822" y="36"/>
                  </a:lnTo>
                  <a:lnTo>
                    <a:pt x="65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6"/>
            <p:cNvSpPr/>
            <p:nvPr/>
          </p:nvSpPr>
          <p:spPr>
            <a:xfrm>
              <a:off x="2703300" y="1589339"/>
              <a:ext cx="10528" cy="11432"/>
            </a:xfrm>
            <a:custGeom>
              <a:rect b="b" l="l" r="r" t="t"/>
              <a:pathLst>
                <a:path extrusionOk="0" h="215" w="198">
                  <a:moveTo>
                    <a:pt x="99" y="0"/>
                  </a:moveTo>
                  <a:lnTo>
                    <a:pt x="54" y="9"/>
                  </a:lnTo>
                  <a:lnTo>
                    <a:pt x="1" y="72"/>
                  </a:lnTo>
                  <a:lnTo>
                    <a:pt x="1" y="152"/>
                  </a:lnTo>
                  <a:lnTo>
                    <a:pt x="54" y="206"/>
                  </a:lnTo>
                  <a:lnTo>
                    <a:pt x="99" y="215"/>
                  </a:lnTo>
                  <a:lnTo>
                    <a:pt x="152" y="206"/>
                  </a:lnTo>
                  <a:lnTo>
                    <a:pt x="197" y="152"/>
                  </a:lnTo>
                  <a:lnTo>
                    <a:pt x="197" y="72"/>
                  </a:lnTo>
                  <a:lnTo>
                    <a:pt x="152" y="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6"/>
            <p:cNvSpPr/>
            <p:nvPr/>
          </p:nvSpPr>
          <p:spPr>
            <a:xfrm>
              <a:off x="1566072" y="1964481"/>
              <a:ext cx="23768" cy="25682"/>
            </a:xfrm>
            <a:custGeom>
              <a:rect b="b" l="l" r="r" t="t"/>
              <a:pathLst>
                <a:path extrusionOk="0" h="483" w="447">
                  <a:moveTo>
                    <a:pt x="224" y="0"/>
                  </a:moveTo>
                  <a:lnTo>
                    <a:pt x="170" y="9"/>
                  </a:lnTo>
                  <a:lnTo>
                    <a:pt x="81" y="45"/>
                  </a:lnTo>
                  <a:lnTo>
                    <a:pt x="0" y="152"/>
                  </a:lnTo>
                  <a:lnTo>
                    <a:pt x="0" y="331"/>
                  </a:lnTo>
                  <a:lnTo>
                    <a:pt x="81" y="438"/>
                  </a:lnTo>
                  <a:lnTo>
                    <a:pt x="170" y="482"/>
                  </a:lnTo>
                  <a:lnTo>
                    <a:pt x="277" y="482"/>
                  </a:lnTo>
                  <a:lnTo>
                    <a:pt x="367" y="438"/>
                  </a:lnTo>
                  <a:lnTo>
                    <a:pt x="447" y="331"/>
                  </a:lnTo>
                  <a:lnTo>
                    <a:pt x="447" y="152"/>
                  </a:lnTo>
                  <a:lnTo>
                    <a:pt x="367" y="45"/>
                  </a:lnTo>
                  <a:lnTo>
                    <a:pt x="277" y="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6"/>
            <p:cNvSpPr/>
            <p:nvPr/>
          </p:nvSpPr>
          <p:spPr>
            <a:xfrm>
              <a:off x="1495777" y="2141125"/>
              <a:ext cx="31903" cy="34243"/>
            </a:xfrm>
            <a:custGeom>
              <a:rect b="b" l="l" r="r" t="t"/>
              <a:pathLst>
                <a:path extrusionOk="0" h="644" w="600">
                  <a:moveTo>
                    <a:pt x="304" y="0"/>
                  </a:moveTo>
                  <a:lnTo>
                    <a:pt x="224" y="9"/>
                  </a:lnTo>
                  <a:lnTo>
                    <a:pt x="108" y="54"/>
                  </a:lnTo>
                  <a:lnTo>
                    <a:pt x="1" y="205"/>
                  </a:lnTo>
                  <a:lnTo>
                    <a:pt x="1" y="447"/>
                  </a:lnTo>
                  <a:lnTo>
                    <a:pt x="108" y="589"/>
                  </a:lnTo>
                  <a:lnTo>
                    <a:pt x="224" y="643"/>
                  </a:lnTo>
                  <a:lnTo>
                    <a:pt x="376" y="643"/>
                  </a:lnTo>
                  <a:lnTo>
                    <a:pt x="492" y="589"/>
                  </a:lnTo>
                  <a:lnTo>
                    <a:pt x="599" y="447"/>
                  </a:lnTo>
                  <a:lnTo>
                    <a:pt x="599" y="205"/>
                  </a:lnTo>
                  <a:lnTo>
                    <a:pt x="492" y="54"/>
                  </a:lnTo>
                  <a:lnTo>
                    <a:pt x="376" y="9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6"/>
            <p:cNvSpPr/>
            <p:nvPr/>
          </p:nvSpPr>
          <p:spPr>
            <a:xfrm>
              <a:off x="1579366" y="2401305"/>
              <a:ext cx="23768" cy="25682"/>
            </a:xfrm>
            <a:custGeom>
              <a:rect b="b" l="l" r="r" t="t"/>
              <a:pathLst>
                <a:path extrusionOk="0" h="483" w="447">
                  <a:moveTo>
                    <a:pt x="170" y="1"/>
                  </a:moveTo>
                  <a:lnTo>
                    <a:pt x="81" y="45"/>
                  </a:lnTo>
                  <a:lnTo>
                    <a:pt x="0" y="152"/>
                  </a:lnTo>
                  <a:lnTo>
                    <a:pt x="0" y="331"/>
                  </a:lnTo>
                  <a:lnTo>
                    <a:pt x="81" y="438"/>
                  </a:lnTo>
                  <a:lnTo>
                    <a:pt x="170" y="483"/>
                  </a:lnTo>
                  <a:lnTo>
                    <a:pt x="277" y="483"/>
                  </a:lnTo>
                  <a:lnTo>
                    <a:pt x="367" y="438"/>
                  </a:lnTo>
                  <a:lnTo>
                    <a:pt x="447" y="331"/>
                  </a:lnTo>
                  <a:lnTo>
                    <a:pt x="447" y="152"/>
                  </a:lnTo>
                  <a:lnTo>
                    <a:pt x="367" y="45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6"/>
            <p:cNvSpPr/>
            <p:nvPr/>
          </p:nvSpPr>
          <p:spPr>
            <a:xfrm>
              <a:off x="2430732" y="2793994"/>
              <a:ext cx="23821" cy="25682"/>
            </a:xfrm>
            <a:custGeom>
              <a:rect b="b" l="l" r="r" t="t"/>
              <a:pathLst>
                <a:path extrusionOk="0" h="483" w="448">
                  <a:moveTo>
                    <a:pt x="171" y="1"/>
                  </a:moveTo>
                  <a:lnTo>
                    <a:pt x="81" y="36"/>
                  </a:lnTo>
                  <a:lnTo>
                    <a:pt x="1" y="144"/>
                  </a:lnTo>
                  <a:lnTo>
                    <a:pt x="1" y="331"/>
                  </a:lnTo>
                  <a:lnTo>
                    <a:pt x="81" y="438"/>
                  </a:lnTo>
                  <a:lnTo>
                    <a:pt x="171" y="474"/>
                  </a:lnTo>
                  <a:lnTo>
                    <a:pt x="224" y="483"/>
                  </a:lnTo>
                  <a:lnTo>
                    <a:pt x="278" y="474"/>
                  </a:lnTo>
                  <a:lnTo>
                    <a:pt x="367" y="438"/>
                  </a:lnTo>
                  <a:lnTo>
                    <a:pt x="447" y="331"/>
                  </a:lnTo>
                  <a:lnTo>
                    <a:pt x="447" y="144"/>
                  </a:lnTo>
                  <a:lnTo>
                    <a:pt x="367" y="36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6"/>
            <p:cNvSpPr/>
            <p:nvPr/>
          </p:nvSpPr>
          <p:spPr>
            <a:xfrm>
              <a:off x="2637790" y="2322022"/>
              <a:ext cx="24247" cy="25682"/>
            </a:xfrm>
            <a:custGeom>
              <a:rect b="b" l="l" r="r" t="t"/>
              <a:pathLst>
                <a:path extrusionOk="0" h="483" w="456">
                  <a:moveTo>
                    <a:pt x="170" y="0"/>
                  </a:moveTo>
                  <a:lnTo>
                    <a:pt x="81" y="36"/>
                  </a:lnTo>
                  <a:lnTo>
                    <a:pt x="0" y="152"/>
                  </a:lnTo>
                  <a:lnTo>
                    <a:pt x="0" y="331"/>
                  </a:lnTo>
                  <a:lnTo>
                    <a:pt x="81" y="438"/>
                  </a:lnTo>
                  <a:lnTo>
                    <a:pt x="170" y="474"/>
                  </a:lnTo>
                  <a:lnTo>
                    <a:pt x="224" y="483"/>
                  </a:lnTo>
                  <a:lnTo>
                    <a:pt x="286" y="474"/>
                  </a:lnTo>
                  <a:lnTo>
                    <a:pt x="375" y="438"/>
                  </a:lnTo>
                  <a:lnTo>
                    <a:pt x="456" y="331"/>
                  </a:lnTo>
                  <a:lnTo>
                    <a:pt x="456" y="152"/>
                  </a:lnTo>
                  <a:lnTo>
                    <a:pt x="375" y="3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6"/>
            <p:cNvSpPr/>
            <p:nvPr/>
          </p:nvSpPr>
          <p:spPr>
            <a:xfrm>
              <a:off x="2585574" y="2533814"/>
              <a:ext cx="31850" cy="34243"/>
            </a:xfrm>
            <a:custGeom>
              <a:rect b="b" l="l" r="r" t="t"/>
              <a:pathLst>
                <a:path extrusionOk="0" h="644" w="599">
                  <a:moveTo>
                    <a:pt x="223" y="0"/>
                  </a:moveTo>
                  <a:lnTo>
                    <a:pt x="107" y="54"/>
                  </a:lnTo>
                  <a:lnTo>
                    <a:pt x="0" y="197"/>
                  </a:lnTo>
                  <a:lnTo>
                    <a:pt x="0" y="438"/>
                  </a:lnTo>
                  <a:lnTo>
                    <a:pt x="107" y="581"/>
                  </a:lnTo>
                  <a:lnTo>
                    <a:pt x="223" y="634"/>
                  </a:lnTo>
                  <a:lnTo>
                    <a:pt x="295" y="643"/>
                  </a:lnTo>
                  <a:lnTo>
                    <a:pt x="375" y="634"/>
                  </a:lnTo>
                  <a:lnTo>
                    <a:pt x="491" y="581"/>
                  </a:lnTo>
                  <a:lnTo>
                    <a:pt x="598" y="438"/>
                  </a:lnTo>
                  <a:lnTo>
                    <a:pt x="598" y="197"/>
                  </a:lnTo>
                  <a:lnTo>
                    <a:pt x="491" y="54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6"/>
            <p:cNvSpPr/>
            <p:nvPr/>
          </p:nvSpPr>
          <p:spPr>
            <a:xfrm>
              <a:off x="2263606" y="2776447"/>
              <a:ext cx="31850" cy="34243"/>
            </a:xfrm>
            <a:custGeom>
              <a:rect b="b" l="l" r="r" t="t"/>
              <a:pathLst>
                <a:path extrusionOk="0" h="644" w="599">
                  <a:moveTo>
                    <a:pt x="224" y="0"/>
                  </a:moveTo>
                  <a:lnTo>
                    <a:pt x="108" y="54"/>
                  </a:lnTo>
                  <a:lnTo>
                    <a:pt x="1" y="197"/>
                  </a:lnTo>
                  <a:lnTo>
                    <a:pt x="1" y="438"/>
                  </a:lnTo>
                  <a:lnTo>
                    <a:pt x="108" y="581"/>
                  </a:lnTo>
                  <a:lnTo>
                    <a:pt x="224" y="634"/>
                  </a:lnTo>
                  <a:lnTo>
                    <a:pt x="295" y="643"/>
                  </a:lnTo>
                  <a:lnTo>
                    <a:pt x="376" y="634"/>
                  </a:lnTo>
                  <a:lnTo>
                    <a:pt x="492" y="581"/>
                  </a:lnTo>
                  <a:lnTo>
                    <a:pt x="599" y="438"/>
                  </a:lnTo>
                  <a:lnTo>
                    <a:pt x="599" y="197"/>
                  </a:lnTo>
                  <a:lnTo>
                    <a:pt x="492" y="5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6"/>
            <p:cNvSpPr/>
            <p:nvPr/>
          </p:nvSpPr>
          <p:spPr>
            <a:xfrm>
              <a:off x="1509070" y="1753168"/>
              <a:ext cx="31903" cy="34243"/>
            </a:xfrm>
            <a:custGeom>
              <a:rect b="b" l="l" r="r" t="t"/>
              <a:pathLst>
                <a:path extrusionOk="0" h="644" w="600">
                  <a:moveTo>
                    <a:pt x="224" y="0"/>
                  </a:moveTo>
                  <a:lnTo>
                    <a:pt x="108" y="54"/>
                  </a:lnTo>
                  <a:lnTo>
                    <a:pt x="1" y="197"/>
                  </a:lnTo>
                  <a:lnTo>
                    <a:pt x="1" y="438"/>
                  </a:lnTo>
                  <a:lnTo>
                    <a:pt x="108" y="581"/>
                  </a:lnTo>
                  <a:lnTo>
                    <a:pt x="224" y="634"/>
                  </a:lnTo>
                  <a:lnTo>
                    <a:pt x="304" y="643"/>
                  </a:lnTo>
                  <a:lnTo>
                    <a:pt x="376" y="634"/>
                  </a:lnTo>
                  <a:lnTo>
                    <a:pt x="492" y="581"/>
                  </a:lnTo>
                  <a:lnTo>
                    <a:pt x="599" y="438"/>
                  </a:lnTo>
                  <a:lnTo>
                    <a:pt x="599" y="197"/>
                  </a:lnTo>
                  <a:lnTo>
                    <a:pt x="492" y="54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6"/>
            <p:cNvSpPr txBox="1"/>
            <p:nvPr/>
          </p:nvSpPr>
          <p:spPr>
            <a:xfrm>
              <a:off x="1545486" y="1231588"/>
              <a:ext cx="1036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1" name="Google Shape;2191;p46"/>
            <p:cNvSpPr/>
            <p:nvPr/>
          </p:nvSpPr>
          <p:spPr>
            <a:xfrm>
              <a:off x="2449768" y="1352132"/>
              <a:ext cx="64605" cy="35679"/>
            </a:xfrm>
            <a:custGeom>
              <a:rect b="b" l="l" r="r" t="t"/>
              <a:pathLst>
                <a:path extrusionOk="0" h="671" w="1215">
                  <a:moveTo>
                    <a:pt x="1000" y="1"/>
                  </a:moveTo>
                  <a:lnTo>
                    <a:pt x="956" y="10"/>
                  </a:lnTo>
                  <a:lnTo>
                    <a:pt x="911" y="19"/>
                  </a:lnTo>
                  <a:lnTo>
                    <a:pt x="848" y="36"/>
                  </a:lnTo>
                  <a:lnTo>
                    <a:pt x="786" y="54"/>
                  </a:lnTo>
                  <a:lnTo>
                    <a:pt x="661" y="90"/>
                  </a:lnTo>
                  <a:lnTo>
                    <a:pt x="545" y="135"/>
                  </a:lnTo>
                  <a:lnTo>
                    <a:pt x="304" y="242"/>
                  </a:lnTo>
                  <a:lnTo>
                    <a:pt x="80" y="385"/>
                  </a:lnTo>
                  <a:lnTo>
                    <a:pt x="36" y="420"/>
                  </a:lnTo>
                  <a:lnTo>
                    <a:pt x="0" y="519"/>
                  </a:lnTo>
                  <a:lnTo>
                    <a:pt x="18" y="572"/>
                  </a:lnTo>
                  <a:lnTo>
                    <a:pt x="45" y="626"/>
                  </a:lnTo>
                  <a:lnTo>
                    <a:pt x="143" y="670"/>
                  </a:lnTo>
                  <a:lnTo>
                    <a:pt x="197" y="662"/>
                  </a:lnTo>
                  <a:lnTo>
                    <a:pt x="438" y="599"/>
                  </a:lnTo>
                  <a:lnTo>
                    <a:pt x="670" y="528"/>
                  </a:lnTo>
                  <a:lnTo>
                    <a:pt x="795" y="492"/>
                  </a:lnTo>
                  <a:lnTo>
                    <a:pt x="911" y="456"/>
                  </a:lnTo>
                  <a:lnTo>
                    <a:pt x="973" y="447"/>
                  </a:lnTo>
                  <a:lnTo>
                    <a:pt x="1027" y="429"/>
                  </a:lnTo>
                  <a:lnTo>
                    <a:pt x="1107" y="403"/>
                  </a:lnTo>
                  <a:lnTo>
                    <a:pt x="1206" y="295"/>
                  </a:lnTo>
                  <a:lnTo>
                    <a:pt x="1215" y="215"/>
                  </a:lnTo>
                  <a:lnTo>
                    <a:pt x="1206" y="135"/>
                  </a:lnTo>
                  <a:lnTo>
                    <a:pt x="1081" y="19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6"/>
            <p:cNvSpPr/>
            <p:nvPr/>
          </p:nvSpPr>
          <p:spPr>
            <a:xfrm>
              <a:off x="2465879" y="1411474"/>
              <a:ext cx="87894" cy="22386"/>
            </a:xfrm>
            <a:custGeom>
              <a:rect b="b" l="l" r="r" t="t"/>
              <a:pathLst>
                <a:path extrusionOk="0" h="421" w="1653">
                  <a:moveTo>
                    <a:pt x="849" y="1"/>
                  </a:moveTo>
                  <a:lnTo>
                    <a:pt x="653" y="10"/>
                  </a:lnTo>
                  <a:lnTo>
                    <a:pt x="456" y="28"/>
                  </a:lnTo>
                  <a:lnTo>
                    <a:pt x="349" y="37"/>
                  </a:lnTo>
                  <a:lnTo>
                    <a:pt x="135" y="72"/>
                  </a:lnTo>
                  <a:lnTo>
                    <a:pt x="45" y="126"/>
                  </a:lnTo>
                  <a:lnTo>
                    <a:pt x="10" y="162"/>
                  </a:lnTo>
                  <a:lnTo>
                    <a:pt x="1" y="260"/>
                  </a:lnTo>
                  <a:lnTo>
                    <a:pt x="45" y="287"/>
                  </a:lnTo>
                  <a:lnTo>
                    <a:pt x="144" y="331"/>
                  </a:lnTo>
                  <a:lnTo>
                    <a:pt x="349" y="358"/>
                  </a:lnTo>
                  <a:lnTo>
                    <a:pt x="456" y="358"/>
                  </a:lnTo>
                  <a:lnTo>
                    <a:pt x="653" y="367"/>
                  </a:lnTo>
                  <a:lnTo>
                    <a:pt x="849" y="385"/>
                  </a:lnTo>
                  <a:lnTo>
                    <a:pt x="1054" y="394"/>
                  </a:lnTo>
                  <a:lnTo>
                    <a:pt x="1269" y="412"/>
                  </a:lnTo>
                  <a:lnTo>
                    <a:pt x="1385" y="421"/>
                  </a:lnTo>
                  <a:lnTo>
                    <a:pt x="1572" y="376"/>
                  </a:lnTo>
                  <a:lnTo>
                    <a:pt x="1644" y="296"/>
                  </a:lnTo>
                  <a:lnTo>
                    <a:pt x="1653" y="224"/>
                  </a:lnTo>
                  <a:lnTo>
                    <a:pt x="1644" y="153"/>
                  </a:lnTo>
                  <a:lnTo>
                    <a:pt x="1572" y="63"/>
                  </a:lnTo>
                  <a:lnTo>
                    <a:pt x="1394" y="10"/>
                  </a:lnTo>
                  <a:lnTo>
                    <a:pt x="1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6"/>
            <p:cNvSpPr/>
            <p:nvPr/>
          </p:nvSpPr>
          <p:spPr>
            <a:xfrm>
              <a:off x="2457318" y="1454226"/>
              <a:ext cx="45675" cy="30946"/>
            </a:xfrm>
            <a:custGeom>
              <a:rect b="b" l="l" r="r" t="t"/>
              <a:pathLst>
                <a:path extrusionOk="0" h="582" w="859">
                  <a:moveTo>
                    <a:pt x="153" y="1"/>
                  </a:moveTo>
                  <a:lnTo>
                    <a:pt x="108" y="10"/>
                  </a:lnTo>
                  <a:lnTo>
                    <a:pt x="37" y="45"/>
                  </a:lnTo>
                  <a:lnTo>
                    <a:pt x="10" y="90"/>
                  </a:lnTo>
                  <a:lnTo>
                    <a:pt x="1" y="135"/>
                  </a:lnTo>
                  <a:lnTo>
                    <a:pt x="19" y="215"/>
                  </a:lnTo>
                  <a:lnTo>
                    <a:pt x="46" y="251"/>
                  </a:lnTo>
                  <a:lnTo>
                    <a:pt x="72" y="277"/>
                  </a:lnTo>
                  <a:lnTo>
                    <a:pt x="99" y="304"/>
                  </a:lnTo>
                  <a:lnTo>
                    <a:pt x="144" y="331"/>
                  </a:lnTo>
                  <a:lnTo>
                    <a:pt x="188" y="367"/>
                  </a:lnTo>
                  <a:lnTo>
                    <a:pt x="260" y="403"/>
                  </a:lnTo>
                  <a:lnTo>
                    <a:pt x="331" y="438"/>
                  </a:lnTo>
                  <a:lnTo>
                    <a:pt x="412" y="492"/>
                  </a:lnTo>
                  <a:lnTo>
                    <a:pt x="599" y="572"/>
                  </a:lnTo>
                  <a:lnTo>
                    <a:pt x="689" y="581"/>
                  </a:lnTo>
                  <a:lnTo>
                    <a:pt x="733" y="572"/>
                  </a:lnTo>
                  <a:lnTo>
                    <a:pt x="814" y="528"/>
                  </a:lnTo>
                  <a:lnTo>
                    <a:pt x="849" y="456"/>
                  </a:lnTo>
                  <a:lnTo>
                    <a:pt x="858" y="367"/>
                  </a:lnTo>
                  <a:lnTo>
                    <a:pt x="831" y="322"/>
                  </a:lnTo>
                  <a:lnTo>
                    <a:pt x="778" y="242"/>
                  </a:lnTo>
                  <a:lnTo>
                    <a:pt x="608" y="144"/>
                  </a:lnTo>
                  <a:lnTo>
                    <a:pt x="519" y="108"/>
                  </a:lnTo>
                  <a:lnTo>
                    <a:pt x="430" y="63"/>
                  </a:lnTo>
                  <a:lnTo>
                    <a:pt x="340" y="36"/>
                  </a:lnTo>
                  <a:lnTo>
                    <a:pt x="305" y="19"/>
                  </a:lnTo>
                  <a:lnTo>
                    <a:pt x="269" y="10"/>
                  </a:lnTo>
                  <a:lnTo>
                    <a:pt x="2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6"/>
            <p:cNvSpPr/>
            <p:nvPr/>
          </p:nvSpPr>
          <p:spPr>
            <a:xfrm>
              <a:off x="1585534" y="1352132"/>
              <a:ext cx="64605" cy="35679"/>
            </a:xfrm>
            <a:custGeom>
              <a:rect b="b" l="l" r="r" t="t"/>
              <a:pathLst>
                <a:path extrusionOk="0" h="671" w="1215">
                  <a:moveTo>
                    <a:pt x="233" y="1"/>
                  </a:moveTo>
                  <a:lnTo>
                    <a:pt x="152" y="19"/>
                  </a:lnTo>
                  <a:lnTo>
                    <a:pt x="99" y="36"/>
                  </a:lnTo>
                  <a:lnTo>
                    <a:pt x="27" y="117"/>
                  </a:lnTo>
                  <a:lnTo>
                    <a:pt x="2" y="209"/>
                  </a:lnTo>
                  <a:lnTo>
                    <a:pt x="1" y="206"/>
                  </a:lnTo>
                  <a:lnTo>
                    <a:pt x="1" y="212"/>
                  </a:lnTo>
                  <a:lnTo>
                    <a:pt x="1" y="215"/>
                  </a:lnTo>
                  <a:lnTo>
                    <a:pt x="3" y="225"/>
                  </a:lnTo>
                  <a:lnTo>
                    <a:pt x="9" y="269"/>
                  </a:lnTo>
                  <a:lnTo>
                    <a:pt x="27" y="313"/>
                  </a:lnTo>
                  <a:lnTo>
                    <a:pt x="63" y="358"/>
                  </a:lnTo>
                  <a:lnTo>
                    <a:pt x="117" y="403"/>
                  </a:lnTo>
                  <a:lnTo>
                    <a:pt x="179" y="429"/>
                  </a:lnTo>
                  <a:lnTo>
                    <a:pt x="233" y="447"/>
                  </a:lnTo>
                  <a:lnTo>
                    <a:pt x="295" y="456"/>
                  </a:lnTo>
                  <a:lnTo>
                    <a:pt x="411" y="492"/>
                  </a:lnTo>
                  <a:lnTo>
                    <a:pt x="536" y="528"/>
                  </a:lnTo>
                  <a:lnTo>
                    <a:pt x="777" y="599"/>
                  </a:lnTo>
                  <a:lnTo>
                    <a:pt x="1019" y="662"/>
                  </a:lnTo>
                  <a:lnTo>
                    <a:pt x="1072" y="670"/>
                  </a:lnTo>
                  <a:lnTo>
                    <a:pt x="1170" y="626"/>
                  </a:lnTo>
                  <a:lnTo>
                    <a:pt x="1197" y="572"/>
                  </a:lnTo>
                  <a:lnTo>
                    <a:pt x="1215" y="519"/>
                  </a:lnTo>
                  <a:lnTo>
                    <a:pt x="1179" y="420"/>
                  </a:lnTo>
                  <a:lnTo>
                    <a:pt x="1135" y="385"/>
                  </a:lnTo>
                  <a:lnTo>
                    <a:pt x="938" y="260"/>
                  </a:lnTo>
                  <a:lnTo>
                    <a:pt x="715" y="161"/>
                  </a:lnTo>
                  <a:lnTo>
                    <a:pt x="599" y="108"/>
                  </a:lnTo>
                  <a:lnTo>
                    <a:pt x="465" y="63"/>
                  </a:lnTo>
                  <a:lnTo>
                    <a:pt x="393" y="36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6"/>
            <p:cNvSpPr/>
            <p:nvPr/>
          </p:nvSpPr>
          <p:spPr>
            <a:xfrm>
              <a:off x="1546132" y="1411474"/>
              <a:ext cx="87894" cy="22386"/>
            </a:xfrm>
            <a:custGeom>
              <a:rect b="b" l="l" r="r" t="t"/>
              <a:pathLst>
                <a:path extrusionOk="0" h="421" w="1653">
                  <a:moveTo>
                    <a:pt x="384" y="1"/>
                  </a:moveTo>
                  <a:lnTo>
                    <a:pt x="268" y="10"/>
                  </a:lnTo>
                  <a:lnTo>
                    <a:pt x="81" y="63"/>
                  </a:lnTo>
                  <a:lnTo>
                    <a:pt x="9" y="153"/>
                  </a:lnTo>
                  <a:lnTo>
                    <a:pt x="0" y="224"/>
                  </a:lnTo>
                  <a:lnTo>
                    <a:pt x="9" y="296"/>
                  </a:lnTo>
                  <a:lnTo>
                    <a:pt x="81" y="376"/>
                  </a:lnTo>
                  <a:lnTo>
                    <a:pt x="268" y="421"/>
                  </a:lnTo>
                  <a:lnTo>
                    <a:pt x="384" y="412"/>
                  </a:lnTo>
                  <a:lnTo>
                    <a:pt x="599" y="394"/>
                  </a:lnTo>
                  <a:lnTo>
                    <a:pt x="804" y="385"/>
                  </a:lnTo>
                  <a:lnTo>
                    <a:pt x="1000" y="367"/>
                  </a:lnTo>
                  <a:lnTo>
                    <a:pt x="1197" y="358"/>
                  </a:lnTo>
                  <a:lnTo>
                    <a:pt x="1304" y="358"/>
                  </a:lnTo>
                  <a:lnTo>
                    <a:pt x="1518" y="331"/>
                  </a:lnTo>
                  <a:lnTo>
                    <a:pt x="1608" y="287"/>
                  </a:lnTo>
                  <a:lnTo>
                    <a:pt x="1652" y="260"/>
                  </a:lnTo>
                  <a:lnTo>
                    <a:pt x="1652" y="162"/>
                  </a:lnTo>
                  <a:lnTo>
                    <a:pt x="1608" y="126"/>
                  </a:lnTo>
                  <a:lnTo>
                    <a:pt x="1518" y="72"/>
                  </a:lnTo>
                  <a:lnTo>
                    <a:pt x="1304" y="37"/>
                  </a:lnTo>
                  <a:lnTo>
                    <a:pt x="1197" y="28"/>
                  </a:lnTo>
                  <a:lnTo>
                    <a:pt x="1000" y="10"/>
                  </a:lnTo>
                  <a:lnTo>
                    <a:pt x="8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6"/>
            <p:cNvSpPr/>
            <p:nvPr/>
          </p:nvSpPr>
          <p:spPr>
            <a:xfrm>
              <a:off x="1597392" y="1454226"/>
              <a:ext cx="45197" cy="30946"/>
            </a:xfrm>
            <a:custGeom>
              <a:rect b="b" l="l" r="r" t="t"/>
              <a:pathLst>
                <a:path extrusionOk="0" h="582" w="850">
                  <a:moveTo>
                    <a:pt x="644" y="1"/>
                  </a:moveTo>
                  <a:lnTo>
                    <a:pt x="590" y="10"/>
                  </a:lnTo>
                  <a:lnTo>
                    <a:pt x="545" y="19"/>
                  </a:lnTo>
                  <a:lnTo>
                    <a:pt x="510" y="36"/>
                  </a:lnTo>
                  <a:lnTo>
                    <a:pt x="420" y="63"/>
                  </a:lnTo>
                  <a:lnTo>
                    <a:pt x="331" y="108"/>
                  </a:lnTo>
                  <a:lnTo>
                    <a:pt x="242" y="144"/>
                  </a:lnTo>
                  <a:lnTo>
                    <a:pt x="72" y="242"/>
                  </a:lnTo>
                  <a:lnTo>
                    <a:pt x="19" y="322"/>
                  </a:lnTo>
                  <a:lnTo>
                    <a:pt x="1" y="367"/>
                  </a:lnTo>
                  <a:lnTo>
                    <a:pt x="1" y="456"/>
                  </a:lnTo>
                  <a:lnTo>
                    <a:pt x="45" y="528"/>
                  </a:lnTo>
                  <a:lnTo>
                    <a:pt x="117" y="572"/>
                  </a:lnTo>
                  <a:lnTo>
                    <a:pt x="162" y="581"/>
                  </a:lnTo>
                  <a:lnTo>
                    <a:pt x="260" y="572"/>
                  </a:lnTo>
                  <a:lnTo>
                    <a:pt x="438" y="492"/>
                  </a:lnTo>
                  <a:lnTo>
                    <a:pt x="519" y="438"/>
                  </a:lnTo>
                  <a:lnTo>
                    <a:pt x="590" y="403"/>
                  </a:lnTo>
                  <a:lnTo>
                    <a:pt x="653" y="367"/>
                  </a:lnTo>
                  <a:lnTo>
                    <a:pt x="706" y="340"/>
                  </a:lnTo>
                  <a:lnTo>
                    <a:pt x="751" y="304"/>
                  </a:lnTo>
                  <a:lnTo>
                    <a:pt x="787" y="277"/>
                  </a:lnTo>
                  <a:lnTo>
                    <a:pt x="804" y="251"/>
                  </a:lnTo>
                  <a:lnTo>
                    <a:pt x="831" y="215"/>
                  </a:lnTo>
                  <a:lnTo>
                    <a:pt x="849" y="135"/>
                  </a:lnTo>
                  <a:lnTo>
                    <a:pt x="840" y="90"/>
                  </a:lnTo>
                  <a:lnTo>
                    <a:pt x="813" y="54"/>
                  </a:lnTo>
                  <a:lnTo>
                    <a:pt x="751" y="10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6"/>
            <p:cNvSpPr/>
            <p:nvPr/>
          </p:nvSpPr>
          <p:spPr>
            <a:xfrm>
              <a:off x="2602642" y="1499796"/>
              <a:ext cx="23768" cy="25735"/>
            </a:xfrm>
            <a:custGeom>
              <a:rect b="b" l="l" r="r" t="t"/>
              <a:pathLst>
                <a:path extrusionOk="0" h="484" w="447">
                  <a:moveTo>
                    <a:pt x="170" y="1"/>
                  </a:moveTo>
                  <a:lnTo>
                    <a:pt x="81" y="46"/>
                  </a:lnTo>
                  <a:lnTo>
                    <a:pt x="1" y="153"/>
                  </a:lnTo>
                  <a:lnTo>
                    <a:pt x="1" y="331"/>
                  </a:lnTo>
                  <a:lnTo>
                    <a:pt x="81" y="438"/>
                  </a:lnTo>
                  <a:lnTo>
                    <a:pt x="170" y="474"/>
                  </a:lnTo>
                  <a:lnTo>
                    <a:pt x="224" y="483"/>
                  </a:lnTo>
                  <a:lnTo>
                    <a:pt x="277" y="474"/>
                  </a:lnTo>
                  <a:lnTo>
                    <a:pt x="367" y="438"/>
                  </a:lnTo>
                  <a:lnTo>
                    <a:pt x="447" y="331"/>
                  </a:lnTo>
                  <a:lnTo>
                    <a:pt x="447" y="153"/>
                  </a:lnTo>
                  <a:lnTo>
                    <a:pt x="367" y="46"/>
                  </a:lnTo>
                  <a:lnTo>
                    <a:pt x="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6"/>
            <p:cNvSpPr/>
            <p:nvPr/>
          </p:nvSpPr>
          <p:spPr>
            <a:xfrm>
              <a:off x="2491988" y="1546376"/>
              <a:ext cx="15739" cy="17600"/>
            </a:xfrm>
            <a:custGeom>
              <a:rect b="b" l="l" r="r" t="t"/>
              <a:pathLst>
                <a:path extrusionOk="0" h="331" w="296">
                  <a:moveTo>
                    <a:pt x="153" y="0"/>
                  </a:moveTo>
                  <a:lnTo>
                    <a:pt x="81" y="18"/>
                  </a:lnTo>
                  <a:lnTo>
                    <a:pt x="1" y="107"/>
                  </a:lnTo>
                  <a:lnTo>
                    <a:pt x="1" y="223"/>
                  </a:lnTo>
                  <a:lnTo>
                    <a:pt x="81" y="313"/>
                  </a:lnTo>
                  <a:lnTo>
                    <a:pt x="153" y="330"/>
                  </a:lnTo>
                  <a:lnTo>
                    <a:pt x="224" y="313"/>
                  </a:lnTo>
                  <a:lnTo>
                    <a:pt x="296" y="223"/>
                  </a:lnTo>
                  <a:lnTo>
                    <a:pt x="296" y="107"/>
                  </a:lnTo>
                  <a:lnTo>
                    <a:pt x="224" y="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6"/>
            <p:cNvSpPr/>
            <p:nvPr/>
          </p:nvSpPr>
          <p:spPr>
            <a:xfrm>
              <a:off x="2463965" y="1289440"/>
              <a:ext cx="16218" cy="17175"/>
            </a:xfrm>
            <a:custGeom>
              <a:rect b="b" l="l" r="r" t="t"/>
              <a:pathLst>
                <a:path extrusionOk="0" h="323" w="305">
                  <a:moveTo>
                    <a:pt x="153" y="1"/>
                  </a:moveTo>
                  <a:lnTo>
                    <a:pt x="81" y="10"/>
                  </a:lnTo>
                  <a:lnTo>
                    <a:pt x="1" y="99"/>
                  </a:lnTo>
                  <a:lnTo>
                    <a:pt x="1" y="215"/>
                  </a:lnTo>
                  <a:lnTo>
                    <a:pt x="81" y="314"/>
                  </a:lnTo>
                  <a:lnTo>
                    <a:pt x="153" y="322"/>
                  </a:lnTo>
                  <a:lnTo>
                    <a:pt x="224" y="314"/>
                  </a:lnTo>
                  <a:lnTo>
                    <a:pt x="305" y="215"/>
                  </a:lnTo>
                  <a:lnTo>
                    <a:pt x="305" y="99"/>
                  </a:lnTo>
                  <a:lnTo>
                    <a:pt x="224" y="10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46"/>
            <p:cNvSpPr/>
            <p:nvPr/>
          </p:nvSpPr>
          <p:spPr>
            <a:xfrm>
              <a:off x="1604039" y="1267160"/>
              <a:ext cx="15739" cy="17122"/>
            </a:xfrm>
            <a:custGeom>
              <a:rect b="b" l="l" r="r" t="t"/>
              <a:pathLst>
                <a:path extrusionOk="0" h="322" w="296">
                  <a:moveTo>
                    <a:pt x="144" y="0"/>
                  </a:moveTo>
                  <a:lnTo>
                    <a:pt x="72" y="9"/>
                  </a:lnTo>
                  <a:lnTo>
                    <a:pt x="1" y="98"/>
                  </a:lnTo>
                  <a:lnTo>
                    <a:pt x="1" y="224"/>
                  </a:lnTo>
                  <a:lnTo>
                    <a:pt x="72" y="313"/>
                  </a:lnTo>
                  <a:lnTo>
                    <a:pt x="144" y="322"/>
                  </a:lnTo>
                  <a:lnTo>
                    <a:pt x="215" y="313"/>
                  </a:lnTo>
                  <a:lnTo>
                    <a:pt x="295" y="224"/>
                  </a:lnTo>
                  <a:lnTo>
                    <a:pt x="295" y="98"/>
                  </a:lnTo>
                  <a:lnTo>
                    <a:pt x="215" y="9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46"/>
            <p:cNvSpPr/>
            <p:nvPr/>
          </p:nvSpPr>
          <p:spPr>
            <a:xfrm>
              <a:off x="1426438" y="1355482"/>
              <a:ext cx="23821" cy="25682"/>
            </a:xfrm>
            <a:custGeom>
              <a:rect b="b" l="l" r="r" t="t"/>
              <a:pathLst>
                <a:path extrusionOk="0" h="483" w="448">
                  <a:moveTo>
                    <a:pt x="224" y="0"/>
                  </a:moveTo>
                  <a:lnTo>
                    <a:pt x="171" y="9"/>
                  </a:lnTo>
                  <a:lnTo>
                    <a:pt x="81" y="45"/>
                  </a:lnTo>
                  <a:lnTo>
                    <a:pt x="1" y="152"/>
                  </a:lnTo>
                  <a:lnTo>
                    <a:pt x="1" y="331"/>
                  </a:lnTo>
                  <a:lnTo>
                    <a:pt x="81" y="438"/>
                  </a:lnTo>
                  <a:lnTo>
                    <a:pt x="171" y="482"/>
                  </a:lnTo>
                  <a:lnTo>
                    <a:pt x="278" y="482"/>
                  </a:lnTo>
                  <a:lnTo>
                    <a:pt x="367" y="438"/>
                  </a:lnTo>
                  <a:lnTo>
                    <a:pt x="447" y="331"/>
                  </a:lnTo>
                  <a:lnTo>
                    <a:pt x="447" y="152"/>
                  </a:lnTo>
                  <a:lnTo>
                    <a:pt x="367" y="45"/>
                  </a:lnTo>
                  <a:lnTo>
                    <a:pt x="278" y="9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6"/>
            <p:cNvSpPr/>
            <p:nvPr/>
          </p:nvSpPr>
          <p:spPr>
            <a:xfrm>
              <a:off x="1533317" y="1556798"/>
              <a:ext cx="15686" cy="17122"/>
            </a:xfrm>
            <a:custGeom>
              <a:rect b="b" l="l" r="r" t="t"/>
              <a:pathLst>
                <a:path extrusionOk="0" h="322" w="295">
                  <a:moveTo>
                    <a:pt x="152" y="1"/>
                  </a:moveTo>
                  <a:lnTo>
                    <a:pt x="81" y="9"/>
                  </a:lnTo>
                  <a:lnTo>
                    <a:pt x="0" y="99"/>
                  </a:lnTo>
                  <a:lnTo>
                    <a:pt x="0" y="224"/>
                  </a:lnTo>
                  <a:lnTo>
                    <a:pt x="81" y="313"/>
                  </a:lnTo>
                  <a:lnTo>
                    <a:pt x="152" y="322"/>
                  </a:lnTo>
                  <a:lnTo>
                    <a:pt x="223" y="313"/>
                  </a:lnTo>
                  <a:lnTo>
                    <a:pt x="295" y="224"/>
                  </a:lnTo>
                  <a:lnTo>
                    <a:pt x="295" y="99"/>
                  </a:lnTo>
                  <a:lnTo>
                    <a:pt x="223" y="9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6"/>
            <p:cNvSpPr/>
            <p:nvPr/>
          </p:nvSpPr>
          <p:spPr>
            <a:xfrm>
              <a:off x="2677192" y="1316984"/>
              <a:ext cx="16218" cy="17653"/>
            </a:xfrm>
            <a:custGeom>
              <a:rect b="b" l="l" r="r" t="t"/>
              <a:pathLst>
                <a:path extrusionOk="0" h="332" w="305">
                  <a:moveTo>
                    <a:pt x="152" y="1"/>
                  </a:moveTo>
                  <a:lnTo>
                    <a:pt x="81" y="19"/>
                  </a:lnTo>
                  <a:lnTo>
                    <a:pt x="1" y="108"/>
                  </a:lnTo>
                  <a:lnTo>
                    <a:pt x="1" y="224"/>
                  </a:lnTo>
                  <a:lnTo>
                    <a:pt x="81" y="313"/>
                  </a:lnTo>
                  <a:lnTo>
                    <a:pt x="152" y="331"/>
                  </a:lnTo>
                  <a:lnTo>
                    <a:pt x="224" y="313"/>
                  </a:lnTo>
                  <a:lnTo>
                    <a:pt x="295" y="224"/>
                  </a:lnTo>
                  <a:lnTo>
                    <a:pt x="304" y="108"/>
                  </a:lnTo>
                  <a:lnTo>
                    <a:pt x="224" y="19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6"/>
            <p:cNvSpPr/>
            <p:nvPr/>
          </p:nvSpPr>
          <p:spPr>
            <a:xfrm>
              <a:off x="1727030" y="1289440"/>
              <a:ext cx="10528" cy="11007"/>
            </a:xfrm>
            <a:custGeom>
              <a:rect b="b" l="l" r="r" t="t"/>
              <a:pathLst>
                <a:path extrusionOk="0" h="207" w="198">
                  <a:moveTo>
                    <a:pt x="54" y="1"/>
                  </a:moveTo>
                  <a:lnTo>
                    <a:pt x="1" y="63"/>
                  </a:lnTo>
                  <a:lnTo>
                    <a:pt x="1" y="144"/>
                  </a:lnTo>
                  <a:lnTo>
                    <a:pt x="54" y="197"/>
                  </a:lnTo>
                  <a:lnTo>
                    <a:pt x="99" y="206"/>
                  </a:lnTo>
                  <a:lnTo>
                    <a:pt x="144" y="197"/>
                  </a:lnTo>
                  <a:lnTo>
                    <a:pt x="197" y="144"/>
                  </a:lnTo>
                  <a:lnTo>
                    <a:pt x="197" y="63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6"/>
            <p:cNvSpPr/>
            <p:nvPr/>
          </p:nvSpPr>
          <p:spPr>
            <a:xfrm>
              <a:off x="2368093" y="1553927"/>
              <a:ext cx="10475" cy="11485"/>
            </a:xfrm>
            <a:custGeom>
              <a:rect b="b" l="l" r="r" t="t"/>
              <a:pathLst>
                <a:path extrusionOk="0" h="216" w="197">
                  <a:moveTo>
                    <a:pt x="98" y="1"/>
                  </a:moveTo>
                  <a:lnTo>
                    <a:pt x="54" y="10"/>
                  </a:lnTo>
                  <a:lnTo>
                    <a:pt x="0" y="63"/>
                  </a:lnTo>
                  <a:lnTo>
                    <a:pt x="0" y="144"/>
                  </a:lnTo>
                  <a:lnTo>
                    <a:pt x="54" y="206"/>
                  </a:lnTo>
                  <a:lnTo>
                    <a:pt x="98" y="215"/>
                  </a:lnTo>
                  <a:lnTo>
                    <a:pt x="152" y="206"/>
                  </a:lnTo>
                  <a:lnTo>
                    <a:pt x="197" y="144"/>
                  </a:lnTo>
                  <a:lnTo>
                    <a:pt x="197" y="63"/>
                  </a:lnTo>
                  <a:lnTo>
                    <a:pt x="152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6"/>
            <p:cNvSpPr/>
            <p:nvPr/>
          </p:nvSpPr>
          <p:spPr>
            <a:xfrm>
              <a:off x="1891815" y="1514046"/>
              <a:ext cx="10475" cy="11485"/>
            </a:xfrm>
            <a:custGeom>
              <a:rect b="b" l="l" r="r" t="t"/>
              <a:pathLst>
                <a:path extrusionOk="0" h="216" w="197">
                  <a:moveTo>
                    <a:pt x="99" y="1"/>
                  </a:moveTo>
                  <a:lnTo>
                    <a:pt x="54" y="10"/>
                  </a:lnTo>
                  <a:lnTo>
                    <a:pt x="0" y="72"/>
                  </a:lnTo>
                  <a:lnTo>
                    <a:pt x="0" y="153"/>
                  </a:lnTo>
                  <a:lnTo>
                    <a:pt x="54" y="206"/>
                  </a:lnTo>
                  <a:lnTo>
                    <a:pt x="99" y="215"/>
                  </a:lnTo>
                  <a:lnTo>
                    <a:pt x="143" y="206"/>
                  </a:lnTo>
                  <a:lnTo>
                    <a:pt x="197" y="153"/>
                  </a:lnTo>
                  <a:lnTo>
                    <a:pt x="197" y="72"/>
                  </a:lnTo>
                  <a:lnTo>
                    <a:pt x="143" y="10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6"/>
            <p:cNvSpPr txBox="1"/>
            <p:nvPr/>
          </p:nvSpPr>
          <p:spPr>
            <a:xfrm>
              <a:off x="1415713" y="1811469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fifth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08" name="Google Shape;2208;p46"/>
          <p:cNvGrpSpPr/>
          <p:nvPr/>
        </p:nvGrpSpPr>
        <p:grpSpPr>
          <a:xfrm>
            <a:off x="3846973" y="3159618"/>
            <a:ext cx="1912668" cy="1499094"/>
            <a:chOff x="3846973" y="3159618"/>
            <a:chExt cx="1912668" cy="1499094"/>
          </a:xfrm>
        </p:grpSpPr>
        <p:sp>
          <p:nvSpPr>
            <p:cNvPr id="2209" name="Google Shape;2209;p46"/>
            <p:cNvSpPr/>
            <p:nvPr/>
          </p:nvSpPr>
          <p:spPr>
            <a:xfrm>
              <a:off x="3846973" y="3229436"/>
              <a:ext cx="1912668" cy="1429277"/>
            </a:xfrm>
            <a:custGeom>
              <a:rect b="b" l="l" r="r" t="t"/>
              <a:pathLst>
                <a:path extrusionOk="0" h="26880" w="35971">
                  <a:moveTo>
                    <a:pt x="1358" y="0"/>
                  </a:moveTo>
                  <a:lnTo>
                    <a:pt x="1063" y="63"/>
                  </a:lnTo>
                  <a:lnTo>
                    <a:pt x="787" y="179"/>
                  </a:lnTo>
                  <a:lnTo>
                    <a:pt x="546" y="340"/>
                  </a:lnTo>
                  <a:lnTo>
                    <a:pt x="340" y="545"/>
                  </a:lnTo>
                  <a:lnTo>
                    <a:pt x="179" y="786"/>
                  </a:lnTo>
                  <a:lnTo>
                    <a:pt x="63" y="1063"/>
                  </a:lnTo>
                  <a:lnTo>
                    <a:pt x="1" y="1358"/>
                  </a:lnTo>
                  <a:lnTo>
                    <a:pt x="1" y="1510"/>
                  </a:lnTo>
                  <a:lnTo>
                    <a:pt x="1" y="25362"/>
                  </a:lnTo>
                  <a:lnTo>
                    <a:pt x="1" y="25522"/>
                  </a:lnTo>
                  <a:lnTo>
                    <a:pt x="63" y="25817"/>
                  </a:lnTo>
                  <a:lnTo>
                    <a:pt x="179" y="26085"/>
                  </a:lnTo>
                  <a:lnTo>
                    <a:pt x="340" y="26326"/>
                  </a:lnTo>
                  <a:lnTo>
                    <a:pt x="546" y="26531"/>
                  </a:lnTo>
                  <a:lnTo>
                    <a:pt x="787" y="26692"/>
                  </a:lnTo>
                  <a:lnTo>
                    <a:pt x="1063" y="26808"/>
                  </a:lnTo>
                  <a:lnTo>
                    <a:pt x="1358" y="26871"/>
                  </a:lnTo>
                  <a:lnTo>
                    <a:pt x="1510" y="26880"/>
                  </a:lnTo>
                  <a:lnTo>
                    <a:pt x="34462" y="26880"/>
                  </a:lnTo>
                  <a:lnTo>
                    <a:pt x="34622" y="26871"/>
                  </a:lnTo>
                  <a:lnTo>
                    <a:pt x="34917" y="26808"/>
                  </a:lnTo>
                  <a:lnTo>
                    <a:pt x="35185" y="26692"/>
                  </a:lnTo>
                  <a:lnTo>
                    <a:pt x="35426" y="26531"/>
                  </a:lnTo>
                  <a:lnTo>
                    <a:pt x="35631" y="26326"/>
                  </a:lnTo>
                  <a:lnTo>
                    <a:pt x="35792" y="26085"/>
                  </a:lnTo>
                  <a:lnTo>
                    <a:pt x="35908" y="25817"/>
                  </a:lnTo>
                  <a:lnTo>
                    <a:pt x="35971" y="25522"/>
                  </a:lnTo>
                  <a:lnTo>
                    <a:pt x="35971" y="25362"/>
                  </a:lnTo>
                  <a:lnTo>
                    <a:pt x="35971" y="1510"/>
                  </a:lnTo>
                  <a:lnTo>
                    <a:pt x="35971" y="1358"/>
                  </a:lnTo>
                  <a:lnTo>
                    <a:pt x="35908" y="1063"/>
                  </a:lnTo>
                  <a:lnTo>
                    <a:pt x="35792" y="786"/>
                  </a:lnTo>
                  <a:lnTo>
                    <a:pt x="35631" y="545"/>
                  </a:lnTo>
                  <a:lnTo>
                    <a:pt x="35426" y="340"/>
                  </a:lnTo>
                  <a:lnTo>
                    <a:pt x="35185" y="179"/>
                  </a:lnTo>
                  <a:lnTo>
                    <a:pt x="34917" y="63"/>
                  </a:lnTo>
                  <a:lnTo>
                    <a:pt x="346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6"/>
            <p:cNvSpPr/>
            <p:nvPr/>
          </p:nvSpPr>
          <p:spPr>
            <a:xfrm>
              <a:off x="3996072" y="3388053"/>
              <a:ext cx="1587412" cy="1129650"/>
            </a:xfrm>
            <a:custGeom>
              <a:rect b="b" l="l" r="r" t="t"/>
              <a:pathLst>
                <a:path extrusionOk="0" h="21245" w="29854">
                  <a:moveTo>
                    <a:pt x="21120" y="0"/>
                  </a:moveTo>
                  <a:lnTo>
                    <a:pt x="18120" y="18"/>
                  </a:lnTo>
                  <a:lnTo>
                    <a:pt x="15110" y="72"/>
                  </a:lnTo>
                  <a:lnTo>
                    <a:pt x="3055" y="250"/>
                  </a:lnTo>
                  <a:lnTo>
                    <a:pt x="2412" y="241"/>
                  </a:lnTo>
                  <a:lnTo>
                    <a:pt x="1403" y="304"/>
                  </a:lnTo>
                  <a:lnTo>
                    <a:pt x="938" y="447"/>
                  </a:lnTo>
                  <a:lnTo>
                    <a:pt x="662" y="607"/>
                  </a:lnTo>
                  <a:lnTo>
                    <a:pt x="537" y="714"/>
                  </a:lnTo>
                  <a:lnTo>
                    <a:pt x="421" y="822"/>
                  </a:lnTo>
                  <a:lnTo>
                    <a:pt x="242" y="1081"/>
                  </a:lnTo>
                  <a:lnTo>
                    <a:pt x="126" y="1366"/>
                  </a:lnTo>
                  <a:lnTo>
                    <a:pt x="54" y="1679"/>
                  </a:lnTo>
                  <a:lnTo>
                    <a:pt x="1" y="2483"/>
                  </a:lnTo>
                  <a:lnTo>
                    <a:pt x="28" y="3108"/>
                  </a:lnTo>
                  <a:lnTo>
                    <a:pt x="99" y="6117"/>
                  </a:lnTo>
                  <a:lnTo>
                    <a:pt x="162" y="9135"/>
                  </a:lnTo>
                  <a:lnTo>
                    <a:pt x="224" y="12127"/>
                  </a:lnTo>
                  <a:lnTo>
                    <a:pt x="296" y="15127"/>
                  </a:lnTo>
                  <a:lnTo>
                    <a:pt x="313" y="15690"/>
                  </a:lnTo>
                  <a:lnTo>
                    <a:pt x="429" y="16842"/>
                  </a:lnTo>
                  <a:lnTo>
                    <a:pt x="617" y="17690"/>
                  </a:lnTo>
                  <a:lnTo>
                    <a:pt x="787" y="18226"/>
                  </a:lnTo>
                  <a:lnTo>
                    <a:pt x="1019" y="18744"/>
                  </a:lnTo>
                  <a:lnTo>
                    <a:pt x="1314" y="19226"/>
                  </a:lnTo>
                  <a:lnTo>
                    <a:pt x="1492" y="19458"/>
                  </a:lnTo>
                  <a:lnTo>
                    <a:pt x="1573" y="19619"/>
                  </a:lnTo>
                  <a:lnTo>
                    <a:pt x="1778" y="19932"/>
                  </a:lnTo>
                  <a:lnTo>
                    <a:pt x="2028" y="20209"/>
                  </a:lnTo>
                  <a:lnTo>
                    <a:pt x="2314" y="20450"/>
                  </a:lnTo>
                  <a:lnTo>
                    <a:pt x="2483" y="20548"/>
                  </a:lnTo>
                  <a:lnTo>
                    <a:pt x="2653" y="20637"/>
                  </a:lnTo>
                  <a:lnTo>
                    <a:pt x="3001" y="20762"/>
                  </a:lnTo>
                  <a:lnTo>
                    <a:pt x="3555" y="20887"/>
                  </a:lnTo>
                  <a:lnTo>
                    <a:pt x="3930" y="20923"/>
                  </a:lnTo>
                  <a:lnTo>
                    <a:pt x="4778" y="20994"/>
                  </a:lnTo>
                  <a:lnTo>
                    <a:pt x="5636" y="21048"/>
                  </a:lnTo>
                  <a:lnTo>
                    <a:pt x="7368" y="21146"/>
                  </a:lnTo>
                  <a:lnTo>
                    <a:pt x="10824" y="21235"/>
                  </a:lnTo>
                  <a:lnTo>
                    <a:pt x="12556" y="21244"/>
                  </a:lnTo>
                  <a:lnTo>
                    <a:pt x="14289" y="21235"/>
                  </a:lnTo>
                  <a:lnTo>
                    <a:pt x="17745" y="21155"/>
                  </a:lnTo>
                  <a:lnTo>
                    <a:pt x="19477" y="21093"/>
                  </a:lnTo>
                  <a:lnTo>
                    <a:pt x="21245" y="21030"/>
                  </a:lnTo>
                  <a:lnTo>
                    <a:pt x="23022" y="20950"/>
                  </a:lnTo>
                  <a:lnTo>
                    <a:pt x="23871" y="20923"/>
                  </a:lnTo>
                  <a:lnTo>
                    <a:pt x="25576" y="20843"/>
                  </a:lnTo>
                  <a:lnTo>
                    <a:pt x="26425" y="20744"/>
                  </a:lnTo>
                  <a:lnTo>
                    <a:pt x="26826" y="20682"/>
                  </a:lnTo>
                  <a:lnTo>
                    <a:pt x="27612" y="20459"/>
                  </a:lnTo>
                  <a:lnTo>
                    <a:pt x="28157" y="20200"/>
                  </a:lnTo>
                  <a:lnTo>
                    <a:pt x="28496" y="19976"/>
                  </a:lnTo>
                  <a:lnTo>
                    <a:pt x="28809" y="19726"/>
                  </a:lnTo>
                  <a:lnTo>
                    <a:pt x="29095" y="19423"/>
                  </a:lnTo>
                  <a:lnTo>
                    <a:pt x="29220" y="19262"/>
                  </a:lnTo>
                  <a:lnTo>
                    <a:pt x="29336" y="19092"/>
                  </a:lnTo>
                  <a:lnTo>
                    <a:pt x="29505" y="18735"/>
                  </a:lnTo>
                  <a:lnTo>
                    <a:pt x="29622" y="18369"/>
                  </a:lnTo>
                  <a:lnTo>
                    <a:pt x="29684" y="17985"/>
                  </a:lnTo>
                  <a:lnTo>
                    <a:pt x="29693" y="17405"/>
                  </a:lnTo>
                  <a:lnTo>
                    <a:pt x="29586" y="16628"/>
                  </a:lnTo>
                  <a:lnTo>
                    <a:pt x="29505" y="16244"/>
                  </a:lnTo>
                  <a:lnTo>
                    <a:pt x="29497" y="16119"/>
                  </a:lnTo>
                  <a:lnTo>
                    <a:pt x="29497" y="15994"/>
                  </a:lnTo>
                  <a:lnTo>
                    <a:pt x="29452" y="13975"/>
                  </a:lnTo>
                  <a:lnTo>
                    <a:pt x="29470" y="11966"/>
                  </a:lnTo>
                  <a:lnTo>
                    <a:pt x="29505" y="9930"/>
                  </a:lnTo>
                  <a:lnTo>
                    <a:pt x="29604" y="7903"/>
                  </a:lnTo>
                  <a:lnTo>
                    <a:pt x="29657" y="6903"/>
                  </a:lnTo>
                  <a:lnTo>
                    <a:pt x="29729" y="5894"/>
                  </a:lnTo>
                  <a:lnTo>
                    <a:pt x="29738" y="5715"/>
                  </a:lnTo>
                  <a:lnTo>
                    <a:pt x="29755" y="5546"/>
                  </a:lnTo>
                  <a:lnTo>
                    <a:pt x="29800" y="5179"/>
                  </a:lnTo>
                  <a:lnTo>
                    <a:pt x="29854" y="4438"/>
                  </a:lnTo>
                  <a:lnTo>
                    <a:pt x="29854" y="3688"/>
                  </a:lnTo>
                  <a:lnTo>
                    <a:pt x="29791" y="2947"/>
                  </a:lnTo>
                  <a:lnTo>
                    <a:pt x="29738" y="2581"/>
                  </a:lnTo>
                  <a:lnTo>
                    <a:pt x="29684" y="2331"/>
                  </a:lnTo>
                  <a:lnTo>
                    <a:pt x="29514" y="1866"/>
                  </a:lnTo>
                  <a:lnTo>
                    <a:pt x="29273" y="1447"/>
                  </a:lnTo>
                  <a:lnTo>
                    <a:pt x="28943" y="1081"/>
                  </a:lnTo>
                  <a:lnTo>
                    <a:pt x="28737" y="920"/>
                  </a:lnTo>
                  <a:lnTo>
                    <a:pt x="28523" y="768"/>
                  </a:lnTo>
                  <a:lnTo>
                    <a:pt x="28068" y="545"/>
                  </a:lnTo>
                  <a:lnTo>
                    <a:pt x="27577" y="375"/>
                  </a:lnTo>
                  <a:lnTo>
                    <a:pt x="27076" y="259"/>
                  </a:lnTo>
                  <a:lnTo>
                    <a:pt x="26818" y="223"/>
                  </a:lnTo>
                  <a:lnTo>
                    <a:pt x="26157" y="134"/>
                  </a:lnTo>
                  <a:lnTo>
                    <a:pt x="24808" y="63"/>
                  </a:lnTo>
                  <a:lnTo>
                    <a:pt x="24139" y="45"/>
                  </a:lnTo>
                  <a:lnTo>
                    <a:pt x="226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6"/>
            <p:cNvSpPr/>
            <p:nvPr/>
          </p:nvSpPr>
          <p:spPr>
            <a:xfrm>
              <a:off x="4583483" y="3159618"/>
              <a:ext cx="335253" cy="304413"/>
            </a:xfrm>
            <a:custGeom>
              <a:rect b="b" l="l" r="r" t="t"/>
              <a:pathLst>
                <a:path extrusionOk="0" h="5725" w="6305">
                  <a:moveTo>
                    <a:pt x="3286" y="1"/>
                  </a:moveTo>
                  <a:lnTo>
                    <a:pt x="3045" y="54"/>
                  </a:lnTo>
                  <a:lnTo>
                    <a:pt x="2831" y="179"/>
                  </a:lnTo>
                  <a:lnTo>
                    <a:pt x="2643" y="358"/>
                  </a:lnTo>
                  <a:lnTo>
                    <a:pt x="2572" y="465"/>
                  </a:lnTo>
                  <a:lnTo>
                    <a:pt x="2322" y="822"/>
                  </a:lnTo>
                  <a:lnTo>
                    <a:pt x="1929" y="1617"/>
                  </a:lnTo>
                  <a:lnTo>
                    <a:pt x="1777" y="2028"/>
                  </a:lnTo>
                  <a:lnTo>
                    <a:pt x="1750" y="2117"/>
                  </a:lnTo>
                  <a:lnTo>
                    <a:pt x="1724" y="2198"/>
                  </a:lnTo>
                  <a:lnTo>
                    <a:pt x="1581" y="2001"/>
                  </a:lnTo>
                  <a:lnTo>
                    <a:pt x="1304" y="1706"/>
                  </a:lnTo>
                  <a:lnTo>
                    <a:pt x="1090" y="1564"/>
                  </a:lnTo>
                  <a:lnTo>
                    <a:pt x="982" y="1528"/>
                  </a:lnTo>
                  <a:lnTo>
                    <a:pt x="795" y="1492"/>
                  </a:lnTo>
                  <a:lnTo>
                    <a:pt x="518" y="1528"/>
                  </a:lnTo>
                  <a:lnTo>
                    <a:pt x="348" y="1599"/>
                  </a:lnTo>
                  <a:lnTo>
                    <a:pt x="277" y="1653"/>
                  </a:lnTo>
                  <a:lnTo>
                    <a:pt x="197" y="1724"/>
                  </a:lnTo>
                  <a:lnTo>
                    <a:pt x="98" y="1885"/>
                  </a:lnTo>
                  <a:lnTo>
                    <a:pt x="27" y="2162"/>
                  </a:lnTo>
                  <a:lnTo>
                    <a:pt x="9" y="2367"/>
                  </a:lnTo>
                  <a:lnTo>
                    <a:pt x="0" y="2671"/>
                  </a:lnTo>
                  <a:lnTo>
                    <a:pt x="72" y="3332"/>
                  </a:lnTo>
                  <a:lnTo>
                    <a:pt x="134" y="3626"/>
                  </a:lnTo>
                  <a:lnTo>
                    <a:pt x="170" y="3787"/>
                  </a:lnTo>
                  <a:lnTo>
                    <a:pt x="215" y="3948"/>
                  </a:lnTo>
                  <a:lnTo>
                    <a:pt x="304" y="4296"/>
                  </a:lnTo>
                  <a:lnTo>
                    <a:pt x="572" y="4957"/>
                  </a:lnTo>
                  <a:lnTo>
                    <a:pt x="750" y="5269"/>
                  </a:lnTo>
                  <a:lnTo>
                    <a:pt x="795" y="5332"/>
                  </a:lnTo>
                  <a:lnTo>
                    <a:pt x="920" y="5439"/>
                  </a:lnTo>
                  <a:lnTo>
                    <a:pt x="1000" y="5466"/>
                  </a:lnTo>
                  <a:lnTo>
                    <a:pt x="1072" y="5519"/>
                  </a:lnTo>
                  <a:lnTo>
                    <a:pt x="1161" y="5564"/>
                  </a:lnTo>
                  <a:lnTo>
                    <a:pt x="1393" y="5645"/>
                  </a:lnTo>
                  <a:lnTo>
                    <a:pt x="1884" y="5716"/>
                  </a:lnTo>
                  <a:lnTo>
                    <a:pt x="2134" y="5725"/>
                  </a:lnTo>
                  <a:lnTo>
                    <a:pt x="2277" y="5725"/>
                  </a:lnTo>
                  <a:lnTo>
                    <a:pt x="2402" y="5716"/>
                  </a:lnTo>
                  <a:lnTo>
                    <a:pt x="2894" y="5716"/>
                  </a:lnTo>
                  <a:lnTo>
                    <a:pt x="3885" y="5725"/>
                  </a:lnTo>
                  <a:lnTo>
                    <a:pt x="4117" y="5725"/>
                  </a:lnTo>
                  <a:lnTo>
                    <a:pt x="4537" y="5689"/>
                  </a:lnTo>
                  <a:lnTo>
                    <a:pt x="4894" y="5618"/>
                  </a:lnTo>
                  <a:lnTo>
                    <a:pt x="5206" y="5511"/>
                  </a:lnTo>
                  <a:lnTo>
                    <a:pt x="5465" y="5377"/>
                  </a:lnTo>
                  <a:lnTo>
                    <a:pt x="5680" y="5207"/>
                  </a:lnTo>
                  <a:lnTo>
                    <a:pt x="5840" y="5019"/>
                  </a:lnTo>
                  <a:lnTo>
                    <a:pt x="5965" y="4814"/>
                  </a:lnTo>
                  <a:lnTo>
                    <a:pt x="6010" y="4707"/>
                  </a:lnTo>
                  <a:lnTo>
                    <a:pt x="6099" y="4368"/>
                  </a:lnTo>
                  <a:lnTo>
                    <a:pt x="6233" y="3439"/>
                  </a:lnTo>
                  <a:lnTo>
                    <a:pt x="6269" y="3019"/>
                  </a:lnTo>
                  <a:lnTo>
                    <a:pt x="6278" y="2939"/>
                  </a:lnTo>
                  <a:lnTo>
                    <a:pt x="6287" y="2858"/>
                  </a:lnTo>
                  <a:lnTo>
                    <a:pt x="6296" y="2715"/>
                  </a:lnTo>
                  <a:lnTo>
                    <a:pt x="6296" y="2564"/>
                  </a:lnTo>
                  <a:lnTo>
                    <a:pt x="6305" y="2528"/>
                  </a:lnTo>
                  <a:lnTo>
                    <a:pt x="6305" y="2519"/>
                  </a:lnTo>
                  <a:lnTo>
                    <a:pt x="6296" y="2242"/>
                  </a:lnTo>
                  <a:lnTo>
                    <a:pt x="6224" y="1840"/>
                  </a:lnTo>
                  <a:lnTo>
                    <a:pt x="6108" y="1599"/>
                  </a:lnTo>
                  <a:lnTo>
                    <a:pt x="6028" y="1492"/>
                  </a:lnTo>
                  <a:lnTo>
                    <a:pt x="5956" y="1421"/>
                  </a:lnTo>
                  <a:lnTo>
                    <a:pt x="5778" y="1313"/>
                  </a:lnTo>
                  <a:lnTo>
                    <a:pt x="5581" y="1251"/>
                  </a:lnTo>
                  <a:lnTo>
                    <a:pt x="5376" y="1260"/>
                  </a:lnTo>
                  <a:lnTo>
                    <a:pt x="5269" y="1287"/>
                  </a:lnTo>
                  <a:lnTo>
                    <a:pt x="5180" y="1322"/>
                  </a:lnTo>
                  <a:lnTo>
                    <a:pt x="5019" y="1439"/>
                  </a:lnTo>
                  <a:lnTo>
                    <a:pt x="4822" y="1653"/>
                  </a:lnTo>
                  <a:lnTo>
                    <a:pt x="4715" y="1823"/>
                  </a:lnTo>
                  <a:lnTo>
                    <a:pt x="4590" y="1992"/>
                  </a:lnTo>
                  <a:lnTo>
                    <a:pt x="4483" y="2180"/>
                  </a:lnTo>
                  <a:lnTo>
                    <a:pt x="4421" y="1778"/>
                  </a:lnTo>
                  <a:lnTo>
                    <a:pt x="4233" y="983"/>
                  </a:lnTo>
                  <a:lnTo>
                    <a:pt x="4090" y="608"/>
                  </a:lnTo>
                  <a:lnTo>
                    <a:pt x="4045" y="501"/>
                  </a:lnTo>
                  <a:lnTo>
                    <a:pt x="3912" y="304"/>
                  </a:lnTo>
                  <a:lnTo>
                    <a:pt x="3742" y="144"/>
                  </a:lnTo>
                  <a:lnTo>
                    <a:pt x="3536" y="37"/>
                  </a:lnTo>
                  <a:lnTo>
                    <a:pt x="3420" y="19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6"/>
            <p:cNvSpPr/>
            <p:nvPr/>
          </p:nvSpPr>
          <p:spPr>
            <a:xfrm>
              <a:off x="4690788" y="3303985"/>
              <a:ext cx="111609" cy="87894"/>
            </a:xfrm>
            <a:custGeom>
              <a:rect b="b" l="l" r="r" t="t"/>
              <a:pathLst>
                <a:path extrusionOk="0" h="1653" w="2099">
                  <a:moveTo>
                    <a:pt x="393" y="0"/>
                  </a:moveTo>
                  <a:lnTo>
                    <a:pt x="197" y="45"/>
                  </a:lnTo>
                  <a:lnTo>
                    <a:pt x="90" y="134"/>
                  </a:lnTo>
                  <a:lnTo>
                    <a:pt x="54" y="188"/>
                  </a:lnTo>
                  <a:lnTo>
                    <a:pt x="9" y="286"/>
                  </a:lnTo>
                  <a:lnTo>
                    <a:pt x="0" y="501"/>
                  </a:lnTo>
                  <a:lnTo>
                    <a:pt x="18" y="608"/>
                  </a:lnTo>
                  <a:lnTo>
                    <a:pt x="54" y="777"/>
                  </a:lnTo>
                  <a:lnTo>
                    <a:pt x="206" y="1072"/>
                  </a:lnTo>
                  <a:lnTo>
                    <a:pt x="304" y="1206"/>
                  </a:lnTo>
                  <a:lnTo>
                    <a:pt x="429" y="1349"/>
                  </a:lnTo>
                  <a:lnTo>
                    <a:pt x="733" y="1563"/>
                  </a:lnTo>
                  <a:lnTo>
                    <a:pt x="902" y="1644"/>
                  </a:lnTo>
                  <a:lnTo>
                    <a:pt x="983" y="1653"/>
                  </a:lnTo>
                  <a:lnTo>
                    <a:pt x="1063" y="1635"/>
                  </a:lnTo>
                  <a:lnTo>
                    <a:pt x="1072" y="1635"/>
                  </a:lnTo>
                  <a:lnTo>
                    <a:pt x="1170" y="1617"/>
                  </a:lnTo>
                  <a:lnTo>
                    <a:pt x="1242" y="1563"/>
                  </a:lnTo>
                  <a:lnTo>
                    <a:pt x="1393" y="1501"/>
                  </a:lnTo>
                  <a:lnTo>
                    <a:pt x="1670" y="1322"/>
                  </a:lnTo>
                  <a:lnTo>
                    <a:pt x="1894" y="1081"/>
                  </a:lnTo>
                  <a:lnTo>
                    <a:pt x="2045" y="786"/>
                  </a:lnTo>
                  <a:lnTo>
                    <a:pt x="2081" y="626"/>
                  </a:lnTo>
                  <a:lnTo>
                    <a:pt x="2099" y="527"/>
                  </a:lnTo>
                  <a:lnTo>
                    <a:pt x="2081" y="322"/>
                  </a:lnTo>
                  <a:lnTo>
                    <a:pt x="2027" y="233"/>
                  </a:lnTo>
                  <a:lnTo>
                    <a:pt x="1983" y="170"/>
                  </a:lnTo>
                  <a:lnTo>
                    <a:pt x="1867" y="90"/>
                  </a:lnTo>
                  <a:lnTo>
                    <a:pt x="1733" y="63"/>
                  </a:lnTo>
                  <a:lnTo>
                    <a:pt x="1581" y="81"/>
                  </a:lnTo>
                  <a:lnTo>
                    <a:pt x="1518" y="108"/>
                  </a:lnTo>
                  <a:lnTo>
                    <a:pt x="1358" y="206"/>
                  </a:lnTo>
                  <a:lnTo>
                    <a:pt x="1224" y="331"/>
                  </a:lnTo>
                  <a:lnTo>
                    <a:pt x="1143" y="429"/>
                  </a:lnTo>
                  <a:lnTo>
                    <a:pt x="1063" y="536"/>
                  </a:lnTo>
                  <a:lnTo>
                    <a:pt x="1054" y="518"/>
                  </a:lnTo>
                  <a:lnTo>
                    <a:pt x="1045" y="492"/>
                  </a:lnTo>
                  <a:lnTo>
                    <a:pt x="956" y="340"/>
                  </a:lnTo>
                  <a:lnTo>
                    <a:pt x="688" y="99"/>
                  </a:lnTo>
                  <a:lnTo>
                    <a:pt x="527" y="2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3925829" y="4317268"/>
              <a:ext cx="122084" cy="102623"/>
            </a:xfrm>
            <a:custGeom>
              <a:rect b="b" l="l" r="r" t="t"/>
              <a:pathLst>
                <a:path extrusionOk="0" h="1930" w="2296">
                  <a:moveTo>
                    <a:pt x="563" y="1"/>
                  </a:moveTo>
                  <a:lnTo>
                    <a:pt x="366" y="19"/>
                  </a:lnTo>
                  <a:lnTo>
                    <a:pt x="286" y="46"/>
                  </a:lnTo>
                  <a:lnTo>
                    <a:pt x="152" y="126"/>
                  </a:lnTo>
                  <a:lnTo>
                    <a:pt x="54" y="242"/>
                  </a:lnTo>
                  <a:lnTo>
                    <a:pt x="0" y="394"/>
                  </a:lnTo>
                  <a:lnTo>
                    <a:pt x="0" y="483"/>
                  </a:lnTo>
                  <a:lnTo>
                    <a:pt x="27" y="698"/>
                  </a:lnTo>
                  <a:lnTo>
                    <a:pt x="98" y="912"/>
                  </a:lnTo>
                  <a:lnTo>
                    <a:pt x="170" y="1108"/>
                  </a:lnTo>
                  <a:lnTo>
                    <a:pt x="268" y="1287"/>
                  </a:lnTo>
                  <a:lnTo>
                    <a:pt x="331" y="1394"/>
                  </a:lnTo>
                  <a:lnTo>
                    <a:pt x="482" y="1564"/>
                  </a:lnTo>
                  <a:lnTo>
                    <a:pt x="491" y="706"/>
                  </a:lnTo>
                  <a:lnTo>
                    <a:pt x="982" y="1841"/>
                  </a:lnTo>
                  <a:lnTo>
                    <a:pt x="1188" y="1894"/>
                  </a:lnTo>
                  <a:lnTo>
                    <a:pt x="1402" y="1912"/>
                  </a:lnTo>
                  <a:lnTo>
                    <a:pt x="1617" y="1930"/>
                  </a:lnTo>
                  <a:lnTo>
                    <a:pt x="1822" y="1903"/>
                  </a:lnTo>
                  <a:lnTo>
                    <a:pt x="1911" y="1876"/>
                  </a:lnTo>
                  <a:lnTo>
                    <a:pt x="2045" y="1796"/>
                  </a:lnTo>
                  <a:lnTo>
                    <a:pt x="2143" y="1680"/>
                  </a:lnTo>
                  <a:lnTo>
                    <a:pt x="2206" y="1546"/>
                  </a:lnTo>
                  <a:lnTo>
                    <a:pt x="2215" y="1466"/>
                  </a:lnTo>
                  <a:lnTo>
                    <a:pt x="2259" y="1403"/>
                  </a:lnTo>
                  <a:lnTo>
                    <a:pt x="2295" y="1251"/>
                  </a:lnTo>
                  <a:lnTo>
                    <a:pt x="2286" y="1180"/>
                  </a:lnTo>
                  <a:lnTo>
                    <a:pt x="2242" y="983"/>
                  </a:lnTo>
                  <a:lnTo>
                    <a:pt x="2134" y="805"/>
                  </a:lnTo>
                  <a:lnTo>
                    <a:pt x="2009" y="635"/>
                  </a:lnTo>
                  <a:lnTo>
                    <a:pt x="1697" y="349"/>
                  </a:lnTo>
                  <a:lnTo>
                    <a:pt x="1518" y="242"/>
                  </a:lnTo>
                  <a:lnTo>
                    <a:pt x="1340" y="153"/>
                  </a:lnTo>
                  <a:lnTo>
                    <a:pt x="965" y="37"/>
                  </a:lnTo>
                  <a:lnTo>
                    <a:pt x="759" y="10"/>
                  </a:lnTo>
                  <a:lnTo>
                    <a:pt x="563" y="1"/>
                  </a:lnTo>
                  <a:close/>
                </a:path>
              </a:pathLst>
            </a:custGeom>
            <a:solidFill>
              <a:srgbClr val="EE69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073014" y="4206187"/>
              <a:ext cx="66997" cy="290162"/>
            </a:xfrm>
            <a:custGeom>
              <a:rect b="b" l="l" r="r" t="t"/>
              <a:pathLst>
                <a:path extrusionOk="0" h="5457" w="1260">
                  <a:moveTo>
                    <a:pt x="1161" y="0"/>
                  </a:moveTo>
                  <a:lnTo>
                    <a:pt x="1090" y="18"/>
                  </a:lnTo>
                  <a:lnTo>
                    <a:pt x="1063" y="54"/>
                  </a:lnTo>
                  <a:lnTo>
                    <a:pt x="893" y="375"/>
                  </a:lnTo>
                  <a:lnTo>
                    <a:pt x="599" y="1045"/>
                  </a:lnTo>
                  <a:lnTo>
                    <a:pt x="349" y="1751"/>
                  </a:lnTo>
                  <a:lnTo>
                    <a:pt x="170" y="2465"/>
                  </a:lnTo>
                  <a:lnTo>
                    <a:pt x="108" y="2822"/>
                  </a:lnTo>
                  <a:lnTo>
                    <a:pt x="54" y="3162"/>
                  </a:lnTo>
                  <a:lnTo>
                    <a:pt x="0" y="3840"/>
                  </a:lnTo>
                  <a:lnTo>
                    <a:pt x="0" y="4180"/>
                  </a:lnTo>
                  <a:lnTo>
                    <a:pt x="18" y="4510"/>
                  </a:lnTo>
                  <a:lnTo>
                    <a:pt x="72" y="4840"/>
                  </a:lnTo>
                  <a:lnTo>
                    <a:pt x="90" y="4983"/>
                  </a:lnTo>
                  <a:lnTo>
                    <a:pt x="152" y="5233"/>
                  </a:lnTo>
                  <a:lnTo>
                    <a:pt x="233" y="5367"/>
                  </a:lnTo>
                  <a:lnTo>
                    <a:pt x="286" y="5421"/>
                  </a:lnTo>
                  <a:lnTo>
                    <a:pt x="349" y="5457"/>
                  </a:lnTo>
                  <a:lnTo>
                    <a:pt x="465" y="5457"/>
                  </a:lnTo>
                  <a:lnTo>
                    <a:pt x="527" y="5421"/>
                  </a:lnTo>
                  <a:lnTo>
                    <a:pt x="554" y="5385"/>
                  </a:lnTo>
                  <a:lnTo>
                    <a:pt x="590" y="5233"/>
                  </a:lnTo>
                  <a:lnTo>
                    <a:pt x="554" y="4939"/>
                  </a:lnTo>
                  <a:lnTo>
                    <a:pt x="527" y="4787"/>
                  </a:lnTo>
                  <a:lnTo>
                    <a:pt x="492" y="4465"/>
                  </a:lnTo>
                  <a:lnTo>
                    <a:pt x="474" y="4144"/>
                  </a:lnTo>
                  <a:lnTo>
                    <a:pt x="465" y="3831"/>
                  </a:lnTo>
                  <a:lnTo>
                    <a:pt x="518" y="3188"/>
                  </a:lnTo>
                  <a:lnTo>
                    <a:pt x="563" y="2876"/>
                  </a:lnTo>
                  <a:lnTo>
                    <a:pt x="706" y="2179"/>
                  </a:lnTo>
                  <a:lnTo>
                    <a:pt x="1090" y="822"/>
                  </a:lnTo>
                  <a:lnTo>
                    <a:pt x="1260" y="134"/>
                  </a:lnTo>
                  <a:lnTo>
                    <a:pt x="1260" y="90"/>
                  </a:lnTo>
                  <a:lnTo>
                    <a:pt x="1224" y="27"/>
                  </a:lnTo>
                  <a:lnTo>
                    <a:pt x="1161" y="0"/>
                  </a:lnTo>
                  <a:close/>
                </a:path>
              </a:pathLst>
            </a:custGeom>
            <a:solidFill>
              <a:srgbClr val="8DC7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3958106" y="4339122"/>
              <a:ext cx="134420" cy="110705"/>
            </a:xfrm>
            <a:custGeom>
              <a:rect b="b" l="l" r="r" t="t"/>
              <a:pathLst>
                <a:path extrusionOk="0" h="2082" w="2528">
                  <a:moveTo>
                    <a:pt x="108" y="1"/>
                  </a:moveTo>
                  <a:lnTo>
                    <a:pt x="36" y="36"/>
                  </a:lnTo>
                  <a:lnTo>
                    <a:pt x="0" y="99"/>
                  </a:lnTo>
                  <a:lnTo>
                    <a:pt x="9" y="179"/>
                  </a:lnTo>
                  <a:lnTo>
                    <a:pt x="36" y="206"/>
                  </a:lnTo>
                  <a:lnTo>
                    <a:pt x="322" y="438"/>
                  </a:lnTo>
                  <a:lnTo>
                    <a:pt x="634" y="644"/>
                  </a:lnTo>
                  <a:lnTo>
                    <a:pt x="947" y="858"/>
                  </a:lnTo>
                  <a:lnTo>
                    <a:pt x="1251" y="1090"/>
                  </a:lnTo>
                  <a:lnTo>
                    <a:pt x="1554" y="1331"/>
                  </a:lnTo>
                  <a:lnTo>
                    <a:pt x="1831" y="1590"/>
                  </a:lnTo>
                  <a:lnTo>
                    <a:pt x="1965" y="1724"/>
                  </a:lnTo>
                  <a:lnTo>
                    <a:pt x="2099" y="1858"/>
                  </a:lnTo>
                  <a:lnTo>
                    <a:pt x="2153" y="1921"/>
                  </a:lnTo>
                  <a:lnTo>
                    <a:pt x="2278" y="2046"/>
                  </a:lnTo>
                  <a:lnTo>
                    <a:pt x="2358" y="2073"/>
                  </a:lnTo>
                  <a:lnTo>
                    <a:pt x="2438" y="2081"/>
                  </a:lnTo>
                  <a:lnTo>
                    <a:pt x="2528" y="1983"/>
                  </a:lnTo>
                  <a:lnTo>
                    <a:pt x="2528" y="1903"/>
                  </a:lnTo>
                  <a:lnTo>
                    <a:pt x="2501" y="1814"/>
                  </a:lnTo>
                  <a:lnTo>
                    <a:pt x="2367" y="1653"/>
                  </a:lnTo>
                  <a:lnTo>
                    <a:pt x="2295" y="1581"/>
                  </a:lnTo>
                  <a:lnTo>
                    <a:pt x="2161" y="1447"/>
                  </a:lnTo>
                  <a:lnTo>
                    <a:pt x="2028" y="1313"/>
                  </a:lnTo>
                  <a:lnTo>
                    <a:pt x="1751" y="1055"/>
                  </a:lnTo>
                  <a:lnTo>
                    <a:pt x="1465" y="804"/>
                  </a:lnTo>
                  <a:lnTo>
                    <a:pt x="1170" y="572"/>
                  </a:lnTo>
                  <a:lnTo>
                    <a:pt x="858" y="358"/>
                  </a:lnTo>
                  <a:lnTo>
                    <a:pt x="688" y="251"/>
                  </a:lnTo>
                  <a:lnTo>
                    <a:pt x="340" y="63"/>
                  </a:lnTo>
                  <a:lnTo>
                    <a:pt x="152" y="10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8DC7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5593945" y="4474450"/>
              <a:ext cx="25682" cy="23821"/>
            </a:xfrm>
            <a:custGeom>
              <a:rect b="b" l="l" r="r" t="t"/>
              <a:pathLst>
                <a:path extrusionOk="0" h="448" w="483">
                  <a:moveTo>
                    <a:pt x="152" y="1"/>
                  </a:moveTo>
                  <a:lnTo>
                    <a:pt x="45" y="81"/>
                  </a:lnTo>
                  <a:lnTo>
                    <a:pt x="9" y="170"/>
                  </a:lnTo>
                  <a:lnTo>
                    <a:pt x="0" y="224"/>
                  </a:lnTo>
                  <a:lnTo>
                    <a:pt x="9" y="287"/>
                  </a:lnTo>
                  <a:lnTo>
                    <a:pt x="45" y="367"/>
                  </a:lnTo>
                  <a:lnTo>
                    <a:pt x="152" y="447"/>
                  </a:lnTo>
                  <a:lnTo>
                    <a:pt x="340" y="447"/>
                  </a:lnTo>
                  <a:lnTo>
                    <a:pt x="447" y="367"/>
                  </a:lnTo>
                  <a:lnTo>
                    <a:pt x="482" y="287"/>
                  </a:lnTo>
                  <a:lnTo>
                    <a:pt x="482" y="224"/>
                  </a:lnTo>
                  <a:lnTo>
                    <a:pt x="482" y="170"/>
                  </a:lnTo>
                  <a:lnTo>
                    <a:pt x="447" y="81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5370774" y="4360020"/>
              <a:ext cx="25682" cy="23821"/>
            </a:xfrm>
            <a:custGeom>
              <a:rect b="b" l="l" r="r" t="t"/>
              <a:pathLst>
                <a:path extrusionOk="0" h="448" w="483">
                  <a:moveTo>
                    <a:pt x="152" y="1"/>
                  </a:moveTo>
                  <a:lnTo>
                    <a:pt x="36" y="81"/>
                  </a:lnTo>
                  <a:lnTo>
                    <a:pt x="0" y="170"/>
                  </a:lnTo>
                  <a:lnTo>
                    <a:pt x="0" y="224"/>
                  </a:lnTo>
                  <a:lnTo>
                    <a:pt x="0" y="278"/>
                  </a:lnTo>
                  <a:lnTo>
                    <a:pt x="36" y="367"/>
                  </a:lnTo>
                  <a:lnTo>
                    <a:pt x="152" y="447"/>
                  </a:lnTo>
                  <a:lnTo>
                    <a:pt x="330" y="447"/>
                  </a:lnTo>
                  <a:lnTo>
                    <a:pt x="438" y="367"/>
                  </a:lnTo>
                  <a:lnTo>
                    <a:pt x="473" y="278"/>
                  </a:lnTo>
                  <a:lnTo>
                    <a:pt x="482" y="224"/>
                  </a:lnTo>
                  <a:lnTo>
                    <a:pt x="473" y="170"/>
                  </a:lnTo>
                  <a:lnTo>
                    <a:pt x="438" y="81"/>
                  </a:lnTo>
                  <a:lnTo>
                    <a:pt x="33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5191259" y="4521456"/>
              <a:ext cx="25682" cy="24300"/>
            </a:xfrm>
            <a:custGeom>
              <a:rect b="b" l="l" r="r" t="t"/>
              <a:pathLst>
                <a:path extrusionOk="0" h="457" w="483">
                  <a:moveTo>
                    <a:pt x="152" y="1"/>
                  </a:moveTo>
                  <a:lnTo>
                    <a:pt x="45" y="81"/>
                  </a:lnTo>
                  <a:lnTo>
                    <a:pt x="1" y="171"/>
                  </a:lnTo>
                  <a:lnTo>
                    <a:pt x="1" y="224"/>
                  </a:lnTo>
                  <a:lnTo>
                    <a:pt x="1" y="287"/>
                  </a:lnTo>
                  <a:lnTo>
                    <a:pt x="45" y="367"/>
                  </a:lnTo>
                  <a:lnTo>
                    <a:pt x="152" y="447"/>
                  </a:lnTo>
                  <a:lnTo>
                    <a:pt x="331" y="456"/>
                  </a:lnTo>
                  <a:lnTo>
                    <a:pt x="438" y="376"/>
                  </a:lnTo>
                  <a:lnTo>
                    <a:pt x="483" y="287"/>
                  </a:lnTo>
                  <a:lnTo>
                    <a:pt x="483" y="224"/>
                  </a:lnTo>
                  <a:lnTo>
                    <a:pt x="483" y="171"/>
                  </a:lnTo>
                  <a:lnTo>
                    <a:pt x="438" y="81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4365045" y="3327701"/>
              <a:ext cx="25682" cy="23821"/>
            </a:xfrm>
            <a:custGeom>
              <a:rect b="b" l="l" r="r" t="t"/>
              <a:pathLst>
                <a:path extrusionOk="0" h="448" w="483">
                  <a:moveTo>
                    <a:pt x="152" y="1"/>
                  </a:moveTo>
                  <a:lnTo>
                    <a:pt x="45" y="81"/>
                  </a:lnTo>
                  <a:lnTo>
                    <a:pt x="0" y="171"/>
                  </a:lnTo>
                  <a:lnTo>
                    <a:pt x="0" y="224"/>
                  </a:lnTo>
                  <a:lnTo>
                    <a:pt x="0" y="278"/>
                  </a:lnTo>
                  <a:lnTo>
                    <a:pt x="45" y="367"/>
                  </a:lnTo>
                  <a:lnTo>
                    <a:pt x="152" y="447"/>
                  </a:lnTo>
                  <a:lnTo>
                    <a:pt x="331" y="447"/>
                  </a:lnTo>
                  <a:lnTo>
                    <a:pt x="438" y="367"/>
                  </a:lnTo>
                  <a:lnTo>
                    <a:pt x="474" y="278"/>
                  </a:lnTo>
                  <a:lnTo>
                    <a:pt x="483" y="224"/>
                  </a:lnTo>
                  <a:lnTo>
                    <a:pt x="474" y="171"/>
                  </a:lnTo>
                  <a:lnTo>
                    <a:pt x="438" y="81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4417740" y="3445481"/>
              <a:ext cx="25682" cy="23821"/>
            </a:xfrm>
            <a:custGeom>
              <a:rect b="b" l="l" r="r" t="t"/>
              <a:pathLst>
                <a:path extrusionOk="0" h="448" w="483">
                  <a:moveTo>
                    <a:pt x="152" y="1"/>
                  </a:moveTo>
                  <a:lnTo>
                    <a:pt x="45" y="81"/>
                  </a:lnTo>
                  <a:lnTo>
                    <a:pt x="10" y="170"/>
                  </a:lnTo>
                  <a:lnTo>
                    <a:pt x="1" y="224"/>
                  </a:lnTo>
                  <a:lnTo>
                    <a:pt x="10" y="277"/>
                  </a:lnTo>
                  <a:lnTo>
                    <a:pt x="45" y="367"/>
                  </a:lnTo>
                  <a:lnTo>
                    <a:pt x="152" y="447"/>
                  </a:lnTo>
                  <a:lnTo>
                    <a:pt x="331" y="447"/>
                  </a:lnTo>
                  <a:lnTo>
                    <a:pt x="438" y="367"/>
                  </a:lnTo>
                  <a:lnTo>
                    <a:pt x="483" y="277"/>
                  </a:lnTo>
                  <a:lnTo>
                    <a:pt x="483" y="224"/>
                  </a:lnTo>
                  <a:lnTo>
                    <a:pt x="483" y="170"/>
                  </a:lnTo>
                  <a:lnTo>
                    <a:pt x="438" y="81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3959063" y="3621646"/>
              <a:ext cx="25682" cy="23821"/>
            </a:xfrm>
            <a:custGeom>
              <a:rect b="b" l="l" r="r" t="t"/>
              <a:pathLst>
                <a:path extrusionOk="0" h="448" w="483">
                  <a:moveTo>
                    <a:pt x="152" y="1"/>
                  </a:moveTo>
                  <a:lnTo>
                    <a:pt x="45" y="81"/>
                  </a:lnTo>
                  <a:lnTo>
                    <a:pt x="0" y="170"/>
                  </a:lnTo>
                  <a:lnTo>
                    <a:pt x="0" y="224"/>
                  </a:lnTo>
                  <a:lnTo>
                    <a:pt x="0" y="286"/>
                  </a:lnTo>
                  <a:lnTo>
                    <a:pt x="45" y="367"/>
                  </a:lnTo>
                  <a:lnTo>
                    <a:pt x="152" y="447"/>
                  </a:lnTo>
                  <a:lnTo>
                    <a:pt x="331" y="447"/>
                  </a:lnTo>
                  <a:lnTo>
                    <a:pt x="438" y="367"/>
                  </a:lnTo>
                  <a:lnTo>
                    <a:pt x="483" y="286"/>
                  </a:lnTo>
                  <a:lnTo>
                    <a:pt x="483" y="224"/>
                  </a:lnTo>
                  <a:lnTo>
                    <a:pt x="483" y="170"/>
                  </a:lnTo>
                  <a:lnTo>
                    <a:pt x="438" y="81"/>
                  </a:lnTo>
                  <a:lnTo>
                    <a:pt x="3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5288621" y="4453074"/>
              <a:ext cx="34243" cy="31904"/>
            </a:xfrm>
            <a:custGeom>
              <a:rect b="b" l="l" r="r" t="t"/>
              <a:pathLst>
                <a:path extrusionOk="0" h="600" w="644">
                  <a:moveTo>
                    <a:pt x="197" y="1"/>
                  </a:moveTo>
                  <a:lnTo>
                    <a:pt x="54" y="108"/>
                  </a:lnTo>
                  <a:lnTo>
                    <a:pt x="0" y="224"/>
                  </a:lnTo>
                  <a:lnTo>
                    <a:pt x="0" y="296"/>
                  </a:lnTo>
                  <a:lnTo>
                    <a:pt x="0" y="376"/>
                  </a:lnTo>
                  <a:lnTo>
                    <a:pt x="54" y="492"/>
                  </a:lnTo>
                  <a:lnTo>
                    <a:pt x="197" y="599"/>
                  </a:lnTo>
                  <a:lnTo>
                    <a:pt x="438" y="599"/>
                  </a:lnTo>
                  <a:lnTo>
                    <a:pt x="581" y="492"/>
                  </a:lnTo>
                  <a:lnTo>
                    <a:pt x="634" y="376"/>
                  </a:lnTo>
                  <a:lnTo>
                    <a:pt x="643" y="296"/>
                  </a:lnTo>
                  <a:lnTo>
                    <a:pt x="634" y="224"/>
                  </a:lnTo>
                  <a:lnTo>
                    <a:pt x="581" y="108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4079182" y="3323926"/>
              <a:ext cx="34722" cy="31850"/>
            </a:xfrm>
            <a:custGeom>
              <a:rect b="b" l="l" r="r" t="t"/>
              <a:pathLst>
                <a:path extrusionOk="0" h="599" w="653">
                  <a:moveTo>
                    <a:pt x="206" y="1"/>
                  </a:moveTo>
                  <a:lnTo>
                    <a:pt x="63" y="108"/>
                  </a:lnTo>
                  <a:lnTo>
                    <a:pt x="10" y="224"/>
                  </a:lnTo>
                  <a:lnTo>
                    <a:pt x="1" y="295"/>
                  </a:lnTo>
                  <a:lnTo>
                    <a:pt x="10" y="367"/>
                  </a:lnTo>
                  <a:lnTo>
                    <a:pt x="63" y="492"/>
                  </a:lnTo>
                  <a:lnTo>
                    <a:pt x="206" y="590"/>
                  </a:lnTo>
                  <a:lnTo>
                    <a:pt x="447" y="599"/>
                  </a:lnTo>
                  <a:lnTo>
                    <a:pt x="590" y="492"/>
                  </a:lnTo>
                  <a:lnTo>
                    <a:pt x="644" y="367"/>
                  </a:lnTo>
                  <a:lnTo>
                    <a:pt x="652" y="295"/>
                  </a:lnTo>
                  <a:lnTo>
                    <a:pt x="644" y="224"/>
                  </a:lnTo>
                  <a:lnTo>
                    <a:pt x="590" y="108"/>
                  </a:lnTo>
                  <a:lnTo>
                    <a:pt x="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4028800" y="4163223"/>
              <a:ext cx="155795" cy="199503"/>
            </a:xfrm>
            <a:custGeom>
              <a:rect b="b" l="l" r="r" t="t"/>
              <a:pathLst>
                <a:path extrusionOk="0" h="3752" w="2930">
                  <a:moveTo>
                    <a:pt x="1751" y="739"/>
                  </a:moveTo>
                  <a:lnTo>
                    <a:pt x="1751" y="751"/>
                  </a:lnTo>
                  <a:lnTo>
                    <a:pt x="1834" y="905"/>
                  </a:lnTo>
                  <a:lnTo>
                    <a:pt x="1918" y="1072"/>
                  </a:lnTo>
                  <a:lnTo>
                    <a:pt x="1922" y="1084"/>
                  </a:lnTo>
                  <a:lnTo>
                    <a:pt x="1858" y="989"/>
                  </a:lnTo>
                  <a:lnTo>
                    <a:pt x="1739" y="870"/>
                  </a:lnTo>
                  <a:lnTo>
                    <a:pt x="1692" y="822"/>
                  </a:lnTo>
                  <a:lnTo>
                    <a:pt x="1620" y="798"/>
                  </a:lnTo>
                  <a:lnTo>
                    <a:pt x="1680" y="774"/>
                  </a:lnTo>
                  <a:lnTo>
                    <a:pt x="1715" y="751"/>
                  </a:lnTo>
                  <a:lnTo>
                    <a:pt x="1739" y="751"/>
                  </a:lnTo>
                  <a:lnTo>
                    <a:pt x="1751" y="739"/>
                  </a:lnTo>
                  <a:close/>
                  <a:moveTo>
                    <a:pt x="2037" y="1370"/>
                  </a:moveTo>
                  <a:lnTo>
                    <a:pt x="2061" y="1406"/>
                  </a:lnTo>
                  <a:lnTo>
                    <a:pt x="2037" y="1406"/>
                  </a:lnTo>
                  <a:lnTo>
                    <a:pt x="2037" y="1370"/>
                  </a:lnTo>
                  <a:close/>
                  <a:moveTo>
                    <a:pt x="1787" y="1"/>
                  </a:moveTo>
                  <a:lnTo>
                    <a:pt x="1680" y="24"/>
                  </a:lnTo>
                  <a:lnTo>
                    <a:pt x="1525" y="48"/>
                  </a:lnTo>
                  <a:lnTo>
                    <a:pt x="1239" y="155"/>
                  </a:lnTo>
                  <a:lnTo>
                    <a:pt x="1120" y="239"/>
                  </a:lnTo>
                  <a:lnTo>
                    <a:pt x="870" y="441"/>
                  </a:lnTo>
                  <a:lnTo>
                    <a:pt x="489" y="941"/>
                  </a:lnTo>
                  <a:lnTo>
                    <a:pt x="334" y="1215"/>
                  </a:lnTo>
                  <a:lnTo>
                    <a:pt x="167" y="1489"/>
                  </a:lnTo>
                  <a:lnTo>
                    <a:pt x="25" y="1941"/>
                  </a:lnTo>
                  <a:lnTo>
                    <a:pt x="1" y="2263"/>
                  </a:lnTo>
                  <a:lnTo>
                    <a:pt x="36" y="2430"/>
                  </a:lnTo>
                  <a:lnTo>
                    <a:pt x="60" y="2572"/>
                  </a:lnTo>
                  <a:lnTo>
                    <a:pt x="179" y="2846"/>
                  </a:lnTo>
                  <a:lnTo>
                    <a:pt x="441" y="3215"/>
                  </a:lnTo>
                  <a:lnTo>
                    <a:pt x="656" y="3430"/>
                  </a:lnTo>
                  <a:lnTo>
                    <a:pt x="775" y="3537"/>
                  </a:lnTo>
                  <a:lnTo>
                    <a:pt x="1049" y="3727"/>
                  </a:lnTo>
                  <a:lnTo>
                    <a:pt x="1203" y="3751"/>
                  </a:lnTo>
                  <a:lnTo>
                    <a:pt x="1322" y="3739"/>
                  </a:lnTo>
                  <a:lnTo>
                    <a:pt x="1430" y="3680"/>
                  </a:lnTo>
                  <a:lnTo>
                    <a:pt x="1596" y="3680"/>
                  </a:lnTo>
                  <a:lnTo>
                    <a:pt x="1918" y="3573"/>
                  </a:lnTo>
                  <a:lnTo>
                    <a:pt x="2334" y="3227"/>
                  </a:lnTo>
                  <a:lnTo>
                    <a:pt x="2549" y="2965"/>
                  </a:lnTo>
                  <a:lnTo>
                    <a:pt x="2656" y="2811"/>
                  </a:lnTo>
                  <a:lnTo>
                    <a:pt x="2846" y="2477"/>
                  </a:lnTo>
                  <a:lnTo>
                    <a:pt x="2906" y="2299"/>
                  </a:lnTo>
                  <a:lnTo>
                    <a:pt x="2930" y="2120"/>
                  </a:lnTo>
                  <a:lnTo>
                    <a:pt x="2918" y="1763"/>
                  </a:lnTo>
                  <a:lnTo>
                    <a:pt x="2870" y="1584"/>
                  </a:lnTo>
                  <a:lnTo>
                    <a:pt x="2787" y="1251"/>
                  </a:lnTo>
                  <a:lnTo>
                    <a:pt x="2513" y="620"/>
                  </a:lnTo>
                  <a:lnTo>
                    <a:pt x="2358" y="334"/>
                  </a:lnTo>
                  <a:lnTo>
                    <a:pt x="2227" y="155"/>
                  </a:lnTo>
                  <a:lnTo>
                    <a:pt x="1989" y="24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3925617" y="4317693"/>
              <a:ext cx="122190" cy="102623"/>
            </a:xfrm>
            <a:custGeom>
              <a:rect b="b" l="l" r="r" t="t"/>
              <a:pathLst>
                <a:path extrusionOk="0" h="1930" w="2298">
                  <a:moveTo>
                    <a:pt x="572" y="1"/>
                  </a:moveTo>
                  <a:lnTo>
                    <a:pt x="369" y="37"/>
                  </a:lnTo>
                  <a:lnTo>
                    <a:pt x="214" y="84"/>
                  </a:lnTo>
                  <a:lnTo>
                    <a:pt x="24" y="322"/>
                  </a:lnTo>
                  <a:lnTo>
                    <a:pt x="0" y="489"/>
                  </a:lnTo>
                  <a:lnTo>
                    <a:pt x="24" y="703"/>
                  </a:lnTo>
                  <a:lnTo>
                    <a:pt x="107" y="930"/>
                  </a:lnTo>
                  <a:lnTo>
                    <a:pt x="167" y="1120"/>
                  </a:lnTo>
                  <a:lnTo>
                    <a:pt x="262" y="1311"/>
                  </a:lnTo>
                  <a:lnTo>
                    <a:pt x="405" y="1489"/>
                  </a:lnTo>
                  <a:lnTo>
                    <a:pt x="774" y="1751"/>
                  </a:lnTo>
                  <a:lnTo>
                    <a:pt x="1000" y="1834"/>
                  </a:lnTo>
                  <a:lnTo>
                    <a:pt x="1203" y="1882"/>
                  </a:lnTo>
                  <a:lnTo>
                    <a:pt x="1417" y="1906"/>
                  </a:lnTo>
                  <a:lnTo>
                    <a:pt x="1619" y="1930"/>
                  </a:lnTo>
                  <a:lnTo>
                    <a:pt x="1834" y="1906"/>
                  </a:lnTo>
                  <a:lnTo>
                    <a:pt x="2000" y="1846"/>
                  </a:lnTo>
                  <a:lnTo>
                    <a:pt x="2191" y="1620"/>
                  </a:lnTo>
                  <a:lnTo>
                    <a:pt x="2215" y="1477"/>
                  </a:lnTo>
                  <a:lnTo>
                    <a:pt x="2262" y="1418"/>
                  </a:lnTo>
                  <a:lnTo>
                    <a:pt x="2298" y="1251"/>
                  </a:lnTo>
                  <a:lnTo>
                    <a:pt x="2286" y="1180"/>
                  </a:lnTo>
                  <a:lnTo>
                    <a:pt x="2238" y="989"/>
                  </a:lnTo>
                  <a:lnTo>
                    <a:pt x="2143" y="810"/>
                  </a:lnTo>
                  <a:lnTo>
                    <a:pt x="2012" y="632"/>
                  </a:lnTo>
                  <a:lnTo>
                    <a:pt x="1703" y="346"/>
                  </a:lnTo>
                  <a:lnTo>
                    <a:pt x="1536" y="239"/>
                  </a:lnTo>
                  <a:lnTo>
                    <a:pt x="1357" y="144"/>
                  </a:lnTo>
                  <a:lnTo>
                    <a:pt x="976" y="37"/>
                  </a:lnTo>
                  <a:lnTo>
                    <a:pt x="774" y="1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4073121" y="4206294"/>
              <a:ext cx="67157" cy="290003"/>
            </a:xfrm>
            <a:custGeom>
              <a:rect b="b" l="l" r="r" t="t"/>
              <a:pathLst>
                <a:path extrusionOk="0" h="5454" w="1263">
                  <a:moveTo>
                    <a:pt x="1155" y="0"/>
                  </a:moveTo>
                  <a:lnTo>
                    <a:pt x="1096" y="24"/>
                  </a:lnTo>
                  <a:lnTo>
                    <a:pt x="1084" y="60"/>
                  </a:lnTo>
                  <a:lnTo>
                    <a:pt x="905" y="381"/>
                  </a:lnTo>
                  <a:lnTo>
                    <a:pt x="608" y="1048"/>
                  </a:lnTo>
                  <a:lnTo>
                    <a:pt x="357" y="1750"/>
                  </a:lnTo>
                  <a:lnTo>
                    <a:pt x="179" y="2465"/>
                  </a:lnTo>
                  <a:lnTo>
                    <a:pt x="119" y="2822"/>
                  </a:lnTo>
                  <a:lnTo>
                    <a:pt x="60" y="3155"/>
                  </a:lnTo>
                  <a:lnTo>
                    <a:pt x="0" y="3834"/>
                  </a:lnTo>
                  <a:lnTo>
                    <a:pt x="12" y="4179"/>
                  </a:lnTo>
                  <a:lnTo>
                    <a:pt x="12" y="4501"/>
                  </a:lnTo>
                  <a:lnTo>
                    <a:pt x="72" y="4834"/>
                  </a:lnTo>
                  <a:lnTo>
                    <a:pt x="96" y="4989"/>
                  </a:lnTo>
                  <a:lnTo>
                    <a:pt x="191" y="5311"/>
                  </a:lnTo>
                  <a:lnTo>
                    <a:pt x="298" y="5418"/>
                  </a:lnTo>
                  <a:lnTo>
                    <a:pt x="357" y="5453"/>
                  </a:lnTo>
                  <a:lnTo>
                    <a:pt x="512" y="5453"/>
                  </a:lnTo>
                  <a:lnTo>
                    <a:pt x="560" y="5382"/>
                  </a:lnTo>
                  <a:lnTo>
                    <a:pt x="596" y="5239"/>
                  </a:lnTo>
                  <a:lnTo>
                    <a:pt x="560" y="4941"/>
                  </a:lnTo>
                  <a:lnTo>
                    <a:pt x="536" y="4787"/>
                  </a:lnTo>
                  <a:lnTo>
                    <a:pt x="488" y="4465"/>
                  </a:lnTo>
                  <a:lnTo>
                    <a:pt x="477" y="4156"/>
                  </a:lnTo>
                  <a:lnTo>
                    <a:pt x="465" y="3822"/>
                  </a:lnTo>
                  <a:lnTo>
                    <a:pt x="512" y="3179"/>
                  </a:lnTo>
                  <a:lnTo>
                    <a:pt x="560" y="2870"/>
                  </a:lnTo>
                  <a:lnTo>
                    <a:pt x="703" y="2179"/>
                  </a:lnTo>
                  <a:lnTo>
                    <a:pt x="1084" y="822"/>
                  </a:lnTo>
                  <a:lnTo>
                    <a:pt x="1262" y="131"/>
                  </a:lnTo>
                  <a:lnTo>
                    <a:pt x="1250" y="48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3957893" y="4339867"/>
              <a:ext cx="135537" cy="110227"/>
            </a:xfrm>
            <a:custGeom>
              <a:rect b="b" l="l" r="r" t="t"/>
              <a:pathLst>
                <a:path extrusionOk="0" h="2073" w="2549">
                  <a:moveTo>
                    <a:pt x="72" y="1"/>
                  </a:moveTo>
                  <a:lnTo>
                    <a:pt x="0" y="143"/>
                  </a:lnTo>
                  <a:lnTo>
                    <a:pt x="48" y="227"/>
                  </a:lnTo>
                  <a:lnTo>
                    <a:pt x="334" y="453"/>
                  </a:lnTo>
                  <a:lnTo>
                    <a:pt x="643" y="655"/>
                  </a:lnTo>
                  <a:lnTo>
                    <a:pt x="965" y="870"/>
                  </a:lnTo>
                  <a:lnTo>
                    <a:pt x="1262" y="1108"/>
                  </a:lnTo>
                  <a:lnTo>
                    <a:pt x="1572" y="1334"/>
                  </a:lnTo>
                  <a:lnTo>
                    <a:pt x="1846" y="1596"/>
                  </a:lnTo>
                  <a:lnTo>
                    <a:pt x="2120" y="1858"/>
                  </a:lnTo>
                  <a:lnTo>
                    <a:pt x="2239" y="1989"/>
                  </a:lnTo>
                  <a:lnTo>
                    <a:pt x="2382" y="2072"/>
                  </a:lnTo>
                  <a:lnTo>
                    <a:pt x="2453" y="2072"/>
                  </a:lnTo>
                  <a:lnTo>
                    <a:pt x="2548" y="1977"/>
                  </a:lnTo>
                  <a:lnTo>
                    <a:pt x="2548" y="1906"/>
                  </a:lnTo>
                  <a:lnTo>
                    <a:pt x="2524" y="1810"/>
                  </a:lnTo>
                  <a:lnTo>
                    <a:pt x="2382" y="1644"/>
                  </a:lnTo>
                  <a:lnTo>
                    <a:pt x="2310" y="1572"/>
                  </a:lnTo>
                  <a:lnTo>
                    <a:pt x="2036" y="1310"/>
                  </a:lnTo>
                  <a:lnTo>
                    <a:pt x="1762" y="1048"/>
                  </a:lnTo>
                  <a:lnTo>
                    <a:pt x="1477" y="810"/>
                  </a:lnTo>
                  <a:lnTo>
                    <a:pt x="1179" y="572"/>
                  </a:lnTo>
                  <a:lnTo>
                    <a:pt x="869" y="358"/>
                  </a:lnTo>
                  <a:lnTo>
                    <a:pt x="703" y="251"/>
                  </a:lnTo>
                  <a:lnTo>
                    <a:pt x="346" y="6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6"/>
            <p:cNvSpPr txBox="1"/>
            <p:nvPr/>
          </p:nvSpPr>
          <p:spPr>
            <a:xfrm>
              <a:off x="4210787" y="3401263"/>
              <a:ext cx="1036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29" name="Google Shape;2229;p46"/>
            <p:cNvSpPr txBox="1"/>
            <p:nvPr/>
          </p:nvSpPr>
          <p:spPr>
            <a:xfrm>
              <a:off x="4126863" y="3697650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a ringed planet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230" name="Google Shape;2230;p46"/>
          <p:cNvSpPr/>
          <p:nvPr/>
        </p:nvSpPr>
        <p:spPr>
          <a:xfrm>
            <a:off x="4230399" y="1309634"/>
            <a:ext cx="23768" cy="25682"/>
          </a:xfrm>
          <a:custGeom>
            <a:rect b="b" l="l" r="r" t="t"/>
            <a:pathLst>
              <a:path extrusionOk="0" h="483" w="447">
                <a:moveTo>
                  <a:pt x="224" y="0"/>
                </a:moveTo>
                <a:lnTo>
                  <a:pt x="170" y="9"/>
                </a:lnTo>
                <a:lnTo>
                  <a:pt x="81" y="45"/>
                </a:lnTo>
                <a:lnTo>
                  <a:pt x="0" y="152"/>
                </a:lnTo>
                <a:lnTo>
                  <a:pt x="0" y="331"/>
                </a:lnTo>
                <a:lnTo>
                  <a:pt x="81" y="447"/>
                </a:lnTo>
                <a:lnTo>
                  <a:pt x="170" y="483"/>
                </a:lnTo>
                <a:lnTo>
                  <a:pt x="277" y="483"/>
                </a:lnTo>
                <a:lnTo>
                  <a:pt x="367" y="447"/>
                </a:lnTo>
                <a:lnTo>
                  <a:pt x="447" y="331"/>
                </a:lnTo>
                <a:lnTo>
                  <a:pt x="447" y="152"/>
                </a:lnTo>
                <a:lnTo>
                  <a:pt x="367" y="45"/>
                </a:lnTo>
                <a:lnTo>
                  <a:pt x="277" y="9"/>
                </a:lnTo>
                <a:lnTo>
                  <a:pt x="2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46"/>
          <p:cNvSpPr/>
          <p:nvPr/>
        </p:nvSpPr>
        <p:spPr>
          <a:xfrm>
            <a:off x="4197644" y="1656763"/>
            <a:ext cx="31850" cy="34243"/>
          </a:xfrm>
          <a:custGeom>
            <a:rect b="b" l="l" r="r" t="t"/>
            <a:pathLst>
              <a:path extrusionOk="0" h="644" w="599">
                <a:moveTo>
                  <a:pt x="304" y="1"/>
                </a:moveTo>
                <a:lnTo>
                  <a:pt x="224" y="9"/>
                </a:lnTo>
                <a:lnTo>
                  <a:pt x="107" y="63"/>
                </a:lnTo>
                <a:lnTo>
                  <a:pt x="0" y="206"/>
                </a:lnTo>
                <a:lnTo>
                  <a:pt x="0" y="447"/>
                </a:lnTo>
                <a:lnTo>
                  <a:pt x="107" y="590"/>
                </a:lnTo>
                <a:lnTo>
                  <a:pt x="224" y="643"/>
                </a:lnTo>
                <a:lnTo>
                  <a:pt x="375" y="643"/>
                </a:lnTo>
                <a:lnTo>
                  <a:pt x="491" y="590"/>
                </a:lnTo>
                <a:lnTo>
                  <a:pt x="599" y="447"/>
                </a:lnTo>
                <a:lnTo>
                  <a:pt x="599" y="206"/>
                </a:lnTo>
                <a:lnTo>
                  <a:pt x="491" y="63"/>
                </a:lnTo>
                <a:lnTo>
                  <a:pt x="375" y="9"/>
                </a:lnTo>
                <a:lnTo>
                  <a:pt x="30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2" name="Google Shape;2232;p46"/>
          <p:cNvGrpSpPr/>
          <p:nvPr/>
        </p:nvGrpSpPr>
        <p:grpSpPr>
          <a:xfrm>
            <a:off x="2828594" y="1045851"/>
            <a:ext cx="1510563" cy="2001253"/>
            <a:chOff x="2828594" y="1045851"/>
            <a:chExt cx="1510563" cy="2001253"/>
          </a:xfrm>
        </p:grpSpPr>
        <p:sp>
          <p:nvSpPr>
            <p:cNvPr id="2233" name="Google Shape;2233;p46"/>
            <p:cNvSpPr/>
            <p:nvPr/>
          </p:nvSpPr>
          <p:spPr>
            <a:xfrm>
              <a:off x="2910359" y="1134436"/>
              <a:ext cx="1428798" cy="1912668"/>
            </a:xfrm>
            <a:custGeom>
              <a:rect b="b" l="l" r="r" t="t"/>
              <a:pathLst>
                <a:path extrusionOk="0" h="35971" w="26871">
                  <a:moveTo>
                    <a:pt x="1509" y="1"/>
                  </a:moveTo>
                  <a:lnTo>
                    <a:pt x="1349" y="10"/>
                  </a:lnTo>
                  <a:lnTo>
                    <a:pt x="1054" y="63"/>
                  </a:lnTo>
                  <a:lnTo>
                    <a:pt x="786" y="179"/>
                  </a:lnTo>
                  <a:lnTo>
                    <a:pt x="545" y="340"/>
                  </a:lnTo>
                  <a:lnTo>
                    <a:pt x="339" y="545"/>
                  </a:lnTo>
                  <a:lnTo>
                    <a:pt x="179" y="786"/>
                  </a:lnTo>
                  <a:lnTo>
                    <a:pt x="63" y="1063"/>
                  </a:lnTo>
                  <a:lnTo>
                    <a:pt x="0" y="1358"/>
                  </a:lnTo>
                  <a:lnTo>
                    <a:pt x="0" y="1510"/>
                  </a:lnTo>
                  <a:lnTo>
                    <a:pt x="0" y="34461"/>
                  </a:lnTo>
                  <a:lnTo>
                    <a:pt x="0" y="34622"/>
                  </a:lnTo>
                  <a:lnTo>
                    <a:pt x="63" y="34917"/>
                  </a:lnTo>
                  <a:lnTo>
                    <a:pt x="179" y="35185"/>
                  </a:lnTo>
                  <a:lnTo>
                    <a:pt x="339" y="35426"/>
                  </a:lnTo>
                  <a:lnTo>
                    <a:pt x="545" y="35631"/>
                  </a:lnTo>
                  <a:lnTo>
                    <a:pt x="786" y="35792"/>
                  </a:lnTo>
                  <a:lnTo>
                    <a:pt x="1054" y="35908"/>
                  </a:lnTo>
                  <a:lnTo>
                    <a:pt x="1349" y="35970"/>
                  </a:lnTo>
                  <a:lnTo>
                    <a:pt x="25522" y="35970"/>
                  </a:lnTo>
                  <a:lnTo>
                    <a:pt x="25817" y="35908"/>
                  </a:lnTo>
                  <a:lnTo>
                    <a:pt x="26085" y="35792"/>
                  </a:lnTo>
                  <a:lnTo>
                    <a:pt x="26326" y="35631"/>
                  </a:lnTo>
                  <a:lnTo>
                    <a:pt x="26531" y="35426"/>
                  </a:lnTo>
                  <a:lnTo>
                    <a:pt x="26692" y="35185"/>
                  </a:lnTo>
                  <a:lnTo>
                    <a:pt x="26808" y="34917"/>
                  </a:lnTo>
                  <a:lnTo>
                    <a:pt x="26870" y="34622"/>
                  </a:lnTo>
                  <a:lnTo>
                    <a:pt x="26870" y="34461"/>
                  </a:lnTo>
                  <a:lnTo>
                    <a:pt x="26870" y="1510"/>
                  </a:lnTo>
                  <a:lnTo>
                    <a:pt x="26870" y="1358"/>
                  </a:lnTo>
                  <a:lnTo>
                    <a:pt x="26808" y="1063"/>
                  </a:lnTo>
                  <a:lnTo>
                    <a:pt x="26692" y="786"/>
                  </a:lnTo>
                  <a:lnTo>
                    <a:pt x="26531" y="545"/>
                  </a:lnTo>
                  <a:lnTo>
                    <a:pt x="26326" y="340"/>
                  </a:lnTo>
                  <a:lnTo>
                    <a:pt x="26085" y="179"/>
                  </a:lnTo>
                  <a:lnTo>
                    <a:pt x="25817" y="63"/>
                  </a:lnTo>
                  <a:lnTo>
                    <a:pt x="25522" y="10"/>
                  </a:lnTo>
                  <a:lnTo>
                    <a:pt x="25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3958308" y="2743213"/>
              <a:ext cx="81726" cy="116820"/>
            </a:xfrm>
            <a:custGeom>
              <a:rect b="b" l="l" r="r" t="t"/>
              <a:pathLst>
                <a:path extrusionOk="0" h="2197" w="1537">
                  <a:moveTo>
                    <a:pt x="858" y="0"/>
                  </a:moveTo>
                  <a:lnTo>
                    <a:pt x="795" y="9"/>
                  </a:lnTo>
                  <a:lnTo>
                    <a:pt x="769" y="45"/>
                  </a:lnTo>
                  <a:lnTo>
                    <a:pt x="590" y="331"/>
                  </a:lnTo>
                  <a:lnTo>
                    <a:pt x="268" y="947"/>
                  </a:lnTo>
                  <a:lnTo>
                    <a:pt x="135" y="1259"/>
                  </a:lnTo>
                  <a:lnTo>
                    <a:pt x="72" y="1411"/>
                  </a:lnTo>
                  <a:lnTo>
                    <a:pt x="1" y="1643"/>
                  </a:lnTo>
                  <a:lnTo>
                    <a:pt x="1" y="1804"/>
                  </a:lnTo>
                  <a:lnTo>
                    <a:pt x="18" y="1884"/>
                  </a:lnTo>
                  <a:lnTo>
                    <a:pt x="36" y="1911"/>
                  </a:lnTo>
                  <a:lnTo>
                    <a:pt x="45" y="1938"/>
                  </a:lnTo>
                  <a:lnTo>
                    <a:pt x="54" y="1947"/>
                  </a:lnTo>
                  <a:lnTo>
                    <a:pt x="54" y="1956"/>
                  </a:lnTo>
                  <a:lnTo>
                    <a:pt x="63" y="1965"/>
                  </a:lnTo>
                  <a:lnTo>
                    <a:pt x="72" y="1974"/>
                  </a:lnTo>
                  <a:lnTo>
                    <a:pt x="135" y="2045"/>
                  </a:lnTo>
                  <a:lnTo>
                    <a:pt x="260" y="2143"/>
                  </a:lnTo>
                  <a:lnTo>
                    <a:pt x="465" y="2197"/>
                  </a:lnTo>
                  <a:lnTo>
                    <a:pt x="572" y="2179"/>
                  </a:lnTo>
                  <a:lnTo>
                    <a:pt x="697" y="2143"/>
                  </a:lnTo>
                  <a:lnTo>
                    <a:pt x="894" y="1956"/>
                  </a:lnTo>
                  <a:lnTo>
                    <a:pt x="956" y="1831"/>
                  </a:lnTo>
                  <a:lnTo>
                    <a:pt x="1117" y="1456"/>
                  </a:lnTo>
                  <a:lnTo>
                    <a:pt x="1251" y="1072"/>
                  </a:lnTo>
                  <a:lnTo>
                    <a:pt x="1394" y="679"/>
                  </a:lnTo>
                  <a:lnTo>
                    <a:pt x="1528" y="277"/>
                  </a:lnTo>
                  <a:lnTo>
                    <a:pt x="1537" y="223"/>
                  </a:lnTo>
                  <a:lnTo>
                    <a:pt x="1474" y="152"/>
                  </a:lnTo>
                  <a:lnTo>
                    <a:pt x="1429" y="143"/>
                  </a:lnTo>
                  <a:lnTo>
                    <a:pt x="1394" y="107"/>
                  </a:lnTo>
                  <a:lnTo>
                    <a:pt x="1340" y="90"/>
                  </a:lnTo>
                  <a:lnTo>
                    <a:pt x="1260" y="54"/>
                  </a:lnTo>
                  <a:lnTo>
                    <a:pt x="1170" y="27"/>
                  </a:lnTo>
                  <a:lnTo>
                    <a:pt x="1090" y="9"/>
                  </a:lnTo>
                  <a:lnTo>
                    <a:pt x="1010" y="0"/>
                  </a:lnTo>
                  <a:lnTo>
                    <a:pt x="947" y="0"/>
                  </a:lnTo>
                  <a:lnTo>
                    <a:pt x="894" y="9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3926989" y="2453096"/>
              <a:ext cx="278305" cy="351417"/>
            </a:xfrm>
            <a:custGeom>
              <a:rect b="b" l="l" r="r" t="t"/>
              <a:pathLst>
                <a:path extrusionOk="0" h="6609" w="5234">
                  <a:moveTo>
                    <a:pt x="3528" y="0"/>
                  </a:moveTo>
                  <a:lnTo>
                    <a:pt x="3224" y="54"/>
                  </a:lnTo>
                  <a:lnTo>
                    <a:pt x="3072" y="116"/>
                  </a:lnTo>
                  <a:lnTo>
                    <a:pt x="2929" y="170"/>
                  </a:lnTo>
                  <a:lnTo>
                    <a:pt x="2643" y="322"/>
                  </a:lnTo>
                  <a:lnTo>
                    <a:pt x="2233" y="634"/>
                  </a:lnTo>
                  <a:lnTo>
                    <a:pt x="1983" y="893"/>
                  </a:lnTo>
                  <a:lnTo>
                    <a:pt x="1822" y="1072"/>
                  </a:lnTo>
                  <a:lnTo>
                    <a:pt x="1688" y="1250"/>
                  </a:lnTo>
                  <a:lnTo>
                    <a:pt x="1358" y="1706"/>
                  </a:lnTo>
                  <a:lnTo>
                    <a:pt x="822" y="2608"/>
                  </a:lnTo>
                  <a:lnTo>
                    <a:pt x="616" y="2992"/>
                  </a:lnTo>
                  <a:lnTo>
                    <a:pt x="277" y="3652"/>
                  </a:lnTo>
                  <a:lnTo>
                    <a:pt x="18" y="4340"/>
                  </a:lnTo>
                  <a:lnTo>
                    <a:pt x="0" y="4456"/>
                  </a:lnTo>
                  <a:lnTo>
                    <a:pt x="0" y="4492"/>
                  </a:lnTo>
                  <a:lnTo>
                    <a:pt x="0" y="4510"/>
                  </a:lnTo>
                  <a:lnTo>
                    <a:pt x="27" y="4715"/>
                  </a:lnTo>
                  <a:lnTo>
                    <a:pt x="179" y="5081"/>
                  </a:lnTo>
                  <a:lnTo>
                    <a:pt x="429" y="5385"/>
                  </a:lnTo>
                  <a:lnTo>
                    <a:pt x="750" y="5644"/>
                  </a:lnTo>
                  <a:lnTo>
                    <a:pt x="929" y="5751"/>
                  </a:lnTo>
                  <a:lnTo>
                    <a:pt x="1161" y="5885"/>
                  </a:lnTo>
                  <a:lnTo>
                    <a:pt x="1643" y="6135"/>
                  </a:lnTo>
                  <a:lnTo>
                    <a:pt x="1902" y="6233"/>
                  </a:lnTo>
                  <a:lnTo>
                    <a:pt x="2358" y="6430"/>
                  </a:lnTo>
                  <a:lnTo>
                    <a:pt x="2840" y="6590"/>
                  </a:lnTo>
                  <a:lnTo>
                    <a:pt x="2920" y="6608"/>
                  </a:lnTo>
                  <a:lnTo>
                    <a:pt x="3108" y="6608"/>
                  </a:lnTo>
                  <a:lnTo>
                    <a:pt x="3313" y="6546"/>
                  </a:lnTo>
                  <a:lnTo>
                    <a:pt x="3545" y="6403"/>
                  </a:lnTo>
                  <a:lnTo>
                    <a:pt x="3786" y="6180"/>
                  </a:lnTo>
                  <a:lnTo>
                    <a:pt x="4037" y="5867"/>
                  </a:lnTo>
                  <a:lnTo>
                    <a:pt x="4287" y="5447"/>
                  </a:lnTo>
                  <a:lnTo>
                    <a:pt x="4528" y="4903"/>
                  </a:lnTo>
                  <a:lnTo>
                    <a:pt x="4644" y="4581"/>
                  </a:lnTo>
                  <a:lnTo>
                    <a:pt x="4822" y="4036"/>
                  </a:lnTo>
                  <a:lnTo>
                    <a:pt x="4947" y="3563"/>
                  </a:lnTo>
                  <a:lnTo>
                    <a:pt x="5055" y="3134"/>
                  </a:lnTo>
                  <a:lnTo>
                    <a:pt x="5188" y="2393"/>
                  </a:lnTo>
                  <a:lnTo>
                    <a:pt x="5233" y="1768"/>
                  </a:lnTo>
                  <a:lnTo>
                    <a:pt x="5180" y="1250"/>
                  </a:lnTo>
                  <a:lnTo>
                    <a:pt x="5117" y="1036"/>
                  </a:lnTo>
                  <a:lnTo>
                    <a:pt x="5063" y="902"/>
                  </a:lnTo>
                  <a:lnTo>
                    <a:pt x="4903" y="643"/>
                  </a:lnTo>
                  <a:lnTo>
                    <a:pt x="4688" y="420"/>
                  </a:lnTo>
                  <a:lnTo>
                    <a:pt x="4429" y="241"/>
                  </a:lnTo>
                  <a:lnTo>
                    <a:pt x="4144" y="98"/>
                  </a:lnTo>
                  <a:lnTo>
                    <a:pt x="3840" y="18"/>
                  </a:lnTo>
                  <a:lnTo>
                    <a:pt x="35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4069442" y="2557051"/>
              <a:ext cx="89755" cy="156753"/>
            </a:xfrm>
            <a:custGeom>
              <a:rect b="b" l="l" r="r" t="t"/>
              <a:pathLst>
                <a:path extrusionOk="0" h="2948" w="1688">
                  <a:moveTo>
                    <a:pt x="1250" y="1"/>
                  </a:moveTo>
                  <a:lnTo>
                    <a:pt x="1197" y="19"/>
                  </a:lnTo>
                  <a:lnTo>
                    <a:pt x="1170" y="27"/>
                  </a:lnTo>
                  <a:lnTo>
                    <a:pt x="1143" y="45"/>
                  </a:lnTo>
                  <a:lnTo>
                    <a:pt x="1054" y="117"/>
                  </a:lnTo>
                  <a:lnTo>
                    <a:pt x="902" y="295"/>
                  </a:lnTo>
                  <a:lnTo>
                    <a:pt x="732" y="608"/>
                  </a:lnTo>
                  <a:lnTo>
                    <a:pt x="643" y="813"/>
                  </a:lnTo>
                  <a:lnTo>
                    <a:pt x="402" y="1349"/>
                  </a:lnTo>
                  <a:lnTo>
                    <a:pt x="206" y="1885"/>
                  </a:lnTo>
                  <a:lnTo>
                    <a:pt x="125" y="2072"/>
                  </a:lnTo>
                  <a:lnTo>
                    <a:pt x="27" y="2376"/>
                  </a:lnTo>
                  <a:lnTo>
                    <a:pt x="0" y="2581"/>
                  </a:lnTo>
                  <a:lnTo>
                    <a:pt x="18" y="2680"/>
                  </a:lnTo>
                  <a:lnTo>
                    <a:pt x="45" y="2751"/>
                  </a:lnTo>
                  <a:lnTo>
                    <a:pt x="125" y="2867"/>
                  </a:lnTo>
                  <a:lnTo>
                    <a:pt x="241" y="2930"/>
                  </a:lnTo>
                  <a:lnTo>
                    <a:pt x="375" y="2948"/>
                  </a:lnTo>
                  <a:lnTo>
                    <a:pt x="456" y="2930"/>
                  </a:lnTo>
                  <a:lnTo>
                    <a:pt x="563" y="2885"/>
                  </a:lnTo>
                  <a:lnTo>
                    <a:pt x="732" y="2751"/>
                  </a:lnTo>
                  <a:lnTo>
                    <a:pt x="938" y="2456"/>
                  </a:lnTo>
                  <a:lnTo>
                    <a:pt x="1036" y="2260"/>
                  </a:lnTo>
                  <a:lnTo>
                    <a:pt x="1161" y="2019"/>
                  </a:lnTo>
                  <a:lnTo>
                    <a:pt x="1384" y="1528"/>
                  </a:lnTo>
                  <a:lnTo>
                    <a:pt x="1474" y="1269"/>
                  </a:lnTo>
                  <a:lnTo>
                    <a:pt x="1527" y="1126"/>
                  </a:lnTo>
                  <a:lnTo>
                    <a:pt x="1652" y="724"/>
                  </a:lnTo>
                  <a:lnTo>
                    <a:pt x="1688" y="420"/>
                  </a:lnTo>
                  <a:lnTo>
                    <a:pt x="1661" y="233"/>
                  </a:lnTo>
                  <a:lnTo>
                    <a:pt x="1581" y="90"/>
                  </a:lnTo>
                  <a:lnTo>
                    <a:pt x="1420" y="10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3993935" y="2528550"/>
              <a:ext cx="95498" cy="153934"/>
            </a:xfrm>
            <a:custGeom>
              <a:rect b="b" l="l" r="r" t="t"/>
              <a:pathLst>
                <a:path extrusionOk="0" h="2895" w="1796">
                  <a:moveTo>
                    <a:pt x="1447" y="1"/>
                  </a:moveTo>
                  <a:lnTo>
                    <a:pt x="1367" y="10"/>
                  </a:lnTo>
                  <a:lnTo>
                    <a:pt x="1259" y="46"/>
                  </a:lnTo>
                  <a:lnTo>
                    <a:pt x="1072" y="180"/>
                  </a:lnTo>
                  <a:lnTo>
                    <a:pt x="858" y="456"/>
                  </a:lnTo>
                  <a:lnTo>
                    <a:pt x="741" y="653"/>
                  </a:lnTo>
                  <a:lnTo>
                    <a:pt x="608" y="885"/>
                  </a:lnTo>
                  <a:lnTo>
                    <a:pt x="358" y="1367"/>
                  </a:lnTo>
                  <a:lnTo>
                    <a:pt x="259" y="1608"/>
                  </a:lnTo>
                  <a:lnTo>
                    <a:pt x="197" y="1751"/>
                  </a:lnTo>
                  <a:lnTo>
                    <a:pt x="54" y="2144"/>
                  </a:lnTo>
                  <a:lnTo>
                    <a:pt x="0" y="2448"/>
                  </a:lnTo>
                  <a:lnTo>
                    <a:pt x="9" y="2635"/>
                  </a:lnTo>
                  <a:lnTo>
                    <a:pt x="81" y="2778"/>
                  </a:lnTo>
                  <a:lnTo>
                    <a:pt x="232" y="2876"/>
                  </a:lnTo>
                  <a:lnTo>
                    <a:pt x="349" y="2894"/>
                  </a:lnTo>
                  <a:lnTo>
                    <a:pt x="411" y="2894"/>
                  </a:lnTo>
                  <a:lnTo>
                    <a:pt x="465" y="2876"/>
                  </a:lnTo>
                  <a:lnTo>
                    <a:pt x="491" y="2867"/>
                  </a:lnTo>
                  <a:lnTo>
                    <a:pt x="518" y="2850"/>
                  </a:lnTo>
                  <a:lnTo>
                    <a:pt x="616" y="2787"/>
                  </a:lnTo>
                  <a:lnTo>
                    <a:pt x="768" y="2617"/>
                  </a:lnTo>
                  <a:lnTo>
                    <a:pt x="956" y="2314"/>
                  </a:lnTo>
                  <a:lnTo>
                    <a:pt x="1063" y="2108"/>
                  </a:lnTo>
                  <a:lnTo>
                    <a:pt x="1331" y="1599"/>
                  </a:lnTo>
                  <a:lnTo>
                    <a:pt x="1563" y="1064"/>
                  </a:lnTo>
                  <a:lnTo>
                    <a:pt x="1643" y="885"/>
                  </a:lnTo>
                  <a:lnTo>
                    <a:pt x="1768" y="590"/>
                  </a:lnTo>
                  <a:lnTo>
                    <a:pt x="1795" y="385"/>
                  </a:lnTo>
                  <a:lnTo>
                    <a:pt x="1786" y="287"/>
                  </a:lnTo>
                  <a:lnTo>
                    <a:pt x="1768" y="215"/>
                  </a:lnTo>
                  <a:lnTo>
                    <a:pt x="1688" y="99"/>
                  </a:lnTo>
                  <a:lnTo>
                    <a:pt x="1581" y="28"/>
                  </a:lnTo>
                  <a:lnTo>
                    <a:pt x="14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4117404" y="1601675"/>
              <a:ext cx="53" cy="5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3951662" y="1689997"/>
              <a:ext cx="1010" cy="1010"/>
            </a:xfrm>
            <a:custGeom>
              <a:rect b="b" l="l" r="r" t="t"/>
              <a:pathLst>
                <a:path extrusionOk="0" h="19" w="19">
                  <a:moveTo>
                    <a:pt x="18" y="1"/>
                  </a:moveTo>
                  <a:lnTo>
                    <a:pt x="9" y="10"/>
                  </a:lnTo>
                  <a:lnTo>
                    <a:pt x="1" y="18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3498674" y="1730356"/>
              <a:ext cx="2393" cy="1010"/>
            </a:xfrm>
            <a:custGeom>
              <a:rect b="b" l="l" r="r" t="t"/>
              <a:pathLst>
                <a:path extrusionOk="0" h="19" w="45">
                  <a:moveTo>
                    <a:pt x="0" y="1"/>
                  </a:moveTo>
                  <a:lnTo>
                    <a:pt x="45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3497717" y="1730356"/>
              <a:ext cx="1010" cy="532"/>
            </a:xfrm>
            <a:custGeom>
              <a:rect b="b" l="l" r="r" t="t"/>
              <a:pathLst>
                <a:path extrusionOk="0" h="10" w="19">
                  <a:moveTo>
                    <a:pt x="9" y="1"/>
                  </a:moveTo>
                  <a:lnTo>
                    <a:pt x="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8" y="1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3741785" y="1373708"/>
              <a:ext cx="53" cy="532"/>
            </a:xfrm>
            <a:custGeom>
              <a:rect b="b" l="l" r="r" t="t"/>
              <a:pathLst>
                <a:path extrusionOk="0" h="10" w="1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BD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3953097" y="1687604"/>
              <a:ext cx="1967" cy="1489"/>
            </a:xfrm>
            <a:custGeom>
              <a:rect b="b" l="l" r="r" t="t"/>
              <a:pathLst>
                <a:path extrusionOk="0" h="28" w="37">
                  <a:moveTo>
                    <a:pt x="27" y="1"/>
                  </a:moveTo>
                  <a:lnTo>
                    <a:pt x="0" y="28"/>
                  </a:lnTo>
                  <a:lnTo>
                    <a:pt x="9" y="28"/>
                  </a:lnTo>
                  <a:lnTo>
                    <a:pt x="18" y="1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3396102" y="1724188"/>
              <a:ext cx="532" cy="532"/>
            </a:xfrm>
            <a:custGeom>
              <a:rect b="b" l="l" r="r" t="t"/>
              <a:pathLst>
                <a:path extrusionOk="0" h="10" w="10">
                  <a:moveTo>
                    <a:pt x="9" y="1"/>
                  </a:moveTo>
                  <a:lnTo>
                    <a:pt x="0" y="1"/>
                  </a:lnTo>
                  <a:lnTo>
                    <a:pt x="0" y="10"/>
                  </a:lnTo>
                  <a:lnTo>
                    <a:pt x="0" y="1"/>
                  </a:lnTo>
                  <a:lnTo>
                    <a:pt x="0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3326763" y="1418385"/>
              <a:ext cx="2924" cy="2924"/>
            </a:xfrm>
            <a:custGeom>
              <a:rect b="b" l="l" r="r" t="t"/>
              <a:pathLst>
                <a:path extrusionOk="0" h="55" w="55">
                  <a:moveTo>
                    <a:pt x="19" y="1"/>
                  </a:moveTo>
                  <a:lnTo>
                    <a:pt x="10" y="27"/>
                  </a:lnTo>
                  <a:lnTo>
                    <a:pt x="1" y="54"/>
                  </a:lnTo>
                  <a:lnTo>
                    <a:pt x="27" y="54"/>
                  </a:lnTo>
                  <a:lnTo>
                    <a:pt x="54" y="45"/>
                  </a:lnTo>
                  <a:lnTo>
                    <a:pt x="36" y="27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BD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4073696" y="1437358"/>
              <a:ext cx="532" cy="532"/>
            </a:xfrm>
            <a:custGeom>
              <a:rect b="b" l="l" r="r" t="t"/>
              <a:pathLst>
                <a:path extrusionOk="0" h="10" w="10">
                  <a:moveTo>
                    <a:pt x="1" y="1"/>
                  </a:moveTo>
                  <a:lnTo>
                    <a:pt x="1" y="9"/>
                  </a:lnTo>
                  <a:lnTo>
                    <a:pt x="9" y="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D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3851961" y="1377058"/>
              <a:ext cx="1010" cy="1967"/>
            </a:xfrm>
            <a:custGeom>
              <a:rect b="b" l="l" r="r" t="t"/>
              <a:pathLst>
                <a:path extrusionOk="0" h="37" w="19">
                  <a:moveTo>
                    <a:pt x="0" y="0"/>
                  </a:moveTo>
                  <a:lnTo>
                    <a:pt x="9" y="27"/>
                  </a:lnTo>
                  <a:lnTo>
                    <a:pt x="18" y="36"/>
                  </a:lnTo>
                  <a:lnTo>
                    <a:pt x="9" y="18"/>
                  </a:lnTo>
                  <a:lnTo>
                    <a:pt x="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D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3491549" y="1723709"/>
              <a:ext cx="3350" cy="2446"/>
            </a:xfrm>
            <a:custGeom>
              <a:rect b="b" l="l" r="r" t="t"/>
              <a:pathLst>
                <a:path extrusionOk="0" h="46" w="63">
                  <a:moveTo>
                    <a:pt x="27" y="1"/>
                  </a:moveTo>
                  <a:lnTo>
                    <a:pt x="0" y="10"/>
                  </a:lnTo>
                  <a:lnTo>
                    <a:pt x="18" y="27"/>
                  </a:lnTo>
                  <a:lnTo>
                    <a:pt x="36" y="45"/>
                  </a:lnTo>
                  <a:lnTo>
                    <a:pt x="54" y="27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3495803" y="1728016"/>
              <a:ext cx="1967" cy="1914"/>
            </a:xfrm>
            <a:custGeom>
              <a:rect b="b" l="l" r="r" t="t"/>
              <a:pathLst>
                <a:path extrusionOk="0" h="36" w="37">
                  <a:moveTo>
                    <a:pt x="36" y="36"/>
                  </a:moveTo>
                  <a:lnTo>
                    <a:pt x="1" y="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3925553" y="1555627"/>
              <a:ext cx="27118" cy="29511"/>
            </a:xfrm>
            <a:custGeom>
              <a:rect b="b" l="l" r="r" t="t"/>
              <a:pathLst>
                <a:path extrusionOk="0" h="555" w="510">
                  <a:moveTo>
                    <a:pt x="188" y="0"/>
                  </a:moveTo>
                  <a:lnTo>
                    <a:pt x="90" y="54"/>
                  </a:lnTo>
                  <a:lnTo>
                    <a:pt x="0" y="170"/>
                  </a:lnTo>
                  <a:lnTo>
                    <a:pt x="0" y="384"/>
                  </a:lnTo>
                  <a:lnTo>
                    <a:pt x="90" y="509"/>
                  </a:lnTo>
                  <a:lnTo>
                    <a:pt x="188" y="554"/>
                  </a:lnTo>
                  <a:lnTo>
                    <a:pt x="322" y="554"/>
                  </a:lnTo>
                  <a:lnTo>
                    <a:pt x="420" y="509"/>
                  </a:lnTo>
                  <a:lnTo>
                    <a:pt x="509" y="384"/>
                  </a:lnTo>
                  <a:lnTo>
                    <a:pt x="509" y="170"/>
                  </a:lnTo>
                  <a:lnTo>
                    <a:pt x="420" y="54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3286883" y="1558019"/>
              <a:ext cx="29032" cy="28500"/>
            </a:xfrm>
            <a:custGeom>
              <a:rect b="b" l="l" r="r" t="t"/>
              <a:pathLst>
                <a:path extrusionOk="0" h="536" w="546">
                  <a:moveTo>
                    <a:pt x="286" y="0"/>
                  </a:moveTo>
                  <a:lnTo>
                    <a:pt x="268" y="9"/>
                  </a:lnTo>
                  <a:lnTo>
                    <a:pt x="215" y="9"/>
                  </a:lnTo>
                  <a:lnTo>
                    <a:pt x="170" y="27"/>
                  </a:lnTo>
                  <a:lnTo>
                    <a:pt x="152" y="36"/>
                  </a:lnTo>
                  <a:lnTo>
                    <a:pt x="135" y="45"/>
                  </a:lnTo>
                  <a:lnTo>
                    <a:pt x="99" y="63"/>
                  </a:lnTo>
                  <a:lnTo>
                    <a:pt x="81" y="80"/>
                  </a:lnTo>
                  <a:lnTo>
                    <a:pt x="81" y="89"/>
                  </a:lnTo>
                  <a:lnTo>
                    <a:pt x="72" y="89"/>
                  </a:lnTo>
                  <a:lnTo>
                    <a:pt x="54" y="116"/>
                  </a:lnTo>
                  <a:lnTo>
                    <a:pt x="36" y="143"/>
                  </a:lnTo>
                  <a:lnTo>
                    <a:pt x="18" y="179"/>
                  </a:lnTo>
                  <a:lnTo>
                    <a:pt x="10" y="205"/>
                  </a:lnTo>
                  <a:lnTo>
                    <a:pt x="1" y="277"/>
                  </a:lnTo>
                  <a:lnTo>
                    <a:pt x="1" y="331"/>
                  </a:lnTo>
                  <a:lnTo>
                    <a:pt x="18" y="375"/>
                  </a:lnTo>
                  <a:lnTo>
                    <a:pt x="36" y="402"/>
                  </a:lnTo>
                  <a:lnTo>
                    <a:pt x="54" y="429"/>
                  </a:lnTo>
                  <a:lnTo>
                    <a:pt x="72" y="456"/>
                  </a:lnTo>
                  <a:lnTo>
                    <a:pt x="99" y="473"/>
                  </a:lnTo>
                  <a:lnTo>
                    <a:pt x="126" y="500"/>
                  </a:lnTo>
                  <a:lnTo>
                    <a:pt x="161" y="509"/>
                  </a:lnTo>
                  <a:lnTo>
                    <a:pt x="206" y="527"/>
                  </a:lnTo>
                  <a:lnTo>
                    <a:pt x="260" y="536"/>
                  </a:lnTo>
                  <a:lnTo>
                    <a:pt x="268" y="527"/>
                  </a:lnTo>
                  <a:lnTo>
                    <a:pt x="304" y="527"/>
                  </a:lnTo>
                  <a:lnTo>
                    <a:pt x="340" y="518"/>
                  </a:lnTo>
                  <a:lnTo>
                    <a:pt x="402" y="491"/>
                  </a:lnTo>
                  <a:lnTo>
                    <a:pt x="411" y="491"/>
                  </a:lnTo>
                  <a:lnTo>
                    <a:pt x="429" y="473"/>
                  </a:lnTo>
                  <a:lnTo>
                    <a:pt x="447" y="464"/>
                  </a:lnTo>
                  <a:lnTo>
                    <a:pt x="456" y="447"/>
                  </a:lnTo>
                  <a:lnTo>
                    <a:pt x="465" y="447"/>
                  </a:lnTo>
                  <a:lnTo>
                    <a:pt x="465" y="438"/>
                  </a:lnTo>
                  <a:lnTo>
                    <a:pt x="510" y="384"/>
                  </a:lnTo>
                  <a:lnTo>
                    <a:pt x="519" y="357"/>
                  </a:lnTo>
                  <a:lnTo>
                    <a:pt x="536" y="322"/>
                  </a:lnTo>
                  <a:lnTo>
                    <a:pt x="536" y="295"/>
                  </a:lnTo>
                  <a:lnTo>
                    <a:pt x="545" y="259"/>
                  </a:lnTo>
                  <a:lnTo>
                    <a:pt x="545" y="205"/>
                  </a:lnTo>
                  <a:lnTo>
                    <a:pt x="519" y="161"/>
                  </a:lnTo>
                  <a:lnTo>
                    <a:pt x="510" y="125"/>
                  </a:lnTo>
                  <a:lnTo>
                    <a:pt x="492" y="107"/>
                  </a:lnTo>
                  <a:lnTo>
                    <a:pt x="474" y="80"/>
                  </a:lnTo>
                  <a:lnTo>
                    <a:pt x="447" y="63"/>
                  </a:lnTo>
                  <a:lnTo>
                    <a:pt x="420" y="36"/>
                  </a:lnTo>
                  <a:lnTo>
                    <a:pt x="385" y="27"/>
                  </a:lnTo>
                  <a:lnTo>
                    <a:pt x="340" y="9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3078920" y="2569866"/>
              <a:ext cx="23768" cy="25735"/>
            </a:xfrm>
            <a:custGeom>
              <a:rect b="b" l="l" r="r" t="t"/>
              <a:pathLst>
                <a:path extrusionOk="0" h="484" w="447">
                  <a:moveTo>
                    <a:pt x="170" y="1"/>
                  </a:moveTo>
                  <a:lnTo>
                    <a:pt x="81" y="45"/>
                  </a:lnTo>
                  <a:lnTo>
                    <a:pt x="0" y="153"/>
                  </a:lnTo>
                  <a:lnTo>
                    <a:pt x="0" y="331"/>
                  </a:lnTo>
                  <a:lnTo>
                    <a:pt x="81" y="438"/>
                  </a:lnTo>
                  <a:lnTo>
                    <a:pt x="170" y="483"/>
                  </a:lnTo>
                  <a:lnTo>
                    <a:pt x="286" y="483"/>
                  </a:lnTo>
                  <a:lnTo>
                    <a:pt x="366" y="438"/>
                  </a:lnTo>
                  <a:lnTo>
                    <a:pt x="447" y="331"/>
                  </a:lnTo>
                  <a:lnTo>
                    <a:pt x="447" y="153"/>
                  </a:lnTo>
                  <a:lnTo>
                    <a:pt x="375" y="45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3074613" y="2799205"/>
              <a:ext cx="23821" cy="25735"/>
            </a:xfrm>
            <a:custGeom>
              <a:rect b="b" l="l" r="r" t="t"/>
              <a:pathLst>
                <a:path extrusionOk="0" h="484" w="448">
                  <a:moveTo>
                    <a:pt x="171" y="1"/>
                  </a:moveTo>
                  <a:lnTo>
                    <a:pt x="81" y="46"/>
                  </a:lnTo>
                  <a:lnTo>
                    <a:pt x="1" y="153"/>
                  </a:lnTo>
                  <a:lnTo>
                    <a:pt x="1" y="331"/>
                  </a:lnTo>
                  <a:lnTo>
                    <a:pt x="81" y="439"/>
                  </a:lnTo>
                  <a:lnTo>
                    <a:pt x="171" y="483"/>
                  </a:lnTo>
                  <a:lnTo>
                    <a:pt x="278" y="483"/>
                  </a:lnTo>
                  <a:lnTo>
                    <a:pt x="367" y="439"/>
                  </a:lnTo>
                  <a:lnTo>
                    <a:pt x="447" y="331"/>
                  </a:lnTo>
                  <a:lnTo>
                    <a:pt x="447" y="153"/>
                  </a:lnTo>
                  <a:lnTo>
                    <a:pt x="367" y="46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3369994" y="2821538"/>
              <a:ext cx="24247" cy="25682"/>
            </a:xfrm>
            <a:custGeom>
              <a:rect b="b" l="l" r="r" t="t"/>
              <a:pathLst>
                <a:path extrusionOk="0" h="483" w="456">
                  <a:moveTo>
                    <a:pt x="170" y="1"/>
                  </a:moveTo>
                  <a:lnTo>
                    <a:pt x="81" y="36"/>
                  </a:lnTo>
                  <a:lnTo>
                    <a:pt x="0" y="152"/>
                  </a:lnTo>
                  <a:lnTo>
                    <a:pt x="0" y="331"/>
                  </a:lnTo>
                  <a:lnTo>
                    <a:pt x="81" y="438"/>
                  </a:lnTo>
                  <a:lnTo>
                    <a:pt x="170" y="474"/>
                  </a:lnTo>
                  <a:lnTo>
                    <a:pt x="233" y="483"/>
                  </a:lnTo>
                  <a:lnTo>
                    <a:pt x="286" y="474"/>
                  </a:lnTo>
                  <a:lnTo>
                    <a:pt x="375" y="438"/>
                  </a:lnTo>
                  <a:lnTo>
                    <a:pt x="456" y="331"/>
                  </a:lnTo>
                  <a:lnTo>
                    <a:pt x="456" y="152"/>
                  </a:lnTo>
                  <a:lnTo>
                    <a:pt x="375" y="36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4155371" y="1529040"/>
              <a:ext cx="23768" cy="25682"/>
            </a:xfrm>
            <a:custGeom>
              <a:rect b="b" l="l" r="r" t="t"/>
              <a:pathLst>
                <a:path extrusionOk="0" h="483" w="447">
                  <a:moveTo>
                    <a:pt x="170" y="0"/>
                  </a:moveTo>
                  <a:lnTo>
                    <a:pt x="81" y="36"/>
                  </a:lnTo>
                  <a:lnTo>
                    <a:pt x="0" y="152"/>
                  </a:lnTo>
                  <a:lnTo>
                    <a:pt x="0" y="331"/>
                  </a:lnTo>
                  <a:lnTo>
                    <a:pt x="81" y="438"/>
                  </a:lnTo>
                  <a:lnTo>
                    <a:pt x="170" y="474"/>
                  </a:lnTo>
                  <a:lnTo>
                    <a:pt x="224" y="483"/>
                  </a:lnTo>
                  <a:lnTo>
                    <a:pt x="277" y="474"/>
                  </a:lnTo>
                  <a:lnTo>
                    <a:pt x="367" y="438"/>
                  </a:lnTo>
                  <a:lnTo>
                    <a:pt x="447" y="331"/>
                  </a:lnTo>
                  <a:lnTo>
                    <a:pt x="447" y="152"/>
                  </a:lnTo>
                  <a:lnTo>
                    <a:pt x="367" y="36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3248438" y="2764110"/>
              <a:ext cx="31850" cy="34243"/>
            </a:xfrm>
            <a:custGeom>
              <a:rect b="b" l="l" r="r" t="t"/>
              <a:pathLst>
                <a:path extrusionOk="0" h="644" w="599">
                  <a:moveTo>
                    <a:pt x="224" y="0"/>
                  </a:moveTo>
                  <a:lnTo>
                    <a:pt x="107" y="54"/>
                  </a:lnTo>
                  <a:lnTo>
                    <a:pt x="0" y="197"/>
                  </a:lnTo>
                  <a:lnTo>
                    <a:pt x="0" y="447"/>
                  </a:lnTo>
                  <a:lnTo>
                    <a:pt x="107" y="590"/>
                  </a:lnTo>
                  <a:lnTo>
                    <a:pt x="224" y="643"/>
                  </a:lnTo>
                  <a:lnTo>
                    <a:pt x="375" y="643"/>
                  </a:lnTo>
                  <a:lnTo>
                    <a:pt x="491" y="590"/>
                  </a:lnTo>
                  <a:lnTo>
                    <a:pt x="599" y="447"/>
                  </a:lnTo>
                  <a:lnTo>
                    <a:pt x="599" y="197"/>
                  </a:lnTo>
                  <a:lnTo>
                    <a:pt x="491" y="54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3228977" y="1877116"/>
              <a:ext cx="23768" cy="26161"/>
            </a:xfrm>
            <a:custGeom>
              <a:rect b="b" l="l" r="r" t="t"/>
              <a:pathLst>
                <a:path extrusionOk="0" h="492" w="447">
                  <a:moveTo>
                    <a:pt x="223" y="0"/>
                  </a:moveTo>
                  <a:lnTo>
                    <a:pt x="170" y="9"/>
                  </a:lnTo>
                  <a:lnTo>
                    <a:pt x="80" y="45"/>
                  </a:lnTo>
                  <a:lnTo>
                    <a:pt x="0" y="152"/>
                  </a:lnTo>
                  <a:lnTo>
                    <a:pt x="0" y="339"/>
                  </a:lnTo>
                  <a:lnTo>
                    <a:pt x="80" y="447"/>
                  </a:lnTo>
                  <a:lnTo>
                    <a:pt x="170" y="482"/>
                  </a:lnTo>
                  <a:lnTo>
                    <a:pt x="223" y="491"/>
                  </a:lnTo>
                  <a:lnTo>
                    <a:pt x="286" y="482"/>
                  </a:lnTo>
                  <a:lnTo>
                    <a:pt x="366" y="447"/>
                  </a:lnTo>
                  <a:lnTo>
                    <a:pt x="447" y="339"/>
                  </a:lnTo>
                  <a:lnTo>
                    <a:pt x="447" y="152"/>
                  </a:lnTo>
                  <a:lnTo>
                    <a:pt x="366" y="45"/>
                  </a:lnTo>
                  <a:lnTo>
                    <a:pt x="286" y="9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3092692" y="2076040"/>
              <a:ext cx="31850" cy="34243"/>
            </a:xfrm>
            <a:custGeom>
              <a:rect b="b" l="l" r="r" t="t"/>
              <a:pathLst>
                <a:path extrusionOk="0" h="644" w="599">
                  <a:moveTo>
                    <a:pt x="223" y="1"/>
                  </a:moveTo>
                  <a:lnTo>
                    <a:pt x="107" y="54"/>
                  </a:lnTo>
                  <a:lnTo>
                    <a:pt x="0" y="197"/>
                  </a:lnTo>
                  <a:lnTo>
                    <a:pt x="0" y="438"/>
                  </a:lnTo>
                  <a:lnTo>
                    <a:pt x="107" y="581"/>
                  </a:lnTo>
                  <a:lnTo>
                    <a:pt x="223" y="635"/>
                  </a:lnTo>
                  <a:lnTo>
                    <a:pt x="304" y="644"/>
                  </a:lnTo>
                  <a:lnTo>
                    <a:pt x="375" y="635"/>
                  </a:lnTo>
                  <a:lnTo>
                    <a:pt x="491" y="581"/>
                  </a:lnTo>
                  <a:lnTo>
                    <a:pt x="599" y="438"/>
                  </a:lnTo>
                  <a:lnTo>
                    <a:pt x="599" y="197"/>
                  </a:lnTo>
                  <a:lnTo>
                    <a:pt x="491" y="54"/>
                  </a:lnTo>
                  <a:lnTo>
                    <a:pt x="3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3076793" y="1162305"/>
              <a:ext cx="1083921" cy="464090"/>
            </a:xfrm>
            <a:custGeom>
              <a:rect b="b" l="l" r="r" t="t"/>
              <a:pathLst>
                <a:path extrusionOk="0" h="8728" w="20385">
                  <a:moveTo>
                    <a:pt x="10561" y="0"/>
                  </a:moveTo>
                  <a:lnTo>
                    <a:pt x="10359" y="84"/>
                  </a:lnTo>
                  <a:lnTo>
                    <a:pt x="10264" y="155"/>
                  </a:lnTo>
                  <a:lnTo>
                    <a:pt x="10014" y="357"/>
                  </a:lnTo>
                  <a:lnTo>
                    <a:pt x="9561" y="834"/>
                  </a:lnTo>
                  <a:lnTo>
                    <a:pt x="9371" y="1096"/>
                  </a:lnTo>
                  <a:lnTo>
                    <a:pt x="9311" y="1167"/>
                  </a:lnTo>
                  <a:lnTo>
                    <a:pt x="9204" y="1191"/>
                  </a:lnTo>
                  <a:lnTo>
                    <a:pt x="9145" y="1108"/>
                  </a:lnTo>
                  <a:lnTo>
                    <a:pt x="9061" y="988"/>
                  </a:lnTo>
                  <a:lnTo>
                    <a:pt x="8954" y="893"/>
                  </a:lnTo>
                  <a:lnTo>
                    <a:pt x="8871" y="822"/>
                  </a:lnTo>
                  <a:lnTo>
                    <a:pt x="8692" y="750"/>
                  </a:lnTo>
                  <a:lnTo>
                    <a:pt x="8502" y="750"/>
                  </a:lnTo>
                  <a:lnTo>
                    <a:pt x="8323" y="822"/>
                  </a:lnTo>
                  <a:lnTo>
                    <a:pt x="8240" y="893"/>
                  </a:lnTo>
                  <a:lnTo>
                    <a:pt x="8073" y="1060"/>
                  </a:lnTo>
                  <a:lnTo>
                    <a:pt x="7930" y="1239"/>
                  </a:lnTo>
                  <a:lnTo>
                    <a:pt x="7882" y="1286"/>
                  </a:lnTo>
                  <a:lnTo>
                    <a:pt x="7811" y="1286"/>
                  </a:lnTo>
                  <a:lnTo>
                    <a:pt x="7775" y="1227"/>
                  </a:lnTo>
                  <a:lnTo>
                    <a:pt x="7620" y="1000"/>
                  </a:lnTo>
                  <a:lnTo>
                    <a:pt x="7454" y="774"/>
                  </a:lnTo>
                  <a:lnTo>
                    <a:pt x="7347" y="667"/>
                  </a:lnTo>
                  <a:lnTo>
                    <a:pt x="7097" y="488"/>
                  </a:lnTo>
                  <a:lnTo>
                    <a:pt x="6811" y="441"/>
                  </a:lnTo>
                  <a:lnTo>
                    <a:pt x="6513" y="560"/>
                  </a:lnTo>
                  <a:lnTo>
                    <a:pt x="6382" y="703"/>
                  </a:lnTo>
                  <a:lnTo>
                    <a:pt x="6073" y="1060"/>
                  </a:lnTo>
                  <a:lnTo>
                    <a:pt x="5787" y="1429"/>
                  </a:lnTo>
                  <a:lnTo>
                    <a:pt x="5692" y="1560"/>
                  </a:lnTo>
                  <a:lnTo>
                    <a:pt x="5561" y="1572"/>
                  </a:lnTo>
                  <a:lnTo>
                    <a:pt x="5453" y="1453"/>
                  </a:lnTo>
                  <a:lnTo>
                    <a:pt x="5287" y="1250"/>
                  </a:lnTo>
                  <a:lnTo>
                    <a:pt x="5108" y="1072"/>
                  </a:lnTo>
                  <a:lnTo>
                    <a:pt x="5013" y="988"/>
                  </a:lnTo>
                  <a:lnTo>
                    <a:pt x="4787" y="893"/>
                  </a:lnTo>
                  <a:lnTo>
                    <a:pt x="4549" y="893"/>
                  </a:lnTo>
                  <a:lnTo>
                    <a:pt x="4322" y="988"/>
                  </a:lnTo>
                  <a:lnTo>
                    <a:pt x="4215" y="1072"/>
                  </a:lnTo>
                  <a:lnTo>
                    <a:pt x="4096" y="1215"/>
                  </a:lnTo>
                  <a:lnTo>
                    <a:pt x="3941" y="1548"/>
                  </a:lnTo>
                  <a:lnTo>
                    <a:pt x="3882" y="1715"/>
                  </a:lnTo>
                  <a:lnTo>
                    <a:pt x="3846" y="1774"/>
                  </a:lnTo>
                  <a:lnTo>
                    <a:pt x="3787" y="1786"/>
                  </a:lnTo>
                  <a:lnTo>
                    <a:pt x="3739" y="1751"/>
                  </a:lnTo>
                  <a:lnTo>
                    <a:pt x="3501" y="1536"/>
                  </a:lnTo>
                  <a:lnTo>
                    <a:pt x="3263" y="1310"/>
                  </a:lnTo>
                  <a:lnTo>
                    <a:pt x="3036" y="1119"/>
                  </a:lnTo>
                  <a:lnTo>
                    <a:pt x="2774" y="977"/>
                  </a:lnTo>
                  <a:lnTo>
                    <a:pt x="2620" y="917"/>
                  </a:lnTo>
                  <a:lnTo>
                    <a:pt x="2298" y="905"/>
                  </a:lnTo>
                  <a:lnTo>
                    <a:pt x="2036" y="1048"/>
                  </a:lnTo>
                  <a:lnTo>
                    <a:pt x="1893" y="1322"/>
                  </a:lnTo>
                  <a:lnTo>
                    <a:pt x="1893" y="1524"/>
                  </a:lnTo>
                  <a:lnTo>
                    <a:pt x="1917" y="1929"/>
                  </a:lnTo>
                  <a:lnTo>
                    <a:pt x="1905" y="2322"/>
                  </a:lnTo>
                  <a:lnTo>
                    <a:pt x="1905" y="2393"/>
                  </a:lnTo>
                  <a:lnTo>
                    <a:pt x="1846" y="2453"/>
                  </a:lnTo>
                  <a:lnTo>
                    <a:pt x="1774" y="2429"/>
                  </a:lnTo>
                  <a:lnTo>
                    <a:pt x="1631" y="2393"/>
                  </a:lnTo>
                  <a:lnTo>
                    <a:pt x="1322" y="2358"/>
                  </a:lnTo>
                  <a:lnTo>
                    <a:pt x="1167" y="2358"/>
                  </a:lnTo>
                  <a:lnTo>
                    <a:pt x="988" y="2382"/>
                  </a:lnTo>
                  <a:lnTo>
                    <a:pt x="798" y="2501"/>
                  </a:lnTo>
                  <a:lnTo>
                    <a:pt x="703" y="2632"/>
                  </a:lnTo>
                  <a:lnTo>
                    <a:pt x="679" y="2715"/>
                  </a:lnTo>
                  <a:lnTo>
                    <a:pt x="619" y="2977"/>
                  </a:lnTo>
                  <a:lnTo>
                    <a:pt x="619" y="3346"/>
                  </a:lnTo>
                  <a:lnTo>
                    <a:pt x="703" y="3596"/>
                  </a:lnTo>
                  <a:lnTo>
                    <a:pt x="774" y="3715"/>
                  </a:lnTo>
                  <a:lnTo>
                    <a:pt x="869" y="3822"/>
                  </a:lnTo>
                  <a:lnTo>
                    <a:pt x="953" y="3953"/>
                  </a:lnTo>
                  <a:lnTo>
                    <a:pt x="810" y="4013"/>
                  </a:lnTo>
                  <a:lnTo>
                    <a:pt x="643" y="4072"/>
                  </a:lnTo>
                  <a:lnTo>
                    <a:pt x="465" y="4144"/>
                  </a:lnTo>
                  <a:lnTo>
                    <a:pt x="203" y="4275"/>
                  </a:lnTo>
                  <a:lnTo>
                    <a:pt x="60" y="4430"/>
                  </a:lnTo>
                  <a:lnTo>
                    <a:pt x="24" y="4537"/>
                  </a:lnTo>
                  <a:lnTo>
                    <a:pt x="24" y="4644"/>
                  </a:lnTo>
                  <a:lnTo>
                    <a:pt x="0" y="4715"/>
                  </a:lnTo>
                  <a:lnTo>
                    <a:pt x="119" y="4894"/>
                  </a:lnTo>
                  <a:lnTo>
                    <a:pt x="465" y="5144"/>
                  </a:lnTo>
                  <a:lnTo>
                    <a:pt x="643" y="5251"/>
                  </a:lnTo>
                  <a:lnTo>
                    <a:pt x="762" y="5323"/>
                  </a:lnTo>
                  <a:lnTo>
                    <a:pt x="798" y="5442"/>
                  </a:lnTo>
                  <a:lnTo>
                    <a:pt x="738" y="5561"/>
                  </a:lnTo>
                  <a:lnTo>
                    <a:pt x="631" y="5739"/>
                  </a:lnTo>
                  <a:lnTo>
                    <a:pt x="524" y="5918"/>
                  </a:lnTo>
                  <a:lnTo>
                    <a:pt x="453" y="6073"/>
                  </a:lnTo>
                  <a:lnTo>
                    <a:pt x="453" y="6370"/>
                  </a:lnTo>
                  <a:lnTo>
                    <a:pt x="572" y="6620"/>
                  </a:lnTo>
                  <a:lnTo>
                    <a:pt x="822" y="6787"/>
                  </a:lnTo>
                  <a:lnTo>
                    <a:pt x="988" y="6823"/>
                  </a:lnTo>
                  <a:lnTo>
                    <a:pt x="1238" y="6847"/>
                  </a:lnTo>
                  <a:lnTo>
                    <a:pt x="1489" y="6882"/>
                  </a:lnTo>
                  <a:lnTo>
                    <a:pt x="1584" y="6894"/>
                  </a:lnTo>
                  <a:lnTo>
                    <a:pt x="1631" y="6978"/>
                  </a:lnTo>
                  <a:lnTo>
                    <a:pt x="1608" y="7061"/>
                  </a:lnTo>
                  <a:lnTo>
                    <a:pt x="1584" y="7228"/>
                  </a:lnTo>
                  <a:lnTo>
                    <a:pt x="1596" y="7549"/>
                  </a:lnTo>
                  <a:lnTo>
                    <a:pt x="1631" y="7716"/>
                  </a:lnTo>
                  <a:lnTo>
                    <a:pt x="1691" y="7906"/>
                  </a:lnTo>
                  <a:lnTo>
                    <a:pt x="1941" y="8156"/>
                  </a:lnTo>
                  <a:lnTo>
                    <a:pt x="2262" y="8263"/>
                  </a:lnTo>
                  <a:lnTo>
                    <a:pt x="2608" y="8204"/>
                  </a:lnTo>
                  <a:lnTo>
                    <a:pt x="2774" y="8085"/>
                  </a:lnTo>
                  <a:lnTo>
                    <a:pt x="3048" y="7847"/>
                  </a:lnTo>
                  <a:lnTo>
                    <a:pt x="3322" y="7585"/>
                  </a:lnTo>
                  <a:lnTo>
                    <a:pt x="3417" y="7894"/>
                  </a:lnTo>
                  <a:lnTo>
                    <a:pt x="3548" y="8180"/>
                  </a:lnTo>
                  <a:lnTo>
                    <a:pt x="3656" y="8323"/>
                  </a:lnTo>
                  <a:lnTo>
                    <a:pt x="3917" y="8490"/>
                  </a:lnTo>
                  <a:lnTo>
                    <a:pt x="4179" y="8478"/>
                  </a:lnTo>
                  <a:lnTo>
                    <a:pt x="4429" y="8347"/>
                  </a:lnTo>
                  <a:lnTo>
                    <a:pt x="4525" y="8228"/>
                  </a:lnTo>
                  <a:lnTo>
                    <a:pt x="4727" y="7990"/>
                  </a:lnTo>
                  <a:lnTo>
                    <a:pt x="4906" y="7740"/>
                  </a:lnTo>
                  <a:lnTo>
                    <a:pt x="4953" y="7680"/>
                  </a:lnTo>
                  <a:lnTo>
                    <a:pt x="5037" y="7692"/>
                  </a:lnTo>
                  <a:lnTo>
                    <a:pt x="5084" y="7740"/>
                  </a:lnTo>
                  <a:lnTo>
                    <a:pt x="5382" y="8121"/>
                  </a:lnTo>
                  <a:lnTo>
                    <a:pt x="5680" y="8478"/>
                  </a:lnTo>
                  <a:lnTo>
                    <a:pt x="5775" y="8573"/>
                  </a:lnTo>
                  <a:lnTo>
                    <a:pt x="6013" y="8692"/>
                  </a:lnTo>
                  <a:lnTo>
                    <a:pt x="6132" y="8728"/>
                  </a:lnTo>
                  <a:lnTo>
                    <a:pt x="6287" y="8728"/>
                  </a:lnTo>
                  <a:lnTo>
                    <a:pt x="6442" y="8633"/>
                  </a:lnTo>
                  <a:lnTo>
                    <a:pt x="6549" y="8502"/>
                  </a:lnTo>
                  <a:lnTo>
                    <a:pt x="6692" y="8299"/>
                  </a:lnTo>
                  <a:lnTo>
                    <a:pt x="6835" y="8133"/>
                  </a:lnTo>
                  <a:lnTo>
                    <a:pt x="6942" y="8002"/>
                  </a:lnTo>
                  <a:lnTo>
                    <a:pt x="7073" y="8002"/>
                  </a:lnTo>
                  <a:lnTo>
                    <a:pt x="7192" y="8121"/>
                  </a:lnTo>
                  <a:lnTo>
                    <a:pt x="7275" y="8204"/>
                  </a:lnTo>
                  <a:lnTo>
                    <a:pt x="7359" y="8287"/>
                  </a:lnTo>
                  <a:lnTo>
                    <a:pt x="7466" y="8359"/>
                  </a:lnTo>
                  <a:lnTo>
                    <a:pt x="7680" y="8466"/>
                  </a:lnTo>
                  <a:lnTo>
                    <a:pt x="7906" y="8478"/>
                  </a:lnTo>
                  <a:lnTo>
                    <a:pt x="8132" y="8418"/>
                  </a:lnTo>
                  <a:lnTo>
                    <a:pt x="8240" y="8359"/>
                  </a:lnTo>
                  <a:lnTo>
                    <a:pt x="8347" y="8275"/>
                  </a:lnTo>
                  <a:lnTo>
                    <a:pt x="8502" y="8061"/>
                  </a:lnTo>
                  <a:lnTo>
                    <a:pt x="8561" y="7942"/>
                  </a:lnTo>
                  <a:lnTo>
                    <a:pt x="8633" y="7835"/>
                  </a:lnTo>
                  <a:lnTo>
                    <a:pt x="8740" y="7835"/>
                  </a:lnTo>
                  <a:lnTo>
                    <a:pt x="8811" y="7906"/>
                  </a:lnTo>
                  <a:lnTo>
                    <a:pt x="8954" y="8061"/>
                  </a:lnTo>
                  <a:lnTo>
                    <a:pt x="9264" y="8323"/>
                  </a:lnTo>
                  <a:lnTo>
                    <a:pt x="9442" y="8430"/>
                  </a:lnTo>
                  <a:lnTo>
                    <a:pt x="9609" y="8514"/>
                  </a:lnTo>
                  <a:lnTo>
                    <a:pt x="9918" y="8597"/>
                  </a:lnTo>
                  <a:lnTo>
                    <a:pt x="10192" y="8561"/>
                  </a:lnTo>
                  <a:lnTo>
                    <a:pt x="10419" y="8359"/>
                  </a:lnTo>
                  <a:lnTo>
                    <a:pt x="10514" y="8180"/>
                  </a:lnTo>
                  <a:lnTo>
                    <a:pt x="10526" y="8144"/>
                  </a:lnTo>
                  <a:lnTo>
                    <a:pt x="10561" y="8097"/>
                  </a:lnTo>
                  <a:lnTo>
                    <a:pt x="10645" y="7930"/>
                  </a:lnTo>
                  <a:lnTo>
                    <a:pt x="10740" y="7835"/>
                  </a:lnTo>
                  <a:lnTo>
                    <a:pt x="10811" y="7847"/>
                  </a:lnTo>
                  <a:lnTo>
                    <a:pt x="10919" y="8002"/>
                  </a:lnTo>
                  <a:lnTo>
                    <a:pt x="10978" y="8073"/>
                  </a:lnTo>
                  <a:lnTo>
                    <a:pt x="11085" y="8180"/>
                  </a:lnTo>
                  <a:lnTo>
                    <a:pt x="11323" y="8287"/>
                  </a:lnTo>
                  <a:lnTo>
                    <a:pt x="11562" y="8252"/>
                  </a:lnTo>
                  <a:lnTo>
                    <a:pt x="11764" y="8085"/>
                  </a:lnTo>
                  <a:lnTo>
                    <a:pt x="11835" y="7942"/>
                  </a:lnTo>
                  <a:lnTo>
                    <a:pt x="11859" y="7882"/>
                  </a:lnTo>
                  <a:lnTo>
                    <a:pt x="11883" y="7823"/>
                  </a:lnTo>
                  <a:lnTo>
                    <a:pt x="11907" y="7763"/>
                  </a:lnTo>
                  <a:lnTo>
                    <a:pt x="11990" y="7728"/>
                  </a:lnTo>
                  <a:lnTo>
                    <a:pt x="12050" y="7775"/>
                  </a:lnTo>
                  <a:lnTo>
                    <a:pt x="12216" y="7882"/>
                  </a:lnTo>
                  <a:lnTo>
                    <a:pt x="12383" y="8002"/>
                  </a:lnTo>
                  <a:lnTo>
                    <a:pt x="12526" y="8085"/>
                  </a:lnTo>
                  <a:lnTo>
                    <a:pt x="12788" y="8156"/>
                  </a:lnTo>
                  <a:lnTo>
                    <a:pt x="13026" y="8121"/>
                  </a:lnTo>
                  <a:lnTo>
                    <a:pt x="13240" y="7966"/>
                  </a:lnTo>
                  <a:lnTo>
                    <a:pt x="13336" y="7835"/>
                  </a:lnTo>
                  <a:lnTo>
                    <a:pt x="13383" y="7775"/>
                  </a:lnTo>
                  <a:lnTo>
                    <a:pt x="13419" y="7716"/>
                  </a:lnTo>
                  <a:lnTo>
                    <a:pt x="13491" y="7597"/>
                  </a:lnTo>
                  <a:lnTo>
                    <a:pt x="13598" y="7573"/>
                  </a:lnTo>
                  <a:lnTo>
                    <a:pt x="13693" y="7668"/>
                  </a:lnTo>
                  <a:lnTo>
                    <a:pt x="14026" y="7966"/>
                  </a:lnTo>
                  <a:lnTo>
                    <a:pt x="14384" y="8204"/>
                  </a:lnTo>
                  <a:lnTo>
                    <a:pt x="14526" y="8287"/>
                  </a:lnTo>
                  <a:lnTo>
                    <a:pt x="14812" y="8311"/>
                  </a:lnTo>
                  <a:lnTo>
                    <a:pt x="14967" y="8252"/>
                  </a:lnTo>
                  <a:lnTo>
                    <a:pt x="15169" y="8121"/>
                  </a:lnTo>
                  <a:lnTo>
                    <a:pt x="15503" y="7763"/>
                  </a:lnTo>
                  <a:lnTo>
                    <a:pt x="15634" y="7573"/>
                  </a:lnTo>
                  <a:lnTo>
                    <a:pt x="15741" y="7394"/>
                  </a:lnTo>
                  <a:lnTo>
                    <a:pt x="15908" y="7359"/>
                  </a:lnTo>
                  <a:lnTo>
                    <a:pt x="16062" y="7490"/>
                  </a:lnTo>
                  <a:lnTo>
                    <a:pt x="16193" y="7585"/>
                  </a:lnTo>
                  <a:lnTo>
                    <a:pt x="16443" y="7692"/>
                  </a:lnTo>
                  <a:lnTo>
                    <a:pt x="16682" y="7692"/>
                  </a:lnTo>
                  <a:lnTo>
                    <a:pt x="16908" y="7597"/>
                  </a:lnTo>
                  <a:lnTo>
                    <a:pt x="17015" y="7513"/>
                  </a:lnTo>
                  <a:lnTo>
                    <a:pt x="17170" y="7347"/>
                  </a:lnTo>
                  <a:lnTo>
                    <a:pt x="17289" y="7168"/>
                  </a:lnTo>
                  <a:lnTo>
                    <a:pt x="17336" y="7109"/>
                  </a:lnTo>
                  <a:lnTo>
                    <a:pt x="17455" y="7073"/>
                  </a:lnTo>
                  <a:lnTo>
                    <a:pt x="17527" y="7109"/>
                  </a:lnTo>
                  <a:lnTo>
                    <a:pt x="17789" y="7251"/>
                  </a:lnTo>
                  <a:lnTo>
                    <a:pt x="18075" y="7335"/>
                  </a:lnTo>
                  <a:lnTo>
                    <a:pt x="18265" y="7359"/>
                  </a:lnTo>
                  <a:lnTo>
                    <a:pt x="18587" y="7359"/>
                  </a:lnTo>
                  <a:lnTo>
                    <a:pt x="18860" y="7251"/>
                  </a:lnTo>
                  <a:lnTo>
                    <a:pt x="19063" y="7001"/>
                  </a:lnTo>
                  <a:lnTo>
                    <a:pt x="19146" y="6811"/>
                  </a:lnTo>
                  <a:lnTo>
                    <a:pt x="19253" y="6489"/>
                  </a:lnTo>
                  <a:lnTo>
                    <a:pt x="19301" y="6156"/>
                  </a:lnTo>
                  <a:lnTo>
                    <a:pt x="19313" y="6025"/>
                  </a:lnTo>
                  <a:lnTo>
                    <a:pt x="19432" y="5882"/>
                  </a:lnTo>
                  <a:lnTo>
                    <a:pt x="19551" y="5870"/>
                  </a:lnTo>
                  <a:lnTo>
                    <a:pt x="19634" y="5870"/>
                  </a:lnTo>
                  <a:lnTo>
                    <a:pt x="19789" y="5858"/>
                  </a:lnTo>
                  <a:lnTo>
                    <a:pt x="20027" y="5787"/>
                  </a:lnTo>
                  <a:lnTo>
                    <a:pt x="20206" y="5680"/>
                  </a:lnTo>
                  <a:lnTo>
                    <a:pt x="20313" y="5549"/>
                  </a:lnTo>
                  <a:lnTo>
                    <a:pt x="20385" y="5311"/>
                  </a:lnTo>
                  <a:lnTo>
                    <a:pt x="20301" y="4930"/>
                  </a:lnTo>
                  <a:lnTo>
                    <a:pt x="20206" y="4739"/>
                  </a:lnTo>
                  <a:lnTo>
                    <a:pt x="20051" y="4453"/>
                  </a:lnTo>
                  <a:lnTo>
                    <a:pt x="19873" y="4191"/>
                  </a:lnTo>
                  <a:lnTo>
                    <a:pt x="19849" y="4144"/>
                  </a:lnTo>
                  <a:lnTo>
                    <a:pt x="19837" y="4060"/>
                  </a:lnTo>
                  <a:lnTo>
                    <a:pt x="19861" y="4013"/>
                  </a:lnTo>
                  <a:lnTo>
                    <a:pt x="19968" y="3787"/>
                  </a:lnTo>
                  <a:lnTo>
                    <a:pt x="20027" y="3537"/>
                  </a:lnTo>
                  <a:lnTo>
                    <a:pt x="20039" y="3417"/>
                  </a:lnTo>
                  <a:lnTo>
                    <a:pt x="20003" y="3227"/>
                  </a:lnTo>
                  <a:lnTo>
                    <a:pt x="19908" y="3060"/>
                  </a:lnTo>
                  <a:lnTo>
                    <a:pt x="19742" y="2941"/>
                  </a:lnTo>
                  <a:lnTo>
                    <a:pt x="19634" y="2905"/>
                  </a:lnTo>
                  <a:lnTo>
                    <a:pt x="19456" y="2882"/>
                  </a:lnTo>
                  <a:lnTo>
                    <a:pt x="19277" y="2870"/>
                  </a:lnTo>
                  <a:lnTo>
                    <a:pt x="19194" y="2846"/>
                  </a:lnTo>
                  <a:lnTo>
                    <a:pt x="19099" y="2751"/>
                  </a:lnTo>
                  <a:lnTo>
                    <a:pt x="19099" y="2655"/>
                  </a:lnTo>
                  <a:lnTo>
                    <a:pt x="19110" y="2286"/>
                  </a:lnTo>
                  <a:lnTo>
                    <a:pt x="19075" y="1917"/>
                  </a:lnTo>
                  <a:lnTo>
                    <a:pt x="19051" y="1822"/>
                  </a:lnTo>
                  <a:lnTo>
                    <a:pt x="18980" y="1655"/>
                  </a:lnTo>
                  <a:lnTo>
                    <a:pt x="18860" y="1536"/>
                  </a:lnTo>
                  <a:lnTo>
                    <a:pt x="18706" y="1477"/>
                  </a:lnTo>
                  <a:lnTo>
                    <a:pt x="18610" y="1465"/>
                  </a:lnTo>
                  <a:lnTo>
                    <a:pt x="18348" y="1465"/>
                  </a:lnTo>
                  <a:lnTo>
                    <a:pt x="17825" y="1560"/>
                  </a:lnTo>
                  <a:lnTo>
                    <a:pt x="17563" y="1643"/>
                  </a:lnTo>
                  <a:lnTo>
                    <a:pt x="17360" y="1762"/>
                  </a:lnTo>
                  <a:lnTo>
                    <a:pt x="17182" y="1798"/>
                  </a:lnTo>
                  <a:lnTo>
                    <a:pt x="17098" y="1739"/>
                  </a:lnTo>
                  <a:lnTo>
                    <a:pt x="17027" y="1512"/>
                  </a:lnTo>
                  <a:lnTo>
                    <a:pt x="17003" y="1405"/>
                  </a:lnTo>
                  <a:lnTo>
                    <a:pt x="16943" y="1250"/>
                  </a:lnTo>
                  <a:lnTo>
                    <a:pt x="16729" y="1024"/>
                  </a:lnTo>
                  <a:lnTo>
                    <a:pt x="16574" y="977"/>
                  </a:lnTo>
                  <a:lnTo>
                    <a:pt x="16455" y="965"/>
                  </a:lnTo>
                  <a:lnTo>
                    <a:pt x="16217" y="1024"/>
                  </a:lnTo>
                  <a:lnTo>
                    <a:pt x="16110" y="1060"/>
                  </a:lnTo>
                  <a:lnTo>
                    <a:pt x="15931" y="1143"/>
                  </a:lnTo>
                  <a:lnTo>
                    <a:pt x="15634" y="1381"/>
                  </a:lnTo>
                  <a:lnTo>
                    <a:pt x="15503" y="1512"/>
                  </a:lnTo>
                  <a:lnTo>
                    <a:pt x="15431" y="1441"/>
                  </a:lnTo>
                  <a:lnTo>
                    <a:pt x="15407" y="1346"/>
                  </a:lnTo>
                  <a:lnTo>
                    <a:pt x="15277" y="965"/>
                  </a:lnTo>
                  <a:lnTo>
                    <a:pt x="15086" y="619"/>
                  </a:lnTo>
                  <a:lnTo>
                    <a:pt x="15015" y="536"/>
                  </a:lnTo>
                  <a:lnTo>
                    <a:pt x="14860" y="417"/>
                  </a:lnTo>
                  <a:lnTo>
                    <a:pt x="14681" y="369"/>
                  </a:lnTo>
                  <a:lnTo>
                    <a:pt x="14491" y="405"/>
                  </a:lnTo>
                  <a:lnTo>
                    <a:pt x="14395" y="453"/>
                  </a:lnTo>
                  <a:lnTo>
                    <a:pt x="14217" y="560"/>
                  </a:lnTo>
                  <a:lnTo>
                    <a:pt x="13895" y="798"/>
                  </a:lnTo>
                  <a:lnTo>
                    <a:pt x="13741" y="941"/>
                  </a:lnTo>
                  <a:lnTo>
                    <a:pt x="13574" y="1108"/>
                  </a:lnTo>
                  <a:lnTo>
                    <a:pt x="13383" y="1096"/>
                  </a:lnTo>
                  <a:lnTo>
                    <a:pt x="13229" y="917"/>
                  </a:lnTo>
                  <a:lnTo>
                    <a:pt x="13098" y="774"/>
                  </a:lnTo>
                  <a:lnTo>
                    <a:pt x="12836" y="596"/>
                  </a:lnTo>
                  <a:lnTo>
                    <a:pt x="12574" y="536"/>
                  </a:lnTo>
                  <a:lnTo>
                    <a:pt x="12312" y="584"/>
                  </a:lnTo>
                  <a:lnTo>
                    <a:pt x="12181" y="667"/>
                  </a:lnTo>
                  <a:lnTo>
                    <a:pt x="11955" y="810"/>
                  </a:lnTo>
                  <a:lnTo>
                    <a:pt x="11752" y="1000"/>
                  </a:lnTo>
                  <a:lnTo>
                    <a:pt x="11693" y="1048"/>
                  </a:lnTo>
                  <a:lnTo>
                    <a:pt x="11609" y="1036"/>
                  </a:lnTo>
                  <a:lnTo>
                    <a:pt x="11574" y="977"/>
                  </a:lnTo>
                  <a:lnTo>
                    <a:pt x="11454" y="774"/>
                  </a:lnTo>
                  <a:lnTo>
                    <a:pt x="11204" y="369"/>
                  </a:lnTo>
                  <a:lnTo>
                    <a:pt x="11038" y="203"/>
                  </a:lnTo>
                  <a:lnTo>
                    <a:pt x="10931" y="107"/>
                  </a:lnTo>
                  <a:lnTo>
                    <a:pt x="10752" y="12"/>
                  </a:lnTo>
                  <a:lnTo>
                    <a:pt x="105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60" name="Google Shape;2260;p46"/>
            <p:cNvGrpSpPr/>
            <p:nvPr/>
          </p:nvGrpSpPr>
          <p:grpSpPr>
            <a:xfrm rot="-609958">
              <a:off x="2844756" y="1080625"/>
              <a:ext cx="413603" cy="219921"/>
              <a:chOff x="3858075" y="1051325"/>
              <a:chExt cx="413603" cy="219921"/>
            </a:xfrm>
          </p:grpSpPr>
          <p:sp>
            <p:nvSpPr>
              <p:cNvPr id="2261" name="Google Shape;2261;p46"/>
              <p:cNvSpPr/>
              <p:nvPr/>
            </p:nvSpPr>
            <p:spPr>
              <a:xfrm>
                <a:off x="3858075" y="1145815"/>
                <a:ext cx="142928" cy="98369"/>
              </a:xfrm>
              <a:custGeom>
                <a:rect b="b" l="l" r="r" t="t"/>
                <a:pathLst>
                  <a:path extrusionOk="0" h="1850" w="2688">
                    <a:moveTo>
                      <a:pt x="1259" y="1"/>
                    </a:moveTo>
                    <a:lnTo>
                      <a:pt x="938" y="10"/>
                    </a:lnTo>
                    <a:lnTo>
                      <a:pt x="777" y="46"/>
                    </a:lnTo>
                    <a:lnTo>
                      <a:pt x="625" y="99"/>
                    </a:lnTo>
                    <a:lnTo>
                      <a:pt x="339" y="278"/>
                    </a:lnTo>
                    <a:lnTo>
                      <a:pt x="125" y="528"/>
                    </a:lnTo>
                    <a:lnTo>
                      <a:pt x="9" y="840"/>
                    </a:lnTo>
                    <a:lnTo>
                      <a:pt x="0" y="1010"/>
                    </a:lnTo>
                    <a:lnTo>
                      <a:pt x="0" y="1037"/>
                    </a:lnTo>
                    <a:lnTo>
                      <a:pt x="0" y="1064"/>
                    </a:lnTo>
                    <a:lnTo>
                      <a:pt x="0" y="1073"/>
                    </a:lnTo>
                    <a:lnTo>
                      <a:pt x="9" y="1081"/>
                    </a:lnTo>
                    <a:lnTo>
                      <a:pt x="18" y="1153"/>
                    </a:lnTo>
                    <a:lnTo>
                      <a:pt x="89" y="1260"/>
                    </a:lnTo>
                    <a:lnTo>
                      <a:pt x="259" y="1349"/>
                    </a:lnTo>
                    <a:lnTo>
                      <a:pt x="393" y="1367"/>
                    </a:lnTo>
                    <a:lnTo>
                      <a:pt x="482" y="1367"/>
                    </a:lnTo>
                    <a:lnTo>
                      <a:pt x="652" y="1331"/>
                    </a:lnTo>
                    <a:lnTo>
                      <a:pt x="732" y="1296"/>
                    </a:lnTo>
                    <a:lnTo>
                      <a:pt x="741" y="1367"/>
                    </a:lnTo>
                    <a:lnTo>
                      <a:pt x="813" y="1519"/>
                    </a:lnTo>
                    <a:lnTo>
                      <a:pt x="866" y="1590"/>
                    </a:lnTo>
                    <a:lnTo>
                      <a:pt x="938" y="1653"/>
                    </a:lnTo>
                    <a:lnTo>
                      <a:pt x="1107" y="1733"/>
                    </a:lnTo>
                    <a:lnTo>
                      <a:pt x="1286" y="1742"/>
                    </a:lnTo>
                    <a:lnTo>
                      <a:pt x="1465" y="1689"/>
                    </a:lnTo>
                    <a:lnTo>
                      <a:pt x="1536" y="1635"/>
                    </a:lnTo>
                    <a:lnTo>
                      <a:pt x="1599" y="1698"/>
                    </a:lnTo>
                    <a:lnTo>
                      <a:pt x="1741" y="1805"/>
                    </a:lnTo>
                    <a:lnTo>
                      <a:pt x="1831" y="1832"/>
                    </a:lnTo>
                    <a:lnTo>
                      <a:pt x="1974" y="1849"/>
                    </a:lnTo>
                    <a:lnTo>
                      <a:pt x="2250" y="1769"/>
                    </a:lnTo>
                    <a:lnTo>
                      <a:pt x="2366" y="1680"/>
                    </a:lnTo>
                    <a:lnTo>
                      <a:pt x="2536" y="1492"/>
                    </a:lnTo>
                    <a:lnTo>
                      <a:pt x="2652" y="1269"/>
                    </a:lnTo>
                    <a:lnTo>
                      <a:pt x="2688" y="1198"/>
                    </a:lnTo>
                    <a:lnTo>
                      <a:pt x="2688" y="1073"/>
                    </a:lnTo>
                    <a:lnTo>
                      <a:pt x="2625" y="956"/>
                    </a:lnTo>
                    <a:lnTo>
                      <a:pt x="2509" y="885"/>
                    </a:lnTo>
                    <a:lnTo>
                      <a:pt x="2438" y="876"/>
                    </a:lnTo>
                    <a:lnTo>
                      <a:pt x="2349" y="867"/>
                    </a:lnTo>
                    <a:lnTo>
                      <a:pt x="2170" y="921"/>
                    </a:lnTo>
                    <a:lnTo>
                      <a:pt x="2090" y="965"/>
                    </a:lnTo>
                    <a:lnTo>
                      <a:pt x="2072" y="769"/>
                    </a:lnTo>
                    <a:lnTo>
                      <a:pt x="2063" y="572"/>
                    </a:lnTo>
                    <a:lnTo>
                      <a:pt x="2045" y="483"/>
                    </a:lnTo>
                    <a:lnTo>
                      <a:pt x="1956" y="349"/>
                    </a:lnTo>
                    <a:lnTo>
                      <a:pt x="1875" y="313"/>
                    </a:lnTo>
                    <a:lnTo>
                      <a:pt x="1840" y="296"/>
                    </a:lnTo>
                    <a:lnTo>
                      <a:pt x="1831" y="287"/>
                    </a:lnTo>
                    <a:lnTo>
                      <a:pt x="1813" y="269"/>
                    </a:lnTo>
                    <a:lnTo>
                      <a:pt x="1750" y="215"/>
                    </a:lnTo>
                    <a:lnTo>
                      <a:pt x="1688" y="162"/>
                    </a:lnTo>
                    <a:lnTo>
                      <a:pt x="1563" y="81"/>
                    </a:lnTo>
                    <a:lnTo>
                      <a:pt x="1420" y="37"/>
                    </a:lnTo>
                    <a:lnTo>
                      <a:pt x="12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2" name="Google Shape;2262;p46"/>
              <p:cNvSpPr/>
              <p:nvPr/>
            </p:nvSpPr>
            <p:spPr>
              <a:xfrm flipH="1">
                <a:off x="4119706" y="1102938"/>
                <a:ext cx="151973" cy="98351"/>
              </a:xfrm>
              <a:custGeom>
                <a:rect b="b" l="l" r="r" t="t"/>
                <a:pathLst>
                  <a:path extrusionOk="0" h="1850" w="2688">
                    <a:moveTo>
                      <a:pt x="1259" y="1"/>
                    </a:moveTo>
                    <a:lnTo>
                      <a:pt x="938" y="10"/>
                    </a:lnTo>
                    <a:lnTo>
                      <a:pt x="777" y="46"/>
                    </a:lnTo>
                    <a:lnTo>
                      <a:pt x="625" y="99"/>
                    </a:lnTo>
                    <a:lnTo>
                      <a:pt x="339" y="278"/>
                    </a:lnTo>
                    <a:lnTo>
                      <a:pt x="125" y="528"/>
                    </a:lnTo>
                    <a:lnTo>
                      <a:pt x="9" y="840"/>
                    </a:lnTo>
                    <a:lnTo>
                      <a:pt x="0" y="1010"/>
                    </a:lnTo>
                    <a:lnTo>
                      <a:pt x="0" y="1037"/>
                    </a:lnTo>
                    <a:lnTo>
                      <a:pt x="0" y="1064"/>
                    </a:lnTo>
                    <a:lnTo>
                      <a:pt x="0" y="1073"/>
                    </a:lnTo>
                    <a:lnTo>
                      <a:pt x="9" y="1081"/>
                    </a:lnTo>
                    <a:lnTo>
                      <a:pt x="18" y="1153"/>
                    </a:lnTo>
                    <a:lnTo>
                      <a:pt x="89" y="1260"/>
                    </a:lnTo>
                    <a:lnTo>
                      <a:pt x="259" y="1349"/>
                    </a:lnTo>
                    <a:lnTo>
                      <a:pt x="393" y="1367"/>
                    </a:lnTo>
                    <a:lnTo>
                      <a:pt x="482" y="1367"/>
                    </a:lnTo>
                    <a:lnTo>
                      <a:pt x="652" y="1331"/>
                    </a:lnTo>
                    <a:lnTo>
                      <a:pt x="732" y="1296"/>
                    </a:lnTo>
                    <a:lnTo>
                      <a:pt x="741" y="1367"/>
                    </a:lnTo>
                    <a:lnTo>
                      <a:pt x="813" y="1519"/>
                    </a:lnTo>
                    <a:lnTo>
                      <a:pt x="866" y="1590"/>
                    </a:lnTo>
                    <a:lnTo>
                      <a:pt x="938" y="1653"/>
                    </a:lnTo>
                    <a:lnTo>
                      <a:pt x="1107" y="1733"/>
                    </a:lnTo>
                    <a:lnTo>
                      <a:pt x="1286" y="1742"/>
                    </a:lnTo>
                    <a:lnTo>
                      <a:pt x="1465" y="1689"/>
                    </a:lnTo>
                    <a:lnTo>
                      <a:pt x="1536" y="1635"/>
                    </a:lnTo>
                    <a:lnTo>
                      <a:pt x="1599" y="1698"/>
                    </a:lnTo>
                    <a:lnTo>
                      <a:pt x="1741" y="1805"/>
                    </a:lnTo>
                    <a:lnTo>
                      <a:pt x="1831" y="1832"/>
                    </a:lnTo>
                    <a:lnTo>
                      <a:pt x="1974" y="1849"/>
                    </a:lnTo>
                    <a:lnTo>
                      <a:pt x="2250" y="1769"/>
                    </a:lnTo>
                    <a:lnTo>
                      <a:pt x="2366" y="1680"/>
                    </a:lnTo>
                    <a:lnTo>
                      <a:pt x="2536" y="1492"/>
                    </a:lnTo>
                    <a:lnTo>
                      <a:pt x="2652" y="1269"/>
                    </a:lnTo>
                    <a:lnTo>
                      <a:pt x="2688" y="1198"/>
                    </a:lnTo>
                    <a:lnTo>
                      <a:pt x="2688" y="1073"/>
                    </a:lnTo>
                    <a:lnTo>
                      <a:pt x="2625" y="956"/>
                    </a:lnTo>
                    <a:lnTo>
                      <a:pt x="2509" y="885"/>
                    </a:lnTo>
                    <a:lnTo>
                      <a:pt x="2438" y="876"/>
                    </a:lnTo>
                    <a:lnTo>
                      <a:pt x="2349" y="867"/>
                    </a:lnTo>
                    <a:lnTo>
                      <a:pt x="2170" y="921"/>
                    </a:lnTo>
                    <a:lnTo>
                      <a:pt x="2090" y="965"/>
                    </a:lnTo>
                    <a:lnTo>
                      <a:pt x="2072" y="769"/>
                    </a:lnTo>
                    <a:lnTo>
                      <a:pt x="2063" y="572"/>
                    </a:lnTo>
                    <a:lnTo>
                      <a:pt x="2045" y="483"/>
                    </a:lnTo>
                    <a:lnTo>
                      <a:pt x="1956" y="349"/>
                    </a:lnTo>
                    <a:lnTo>
                      <a:pt x="1875" y="313"/>
                    </a:lnTo>
                    <a:lnTo>
                      <a:pt x="1840" y="296"/>
                    </a:lnTo>
                    <a:lnTo>
                      <a:pt x="1831" y="287"/>
                    </a:lnTo>
                    <a:lnTo>
                      <a:pt x="1813" y="269"/>
                    </a:lnTo>
                    <a:lnTo>
                      <a:pt x="1750" y="215"/>
                    </a:lnTo>
                    <a:lnTo>
                      <a:pt x="1688" y="162"/>
                    </a:lnTo>
                    <a:lnTo>
                      <a:pt x="1563" y="81"/>
                    </a:lnTo>
                    <a:lnTo>
                      <a:pt x="1420" y="37"/>
                    </a:lnTo>
                    <a:lnTo>
                      <a:pt x="125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3" name="Google Shape;2263;p46"/>
              <p:cNvSpPr/>
              <p:nvPr/>
            </p:nvSpPr>
            <p:spPr>
              <a:xfrm>
                <a:off x="3928796" y="1051325"/>
                <a:ext cx="254590" cy="219921"/>
              </a:xfrm>
              <a:custGeom>
                <a:rect b="b" l="l" r="r" t="t"/>
                <a:pathLst>
                  <a:path extrusionOk="0" h="4136" w="4788">
                    <a:moveTo>
                      <a:pt x="3537" y="1"/>
                    </a:moveTo>
                    <a:lnTo>
                      <a:pt x="3287" y="63"/>
                    </a:lnTo>
                    <a:lnTo>
                      <a:pt x="3055" y="188"/>
                    </a:lnTo>
                    <a:lnTo>
                      <a:pt x="2751" y="438"/>
                    </a:lnTo>
                    <a:lnTo>
                      <a:pt x="2447" y="885"/>
                    </a:lnTo>
                    <a:lnTo>
                      <a:pt x="2340" y="1135"/>
                    </a:lnTo>
                    <a:lnTo>
                      <a:pt x="2340" y="1162"/>
                    </a:lnTo>
                    <a:lnTo>
                      <a:pt x="2331" y="1189"/>
                    </a:lnTo>
                    <a:lnTo>
                      <a:pt x="2108" y="992"/>
                    </a:lnTo>
                    <a:lnTo>
                      <a:pt x="1867" y="840"/>
                    </a:lnTo>
                    <a:lnTo>
                      <a:pt x="1751" y="778"/>
                    </a:lnTo>
                    <a:lnTo>
                      <a:pt x="1501" y="688"/>
                    </a:lnTo>
                    <a:lnTo>
                      <a:pt x="1251" y="635"/>
                    </a:lnTo>
                    <a:lnTo>
                      <a:pt x="983" y="644"/>
                    </a:lnTo>
                    <a:lnTo>
                      <a:pt x="858" y="662"/>
                    </a:lnTo>
                    <a:lnTo>
                      <a:pt x="715" y="697"/>
                    </a:lnTo>
                    <a:lnTo>
                      <a:pt x="465" y="822"/>
                    </a:lnTo>
                    <a:lnTo>
                      <a:pt x="260" y="1001"/>
                    </a:lnTo>
                    <a:lnTo>
                      <a:pt x="99" y="1233"/>
                    </a:lnTo>
                    <a:lnTo>
                      <a:pt x="54" y="1367"/>
                    </a:lnTo>
                    <a:lnTo>
                      <a:pt x="10" y="1510"/>
                    </a:lnTo>
                    <a:lnTo>
                      <a:pt x="1" y="1805"/>
                    </a:lnTo>
                    <a:lnTo>
                      <a:pt x="54" y="2090"/>
                    </a:lnTo>
                    <a:lnTo>
                      <a:pt x="161" y="2367"/>
                    </a:lnTo>
                    <a:lnTo>
                      <a:pt x="233" y="2492"/>
                    </a:lnTo>
                    <a:lnTo>
                      <a:pt x="376" y="2724"/>
                    </a:lnTo>
                    <a:lnTo>
                      <a:pt x="715" y="3180"/>
                    </a:lnTo>
                    <a:lnTo>
                      <a:pt x="903" y="3367"/>
                    </a:lnTo>
                    <a:lnTo>
                      <a:pt x="1126" y="3564"/>
                    </a:lnTo>
                    <a:lnTo>
                      <a:pt x="1644" y="3841"/>
                    </a:lnTo>
                    <a:lnTo>
                      <a:pt x="1921" y="3948"/>
                    </a:lnTo>
                    <a:lnTo>
                      <a:pt x="2188" y="4055"/>
                    </a:lnTo>
                    <a:lnTo>
                      <a:pt x="2617" y="4135"/>
                    </a:lnTo>
                    <a:lnTo>
                      <a:pt x="2903" y="4126"/>
                    </a:lnTo>
                    <a:lnTo>
                      <a:pt x="3037" y="4082"/>
                    </a:lnTo>
                    <a:lnTo>
                      <a:pt x="3206" y="4046"/>
                    </a:lnTo>
                    <a:lnTo>
                      <a:pt x="3492" y="3903"/>
                    </a:lnTo>
                    <a:lnTo>
                      <a:pt x="3867" y="3573"/>
                    </a:lnTo>
                    <a:lnTo>
                      <a:pt x="4073" y="3323"/>
                    </a:lnTo>
                    <a:lnTo>
                      <a:pt x="4269" y="3073"/>
                    </a:lnTo>
                    <a:lnTo>
                      <a:pt x="4510" y="2662"/>
                    </a:lnTo>
                    <a:lnTo>
                      <a:pt x="4626" y="2376"/>
                    </a:lnTo>
                    <a:lnTo>
                      <a:pt x="4662" y="2215"/>
                    </a:lnTo>
                    <a:lnTo>
                      <a:pt x="4733" y="1894"/>
                    </a:lnTo>
                    <a:lnTo>
                      <a:pt x="4787" y="1394"/>
                    </a:lnTo>
                    <a:lnTo>
                      <a:pt x="4778" y="1055"/>
                    </a:lnTo>
                    <a:lnTo>
                      <a:pt x="4742" y="894"/>
                    </a:lnTo>
                    <a:lnTo>
                      <a:pt x="4707" y="751"/>
                    </a:lnTo>
                    <a:lnTo>
                      <a:pt x="4564" y="465"/>
                    </a:lnTo>
                    <a:lnTo>
                      <a:pt x="4367" y="242"/>
                    </a:lnTo>
                    <a:lnTo>
                      <a:pt x="4108" y="72"/>
                    </a:lnTo>
                    <a:lnTo>
                      <a:pt x="3957" y="28"/>
                    </a:lnTo>
                    <a:lnTo>
                      <a:pt x="380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264" name="Google Shape;2264;p46"/>
            <p:cNvSpPr txBox="1"/>
            <p:nvPr/>
          </p:nvSpPr>
          <p:spPr>
            <a:xfrm>
              <a:off x="3104874" y="1231588"/>
              <a:ext cx="1036500" cy="34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65" name="Google Shape;2265;p46"/>
            <p:cNvSpPr txBox="1"/>
            <p:nvPr/>
          </p:nvSpPr>
          <p:spPr>
            <a:xfrm>
              <a:off x="2987275" y="1811469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266" name="Google Shape;2266;p46"/>
          <p:cNvGrpSpPr/>
          <p:nvPr/>
        </p:nvGrpSpPr>
        <p:grpSpPr>
          <a:xfrm>
            <a:off x="6056788" y="1128275"/>
            <a:ext cx="1788000" cy="3531000"/>
            <a:chOff x="6056788" y="1128275"/>
            <a:chExt cx="1788000" cy="3531000"/>
          </a:xfrm>
        </p:grpSpPr>
        <p:sp>
          <p:nvSpPr>
            <p:cNvPr id="2267" name="Google Shape;2267;p46"/>
            <p:cNvSpPr/>
            <p:nvPr/>
          </p:nvSpPr>
          <p:spPr>
            <a:xfrm>
              <a:off x="6056788" y="1128275"/>
              <a:ext cx="1788000" cy="3531000"/>
            </a:xfrm>
            <a:prstGeom prst="roundRect">
              <a:avLst>
                <a:gd fmla="val 7178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46"/>
            <p:cNvSpPr/>
            <p:nvPr/>
          </p:nvSpPr>
          <p:spPr>
            <a:xfrm rot="-5400000">
              <a:off x="6122004" y="1294140"/>
              <a:ext cx="1632118" cy="1468577"/>
            </a:xfrm>
            <a:custGeom>
              <a:rect b="b" l="l" r="r" t="t"/>
              <a:pathLst>
                <a:path extrusionOk="0" h="21246" w="29854">
                  <a:moveTo>
                    <a:pt x="12547" y="1"/>
                  </a:moveTo>
                  <a:lnTo>
                    <a:pt x="10815" y="10"/>
                  </a:lnTo>
                  <a:lnTo>
                    <a:pt x="7359" y="99"/>
                  </a:lnTo>
                  <a:lnTo>
                    <a:pt x="5635" y="197"/>
                  </a:lnTo>
                  <a:lnTo>
                    <a:pt x="5457" y="206"/>
                  </a:lnTo>
                  <a:lnTo>
                    <a:pt x="5278" y="224"/>
                  </a:lnTo>
                  <a:lnTo>
                    <a:pt x="4162" y="233"/>
                  </a:lnTo>
                  <a:lnTo>
                    <a:pt x="3046" y="251"/>
                  </a:lnTo>
                  <a:lnTo>
                    <a:pt x="2412" y="242"/>
                  </a:lnTo>
                  <a:lnTo>
                    <a:pt x="1402" y="305"/>
                  </a:lnTo>
                  <a:lnTo>
                    <a:pt x="938" y="456"/>
                  </a:lnTo>
                  <a:lnTo>
                    <a:pt x="652" y="608"/>
                  </a:lnTo>
                  <a:lnTo>
                    <a:pt x="527" y="715"/>
                  </a:lnTo>
                  <a:lnTo>
                    <a:pt x="411" y="831"/>
                  </a:lnTo>
                  <a:lnTo>
                    <a:pt x="233" y="1090"/>
                  </a:lnTo>
                  <a:lnTo>
                    <a:pt x="117" y="1376"/>
                  </a:lnTo>
                  <a:lnTo>
                    <a:pt x="45" y="1680"/>
                  </a:lnTo>
                  <a:lnTo>
                    <a:pt x="0" y="2492"/>
                  </a:lnTo>
                  <a:lnTo>
                    <a:pt x="27" y="3117"/>
                  </a:lnTo>
                  <a:lnTo>
                    <a:pt x="90" y="6127"/>
                  </a:lnTo>
                  <a:lnTo>
                    <a:pt x="161" y="9136"/>
                  </a:lnTo>
                  <a:lnTo>
                    <a:pt x="170" y="9886"/>
                  </a:lnTo>
                  <a:lnTo>
                    <a:pt x="188" y="10628"/>
                  </a:lnTo>
                  <a:lnTo>
                    <a:pt x="170" y="11369"/>
                  </a:lnTo>
                  <a:lnTo>
                    <a:pt x="161" y="12110"/>
                  </a:lnTo>
                  <a:lnTo>
                    <a:pt x="90" y="15128"/>
                  </a:lnTo>
                  <a:lnTo>
                    <a:pt x="27" y="18138"/>
                  </a:lnTo>
                  <a:lnTo>
                    <a:pt x="0" y="18763"/>
                  </a:lnTo>
                  <a:lnTo>
                    <a:pt x="45" y="19575"/>
                  </a:lnTo>
                  <a:lnTo>
                    <a:pt x="117" y="19879"/>
                  </a:lnTo>
                  <a:lnTo>
                    <a:pt x="233" y="20165"/>
                  </a:lnTo>
                  <a:lnTo>
                    <a:pt x="411" y="20424"/>
                  </a:lnTo>
                  <a:lnTo>
                    <a:pt x="527" y="20540"/>
                  </a:lnTo>
                  <a:lnTo>
                    <a:pt x="652" y="20638"/>
                  </a:lnTo>
                  <a:lnTo>
                    <a:pt x="938" y="20799"/>
                  </a:lnTo>
                  <a:lnTo>
                    <a:pt x="1402" y="20942"/>
                  </a:lnTo>
                  <a:lnTo>
                    <a:pt x="2412" y="21013"/>
                  </a:lnTo>
                  <a:lnTo>
                    <a:pt x="3046" y="20995"/>
                  </a:lnTo>
                  <a:lnTo>
                    <a:pt x="4162" y="21013"/>
                  </a:lnTo>
                  <a:lnTo>
                    <a:pt x="5278" y="21031"/>
                  </a:lnTo>
                  <a:lnTo>
                    <a:pt x="5457" y="21040"/>
                  </a:lnTo>
                  <a:lnTo>
                    <a:pt x="5635" y="21058"/>
                  </a:lnTo>
                  <a:lnTo>
                    <a:pt x="7359" y="21147"/>
                  </a:lnTo>
                  <a:lnTo>
                    <a:pt x="10815" y="21245"/>
                  </a:lnTo>
                  <a:lnTo>
                    <a:pt x="12547" y="21245"/>
                  </a:lnTo>
                  <a:lnTo>
                    <a:pt x="14458" y="21236"/>
                  </a:lnTo>
                  <a:lnTo>
                    <a:pt x="16369" y="21201"/>
                  </a:lnTo>
                  <a:lnTo>
                    <a:pt x="18744" y="21236"/>
                  </a:lnTo>
                  <a:lnTo>
                    <a:pt x="21111" y="21245"/>
                  </a:lnTo>
                  <a:lnTo>
                    <a:pt x="22620" y="21245"/>
                  </a:lnTo>
                  <a:lnTo>
                    <a:pt x="24129" y="21201"/>
                  </a:lnTo>
                  <a:lnTo>
                    <a:pt x="24799" y="21183"/>
                  </a:lnTo>
                  <a:lnTo>
                    <a:pt x="26147" y="21111"/>
                  </a:lnTo>
                  <a:lnTo>
                    <a:pt x="26817" y="21022"/>
                  </a:lnTo>
                  <a:lnTo>
                    <a:pt x="27067" y="20986"/>
                  </a:lnTo>
                  <a:lnTo>
                    <a:pt x="27576" y="20870"/>
                  </a:lnTo>
                  <a:lnTo>
                    <a:pt x="28058" y="20709"/>
                  </a:lnTo>
                  <a:lnTo>
                    <a:pt x="28523" y="20477"/>
                  </a:lnTo>
                  <a:lnTo>
                    <a:pt x="28728" y="20325"/>
                  </a:lnTo>
                  <a:lnTo>
                    <a:pt x="28934" y="20165"/>
                  </a:lnTo>
                  <a:lnTo>
                    <a:pt x="29264" y="19799"/>
                  </a:lnTo>
                  <a:lnTo>
                    <a:pt x="29514" y="19379"/>
                  </a:lnTo>
                  <a:lnTo>
                    <a:pt x="29675" y="18915"/>
                  </a:lnTo>
                  <a:lnTo>
                    <a:pt x="29728" y="18665"/>
                  </a:lnTo>
                  <a:lnTo>
                    <a:pt x="29791" y="18298"/>
                  </a:lnTo>
                  <a:lnTo>
                    <a:pt x="29853" y="17557"/>
                  </a:lnTo>
                  <a:lnTo>
                    <a:pt x="29844" y="16807"/>
                  </a:lnTo>
                  <a:lnTo>
                    <a:pt x="29791" y="16066"/>
                  </a:lnTo>
                  <a:lnTo>
                    <a:pt x="29746" y="15700"/>
                  </a:lnTo>
                  <a:lnTo>
                    <a:pt x="29737" y="15530"/>
                  </a:lnTo>
                  <a:lnTo>
                    <a:pt x="29719" y="15352"/>
                  </a:lnTo>
                  <a:lnTo>
                    <a:pt x="29648" y="14351"/>
                  </a:lnTo>
                  <a:lnTo>
                    <a:pt x="29594" y="13342"/>
                  </a:lnTo>
                  <a:lnTo>
                    <a:pt x="29532" y="11985"/>
                  </a:lnTo>
                  <a:lnTo>
                    <a:pt x="29487" y="10628"/>
                  </a:lnTo>
                  <a:lnTo>
                    <a:pt x="29532" y="9270"/>
                  </a:lnTo>
                  <a:lnTo>
                    <a:pt x="29594" y="7913"/>
                  </a:lnTo>
                  <a:lnTo>
                    <a:pt x="29648" y="6904"/>
                  </a:lnTo>
                  <a:lnTo>
                    <a:pt x="29719" y="5904"/>
                  </a:lnTo>
                  <a:lnTo>
                    <a:pt x="29737" y="5725"/>
                  </a:lnTo>
                  <a:lnTo>
                    <a:pt x="29746" y="5546"/>
                  </a:lnTo>
                  <a:lnTo>
                    <a:pt x="29791" y="5180"/>
                  </a:lnTo>
                  <a:lnTo>
                    <a:pt x="29844" y="4439"/>
                  </a:lnTo>
                  <a:lnTo>
                    <a:pt x="29853" y="3698"/>
                  </a:lnTo>
                  <a:lnTo>
                    <a:pt x="29791" y="2957"/>
                  </a:lnTo>
                  <a:lnTo>
                    <a:pt x="29728" y="2591"/>
                  </a:lnTo>
                  <a:lnTo>
                    <a:pt x="29675" y="2341"/>
                  </a:lnTo>
                  <a:lnTo>
                    <a:pt x="29514" y="1876"/>
                  </a:lnTo>
                  <a:lnTo>
                    <a:pt x="29264" y="1457"/>
                  </a:lnTo>
                  <a:lnTo>
                    <a:pt x="28934" y="1081"/>
                  </a:lnTo>
                  <a:lnTo>
                    <a:pt x="28728" y="921"/>
                  </a:lnTo>
                  <a:lnTo>
                    <a:pt x="28523" y="778"/>
                  </a:lnTo>
                  <a:lnTo>
                    <a:pt x="28058" y="546"/>
                  </a:lnTo>
                  <a:lnTo>
                    <a:pt x="27576" y="385"/>
                  </a:lnTo>
                  <a:lnTo>
                    <a:pt x="27067" y="269"/>
                  </a:lnTo>
                  <a:lnTo>
                    <a:pt x="26817" y="224"/>
                  </a:lnTo>
                  <a:lnTo>
                    <a:pt x="26147" y="144"/>
                  </a:lnTo>
                  <a:lnTo>
                    <a:pt x="24799" y="72"/>
                  </a:lnTo>
                  <a:lnTo>
                    <a:pt x="24129" y="46"/>
                  </a:lnTo>
                  <a:lnTo>
                    <a:pt x="22620" y="10"/>
                  </a:lnTo>
                  <a:lnTo>
                    <a:pt x="21111" y="1"/>
                  </a:lnTo>
                  <a:lnTo>
                    <a:pt x="18744" y="19"/>
                  </a:lnTo>
                  <a:lnTo>
                    <a:pt x="16369" y="55"/>
                  </a:lnTo>
                  <a:lnTo>
                    <a:pt x="14458" y="19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 rot="5400000">
              <a:off x="6151111" y="3053949"/>
              <a:ext cx="1573903" cy="1468577"/>
            </a:xfrm>
            <a:custGeom>
              <a:rect b="b" l="l" r="r" t="t"/>
              <a:pathLst>
                <a:path extrusionOk="0" h="21246" w="29854">
                  <a:moveTo>
                    <a:pt x="12547" y="1"/>
                  </a:moveTo>
                  <a:lnTo>
                    <a:pt x="10815" y="10"/>
                  </a:lnTo>
                  <a:lnTo>
                    <a:pt x="7359" y="99"/>
                  </a:lnTo>
                  <a:lnTo>
                    <a:pt x="5635" y="197"/>
                  </a:lnTo>
                  <a:lnTo>
                    <a:pt x="5457" y="206"/>
                  </a:lnTo>
                  <a:lnTo>
                    <a:pt x="5278" y="224"/>
                  </a:lnTo>
                  <a:lnTo>
                    <a:pt x="4162" y="233"/>
                  </a:lnTo>
                  <a:lnTo>
                    <a:pt x="3046" y="251"/>
                  </a:lnTo>
                  <a:lnTo>
                    <a:pt x="2412" y="242"/>
                  </a:lnTo>
                  <a:lnTo>
                    <a:pt x="1402" y="305"/>
                  </a:lnTo>
                  <a:lnTo>
                    <a:pt x="938" y="456"/>
                  </a:lnTo>
                  <a:lnTo>
                    <a:pt x="652" y="608"/>
                  </a:lnTo>
                  <a:lnTo>
                    <a:pt x="527" y="715"/>
                  </a:lnTo>
                  <a:lnTo>
                    <a:pt x="411" y="831"/>
                  </a:lnTo>
                  <a:lnTo>
                    <a:pt x="233" y="1090"/>
                  </a:lnTo>
                  <a:lnTo>
                    <a:pt x="117" y="1376"/>
                  </a:lnTo>
                  <a:lnTo>
                    <a:pt x="45" y="1680"/>
                  </a:lnTo>
                  <a:lnTo>
                    <a:pt x="0" y="2492"/>
                  </a:lnTo>
                  <a:lnTo>
                    <a:pt x="27" y="3117"/>
                  </a:lnTo>
                  <a:lnTo>
                    <a:pt x="90" y="6127"/>
                  </a:lnTo>
                  <a:lnTo>
                    <a:pt x="161" y="9136"/>
                  </a:lnTo>
                  <a:lnTo>
                    <a:pt x="170" y="9886"/>
                  </a:lnTo>
                  <a:lnTo>
                    <a:pt x="188" y="10628"/>
                  </a:lnTo>
                  <a:lnTo>
                    <a:pt x="170" y="11369"/>
                  </a:lnTo>
                  <a:lnTo>
                    <a:pt x="161" y="12110"/>
                  </a:lnTo>
                  <a:lnTo>
                    <a:pt x="90" y="15128"/>
                  </a:lnTo>
                  <a:lnTo>
                    <a:pt x="27" y="18138"/>
                  </a:lnTo>
                  <a:lnTo>
                    <a:pt x="0" y="18763"/>
                  </a:lnTo>
                  <a:lnTo>
                    <a:pt x="45" y="19575"/>
                  </a:lnTo>
                  <a:lnTo>
                    <a:pt x="117" y="19879"/>
                  </a:lnTo>
                  <a:lnTo>
                    <a:pt x="233" y="20165"/>
                  </a:lnTo>
                  <a:lnTo>
                    <a:pt x="411" y="20424"/>
                  </a:lnTo>
                  <a:lnTo>
                    <a:pt x="527" y="20540"/>
                  </a:lnTo>
                  <a:lnTo>
                    <a:pt x="652" y="20638"/>
                  </a:lnTo>
                  <a:lnTo>
                    <a:pt x="938" y="20799"/>
                  </a:lnTo>
                  <a:lnTo>
                    <a:pt x="1402" y="20942"/>
                  </a:lnTo>
                  <a:lnTo>
                    <a:pt x="2412" y="21013"/>
                  </a:lnTo>
                  <a:lnTo>
                    <a:pt x="3046" y="20995"/>
                  </a:lnTo>
                  <a:lnTo>
                    <a:pt x="4162" y="21013"/>
                  </a:lnTo>
                  <a:lnTo>
                    <a:pt x="5278" y="21031"/>
                  </a:lnTo>
                  <a:lnTo>
                    <a:pt x="5457" y="21040"/>
                  </a:lnTo>
                  <a:lnTo>
                    <a:pt x="5635" y="21058"/>
                  </a:lnTo>
                  <a:lnTo>
                    <a:pt x="7359" y="21147"/>
                  </a:lnTo>
                  <a:lnTo>
                    <a:pt x="10815" y="21245"/>
                  </a:lnTo>
                  <a:lnTo>
                    <a:pt x="12547" y="21245"/>
                  </a:lnTo>
                  <a:lnTo>
                    <a:pt x="14458" y="21236"/>
                  </a:lnTo>
                  <a:lnTo>
                    <a:pt x="16369" y="21201"/>
                  </a:lnTo>
                  <a:lnTo>
                    <a:pt x="18744" y="21236"/>
                  </a:lnTo>
                  <a:lnTo>
                    <a:pt x="21111" y="21245"/>
                  </a:lnTo>
                  <a:lnTo>
                    <a:pt x="22620" y="21245"/>
                  </a:lnTo>
                  <a:lnTo>
                    <a:pt x="24129" y="21201"/>
                  </a:lnTo>
                  <a:lnTo>
                    <a:pt x="24799" y="21183"/>
                  </a:lnTo>
                  <a:lnTo>
                    <a:pt x="26147" y="21111"/>
                  </a:lnTo>
                  <a:lnTo>
                    <a:pt x="26817" y="21022"/>
                  </a:lnTo>
                  <a:lnTo>
                    <a:pt x="27067" y="20986"/>
                  </a:lnTo>
                  <a:lnTo>
                    <a:pt x="27576" y="20870"/>
                  </a:lnTo>
                  <a:lnTo>
                    <a:pt x="28058" y="20709"/>
                  </a:lnTo>
                  <a:lnTo>
                    <a:pt x="28523" y="20477"/>
                  </a:lnTo>
                  <a:lnTo>
                    <a:pt x="28728" y="20325"/>
                  </a:lnTo>
                  <a:lnTo>
                    <a:pt x="28934" y="20165"/>
                  </a:lnTo>
                  <a:lnTo>
                    <a:pt x="29264" y="19799"/>
                  </a:lnTo>
                  <a:lnTo>
                    <a:pt x="29514" y="19379"/>
                  </a:lnTo>
                  <a:lnTo>
                    <a:pt x="29675" y="18915"/>
                  </a:lnTo>
                  <a:lnTo>
                    <a:pt x="29728" y="18665"/>
                  </a:lnTo>
                  <a:lnTo>
                    <a:pt x="29791" y="18298"/>
                  </a:lnTo>
                  <a:lnTo>
                    <a:pt x="29853" y="17557"/>
                  </a:lnTo>
                  <a:lnTo>
                    <a:pt x="29844" y="16807"/>
                  </a:lnTo>
                  <a:lnTo>
                    <a:pt x="29791" y="16066"/>
                  </a:lnTo>
                  <a:lnTo>
                    <a:pt x="29746" y="15700"/>
                  </a:lnTo>
                  <a:lnTo>
                    <a:pt x="29737" y="15530"/>
                  </a:lnTo>
                  <a:lnTo>
                    <a:pt x="29719" y="15352"/>
                  </a:lnTo>
                  <a:lnTo>
                    <a:pt x="29648" y="14351"/>
                  </a:lnTo>
                  <a:lnTo>
                    <a:pt x="29594" y="13342"/>
                  </a:lnTo>
                  <a:lnTo>
                    <a:pt x="29532" y="11985"/>
                  </a:lnTo>
                  <a:lnTo>
                    <a:pt x="29487" y="10628"/>
                  </a:lnTo>
                  <a:lnTo>
                    <a:pt x="29532" y="9270"/>
                  </a:lnTo>
                  <a:lnTo>
                    <a:pt x="29594" y="7913"/>
                  </a:lnTo>
                  <a:lnTo>
                    <a:pt x="29648" y="6904"/>
                  </a:lnTo>
                  <a:lnTo>
                    <a:pt x="29719" y="5904"/>
                  </a:lnTo>
                  <a:lnTo>
                    <a:pt x="29737" y="5725"/>
                  </a:lnTo>
                  <a:lnTo>
                    <a:pt x="29746" y="5546"/>
                  </a:lnTo>
                  <a:lnTo>
                    <a:pt x="29791" y="5180"/>
                  </a:lnTo>
                  <a:lnTo>
                    <a:pt x="29844" y="4439"/>
                  </a:lnTo>
                  <a:lnTo>
                    <a:pt x="29853" y="3698"/>
                  </a:lnTo>
                  <a:lnTo>
                    <a:pt x="29791" y="2957"/>
                  </a:lnTo>
                  <a:lnTo>
                    <a:pt x="29728" y="2591"/>
                  </a:lnTo>
                  <a:lnTo>
                    <a:pt x="29675" y="2341"/>
                  </a:lnTo>
                  <a:lnTo>
                    <a:pt x="29514" y="1876"/>
                  </a:lnTo>
                  <a:lnTo>
                    <a:pt x="29264" y="1457"/>
                  </a:lnTo>
                  <a:lnTo>
                    <a:pt x="28934" y="1081"/>
                  </a:lnTo>
                  <a:lnTo>
                    <a:pt x="28728" y="921"/>
                  </a:lnTo>
                  <a:lnTo>
                    <a:pt x="28523" y="778"/>
                  </a:lnTo>
                  <a:lnTo>
                    <a:pt x="28058" y="546"/>
                  </a:lnTo>
                  <a:lnTo>
                    <a:pt x="27576" y="385"/>
                  </a:lnTo>
                  <a:lnTo>
                    <a:pt x="27067" y="269"/>
                  </a:lnTo>
                  <a:lnTo>
                    <a:pt x="26817" y="224"/>
                  </a:lnTo>
                  <a:lnTo>
                    <a:pt x="26147" y="144"/>
                  </a:lnTo>
                  <a:lnTo>
                    <a:pt x="24799" y="72"/>
                  </a:lnTo>
                  <a:lnTo>
                    <a:pt x="24129" y="46"/>
                  </a:lnTo>
                  <a:lnTo>
                    <a:pt x="22620" y="10"/>
                  </a:lnTo>
                  <a:lnTo>
                    <a:pt x="21111" y="1"/>
                  </a:lnTo>
                  <a:lnTo>
                    <a:pt x="18744" y="19"/>
                  </a:lnTo>
                  <a:lnTo>
                    <a:pt x="16369" y="55"/>
                  </a:lnTo>
                  <a:lnTo>
                    <a:pt x="14458" y="19"/>
                  </a:lnTo>
                  <a:lnTo>
                    <a:pt x="125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270" name="Google Shape;2270;p46"/>
            <p:cNvGrpSpPr/>
            <p:nvPr/>
          </p:nvGrpSpPr>
          <p:grpSpPr>
            <a:xfrm>
              <a:off x="6171939" y="4261665"/>
              <a:ext cx="246939" cy="274005"/>
              <a:chOff x="4284476" y="3563740"/>
              <a:chExt cx="246939" cy="274005"/>
            </a:xfrm>
          </p:grpSpPr>
          <p:sp>
            <p:nvSpPr>
              <p:cNvPr id="2271" name="Google Shape;2271;p46"/>
              <p:cNvSpPr/>
              <p:nvPr/>
            </p:nvSpPr>
            <p:spPr>
              <a:xfrm>
                <a:off x="4378966" y="3698589"/>
                <a:ext cx="20471" cy="19993"/>
              </a:xfrm>
              <a:custGeom>
                <a:rect b="b" l="l" r="r" t="t"/>
                <a:pathLst>
                  <a:path extrusionOk="0" h="376" w="385">
                    <a:moveTo>
                      <a:pt x="170" y="0"/>
                    </a:moveTo>
                    <a:lnTo>
                      <a:pt x="107" y="9"/>
                    </a:lnTo>
                    <a:lnTo>
                      <a:pt x="27" y="72"/>
                    </a:lnTo>
                    <a:lnTo>
                      <a:pt x="0" y="179"/>
                    </a:lnTo>
                    <a:lnTo>
                      <a:pt x="36" y="286"/>
                    </a:lnTo>
                    <a:lnTo>
                      <a:pt x="81" y="331"/>
                    </a:lnTo>
                    <a:lnTo>
                      <a:pt x="90" y="340"/>
                    </a:lnTo>
                    <a:lnTo>
                      <a:pt x="107" y="349"/>
                    </a:lnTo>
                    <a:lnTo>
                      <a:pt x="152" y="375"/>
                    </a:lnTo>
                    <a:lnTo>
                      <a:pt x="232" y="375"/>
                    </a:lnTo>
                    <a:lnTo>
                      <a:pt x="331" y="313"/>
                    </a:lnTo>
                    <a:lnTo>
                      <a:pt x="384" y="152"/>
                    </a:lnTo>
                    <a:lnTo>
                      <a:pt x="331" y="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2" name="Google Shape;2272;p46"/>
              <p:cNvSpPr/>
              <p:nvPr/>
            </p:nvSpPr>
            <p:spPr>
              <a:xfrm>
                <a:off x="4327175" y="3726612"/>
                <a:ext cx="22864" cy="24725"/>
              </a:xfrm>
              <a:custGeom>
                <a:rect b="b" l="l" r="r" t="t"/>
                <a:pathLst>
                  <a:path extrusionOk="0" h="465" w="430">
                    <a:moveTo>
                      <a:pt x="224" y="0"/>
                    </a:moveTo>
                    <a:lnTo>
                      <a:pt x="206" y="9"/>
                    </a:lnTo>
                    <a:lnTo>
                      <a:pt x="179" y="9"/>
                    </a:lnTo>
                    <a:lnTo>
                      <a:pt x="144" y="18"/>
                    </a:lnTo>
                    <a:lnTo>
                      <a:pt x="117" y="45"/>
                    </a:lnTo>
                    <a:lnTo>
                      <a:pt x="81" y="63"/>
                    </a:lnTo>
                    <a:lnTo>
                      <a:pt x="63" y="98"/>
                    </a:lnTo>
                    <a:lnTo>
                      <a:pt x="46" y="116"/>
                    </a:lnTo>
                    <a:lnTo>
                      <a:pt x="28" y="143"/>
                    </a:lnTo>
                    <a:lnTo>
                      <a:pt x="1" y="188"/>
                    </a:lnTo>
                    <a:lnTo>
                      <a:pt x="1" y="250"/>
                    </a:lnTo>
                    <a:lnTo>
                      <a:pt x="1" y="259"/>
                    </a:lnTo>
                    <a:lnTo>
                      <a:pt x="1" y="286"/>
                    </a:lnTo>
                    <a:lnTo>
                      <a:pt x="1" y="313"/>
                    </a:lnTo>
                    <a:lnTo>
                      <a:pt x="19" y="357"/>
                    </a:lnTo>
                    <a:lnTo>
                      <a:pt x="46" y="384"/>
                    </a:lnTo>
                    <a:lnTo>
                      <a:pt x="54" y="411"/>
                    </a:lnTo>
                    <a:lnTo>
                      <a:pt x="81" y="420"/>
                    </a:lnTo>
                    <a:lnTo>
                      <a:pt x="108" y="447"/>
                    </a:lnTo>
                    <a:lnTo>
                      <a:pt x="153" y="456"/>
                    </a:lnTo>
                    <a:lnTo>
                      <a:pt x="179" y="465"/>
                    </a:lnTo>
                    <a:lnTo>
                      <a:pt x="206" y="465"/>
                    </a:lnTo>
                    <a:lnTo>
                      <a:pt x="260" y="456"/>
                    </a:lnTo>
                    <a:lnTo>
                      <a:pt x="304" y="447"/>
                    </a:lnTo>
                    <a:lnTo>
                      <a:pt x="331" y="420"/>
                    </a:lnTo>
                    <a:lnTo>
                      <a:pt x="367" y="402"/>
                    </a:lnTo>
                    <a:lnTo>
                      <a:pt x="385" y="366"/>
                    </a:lnTo>
                    <a:lnTo>
                      <a:pt x="394" y="357"/>
                    </a:lnTo>
                    <a:lnTo>
                      <a:pt x="429" y="277"/>
                    </a:lnTo>
                    <a:lnTo>
                      <a:pt x="415" y="204"/>
                    </a:lnTo>
                    <a:lnTo>
                      <a:pt x="421" y="188"/>
                    </a:lnTo>
                    <a:lnTo>
                      <a:pt x="412" y="170"/>
                    </a:lnTo>
                    <a:lnTo>
                      <a:pt x="412" y="143"/>
                    </a:lnTo>
                    <a:lnTo>
                      <a:pt x="403" y="107"/>
                    </a:lnTo>
                    <a:lnTo>
                      <a:pt x="376" y="81"/>
                    </a:lnTo>
                    <a:lnTo>
                      <a:pt x="358" y="54"/>
                    </a:lnTo>
                    <a:lnTo>
                      <a:pt x="340" y="45"/>
                    </a:lnTo>
                    <a:lnTo>
                      <a:pt x="313" y="18"/>
                    </a:lnTo>
                    <a:lnTo>
                      <a:pt x="278" y="9"/>
                    </a:lnTo>
                    <a:lnTo>
                      <a:pt x="251" y="9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3" name="Google Shape;2273;p46"/>
              <p:cNvSpPr/>
              <p:nvPr/>
            </p:nvSpPr>
            <p:spPr>
              <a:xfrm>
                <a:off x="4354240" y="3563740"/>
                <a:ext cx="20471" cy="21854"/>
              </a:xfrm>
              <a:custGeom>
                <a:rect b="b" l="l" r="r" t="t"/>
                <a:pathLst>
                  <a:path extrusionOk="0" h="411" w="385">
                    <a:moveTo>
                      <a:pt x="188" y="0"/>
                    </a:moveTo>
                    <a:lnTo>
                      <a:pt x="99" y="18"/>
                    </a:lnTo>
                    <a:lnTo>
                      <a:pt x="1" y="134"/>
                    </a:lnTo>
                    <a:lnTo>
                      <a:pt x="1" y="286"/>
                    </a:lnTo>
                    <a:lnTo>
                      <a:pt x="99" y="402"/>
                    </a:lnTo>
                    <a:lnTo>
                      <a:pt x="188" y="411"/>
                    </a:lnTo>
                    <a:lnTo>
                      <a:pt x="278" y="402"/>
                    </a:lnTo>
                    <a:lnTo>
                      <a:pt x="385" y="286"/>
                    </a:lnTo>
                    <a:lnTo>
                      <a:pt x="385" y="134"/>
                    </a:lnTo>
                    <a:lnTo>
                      <a:pt x="278" y="18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4" name="Google Shape;2274;p46"/>
              <p:cNvSpPr/>
              <p:nvPr/>
            </p:nvSpPr>
            <p:spPr>
              <a:xfrm>
                <a:off x="4449687" y="3572248"/>
                <a:ext cx="19514" cy="20950"/>
              </a:xfrm>
              <a:custGeom>
                <a:rect b="b" l="l" r="r" t="t"/>
                <a:pathLst>
                  <a:path extrusionOk="0" h="394" w="367">
                    <a:moveTo>
                      <a:pt x="179" y="1"/>
                    </a:moveTo>
                    <a:lnTo>
                      <a:pt x="90" y="10"/>
                    </a:lnTo>
                    <a:lnTo>
                      <a:pt x="1" y="126"/>
                    </a:lnTo>
                    <a:lnTo>
                      <a:pt x="1" y="269"/>
                    </a:lnTo>
                    <a:lnTo>
                      <a:pt x="90" y="385"/>
                    </a:lnTo>
                    <a:lnTo>
                      <a:pt x="179" y="394"/>
                    </a:lnTo>
                    <a:lnTo>
                      <a:pt x="269" y="385"/>
                    </a:lnTo>
                    <a:lnTo>
                      <a:pt x="367" y="269"/>
                    </a:lnTo>
                    <a:lnTo>
                      <a:pt x="367" y="126"/>
                    </a:lnTo>
                    <a:lnTo>
                      <a:pt x="269" y="1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5" name="Google Shape;2275;p46"/>
              <p:cNvSpPr/>
              <p:nvPr/>
            </p:nvSpPr>
            <p:spPr>
              <a:xfrm>
                <a:off x="4405553" y="3615478"/>
                <a:ext cx="16164" cy="17175"/>
              </a:xfrm>
              <a:custGeom>
                <a:rect b="b" l="l" r="r" t="t"/>
                <a:pathLst>
                  <a:path extrusionOk="0" h="323" w="304">
                    <a:moveTo>
                      <a:pt x="152" y="1"/>
                    </a:moveTo>
                    <a:lnTo>
                      <a:pt x="107" y="9"/>
                    </a:lnTo>
                    <a:lnTo>
                      <a:pt x="72" y="27"/>
                    </a:lnTo>
                    <a:lnTo>
                      <a:pt x="54" y="36"/>
                    </a:lnTo>
                    <a:lnTo>
                      <a:pt x="36" y="63"/>
                    </a:lnTo>
                    <a:lnTo>
                      <a:pt x="18" y="81"/>
                    </a:lnTo>
                    <a:lnTo>
                      <a:pt x="9" y="108"/>
                    </a:lnTo>
                    <a:lnTo>
                      <a:pt x="0" y="152"/>
                    </a:lnTo>
                    <a:lnTo>
                      <a:pt x="9" y="188"/>
                    </a:lnTo>
                    <a:lnTo>
                      <a:pt x="18" y="224"/>
                    </a:lnTo>
                    <a:lnTo>
                      <a:pt x="45" y="251"/>
                    </a:lnTo>
                    <a:lnTo>
                      <a:pt x="54" y="260"/>
                    </a:lnTo>
                    <a:lnTo>
                      <a:pt x="63" y="268"/>
                    </a:lnTo>
                    <a:lnTo>
                      <a:pt x="72" y="277"/>
                    </a:lnTo>
                    <a:lnTo>
                      <a:pt x="72" y="286"/>
                    </a:lnTo>
                    <a:lnTo>
                      <a:pt x="90" y="295"/>
                    </a:lnTo>
                    <a:lnTo>
                      <a:pt x="99" y="304"/>
                    </a:lnTo>
                    <a:lnTo>
                      <a:pt x="116" y="313"/>
                    </a:lnTo>
                    <a:lnTo>
                      <a:pt x="134" y="313"/>
                    </a:lnTo>
                    <a:lnTo>
                      <a:pt x="161" y="322"/>
                    </a:lnTo>
                    <a:lnTo>
                      <a:pt x="188" y="322"/>
                    </a:lnTo>
                    <a:lnTo>
                      <a:pt x="215" y="313"/>
                    </a:lnTo>
                    <a:lnTo>
                      <a:pt x="232" y="304"/>
                    </a:lnTo>
                    <a:lnTo>
                      <a:pt x="250" y="295"/>
                    </a:lnTo>
                    <a:lnTo>
                      <a:pt x="259" y="286"/>
                    </a:lnTo>
                    <a:lnTo>
                      <a:pt x="286" y="260"/>
                    </a:lnTo>
                    <a:lnTo>
                      <a:pt x="295" y="224"/>
                    </a:lnTo>
                    <a:lnTo>
                      <a:pt x="304" y="215"/>
                    </a:lnTo>
                    <a:lnTo>
                      <a:pt x="304" y="206"/>
                    </a:lnTo>
                    <a:lnTo>
                      <a:pt x="304" y="179"/>
                    </a:lnTo>
                    <a:lnTo>
                      <a:pt x="295" y="152"/>
                    </a:lnTo>
                    <a:lnTo>
                      <a:pt x="295" y="143"/>
                    </a:lnTo>
                    <a:lnTo>
                      <a:pt x="295" y="134"/>
                    </a:lnTo>
                    <a:lnTo>
                      <a:pt x="295" y="126"/>
                    </a:lnTo>
                    <a:lnTo>
                      <a:pt x="286" y="108"/>
                    </a:lnTo>
                    <a:lnTo>
                      <a:pt x="277" y="72"/>
                    </a:lnTo>
                    <a:lnTo>
                      <a:pt x="250" y="45"/>
                    </a:lnTo>
                    <a:lnTo>
                      <a:pt x="224" y="18"/>
                    </a:lnTo>
                    <a:lnTo>
                      <a:pt x="188" y="9"/>
                    </a:lnTo>
                    <a:lnTo>
                      <a:pt x="170" y="9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6" name="Google Shape;2276;p46"/>
              <p:cNvSpPr/>
              <p:nvPr/>
            </p:nvSpPr>
            <p:spPr>
              <a:xfrm>
                <a:off x="4475370" y="3723262"/>
                <a:ext cx="22332" cy="23821"/>
              </a:xfrm>
              <a:custGeom>
                <a:rect b="b" l="l" r="r" t="t"/>
                <a:pathLst>
                  <a:path extrusionOk="0" h="448" w="420">
                    <a:moveTo>
                      <a:pt x="214" y="36"/>
                    </a:moveTo>
                    <a:lnTo>
                      <a:pt x="228" y="45"/>
                    </a:lnTo>
                    <a:lnTo>
                      <a:pt x="214" y="45"/>
                    </a:lnTo>
                    <a:lnTo>
                      <a:pt x="214" y="36"/>
                    </a:lnTo>
                    <a:close/>
                    <a:moveTo>
                      <a:pt x="45" y="135"/>
                    </a:moveTo>
                    <a:lnTo>
                      <a:pt x="45" y="144"/>
                    </a:lnTo>
                    <a:lnTo>
                      <a:pt x="43" y="148"/>
                    </a:lnTo>
                    <a:lnTo>
                      <a:pt x="45" y="135"/>
                    </a:lnTo>
                    <a:close/>
                    <a:moveTo>
                      <a:pt x="152" y="1"/>
                    </a:moveTo>
                    <a:lnTo>
                      <a:pt x="116" y="18"/>
                    </a:lnTo>
                    <a:lnTo>
                      <a:pt x="98" y="27"/>
                    </a:lnTo>
                    <a:lnTo>
                      <a:pt x="80" y="36"/>
                    </a:lnTo>
                    <a:lnTo>
                      <a:pt x="54" y="63"/>
                    </a:lnTo>
                    <a:lnTo>
                      <a:pt x="27" y="90"/>
                    </a:lnTo>
                    <a:lnTo>
                      <a:pt x="18" y="117"/>
                    </a:lnTo>
                    <a:lnTo>
                      <a:pt x="9" y="135"/>
                    </a:lnTo>
                    <a:lnTo>
                      <a:pt x="0" y="179"/>
                    </a:lnTo>
                    <a:lnTo>
                      <a:pt x="9" y="233"/>
                    </a:lnTo>
                    <a:lnTo>
                      <a:pt x="18" y="260"/>
                    </a:lnTo>
                    <a:lnTo>
                      <a:pt x="18" y="269"/>
                    </a:lnTo>
                    <a:lnTo>
                      <a:pt x="27" y="295"/>
                    </a:lnTo>
                    <a:lnTo>
                      <a:pt x="36" y="331"/>
                    </a:lnTo>
                    <a:lnTo>
                      <a:pt x="63" y="358"/>
                    </a:lnTo>
                    <a:lnTo>
                      <a:pt x="71" y="385"/>
                    </a:lnTo>
                    <a:lnTo>
                      <a:pt x="98" y="394"/>
                    </a:lnTo>
                    <a:lnTo>
                      <a:pt x="116" y="411"/>
                    </a:lnTo>
                    <a:lnTo>
                      <a:pt x="129" y="416"/>
                    </a:lnTo>
                    <a:lnTo>
                      <a:pt x="129" y="416"/>
                    </a:lnTo>
                    <a:lnTo>
                      <a:pt x="143" y="429"/>
                    </a:lnTo>
                    <a:lnTo>
                      <a:pt x="170" y="438"/>
                    </a:lnTo>
                    <a:lnTo>
                      <a:pt x="188" y="447"/>
                    </a:lnTo>
                    <a:lnTo>
                      <a:pt x="268" y="447"/>
                    </a:lnTo>
                    <a:lnTo>
                      <a:pt x="304" y="438"/>
                    </a:lnTo>
                    <a:lnTo>
                      <a:pt x="321" y="429"/>
                    </a:lnTo>
                    <a:lnTo>
                      <a:pt x="339" y="411"/>
                    </a:lnTo>
                    <a:lnTo>
                      <a:pt x="357" y="402"/>
                    </a:lnTo>
                    <a:lnTo>
                      <a:pt x="375" y="385"/>
                    </a:lnTo>
                    <a:lnTo>
                      <a:pt x="384" y="367"/>
                    </a:lnTo>
                    <a:lnTo>
                      <a:pt x="393" y="340"/>
                    </a:lnTo>
                    <a:lnTo>
                      <a:pt x="411" y="313"/>
                    </a:lnTo>
                    <a:lnTo>
                      <a:pt x="411" y="295"/>
                    </a:lnTo>
                    <a:lnTo>
                      <a:pt x="411" y="269"/>
                    </a:lnTo>
                    <a:lnTo>
                      <a:pt x="420" y="224"/>
                    </a:lnTo>
                    <a:lnTo>
                      <a:pt x="411" y="188"/>
                    </a:lnTo>
                    <a:lnTo>
                      <a:pt x="384" y="144"/>
                    </a:lnTo>
                    <a:lnTo>
                      <a:pt x="375" y="117"/>
                    </a:lnTo>
                    <a:lnTo>
                      <a:pt x="357" y="99"/>
                    </a:lnTo>
                    <a:lnTo>
                      <a:pt x="330" y="72"/>
                    </a:lnTo>
                    <a:lnTo>
                      <a:pt x="330" y="72"/>
                    </a:lnTo>
                    <a:lnTo>
                      <a:pt x="321" y="63"/>
                    </a:lnTo>
                    <a:lnTo>
                      <a:pt x="295" y="36"/>
                    </a:lnTo>
                    <a:lnTo>
                      <a:pt x="268" y="18"/>
                    </a:lnTo>
                    <a:lnTo>
                      <a:pt x="232" y="10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7" name="Google Shape;2277;p46"/>
              <p:cNvSpPr/>
              <p:nvPr/>
            </p:nvSpPr>
            <p:spPr>
              <a:xfrm>
                <a:off x="4362322" y="3810627"/>
                <a:ext cx="23343" cy="27118"/>
              </a:xfrm>
              <a:custGeom>
                <a:rect b="b" l="l" r="r" t="t"/>
                <a:pathLst>
                  <a:path extrusionOk="0" h="510" w="439">
                    <a:moveTo>
                      <a:pt x="242" y="1"/>
                    </a:moveTo>
                    <a:lnTo>
                      <a:pt x="215" y="10"/>
                    </a:lnTo>
                    <a:lnTo>
                      <a:pt x="179" y="28"/>
                    </a:lnTo>
                    <a:lnTo>
                      <a:pt x="161" y="45"/>
                    </a:lnTo>
                    <a:lnTo>
                      <a:pt x="117" y="99"/>
                    </a:lnTo>
                    <a:lnTo>
                      <a:pt x="72" y="153"/>
                    </a:lnTo>
                    <a:lnTo>
                      <a:pt x="63" y="170"/>
                    </a:lnTo>
                    <a:lnTo>
                      <a:pt x="45" y="188"/>
                    </a:lnTo>
                    <a:lnTo>
                      <a:pt x="36" y="215"/>
                    </a:lnTo>
                    <a:lnTo>
                      <a:pt x="27" y="233"/>
                    </a:lnTo>
                    <a:lnTo>
                      <a:pt x="10" y="269"/>
                    </a:lnTo>
                    <a:lnTo>
                      <a:pt x="1" y="304"/>
                    </a:lnTo>
                    <a:lnTo>
                      <a:pt x="1" y="340"/>
                    </a:lnTo>
                    <a:lnTo>
                      <a:pt x="1" y="376"/>
                    </a:lnTo>
                    <a:lnTo>
                      <a:pt x="19" y="412"/>
                    </a:lnTo>
                    <a:lnTo>
                      <a:pt x="36" y="438"/>
                    </a:lnTo>
                    <a:lnTo>
                      <a:pt x="63" y="465"/>
                    </a:lnTo>
                    <a:lnTo>
                      <a:pt x="90" y="483"/>
                    </a:lnTo>
                    <a:lnTo>
                      <a:pt x="108" y="492"/>
                    </a:lnTo>
                    <a:lnTo>
                      <a:pt x="135" y="501"/>
                    </a:lnTo>
                    <a:lnTo>
                      <a:pt x="179" y="510"/>
                    </a:lnTo>
                    <a:lnTo>
                      <a:pt x="233" y="501"/>
                    </a:lnTo>
                    <a:lnTo>
                      <a:pt x="251" y="492"/>
                    </a:lnTo>
                    <a:lnTo>
                      <a:pt x="278" y="483"/>
                    </a:lnTo>
                    <a:lnTo>
                      <a:pt x="313" y="456"/>
                    </a:lnTo>
                    <a:lnTo>
                      <a:pt x="340" y="420"/>
                    </a:lnTo>
                    <a:lnTo>
                      <a:pt x="349" y="412"/>
                    </a:lnTo>
                    <a:lnTo>
                      <a:pt x="358" y="403"/>
                    </a:lnTo>
                    <a:lnTo>
                      <a:pt x="376" y="367"/>
                    </a:lnTo>
                    <a:lnTo>
                      <a:pt x="385" y="340"/>
                    </a:lnTo>
                    <a:lnTo>
                      <a:pt x="394" y="313"/>
                    </a:lnTo>
                    <a:lnTo>
                      <a:pt x="403" y="295"/>
                    </a:lnTo>
                    <a:lnTo>
                      <a:pt x="420" y="251"/>
                    </a:lnTo>
                    <a:lnTo>
                      <a:pt x="429" y="206"/>
                    </a:lnTo>
                    <a:lnTo>
                      <a:pt x="438" y="188"/>
                    </a:lnTo>
                    <a:lnTo>
                      <a:pt x="438" y="161"/>
                    </a:lnTo>
                    <a:lnTo>
                      <a:pt x="438" y="135"/>
                    </a:lnTo>
                    <a:lnTo>
                      <a:pt x="429" y="99"/>
                    </a:lnTo>
                    <a:lnTo>
                      <a:pt x="420" y="81"/>
                    </a:lnTo>
                    <a:lnTo>
                      <a:pt x="403" y="63"/>
                    </a:lnTo>
                    <a:lnTo>
                      <a:pt x="385" y="36"/>
                    </a:lnTo>
                    <a:lnTo>
                      <a:pt x="358" y="19"/>
                    </a:lnTo>
                    <a:lnTo>
                      <a:pt x="340" y="10"/>
                    </a:lnTo>
                    <a:lnTo>
                      <a:pt x="322" y="10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8" name="Google Shape;2278;p46"/>
              <p:cNvSpPr/>
              <p:nvPr/>
            </p:nvSpPr>
            <p:spPr>
              <a:xfrm>
                <a:off x="4513336" y="3620689"/>
                <a:ext cx="18079" cy="19514"/>
              </a:xfrm>
              <a:custGeom>
                <a:rect b="b" l="l" r="r" t="t"/>
                <a:pathLst>
                  <a:path extrusionOk="0" h="367" w="340">
                    <a:moveTo>
                      <a:pt x="179" y="1"/>
                    </a:moveTo>
                    <a:lnTo>
                      <a:pt x="161" y="10"/>
                    </a:lnTo>
                    <a:lnTo>
                      <a:pt x="134" y="10"/>
                    </a:lnTo>
                    <a:lnTo>
                      <a:pt x="108" y="19"/>
                    </a:lnTo>
                    <a:lnTo>
                      <a:pt x="81" y="36"/>
                    </a:lnTo>
                    <a:lnTo>
                      <a:pt x="54" y="54"/>
                    </a:lnTo>
                    <a:lnTo>
                      <a:pt x="36" y="81"/>
                    </a:lnTo>
                    <a:lnTo>
                      <a:pt x="27" y="99"/>
                    </a:lnTo>
                    <a:lnTo>
                      <a:pt x="18" y="108"/>
                    </a:lnTo>
                    <a:lnTo>
                      <a:pt x="0" y="153"/>
                    </a:lnTo>
                    <a:lnTo>
                      <a:pt x="0" y="197"/>
                    </a:lnTo>
                    <a:lnTo>
                      <a:pt x="0" y="242"/>
                    </a:lnTo>
                    <a:lnTo>
                      <a:pt x="18" y="287"/>
                    </a:lnTo>
                    <a:lnTo>
                      <a:pt x="36" y="304"/>
                    </a:lnTo>
                    <a:lnTo>
                      <a:pt x="45" y="322"/>
                    </a:lnTo>
                    <a:lnTo>
                      <a:pt x="81" y="349"/>
                    </a:lnTo>
                    <a:lnTo>
                      <a:pt x="125" y="367"/>
                    </a:lnTo>
                    <a:lnTo>
                      <a:pt x="188" y="367"/>
                    </a:lnTo>
                    <a:lnTo>
                      <a:pt x="224" y="358"/>
                    </a:lnTo>
                    <a:lnTo>
                      <a:pt x="259" y="349"/>
                    </a:lnTo>
                    <a:lnTo>
                      <a:pt x="295" y="322"/>
                    </a:lnTo>
                    <a:lnTo>
                      <a:pt x="340" y="242"/>
                    </a:lnTo>
                    <a:lnTo>
                      <a:pt x="340" y="197"/>
                    </a:lnTo>
                    <a:lnTo>
                      <a:pt x="340" y="179"/>
                    </a:lnTo>
                    <a:lnTo>
                      <a:pt x="340" y="162"/>
                    </a:lnTo>
                    <a:lnTo>
                      <a:pt x="340" y="144"/>
                    </a:lnTo>
                    <a:lnTo>
                      <a:pt x="331" y="126"/>
                    </a:lnTo>
                    <a:lnTo>
                      <a:pt x="322" y="90"/>
                    </a:lnTo>
                    <a:lnTo>
                      <a:pt x="304" y="72"/>
                    </a:lnTo>
                    <a:lnTo>
                      <a:pt x="295" y="54"/>
                    </a:lnTo>
                    <a:lnTo>
                      <a:pt x="277" y="36"/>
                    </a:lnTo>
                    <a:lnTo>
                      <a:pt x="250" y="19"/>
                    </a:lnTo>
                    <a:lnTo>
                      <a:pt x="224" y="10"/>
                    </a:lnTo>
                    <a:lnTo>
                      <a:pt x="197" y="1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9" name="Google Shape;2279;p46"/>
              <p:cNvSpPr/>
              <p:nvPr/>
            </p:nvSpPr>
            <p:spPr>
              <a:xfrm>
                <a:off x="4284476" y="3780264"/>
                <a:ext cx="26161" cy="26161"/>
              </a:xfrm>
              <a:custGeom>
                <a:rect b="b" l="l" r="r" t="t"/>
                <a:pathLst>
                  <a:path extrusionOk="0" h="492" w="492">
                    <a:moveTo>
                      <a:pt x="250" y="0"/>
                    </a:moveTo>
                    <a:lnTo>
                      <a:pt x="197" y="9"/>
                    </a:lnTo>
                    <a:lnTo>
                      <a:pt x="152" y="27"/>
                    </a:lnTo>
                    <a:lnTo>
                      <a:pt x="107" y="45"/>
                    </a:lnTo>
                    <a:lnTo>
                      <a:pt x="72" y="72"/>
                    </a:lnTo>
                    <a:lnTo>
                      <a:pt x="45" y="107"/>
                    </a:lnTo>
                    <a:lnTo>
                      <a:pt x="27" y="152"/>
                    </a:lnTo>
                    <a:lnTo>
                      <a:pt x="9" y="197"/>
                    </a:lnTo>
                    <a:lnTo>
                      <a:pt x="0" y="250"/>
                    </a:lnTo>
                    <a:lnTo>
                      <a:pt x="9" y="277"/>
                    </a:lnTo>
                    <a:lnTo>
                      <a:pt x="9" y="313"/>
                    </a:lnTo>
                    <a:lnTo>
                      <a:pt x="36" y="375"/>
                    </a:lnTo>
                    <a:lnTo>
                      <a:pt x="72" y="420"/>
                    </a:lnTo>
                    <a:lnTo>
                      <a:pt x="98" y="438"/>
                    </a:lnTo>
                    <a:lnTo>
                      <a:pt x="125" y="456"/>
                    </a:lnTo>
                    <a:lnTo>
                      <a:pt x="179" y="482"/>
                    </a:lnTo>
                    <a:lnTo>
                      <a:pt x="250" y="491"/>
                    </a:lnTo>
                    <a:lnTo>
                      <a:pt x="295" y="491"/>
                    </a:lnTo>
                    <a:lnTo>
                      <a:pt x="340" y="474"/>
                    </a:lnTo>
                    <a:lnTo>
                      <a:pt x="384" y="456"/>
                    </a:lnTo>
                    <a:lnTo>
                      <a:pt x="420" y="420"/>
                    </a:lnTo>
                    <a:lnTo>
                      <a:pt x="447" y="384"/>
                    </a:lnTo>
                    <a:lnTo>
                      <a:pt x="465" y="340"/>
                    </a:lnTo>
                    <a:lnTo>
                      <a:pt x="491" y="295"/>
                    </a:lnTo>
                    <a:lnTo>
                      <a:pt x="491" y="250"/>
                    </a:lnTo>
                    <a:lnTo>
                      <a:pt x="482" y="215"/>
                    </a:lnTo>
                    <a:lnTo>
                      <a:pt x="482" y="179"/>
                    </a:lnTo>
                    <a:lnTo>
                      <a:pt x="456" y="125"/>
                    </a:lnTo>
                    <a:lnTo>
                      <a:pt x="420" y="72"/>
                    </a:lnTo>
                    <a:lnTo>
                      <a:pt x="393" y="54"/>
                    </a:lnTo>
                    <a:lnTo>
                      <a:pt x="366" y="36"/>
                    </a:lnTo>
                    <a:lnTo>
                      <a:pt x="313" y="9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0" name="Google Shape;2280;p46"/>
              <p:cNvSpPr/>
              <p:nvPr/>
            </p:nvSpPr>
            <p:spPr>
              <a:xfrm>
                <a:off x="4288251" y="3653019"/>
                <a:ext cx="16218" cy="17600"/>
              </a:xfrm>
              <a:custGeom>
                <a:rect b="b" l="l" r="r" t="t"/>
                <a:pathLst>
                  <a:path extrusionOk="0" h="331" w="305">
                    <a:moveTo>
                      <a:pt x="152" y="0"/>
                    </a:moveTo>
                    <a:lnTo>
                      <a:pt x="81" y="9"/>
                    </a:lnTo>
                    <a:lnTo>
                      <a:pt x="1" y="107"/>
                    </a:lnTo>
                    <a:lnTo>
                      <a:pt x="1" y="223"/>
                    </a:lnTo>
                    <a:lnTo>
                      <a:pt x="81" y="321"/>
                    </a:lnTo>
                    <a:lnTo>
                      <a:pt x="152" y="330"/>
                    </a:lnTo>
                    <a:lnTo>
                      <a:pt x="224" y="321"/>
                    </a:lnTo>
                    <a:lnTo>
                      <a:pt x="304" y="223"/>
                    </a:lnTo>
                    <a:lnTo>
                      <a:pt x="304" y="107"/>
                    </a:lnTo>
                    <a:lnTo>
                      <a:pt x="224" y="9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1" name="Google Shape;2281;p46"/>
            <p:cNvGrpSpPr/>
            <p:nvPr/>
          </p:nvGrpSpPr>
          <p:grpSpPr>
            <a:xfrm>
              <a:off x="7432438" y="1369448"/>
              <a:ext cx="334835" cy="195680"/>
              <a:chOff x="2618700" y="4404686"/>
              <a:chExt cx="334835" cy="195680"/>
            </a:xfrm>
          </p:grpSpPr>
          <p:sp>
            <p:nvSpPr>
              <p:cNvPr id="2282" name="Google Shape;2282;p46"/>
              <p:cNvSpPr/>
              <p:nvPr/>
            </p:nvSpPr>
            <p:spPr>
              <a:xfrm>
                <a:off x="2906477" y="4430794"/>
                <a:ext cx="24247" cy="24247"/>
              </a:xfrm>
              <a:custGeom>
                <a:rect b="b" l="l" r="r" t="t"/>
                <a:pathLst>
                  <a:path extrusionOk="0" h="456" w="456">
                    <a:moveTo>
                      <a:pt x="188" y="0"/>
                    </a:moveTo>
                    <a:lnTo>
                      <a:pt x="143" y="18"/>
                    </a:lnTo>
                    <a:lnTo>
                      <a:pt x="108" y="36"/>
                    </a:lnTo>
                    <a:lnTo>
                      <a:pt x="72" y="63"/>
                    </a:lnTo>
                    <a:lnTo>
                      <a:pt x="36" y="107"/>
                    </a:lnTo>
                    <a:lnTo>
                      <a:pt x="18" y="161"/>
                    </a:lnTo>
                    <a:lnTo>
                      <a:pt x="0" y="215"/>
                    </a:lnTo>
                    <a:lnTo>
                      <a:pt x="18" y="277"/>
                    </a:lnTo>
                    <a:lnTo>
                      <a:pt x="18" y="295"/>
                    </a:lnTo>
                    <a:lnTo>
                      <a:pt x="27" y="322"/>
                    </a:lnTo>
                    <a:lnTo>
                      <a:pt x="45" y="349"/>
                    </a:lnTo>
                    <a:lnTo>
                      <a:pt x="63" y="384"/>
                    </a:lnTo>
                    <a:lnTo>
                      <a:pt x="99" y="402"/>
                    </a:lnTo>
                    <a:lnTo>
                      <a:pt x="116" y="429"/>
                    </a:lnTo>
                    <a:lnTo>
                      <a:pt x="143" y="438"/>
                    </a:lnTo>
                    <a:lnTo>
                      <a:pt x="188" y="447"/>
                    </a:lnTo>
                    <a:lnTo>
                      <a:pt x="233" y="456"/>
                    </a:lnTo>
                    <a:lnTo>
                      <a:pt x="259" y="447"/>
                    </a:lnTo>
                    <a:lnTo>
                      <a:pt x="286" y="447"/>
                    </a:lnTo>
                    <a:lnTo>
                      <a:pt x="313" y="438"/>
                    </a:lnTo>
                    <a:lnTo>
                      <a:pt x="340" y="420"/>
                    </a:lnTo>
                    <a:lnTo>
                      <a:pt x="375" y="402"/>
                    </a:lnTo>
                    <a:lnTo>
                      <a:pt x="402" y="366"/>
                    </a:lnTo>
                    <a:lnTo>
                      <a:pt x="429" y="331"/>
                    </a:lnTo>
                    <a:lnTo>
                      <a:pt x="438" y="295"/>
                    </a:lnTo>
                    <a:lnTo>
                      <a:pt x="438" y="286"/>
                    </a:lnTo>
                    <a:lnTo>
                      <a:pt x="447" y="277"/>
                    </a:lnTo>
                    <a:lnTo>
                      <a:pt x="456" y="215"/>
                    </a:lnTo>
                    <a:lnTo>
                      <a:pt x="447" y="161"/>
                    </a:lnTo>
                    <a:lnTo>
                      <a:pt x="420" y="107"/>
                    </a:lnTo>
                    <a:lnTo>
                      <a:pt x="384" y="63"/>
                    </a:lnTo>
                    <a:lnTo>
                      <a:pt x="367" y="45"/>
                    </a:lnTo>
                    <a:lnTo>
                      <a:pt x="340" y="2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3" name="Google Shape;2283;p46"/>
              <p:cNvSpPr/>
              <p:nvPr/>
            </p:nvSpPr>
            <p:spPr>
              <a:xfrm>
                <a:off x="2932107" y="4482532"/>
                <a:ext cx="21429" cy="21429"/>
              </a:xfrm>
              <a:custGeom>
                <a:rect b="b" l="l" r="r" t="t"/>
                <a:pathLst>
                  <a:path extrusionOk="0" h="403" w="403">
                    <a:moveTo>
                      <a:pt x="152" y="1"/>
                    </a:moveTo>
                    <a:lnTo>
                      <a:pt x="99" y="27"/>
                    </a:lnTo>
                    <a:lnTo>
                      <a:pt x="63" y="54"/>
                    </a:lnTo>
                    <a:lnTo>
                      <a:pt x="27" y="99"/>
                    </a:lnTo>
                    <a:lnTo>
                      <a:pt x="27" y="108"/>
                    </a:lnTo>
                    <a:lnTo>
                      <a:pt x="27" y="117"/>
                    </a:lnTo>
                    <a:lnTo>
                      <a:pt x="1" y="152"/>
                    </a:lnTo>
                    <a:lnTo>
                      <a:pt x="1" y="197"/>
                    </a:lnTo>
                    <a:lnTo>
                      <a:pt x="1" y="242"/>
                    </a:lnTo>
                    <a:lnTo>
                      <a:pt x="27" y="286"/>
                    </a:lnTo>
                    <a:lnTo>
                      <a:pt x="27" y="295"/>
                    </a:lnTo>
                    <a:lnTo>
                      <a:pt x="27" y="304"/>
                    </a:lnTo>
                    <a:lnTo>
                      <a:pt x="45" y="322"/>
                    </a:lnTo>
                    <a:lnTo>
                      <a:pt x="63" y="340"/>
                    </a:lnTo>
                    <a:lnTo>
                      <a:pt x="99" y="376"/>
                    </a:lnTo>
                    <a:lnTo>
                      <a:pt x="152" y="394"/>
                    </a:lnTo>
                    <a:lnTo>
                      <a:pt x="188" y="402"/>
                    </a:lnTo>
                    <a:lnTo>
                      <a:pt x="233" y="394"/>
                    </a:lnTo>
                    <a:lnTo>
                      <a:pt x="269" y="394"/>
                    </a:lnTo>
                    <a:lnTo>
                      <a:pt x="304" y="376"/>
                    </a:lnTo>
                    <a:lnTo>
                      <a:pt x="349" y="340"/>
                    </a:lnTo>
                    <a:lnTo>
                      <a:pt x="376" y="304"/>
                    </a:lnTo>
                    <a:lnTo>
                      <a:pt x="394" y="269"/>
                    </a:lnTo>
                    <a:lnTo>
                      <a:pt x="402" y="224"/>
                    </a:lnTo>
                    <a:lnTo>
                      <a:pt x="402" y="188"/>
                    </a:lnTo>
                    <a:lnTo>
                      <a:pt x="394" y="143"/>
                    </a:lnTo>
                    <a:lnTo>
                      <a:pt x="376" y="99"/>
                    </a:lnTo>
                    <a:lnTo>
                      <a:pt x="349" y="54"/>
                    </a:lnTo>
                    <a:lnTo>
                      <a:pt x="313" y="27"/>
                    </a:lnTo>
                    <a:lnTo>
                      <a:pt x="277" y="18"/>
                    </a:lnTo>
                    <a:lnTo>
                      <a:pt x="2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4" name="Google Shape;2284;p46"/>
              <p:cNvSpPr/>
              <p:nvPr/>
            </p:nvSpPr>
            <p:spPr>
              <a:xfrm>
                <a:off x="2861386" y="4487743"/>
                <a:ext cx="16164" cy="14782"/>
              </a:xfrm>
              <a:custGeom>
                <a:rect b="b" l="l" r="r" t="t"/>
                <a:pathLst>
                  <a:path extrusionOk="0" h="278" w="304">
                    <a:moveTo>
                      <a:pt x="161" y="1"/>
                    </a:moveTo>
                    <a:lnTo>
                      <a:pt x="125" y="10"/>
                    </a:lnTo>
                    <a:lnTo>
                      <a:pt x="116" y="10"/>
                    </a:lnTo>
                    <a:lnTo>
                      <a:pt x="107" y="19"/>
                    </a:lnTo>
                    <a:lnTo>
                      <a:pt x="98" y="19"/>
                    </a:lnTo>
                    <a:lnTo>
                      <a:pt x="80" y="28"/>
                    </a:lnTo>
                    <a:lnTo>
                      <a:pt x="63" y="28"/>
                    </a:lnTo>
                    <a:lnTo>
                      <a:pt x="54" y="37"/>
                    </a:lnTo>
                    <a:lnTo>
                      <a:pt x="36" y="54"/>
                    </a:lnTo>
                    <a:lnTo>
                      <a:pt x="27" y="72"/>
                    </a:lnTo>
                    <a:lnTo>
                      <a:pt x="9" y="90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0" y="162"/>
                    </a:lnTo>
                    <a:lnTo>
                      <a:pt x="9" y="179"/>
                    </a:lnTo>
                    <a:lnTo>
                      <a:pt x="18" y="206"/>
                    </a:lnTo>
                    <a:lnTo>
                      <a:pt x="36" y="233"/>
                    </a:lnTo>
                    <a:lnTo>
                      <a:pt x="45" y="242"/>
                    </a:lnTo>
                    <a:lnTo>
                      <a:pt x="54" y="242"/>
                    </a:lnTo>
                    <a:lnTo>
                      <a:pt x="71" y="260"/>
                    </a:lnTo>
                    <a:lnTo>
                      <a:pt x="98" y="269"/>
                    </a:lnTo>
                    <a:lnTo>
                      <a:pt x="107" y="269"/>
                    </a:lnTo>
                    <a:lnTo>
                      <a:pt x="116" y="278"/>
                    </a:lnTo>
                    <a:lnTo>
                      <a:pt x="205" y="278"/>
                    </a:lnTo>
                    <a:lnTo>
                      <a:pt x="232" y="260"/>
                    </a:lnTo>
                    <a:lnTo>
                      <a:pt x="259" y="242"/>
                    </a:lnTo>
                    <a:lnTo>
                      <a:pt x="277" y="224"/>
                    </a:lnTo>
                    <a:lnTo>
                      <a:pt x="286" y="215"/>
                    </a:lnTo>
                    <a:lnTo>
                      <a:pt x="295" y="179"/>
                    </a:lnTo>
                    <a:lnTo>
                      <a:pt x="304" y="144"/>
                    </a:lnTo>
                    <a:lnTo>
                      <a:pt x="304" y="117"/>
                    </a:lnTo>
                    <a:lnTo>
                      <a:pt x="295" y="90"/>
                    </a:lnTo>
                    <a:lnTo>
                      <a:pt x="277" y="63"/>
                    </a:lnTo>
                    <a:lnTo>
                      <a:pt x="259" y="45"/>
                    </a:lnTo>
                    <a:lnTo>
                      <a:pt x="232" y="19"/>
                    </a:lnTo>
                    <a:lnTo>
                      <a:pt x="205" y="10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5" name="Google Shape;2285;p46"/>
              <p:cNvSpPr/>
              <p:nvPr/>
            </p:nvSpPr>
            <p:spPr>
              <a:xfrm>
                <a:off x="2862290" y="4551393"/>
                <a:ext cx="15739" cy="15739"/>
              </a:xfrm>
              <a:custGeom>
                <a:rect b="b" l="l" r="r" t="t"/>
                <a:pathLst>
                  <a:path extrusionOk="0" h="296" w="296">
                    <a:moveTo>
                      <a:pt x="117" y="0"/>
                    </a:moveTo>
                    <a:lnTo>
                      <a:pt x="90" y="9"/>
                    </a:lnTo>
                    <a:lnTo>
                      <a:pt x="63" y="27"/>
                    </a:lnTo>
                    <a:lnTo>
                      <a:pt x="46" y="45"/>
                    </a:lnTo>
                    <a:lnTo>
                      <a:pt x="19" y="63"/>
                    </a:lnTo>
                    <a:lnTo>
                      <a:pt x="10" y="90"/>
                    </a:lnTo>
                    <a:lnTo>
                      <a:pt x="1" y="117"/>
                    </a:lnTo>
                    <a:lnTo>
                      <a:pt x="1" y="152"/>
                    </a:lnTo>
                    <a:lnTo>
                      <a:pt x="1" y="170"/>
                    </a:lnTo>
                    <a:lnTo>
                      <a:pt x="1" y="188"/>
                    </a:lnTo>
                    <a:lnTo>
                      <a:pt x="19" y="224"/>
                    </a:lnTo>
                    <a:lnTo>
                      <a:pt x="46" y="250"/>
                    </a:lnTo>
                    <a:lnTo>
                      <a:pt x="54" y="268"/>
                    </a:lnTo>
                    <a:lnTo>
                      <a:pt x="72" y="277"/>
                    </a:lnTo>
                    <a:lnTo>
                      <a:pt x="108" y="295"/>
                    </a:lnTo>
                    <a:lnTo>
                      <a:pt x="180" y="295"/>
                    </a:lnTo>
                    <a:lnTo>
                      <a:pt x="206" y="286"/>
                    </a:lnTo>
                    <a:lnTo>
                      <a:pt x="233" y="277"/>
                    </a:lnTo>
                    <a:lnTo>
                      <a:pt x="251" y="250"/>
                    </a:lnTo>
                    <a:lnTo>
                      <a:pt x="278" y="233"/>
                    </a:lnTo>
                    <a:lnTo>
                      <a:pt x="287" y="206"/>
                    </a:lnTo>
                    <a:lnTo>
                      <a:pt x="296" y="179"/>
                    </a:lnTo>
                    <a:lnTo>
                      <a:pt x="296" y="152"/>
                    </a:lnTo>
                    <a:lnTo>
                      <a:pt x="296" y="125"/>
                    </a:lnTo>
                    <a:lnTo>
                      <a:pt x="296" y="108"/>
                    </a:lnTo>
                    <a:lnTo>
                      <a:pt x="278" y="72"/>
                    </a:lnTo>
                    <a:lnTo>
                      <a:pt x="251" y="45"/>
                    </a:lnTo>
                    <a:lnTo>
                      <a:pt x="242" y="27"/>
                    </a:lnTo>
                    <a:lnTo>
                      <a:pt x="224" y="18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6" name="Google Shape;2286;p46"/>
              <p:cNvSpPr/>
              <p:nvPr/>
            </p:nvSpPr>
            <p:spPr>
              <a:xfrm>
                <a:off x="2780615" y="4518637"/>
                <a:ext cx="22386" cy="22332"/>
              </a:xfrm>
              <a:custGeom>
                <a:rect b="b" l="l" r="r" t="t"/>
                <a:pathLst>
                  <a:path extrusionOk="0" h="420" w="421">
                    <a:moveTo>
                      <a:pt x="162" y="0"/>
                    </a:moveTo>
                    <a:lnTo>
                      <a:pt x="108" y="27"/>
                    </a:lnTo>
                    <a:lnTo>
                      <a:pt x="63" y="54"/>
                    </a:lnTo>
                    <a:lnTo>
                      <a:pt x="55" y="81"/>
                    </a:lnTo>
                    <a:lnTo>
                      <a:pt x="37" y="99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19" y="134"/>
                    </a:lnTo>
                    <a:lnTo>
                      <a:pt x="10" y="179"/>
                    </a:lnTo>
                    <a:lnTo>
                      <a:pt x="1" y="215"/>
                    </a:lnTo>
                    <a:lnTo>
                      <a:pt x="1" y="250"/>
                    </a:lnTo>
                    <a:lnTo>
                      <a:pt x="10" y="277"/>
                    </a:lnTo>
                    <a:lnTo>
                      <a:pt x="19" y="295"/>
                    </a:lnTo>
                    <a:lnTo>
                      <a:pt x="37" y="331"/>
                    </a:lnTo>
                    <a:lnTo>
                      <a:pt x="55" y="357"/>
                    </a:lnTo>
                    <a:lnTo>
                      <a:pt x="72" y="375"/>
                    </a:lnTo>
                    <a:lnTo>
                      <a:pt x="99" y="384"/>
                    </a:lnTo>
                    <a:lnTo>
                      <a:pt x="117" y="402"/>
                    </a:lnTo>
                    <a:lnTo>
                      <a:pt x="144" y="411"/>
                    </a:lnTo>
                    <a:lnTo>
                      <a:pt x="180" y="420"/>
                    </a:lnTo>
                    <a:lnTo>
                      <a:pt x="215" y="411"/>
                    </a:lnTo>
                    <a:lnTo>
                      <a:pt x="251" y="411"/>
                    </a:lnTo>
                    <a:lnTo>
                      <a:pt x="296" y="393"/>
                    </a:lnTo>
                    <a:lnTo>
                      <a:pt x="331" y="375"/>
                    </a:lnTo>
                    <a:lnTo>
                      <a:pt x="358" y="349"/>
                    </a:lnTo>
                    <a:lnTo>
                      <a:pt x="385" y="322"/>
                    </a:lnTo>
                    <a:lnTo>
                      <a:pt x="403" y="286"/>
                    </a:lnTo>
                    <a:lnTo>
                      <a:pt x="421" y="241"/>
                    </a:lnTo>
                    <a:lnTo>
                      <a:pt x="421" y="206"/>
                    </a:lnTo>
                    <a:lnTo>
                      <a:pt x="421" y="161"/>
                    </a:lnTo>
                    <a:lnTo>
                      <a:pt x="403" y="125"/>
                    </a:lnTo>
                    <a:lnTo>
                      <a:pt x="385" y="90"/>
                    </a:lnTo>
                    <a:lnTo>
                      <a:pt x="358" y="54"/>
                    </a:lnTo>
                    <a:lnTo>
                      <a:pt x="340" y="45"/>
                    </a:lnTo>
                    <a:lnTo>
                      <a:pt x="314" y="27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7" name="Google Shape;2287;p46"/>
              <p:cNvSpPr/>
              <p:nvPr/>
            </p:nvSpPr>
            <p:spPr>
              <a:xfrm>
                <a:off x="2795344" y="4440738"/>
                <a:ext cx="17653" cy="17653"/>
              </a:xfrm>
              <a:custGeom>
                <a:rect b="b" l="l" r="r" t="t"/>
                <a:pathLst>
                  <a:path extrusionOk="0" h="332" w="332">
                    <a:moveTo>
                      <a:pt x="170" y="1"/>
                    </a:moveTo>
                    <a:lnTo>
                      <a:pt x="126" y="10"/>
                    </a:lnTo>
                    <a:lnTo>
                      <a:pt x="90" y="19"/>
                    </a:lnTo>
                    <a:lnTo>
                      <a:pt x="54" y="45"/>
                    </a:lnTo>
                    <a:lnTo>
                      <a:pt x="28" y="81"/>
                    </a:lnTo>
                    <a:lnTo>
                      <a:pt x="10" y="117"/>
                    </a:lnTo>
                    <a:lnTo>
                      <a:pt x="10" y="144"/>
                    </a:lnTo>
                    <a:lnTo>
                      <a:pt x="10" y="162"/>
                    </a:lnTo>
                    <a:lnTo>
                      <a:pt x="1" y="197"/>
                    </a:lnTo>
                    <a:lnTo>
                      <a:pt x="1" y="233"/>
                    </a:lnTo>
                    <a:lnTo>
                      <a:pt x="1" y="251"/>
                    </a:lnTo>
                    <a:lnTo>
                      <a:pt x="10" y="269"/>
                    </a:lnTo>
                    <a:lnTo>
                      <a:pt x="19" y="287"/>
                    </a:lnTo>
                    <a:lnTo>
                      <a:pt x="28" y="304"/>
                    </a:lnTo>
                    <a:lnTo>
                      <a:pt x="37" y="313"/>
                    </a:lnTo>
                    <a:lnTo>
                      <a:pt x="45" y="313"/>
                    </a:lnTo>
                    <a:lnTo>
                      <a:pt x="72" y="331"/>
                    </a:lnTo>
                    <a:lnTo>
                      <a:pt x="135" y="331"/>
                    </a:lnTo>
                    <a:lnTo>
                      <a:pt x="170" y="322"/>
                    </a:lnTo>
                    <a:lnTo>
                      <a:pt x="188" y="322"/>
                    </a:lnTo>
                    <a:lnTo>
                      <a:pt x="215" y="313"/>
                    </a:lnTo>
                    <a:lnTo>
                      <a:pt x="251" y="304"/>
                    </a:lnTo>
                    <a:lnTo>
                      <a:pt x="287" y="278"/>
                    </a:lnTo>
                    <a:lnTo>
                      <a:pt x="313" y="242"/>
                    </a:lnTo>
                    <a:lnTo>
                      <a:pt x="322" y="206"/>
                    </a:lnTo>
                    <a:lnTo>
                      <a:pt x="331" y="162"/>
                    </a:lnTo>
                    <a:lnTo>
                      <a:pt x="313" y="81"/>
                    </a:lnTo>
                    <a:lnTo>
                      <a:pt x="287" y="45"/>
                    </a:lnTo>
                    <a:lnTo>
                      <a:pt x="251" y="19"/>
                    </a:lnTo>
                    <a:lnTo>
                      <a:pt x="17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8" name="Google Shape;2288;p46"/>
              <p:cNvSpPr/>
              <p:nvPr/>
            </p:nvSpPr>
            <p:spPr>
              <a:xfrm>
                <a:off x="2695164" y="4474450"/>
                <a:ext cx="22386" cy="19514"/>
              </a:xfrm>
              <a:custGeom>
                <a:rect b="b" l="l" r="r" t="t"/>
                <a:pathLst>
                  <a:path extrusionOk="0" h="367" w="421">
                    <a:moveTo>
                      <a:pt x="179" y="1"/>
                    </a:moveTo>
                    <a:lnTo>
                      <a:pt x="135" y="10"/>
                    </a:lnTo>
                    <a:lnTo>
                      <a:pt x="90" y="28"/>
                    </a:lnTo>
                    <a:lnTo>
                      <a:pt x="54" y="54"/>
                    </a:lnTo>
                    <a:lnTo>
                      <a:pt x="36" y="72"/>
                    </a:lnTo>
                    <a:lnTo>
                      <a:pt x="18" y="90"/>
                    </a:lnTo>
                    <a:lnTo>
                      <a:pt x="1" y="135"/>
                    </a:lnTo>
                    <a:lnTo>
                      <a:pt x="1" y="188"/>
                    </a:lnTo>
                    <a:lnTo>
                      <a:pt x="1" y="224"/>
                    </a:lnTo>
                    <a:lnTo>
                      <a:pt x="9" y="260"/>
                    </a:lnTo>
                    <a:lnTo>
                      <a:pt x="27" y="287"/>
                    </a:lnTo>
                    <a:lnTo>
                      <a:pt x="54" y="313"/>
                    </a:lnTo>
                    <a:lnTo>
                      <a:pt x="90" y="349"/>
                    </a:lnTo>
                    <a:lnTo>
                      <a:pt x="179" y="367"/>
                    </a:lnTo>
                    <a:lnTo>
                      <a:pt x="233" y="358"/>
                    </a:lnTo>
                    <a:lnTo>
                      <a:pt x="260" y="349"/>
                    </a:lnTo>
                    <a:lnTo>
                      <a:pt x="295" y="340"/>
                    </a:lnTo>
                    <a:lnTo>
                      <a:pt x="313" y="331"/>
                    </a:lnTo>
                    <a:lnTo>
                      <a:pt x="340" y="331"/>
                    </a:lnTo>
                    <a:lnTo>
                      <a:pt x="367" y="313"/>
                    </a:lnTo>
                    <a:lnTo>
                      <a:pt x="385" y="287"/>
                    </a:lnTo>
                    <a:lnTo>
                      <a:pt x="393" y="269"/>
                    </a:lnTo>
                    <a:lnTo>
                      <a:pt x="402" y="251"/>
                    </a:lnTo>
                    <a:lnTo>
                      <a:pt x="411" y="215"/>
                    </a:lnTo>
                    <a:lnTo>
                      <a:pt x="420" y="188"/>
                    </a:lnTo>
                    <a:lnTo>
                      <a:pt x="411" y="162"/>
                    </a:lnTo>
                    <a:lnTo>
                      <a:pt x="411" y="144"/>
                    </a:lnTo>
                    <a:lnTo>
                      <a:pt x="393" y="99"/>
                    </a:lnTo>
                    <a:lnTo>
                      <a:pt x="376" y="72"/>
                    </a:lnTo>
                    <a:lnTo>
                      <a:pt x="349" y="54"/>
                    </a:lnTo>
                    <a:lnTo>
                      <a:pt x="331" y="37"/>
                    </a:lnTo>
                    <a:lnTo>
                      <a:pt x="295" y="28"/>
                    </a:lnTo>
                    <a:lnTo>
                      <a:pt x="260" y="19"/>
                    </a:lnTo>
                    <a:lnTo>
                      <a:pt x="233" y="1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9" name="Google Shape;2289;p46"/>
              <p:cNvSpPr/>
              <p:nvPr/>
            </p:nvSpPr>
            <p:spPr>
              <a:xfrm>
                <a:off x="2922163" y="4546660"/>
                <a:ext cx="18079" cy="16643"/>
              </a:xfrm>
              <a:custGeom>
                <a:rect b="b" l="l" r="r" t="t"/>
                <a:pathLst>
                  <a:path extrusionOk="0" h="313" w="340">
                    <a:moveTo>
                      <a:pt x="143" y="0"/>
                    </a:moveTo>
                    <a:lnTo>
                      <a:pt x="107" y="18"/>
                    </a:lnTo>
                    <a:lnTo>
                      <a:pt x="89" y="27"/>
                    </a:lnTo>
                    <a:lnTo>
                      <a:pt x="72" y="36"/>
                    </a:lnTo>
                    <a:lnTo>
                      <a:pt x="45" y="54"/>
                    </a:lnTo>
                    <a:lnTo>
                      <a:pt x="27" y="89"/>
                    </a:lnTo>
                    <a:lnTo>
                      <a:pt x="9" y="116"/>
                    </a:lnTo>
                    <a:lnTo>
                      <a:pt x="0" y="152"/>
                    </a:lnTo>
                    <a:lnTo>
                      <a:pt x="9" y="188"/>
                    </a:lnTo>
                    <a:lnTo>
                      <a:pt x="27" y="223"/>
                    </a:lnTo>
                    <a:lnTo>
                      <a:pt x="45" y="250"/>
                    </a:lnTo>
                    <a:lnTo>
                      <a:pt x="72" y="277"/>
                    </a:lnTo>
                    <a:lnTo>
                      <a:pt x="89" y="277"/>
                    </a:lnTo>
                    <a:lnTo>
                      <a:pt x="107" y="286"/>
                    </a:lnTo>
                    <a:lnTo>
                      <a:pt x="143" y="304"/>
                    </a:lnTo>
                    <a:lnTo>
                      <a:pt x="179" y="313"/>
                    </a:lnTo>
                    <a:lnTo>
                      <a:pt x="223" y="304"/>
                    </a:lnTo>
                    <a:lnTo>
                      <a:pt x="259" y="286"/>
                    </a:lnTo>
                    <a:lnTo>
                      <a:pt x="295" y="268"/>
                    </a:lnTo>
                    <a:lnTo>
                      <a:pt x="322" y="232"/>
                    </a:lnTo>
                    <a:lnTo>
                      <a:pt x="330" y="197"/>
                    </a:lnTo>
                    <a:lnTo>
                      <a:pt x="339" y="152"/>
                    </a:lnTo>
                    <a:lnTo>
                      <a:pt x="330" y="116"/>
                    </a:lnTo>
                    <a:lnTo>
                      <a:pt x="322" y="81"/>
                    </a:lnTo>
                    <a:lnTo>
                      <a:pt x="295" y="45"/>
                    </a:lnTo>
                    <a:lnTo>
                      <a:pt x="259" y="18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0" name="Google Shape;2290;p46"/>
              <p:cNvSpPr/>
              <p:nvPr/>
            </p:nvSpPr>
            <p:spPr>
              <a:xfrm>
                <a:off x="2785879" y="4579894"/>
                <a:ext cx="18557" cy="20471"/>
              </a:xfrm>
              <a:custGeom>
                <a:rect b="b" l="l" r="r" t="t"/>
                <a:pathLst>
                  <a:path extrusionOk="0" h="385" w="349">
                    <a:moveTo>
                      <a:pt x="179" y="0"/>
                    </a:moveTo>
                    <a:lnTo>
                      <a:pt x="89" y="18"/>
                    </a:lnTo>
                    <a:lnTo>
                      <a:pt x="0" y="125"/>
                    </a:lnTo>
                    <a:lnTo>
                      <a:pt x="0" y="268"/>
                    </a:lnTo>
                    <a:lnTo>
                      <a:pt x="89" y="375"/>
                    </a:lnTo>
                    <a:lnTo>
                      <a:pt x="179" y="384"/>
                    </a:lnTo>
                    <a:lnTo>
                      <a:pt x="259" y="375"/>
                    </a:lnTo>
                    <a:lnTo>
                      <a:pt x="348" y="268"/>
                    </a:lnTo>
                    <a:lnTo>
                      <a:pt x="348" y="125"/>
                    </a:lnTo>
                    <a:lnTo>
                      <a:pt x="259" y="1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1" name="Google Shape;2291;p46"/>
              <p:cNvSpPr/>
              <p:nvPr/>
            </p:nvSpPr>
            <p:spPr>
              <a:xfrm>
                <a:off x="2707979" y="4547139"/>
                <a:ext cx="18079" cy="19993"/>
              </a:xfrm>
              <a:custGeom>
                <a:rect b="b" l="l" r="r" t="t"/>
                <a:pathLst>
                  <a:path extrusionOk="0" h="376" w="340">
                    <a:moveTo>
                      <a:pt x="81" y="89"/>
                    </a:moveTo>
                    <a:lnTo>
                      <a:pt x="61" y="103"/>
                    </a:lnTo>
                    <a:lnTo>
                      <a:pt x="63" y="98"/>
                    </a:lnTo>
                    <a:lnTo>
                      <a:pt x="81" y="89"/>
                    </a:lnTo>
                    <a:close/>
                    <a:moveTo>
                      <a:pt x="161" y="0"/>
                    </a:moveTo>
                    <a:lnTo>
                      <a:pt x="135" y="9"/>
                    </a:lnTo>
                    <a:lnTo>
                      <a:pt x="117" y="18"/>
                    </a:lnTo>
                    <a:lnTo>
                      <a:pt x="99" y="36"/>
                    </a:lnTo>
                    <a:lnTo>
                      <a:pt x="81" y="45"/>
                    </a:lnTo>
                    <a:lnTo>
                      <a:pt x="63" y="72"/>
                    </a:lnTo>
                    <a:lnTo>
                      <a:pt x="45" y="107"/>
                    </a:lnTo>
                    <a:lnTo>
                      <a:pt x="41" y="125"/>
                    </a:lnTo>
                    <a:lnTo>
                      <a:pt x="45" y="116"/>
                    </a:lnTo>
                    <a:lnTo>
                      <a:pt x="49" y="114"/>
                    </a:lnTo>
                    <a:lnTo>
                      <a:pt x="49" y="114"/>
                    </a:lnTo>
                    <a:lnTo>
                      <a:pt x="48" y="116"/>
                    </a:lnTo>
                    <a:lnTo>
                      <a:pt x="48" y="116"/>
                    </a:lnTo>
                    <a:lnTo>
                      <a:pt x="42" y="125"/>
                    </a:lnTo>
                    <a:lnTo>
                      <a:pt x="36" y="125"/>
                    </a:lnTo>
                    <a:lnTo>
                      <a:pt x="36" y="134"/>
                    </a:lnTo>
                    <a:lnTo>
                      <a:pt x="41" y="125"/>
                    </a:lnTo>
                    <a:lnTo>
                      <a:pt x="40" y="129"/>
                    </a:lnTo>
                    <a:lnTo>
                      <a:pt x="36" y="134"/>
                    </a:lnTo>
                    <a:lnTo>
                      <a:pt x="19" y="152"/>
                    </a:lnTo>
                    <a:lnTo>
                      <a:pt x="10" y="179"/>
                    </a:lnTo>
                    <a:lnTo>
                      <a:pt x="10" y="205"/>
                    </a:lnTo>
                    <a:lnTo>
                      <a:pt x="1" y="223"/>
                    </a:lnTo>
                    <a:lnTo>
                      <a:pt x="10" y="250"/>
                    </a:lnTo>
                    <a:lnTo>
                      <a:pt x="19" y="277"/>
                    </a:lnTo>
                    <a:lnTo>
                      <a:pt x="27" y="295"/>
                    </a:lnTo>
                    <a:lnTo>
                      <a:pt x="36" y="313"/>
                    </a:lnTo>
                    <a:lnTo>
                      <a:pt x="54" y="339"/>
                    </a:lnTo>
                    <a:lnTo>
                      <a:pt x="81" y="357"/>
                    </a:lnTo>
                    <a:lnTo>
                      <a:pt x="117" y="366"/>
                    </a:lnTo>
                    <a:lnTo>
                      <a:pt x="152" y="375"/>
                    </a:lnTo>
                    <a:lnTo>
                      <a:pt x="197" y="366"/>
                    </a:lnTo>
                    <a:lnTo>
                      <a:pt x="224" y="357"/>
                    </a:lnTo>
                    <a:lnTo>
                      <a:pt x="242" y="348"/>
                    </a:lnTo>
                    <a:lnTo>
                      <a:pt x="260" y="330"/>
                    </a:lnTo>
                    <a:lnTo>
                      <a:pt x="286" y="322"/>
                    </a:lnTo>
                    <a:lnTo>
                      <a:pt x="286" y="313"/>
                    </a:lnTo>
                    <a:lnTo>
                      <a:pt x="295" y="313"/>
                    </a:lnTo>
                    <a:lnTo>
                      <a:pt x="304" y="295"/>
                    </a:lnTo>
                    <a:lnTo>
                      <a:pt x="313" y="277"/>
                    </a:lnTo>
                    <a:lnTo>
                      <a:pt x="322" y="259"/>
                    </a:lnTo>
                    <a:lnTo>
                      <a:pt x="331" y="241"/>
                    </a:lnTo>
                    <a:lnTo>
                      <a:pt x="331" y="232"/>
                    </a:lnTo>
                    <a:lnTo>
                      <a:pt x="340" y="197"/>
                    </a:lnTo>
                    <a:lnTo>
                      <a:pt x="340" y="170"/>
                    </a:lnTo>
                    <a:lnTo>
                      <a:pt x="340" y="143"/>
                    </a:lnTo>
                    <a:lnTo>
                      <a:pt x="331" y="125"/>
                    </a:lnTo>
                    <a:lnTo>
                      <a:pt x="331" y="116"/>
                    </a:lnTo>
                    <a:lnTo>
                      <a:pt x="322" y="98"/>
                    </a:lnTo>
                    <a:lnTo>
                      <a:pt x="313" y="72"/>
                    </a:lnTo>
                    <a:lnTo>
                      <a:pt x="295" y="45"/>
                    </a:lnTo>
                    <a:lnTo>
                      <a:pt x="278" y="36"/>
                    </a:lnTo>
                    <a:lnTo>
                      <a:pt x="251" y="18"/>
                    </a:lnTo>
                    <a:lnTo>
                      <a:pt x="224" y="9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2" name="Google Shape;2292;p46"/>
              <p:cNvSpPr/>
              <p:nvPr/>
            </p:nvSpPr>
            <p:spPr>
              <a:xfrm>
                <a:off x="2710851" y="4404686"/>
                <a:ext cx="22811" cy="22811"/>
              </a:xfrm>
              <a:custGeom>
                <a:rect b="b" l="l" r="r" t="t"/>
                <a:pathLst>
                  <a:path extrusionOk="0" h="429" w="429">
                    <a:moveTo>
                      <a:pt x="161" y="0"/>
                    </a:moveTo>
                    <a:lnTo>
                      <a:pt x="134" y="18"/>
                    </a:lnTo>
                    <a:lnTo>
                      <a:pt x="107" y="27"/>
                    </a:lnTo>
                    <a:lnTo>
                      <a:pt x="72" y="45"/>
                    </a:lnTo>
                    <a:lnTo>
                      <a:pt x="45" y="80"/>
                    </a:lnTo>
                    <a:lnTo>
                      <a:pt x="27" y="107"/>
                    </a:lnTo>
                    <a:lnTo>
                      <a:pt x="18" y="125"/>
                    </a:lnTo>
                    <a:lnTo>
                      <a:pt x="0" y="170"/>
                    </a:lnTo>
                    <a:lnTo>
                      <a:pt x="0" y="214"/>
                    </a:lnTo>
                    <a:lnTo>
                      <a:pt x="0" y="232"/>
                    </a:lnTo>
                    <a:lnTo>
                      <a:pt x="9" y="250"/>
                    </a:lnTo>
                    <a:lnTo>
                      <a:pt x="9" y="286"/>
                    </a:lnTo>
                    <a:lnTo>
                      <a:pt x="18" y="313"/>
                    </a:lnTo>
                    <a:lnTo>
                      <a:pt x="36" y="348"/>
                    </a:lnTo>
                    <a:lnTo>
                      <a:pt x="54" y="375"/>
                    </a:lnTo>
                    <a:lnTo>
                      <a:pt x="72" y="384"/>
                    </a:lnTo>
                    <a:lnTo>
                      <a:pt x="90" y="402"/>
                    </a:lnTo>
                    <a:lnTo>
                      <a:pt x="134" y="420"/>
                    </a:lnTo>
                    <a:lnTo>
                      <a:pt x="179" y="420"/>
                    </a:lnTo>
                    <a:lnTo>
                      <a:pt x="197" y="429"/>
                    </a:lnTo>
                    <a:lnTo>
                      <a:pt x="215" y="429"/>
                    </a:lnTo>
                    <a:lnTo>
                      <a:pt x="241" y="420"/>
                    </a:lnTo>
                    <a:lnTo>
                      <a:pt x="277" y="420"/>
                    </a:lnTo>
                    <a:lnTo>
                      <a:pt x="304" y="411"/>
                    </a:lnTo>
                    <a:lnTo>
                      <a:pt x="322" y="402"/>
                    </a:lnTo>
                    <a:lnTo>
                      <a:pt x="357" y="375"/>
                    </a:lnTo>
                    <a:lnTo>
                      <a:pt x="384" y="339"/>
                    </a:lnTo>
                    <a:lnTo>
                      <a:pt x="402" y="322"/>
                    </a:lnTo>
                    <a:lnTo>
                      <a:pt x="411" y="295"/>
                    </a:lnTo>
                    <a:lnTo>
                      <a:pt x="429" y="268"/>
                    </a:lnTo>
                    <a:lnTo>
                      <a:pt x="429" y="241"/>
                    </a:lnTo>
                    <a:lnTo>
                      <a:pt x="429" y="214"/>
                    </a:lnTo>
                    <a:lnTo>
                      <a:pt x="429" y="188"/>
                    </a:lnTo>
                    <a:lnTo>
                      <a:pt x="429" y="152"/>
                    </a:lnTo>
                    <a:lnTo>
                      <a:pt x="411" y="125"/>
                    </a:lnTo>
                    <a:lnTo>
                      <a:pt x="393" y="89"/>
                    </a:lnTo>
                    <a:lnTo>
                      <a:pt x="366" y="63"/>
                    </a:lnTo>
                    <a:lnTo>
                      <a:pt x="349" y="45"/>
                    </a:lnTo>
                    <a:lnTo>
                      <a:pt x="322" y="27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3" name="Google Shape;2293;p46"/>
              <p:cNvSpPr/>
              <p:nvPr/>
            </p:nvSpPr>
            <p:spPr>
              <a:xfrm>
                <a:off x="2618700" y="4461635"/>
                <a:ext cx="17653" cy="19036"/>
              </a:xfrm>
              <a:custGeom>
                <a:rect b="b" l="l" r="r" t="t"/>
                <a:pathLst>
                  <a:path extrusionOk="0" h="358" w="332">
                    <a:moveTo>
                      <a:pt x="171" y="1"/>
                    </a:moveTo>
                    <a:lnTo>
                      <a:pt x="90" y="10"/>
                    </a:lnTo>
                    <a:lnTo>
                      <a:pt x="1" y="108"/>
                    </a:lnTo>
                    <a:lnTo>
                      <a:pt x="1" y="242"/>
                    </a:lnTo>
                    <a:lnTo>
                      <a:pt x="90" y="349"/>
                    </a:lnTo>
                    <a:lnTo>
                      <a:pt x="171" y="358"/>
                    </a:lnTo>
                    <a:lnTo>
                      <a:pt x="242" y="349"/>
                    </a:lnTo>
                    <a:lnTo>
                      <a:pt x="331" y="242"/>
                    </a:lnTo>
                    <a:lnTo>
                      <a:pt x="331" y="108"/>
                    </a:lnTo>
                    <a:lnTo>
                      <a:pt x="242" y="10"/>
                    </a:lnTo>
                    <a:lnTo>
                      <a:pt x="17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4" name="Google Shape;2294;p46"/>
            <p:cNvGrpSpPr/>
            <p:nvPr/>
          </p:nvGrpSpPr>
          <p:grpSpPr>
            <a:xfrm>
              <a:off x="6136982" y="2606647"/>
              <a:ext cx="280172" cy="223702"/>
              <a:chOff x="4059870" y="4349597"/>
              <a:chExt cx="280172" cy="223702"/>
            </a:xfrm>
          </p:grpSpPr>
          <p:sp>
            <p:nvSpPr>
              <p:cNvPr id="2295" name="Google Shape;2295;p46"/>
              <p:cNvSpPr/>
              <p:nvPr/>
            </p:nvSpPr>
            <p:spPr>
              <a:xfrm>
                <a:off x="4200887" y="4452649"/>
                <a:ext cx="20471" cy="19514"/>
              </a:xfrm>
              <a:custGeom>
                <a:rect b="b" l="l" r="r" t="t"/>
                <a:pathLst>
                  <a:path extrusionOk="0" h="367" w="385">
                    <a:moveTo>
                      <a:pt x="108" y="0"/>
                    </a:moveTo>
                    <a:lnTo>
                      <a:pt x="18" y="80"/>
                    </a:lnTo>
                    <a:lnTo>
                      <a:pt x="0" y="161"/>
                    </a:lnTo>
                    <a:lnTo>
                      <a:pt x="9" y="214"/>
                    </a:lnTo>
                    <a:lnTo>
                      <a:pt x="18" y="232"/>
                    </a:lnTo>
                    <a:lnTo>
                      <a:pt x="18" y="241"/>
                    </a:lnTo>
                    <a:lnTo>
                      <a:pt x="45" y="295"/>
                    </a:lnTo>
                    <a:lnTo>
                      <a:pt x="134" y="366"/>
                    </a:lnTo>
                    <a:lnTo>
                      <a:pt x="242" y="366"/>
                    </a:lnTo>
                    <a:lnTo>
                      <a:pt x="340" y="295"/>
                    </a:lnTo>
                    <a:lnTo>
                      <a:pt x="358" y="241"/>
                    </a:lnTo>
                    <a:lnTo>
                      <a:pt x="367" y="232"/>
                    </a:lnTo>
                    <a:lnTo>
                      <a:pt x="367" y="214"/>
                    </a:lnTo>
                    <a:lnTo>
                      <a:pt x="384" y="161"/>
                    </a:lnTo>
                    <a:lnTo>
                      <a:pt x="367" y="80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6" name="Google Shape;2296;p46"/>
              <p:cNvSpPr/>
              <p:nvPr/>
            </p:nvSpPr>
            <p:spPr>
              <a:xfrm>
                <a:off x="4243639" y="4489179"/>
                <a:ext cx="24725" cy="22864"/>
              </a:xfrm>
              <a:custGeom>
                <a:rect b="b" l="l" r="r" t="t"/>
                <a:pathLst>
                  <a:path extrusionOk="0" h="430" w="465">
                    <a:moveTo>
                      <a:pt x="59" y="311"/>
                    </a:moveTo>
                    <a:lnTo>
                      <a:pt x="63" y="316"/>
                    </a:lnTo>
                    <a:lnTo>
                      <a:pt x="63" y="322"/>
                    </a:lnTo>
                    <a:lnTo>
                      <a:pt x="59" y="311"/>
                    </a:lnTo>
                    <a:close/>
                    <a:moveTo>
                      <a:pt x="215" y="1"/>
                    </a:moveTo>
                    <a:lnTo>
                      <a:pt x="179" y="10"/>
                    </a:lnTo>
                    <a:lnTo>
                      <a:pt x="134" y="27"/>
                    </a:lnTo>
                    <a:lnTo>
                      <a:pt x="125" y="36"/>
                    </a:lnTo>
                    <a:lnTo>
                      <a:pt x="89" y="45"/>
                    </a:lnTo>
                    <a:lnTo>
                      <a:pt x="54" y="81"/>
                    </a:lnTo>
                    <a:lnTo>
                      <a:pt x="27" y="117"/>
                    </a:lnTo>
                    <a:lnTo>
                      <a:pt x="0" y="161"/>
                    </a:lnTo>
                    <a:lnTo>
                      <a:pt x="0" y="215"/>
                    </a:lnTo>
                    <a:lnTo>
                      <a:pt x="0" y="260"/>
                    </a:lnTo>
                    <a:lnTo>
                      <a:pt x="27" y="304"/>
                    </a:lnTo>
                    <a:lnTo>
                      <a:pt x="54" y="349"/>
                    </a:lnTo>
                    <a:lnTo>
                      <a:pt x="89" y="376"/>
                    </a:lnTo>
                    <a:lnTo>
                      <a:pt x="125" y="394"/>
                    </a:lnTo>
                    <a:lnTo>
                      <a:pt x="161" y="402"/>
                    </a:lnTo>
                    <a:lnTo>
                      <a:pt x="188" y="420"/>
                    </a:lnTo>
                    <a:lnTo>
                      <a:pt x="241" y="429"/>
                    </a:lnTo>
                    <a:lnTo>
                      <a:pt x="304" y="420"/>
                    </a:lnTo>
                    <a:lnTo>
                      <a:pt x="304" y="411"/>
                    </a:lnTo>
                    <a:lnTo>
                      <a:pt x="313" y="411"/>
                    </a:lnTo>
                    <a:lnTo>
                      <a:pt x="340" y="402"/>
                    </a:lnTo>
                    <a:lnTo>
                      <a:pt x="366" y="394"/>
                    </a:lnTo>
                    <a:lnTo>
                      <a:pt x="393" y="367"/>
                    </a:lnTo>
                    <a:lnTo>
                      <a:pt x="420" y="340"/>
                    </a:lnTo>
                    <a:lnTo>
                      <a:pt x="438" y="322"/>
                    </a:lnTo>
                    <a:lnTo>
                      <a:pt x="447" y="295"/>
                    </a:lnTo>
                    <a:lnTo>
                      <a:pt x="465" y="251"/>
                    </a:lnTo>
                    <a:lnTo>
                      <a:pt x="465" y="215"/>
                    </a:lnTo>
                    <a:lnTo>
                      <a:pt x="465" y="179"/>
                    </a:lnTo>
                    <a:lnTo>
                      <a:pt x="456" y="152"/>
                    </a:lnTo>
                    <a:lnTo>
                      <a:pt x="447" y="135"/>
                    </a:lnTo>
                    <a:lnTo>
                      <a:pt x="438" y="108"/>
                    </a:lnTo>
                    <a:lnTo>
                      <a:pt x="420" y="72"/>
                    </a:lnTo>
                    <a:lnTo>
                      <a:pt x="384" y="45"/>
                    </a:lnTo>
                    <a:lnTo>
                      <a:pt x="348" y="18"/>
                    </a:lnTo>
                    <a:lnTo>
                      <a:pt x="313" y="10"/>
                    </a:lnTo>
                    <a:lnTo>
                      <a:pt x="304" y="10"/>
                    </a:lnTo>
                    <a:lnTo>
                      <a:pt x="25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7" name="Google Shape;2297;p46"/>
              <p:cNvSpPr/>
              <p:nvPr/>
            </p:nvSpPr>
            <p:spPr>
              <a:xfrm>
                <a:off x="4081724" y="4515766"/>
                <a:ext cx="20471" cy="21907"/>
              </a:xfrm>
              <a:custGeom>
                <a:rect b="b" l="l" r="r" t="t"/>
                <a:pathLst>
                  <a:path extrusionOk="0" h="412" w="385">
                    <a:moveTo>
                      <a:pt x="188" y="1"/>
                    </a:moveTo>
                    <a:lnTo>
                      <a:pt x="98" y="19"/>
                    </a:lnTo>
                    <a:lnTo>
                      <a:pt x="0" y="135"/>
                    </a:lnTo>
                    <a:lnTo>
                      <a:pt x="0" y="286"/>
                    </a:lnTo>
                    <a:lnTo>
                      <a:pt x="98" y="403"/>
                    </a:lnTo>
                    <a:lnTo>
                      <a:pt x="188" y="411"/>
                    </a:lnTo>
                    <a:lnTo>
                      <a:pt x="286" y="403"/>
                    </a:lnTo>
                    <a:lnTo>
                      <a:pt x="384" y="286"/>
                    </a:lnTo>
                    <a:lnTo>
                      <a:pt x="384" y="135"/>
                    </a:lnTo>
                    <a:lnTo>
                      <a:pt x="286" y="19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8" name="Google Shape;2298;p46"/>
              <p:cNvSpPr/>
              <p:nvPr/>
            </p:nvSpPr>
            <p:spPr>
              <a:xfrm>
                <a:off x="4059870" y="4423669"/>
                <a:ext cx="19993" cy="20950"/>
              </a:xfrm>
              <a:custGeom>
                <a:rect b="b" l="l" r="r" t="t"/>
                <a:pathLst>
                  <a:path extrusionOk="0" h="394" w="376">
                    <a:moveTo>
                      <a:pt x="188" y="0"/>
                    </a:moveTo>
                    <a:lnTo>
                      <a:pt x="99" y="9"/>
                    </a:lnTo>
                    <a:lnTo>
                      <a:pt x="0" y="125"/>
                    </a:lnTo>
                    <a:lnTo>
                      <a:pt x="0" y="277"/>
                    </a:lnTo>
                    <a:lnTo>
                      <a:pt x="99" y="384"/>
                    </a:lnTo>
                    <a:lnTo>
                      <a:pt x="188" y="393"/>
                    </a:lnTo>
                    <a:lnTo>
                      <a:pt x="277" y="384"/>
                    </a:lnTo>
                    <a:lnTo>
                      <a:pt x="375" y="277"/>
                    </a:lnTo>
                    <a:lnTo>
                      <a:pt x="375" y="125"/>
                    </a:lnTo>
                    <a:lnTo>
                      <a:pt x="277" y="9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9" name="Google Shape;2299;p46"/>
              <p:cNvSpPr/>
              <p:nvPr/>
            </p:nvSpPr>
            <p:spPr>
              <a:xfrm>
                <a:off x="4114958" y="4456424"/>
                <a:ext cx="16643" cy="16643"/>
              </a:xfrm>
              <a:custGeom>
                <a:rect b="b" l="l" r="r" t="t"/>
                <a:pathLst>
                  <a:path extrusionOk="0" h="313" w="313">
                    <a:moveTo>
                      <a:pt x="161" y="0"/>
                    </a:moveTo>
                    <a:lnTo>
                      <a:pt x="134" y="9"/>
                    </a:lnTo>
                    <a:lnTo>
                      <a:pt x="107" y="18"/>
                    </a:lnTo>
                    <a:lnTo>
                      <a:pt x="89" y="27"/>
                    </a:lnTo>
                    <a:lnTo>
                      <a:pt x="72" y="36"/>
                    </a:lnTo>
                    <a:lnTo>
                      <a:pt x="45" y="63"/>
                    </a:lnTo>
                    <a:lnTo>
                      <a:pt x="18" y="90"/>
                    </a:lnTo>
                    <a:lnTo>
                      <a:pt x="9" y="125"/>
                    </a:lnTo>
                    <a:lnTo>
                      <a:pt x="0" y="161"/>
                    </a:lnTo>
                    <a:lnTo>
                      <a:pt x="0" y="179"/>
                    </a:lnTo>
                    <a:lnTo>
                      <a:pt x="9" y="206"/>
                    </a:lnTo>
                    <a:lnTo>
                      <a:pt x="18" y="242"/>
                    </a:lnTo>
                    <a:lnTo>
                      <a:pt x="45" y="268"/>
                    </a:lnTo>
                    <a:lnTo>
                      <a:pt x="63" y="286"/>
                    </a:lnTo>
                    <a:lnTo>
                      <a:pt x="89" y="295"/>
                    </a:lnTo>
                    <a:lnTo>
                      <a:pt x="116" y="304"/>
                    </a:lnTo>
                    <a:lnTo>
                      <a:pt x="143" y="313"/>
                    </a:lnTo>
                    <a:lnTo>
                      <a:pt x="188" y="304"/>
                    </a:lnTo>
                    <a:lnTo>
                      <a:pt x="223" y="286"/>
                    </a:lnTo>
                    <a:lnTo>
                      <a:pt x="250" y="268"/>
                    </a:lnTo>
                    <a:lnTo>
                      <a:pt x="277" y="242"/>
                    </a:lnTo>
                    <a:lnTo>
                      <a:pt x="286" y="215"/>
                    </a:lnTo>
                    <a:lnTo>
                      <a:pt x="295" y="197"/>
                    </a:lnTo>
                    <a:lnTo>
                      <a:pt x="304" y="170"/>
                    </a:lnTo>
                    <a:lnTo>
                      <a:pt x="313" y="143"/>
                    </a:lnTo>
                    <a:lnTo>
                      <a:pt x="313" y="117"/>
                    </a:lnTo>
                    <a:lnTo>
                      <a:pt x="304" y="99"/>
                    </a:lnTo>
                    <a:lnTo>
                      <a:pt x="304" y="81"/>
                    </a:lnTo>
                    <a:lnTo>
                      <a:pt x="286" y="54"/>
                    </a:lnTo>
                    <a:lnTo>
                      <a:pt x="268" y="36"/>
                    </a:lnTo>
                    <a:lnTo>
                      <a:pt x="241" y="18"/>
                    </a:lnTo>
                    <a:lnTo>
                      <a:pt x="232" y="9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0" name="Google Shape;2300;p46"/>
              <p:cNvSpPr/>
              <p:nvPr/>
            </p:nvSpPr>
            <p:spPr>
              <a:xfrm>
                <a:off x="4194719" y="4349597"/>
                <a:ext cx="23290" cy="22811"/>
              </a:xfrm>
              <a:custGeom>
                <a:rect b="b" l="l" r="r" t="t"/>
                <a:pathLst>
                  <a:path extrusionOk="0" h="429" w="438">
                    <a:moveTo>
                      <a:pt x="242" y="0"/>
                    </a:moveTo>
                    <a:lnTo>
                      <a:pt x="206" y="9"/>
                    </a:lnTo>
                    <a:lnTo>
                      <a:pt x="179" y="9"/>
                    </a:lnTo>
                    <a:lnTo>
                      <a:pt x="152" y="18"/>
                    </a:lnTo>
                    <a:lnTo>
                      <a:pt x="116" y="36"/>
                    </a:lnTo>
                    <a:lnTo>
                      <a:pt x="90" y="63"/>
                    </a:lnTo>
                    <a:lnTo>
                      <a:pt x="72" y="81"/>
                    </a:lnTo>
                    <a:lnTo>
                      <a:pt x="54" y="98"/>
                    </a:lnTo>
                    <a:lnTo>
                      <a:pt x="45" y="125"/>
                    </a:lnTo>
                    <a:lnTo>
                      <a:pt x="41" y="139"/>
                    </a:lnTo>
                    <a:lnTo>
                      <a:pt x="27" y="152"/>
                    </a:lnTo>
                    <a:lnTo>
                      <a:pt x="18" y="179"/>
                    </a:lnTo>
                    <a:lnTo>
                      <a:pt x="9" y="197"/>
                    </a:lnTo>
                    <a:lnTo>
                      <a:pt x="0" y="232"/>
                    </a:lnTo>
                    <a:lnTo>
                      <a:pt x="9" y="268"/>
                    </a:lnTo>
                    <a:lnTo>
                      <a:pt x="9" y="295"/>
                    </a:lnTo>
                    <a:lnTo>
                      <a:pt x="18" y="322"/>
                    </a:lnTo>
                    <a:lnTo>
                      <a:pt x="36" y="348"/>
                    </a:lnTo>
                    <a:lnTo>
                      <a:pt x="54" y="375"/>
                    </a:lnTo>
                    <a:lnTo>
                      <a:pt x="72" y="393"/>
                    </a:lnTo>
                    <a:lnTo>
                      <a:pt x="90" y="402"/>
                    </a:lnTo>
                    <a:lnTo>
                      <a:pt x="116" y="411"/>
                    </a:lnTo>
                    <a:lnTo>
                      <a:pt x="134" y="420"/>
                    </a:lnTo>
                    <a:lnTo>
                      <a:pt x="170" y="429"/>
                    </a:lnTo>
                    <a:lnTo>
                      <a:pt x="206" y="429"/>
                    </a:lnTo>
                    <a:lnTo>
                      <a:pt x="242" y="420"/>
                    </a:lnTo>
                    <a:lnTo>
                      <a:pt x="277" y="402"/>
                    </a:lnTo>
                    <a:lnTo>
                      <a:pt x="295" y="393"/>
                    </a:lnTo>
                    <a:lnTo>
                      <a:pt x="322" y="375"/>
                    </a:lnTo>
                    <a:lnTo>
                      <a:pt x="340" y="366"/>
                    </a:lnTo>
                    <a:lnTo>
                      <a:pt x="375" y="348"/>
                    </a:lnTo>
                    <a:lnTo>
                      <a:pt x="384" y="322"/>
                    </a:lnTo>
                    <a:lnTo>
                      <a:pt x="402" y="304"/>
                    </a:lnTo>
                    <a:lnTo>
                      <a:pt x="411" y="277"/>
                    </a:lnTo>
                    <a:lnTo>
                      <a:pt x="420" y="259"/>
                    </a:lnTo>
                    <a:lnTo>
                      <a:pt x="427" y="226"/>
                    </a:lnTo>
                    <a:lnTo>
                      <a:pt x="427" y="226"/>
                    </a:lnTo>
                    <a:lnTo>
                      <a:pt x="429" y="223"/>
                    </a:lnTo>
                    <a:lnTo>
                      <a:pt x="438" y="179"/>
                    </a:lnTo>
                    <a:lnTo>
                      <a:pt x="429" y="125"/>
                    </a:lnTo>
                    <a:lnTo>
                      <a:pt x="411" y="90"/>
                    </a:lnTo>
                    <a:lnTo>
                      <a:pt x="384" y="54"/>
                    </a:lnTo>
                    <a:lnTo>
                      <a:pt x="349" y="18"/>
                    </a:lnTo>
                    <a:lnTo>
                      <a:pt x="304" y="9"/>
                    </a:lnTo>
                    <a:lnTo>
                      <a:pt x="259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1" name="Google Shape;2301;p46"/>
              <p:cNvSpPr/>
              <p:nvPr/>
            </p:nvSpPr>
            <p:spPr>
              <a:xfrm>
                <a:off x="4311541" y="4430316"/>
                <a:ext cx="28500" cy="20471"/>
              </a:xfrm>
              <a:custGeom>
                <a:rect b="b" l="l" r="r" t="t"/>
                <a:pathLst>
                  <a:path extrusionOk="0" h="385" w="536">
                    <a:moveTo>
                      <a:pt x="125" y="0"/>
                    </a:moveTo>
                    <a:lnTo>
                      <a:pt x="81" y="18"/>
                    </a:lnTo>
                    <a:lnTo>
                      <a:pt x="45" y="45"/>
                    </a:lnTo>
                    <a:lnTo>
                      <a:pt x="27" y="81"/>
                    </a:lnTo>
                    <a:lnTo>
                      <a:pt x="9" y="107"/>
                    </a:lnTo>
                    <a:lnTo>
                      <a:pt x="9" y="143"/>
                    </a:lnTo>
                    <a:lnTo>
                      <a:pt x="0" y="170"/>
                    </a:lnTo>
                    <a:lnTo>
                      <a:pt x="9" y="206"/>
                    </a:lnTo>
                    <a:lnTo>
                      <a:pt x="27" y="250"/>
                    </a:lnTo>
                    <a:lnTo>
                      <a:pt x="54" y="277"/>
                    </a:lnTo>
                    <a:lnTo>
                      <a:pt x="98" y="322"/>
                    </a:lnTo>
                    <a:lnTo>
                      <a:pt x="161" y="340"/>
                    </a:lnTo>
                    <a:lnTo>
                      <a:pt x="206" y="358"/>
                    </a:lnTo>
                    <a:lnTo>
                      <a:pt x="232" y="366"/>
                    </a:lnTo>
                    <a:lnTo>
                      <a:pt x="250" y="366"/>
                    </a:lnTo>
                    <a:lnTo>
                      <a:pt x="304" y="384"/>
                    </a:lnTo>
                    <a:lnTo>
                      <a:pt x="384" y="384"/>
                    </a:lnTo>
                    <a:lnTo>
                      <a:pt x="420" y="366"/>
                    </a:lnTo>
                    <a:lnTo>
                      <a:pt x="456" y="358"/>
                    </a:lnTo>
                    <a:lnTo>
                      <a:pt x="482" y="331"/>
                    </a:lnTo>
                    <a:lnTo>
                      <a:pt x="491" y="313"/>
                    </a:lnTo>
                    <a:lnTo>
                      <a:pt x="509" y="295"/>
                    </a:lnTo>
                    <a:lnTo>
                      <a:pt x="527" y="259"/>
                    </a:lnTo>
                    <a:lnTo>
                      <a:pt x="527" y="224"/>
                    </a:lnTo>
                    <a:lnTo>
                      <a:pt x="536" y="197"/>
                    </a:lnTo>
                    <a:lnTo>
                      <a:pt x="527" y="179"/>
                    </a:lnTo>
                    <a:lnTo>
                      <a:pt x="527" y="143"/>
                    </a:lnTo>
                    <a:lnTo>
                      <a:pt x="509" y="107"/>
                    </a:lnTo>
                    <a:lnTo>
                      <a:pt x="465" y="54"/>
                    </a:lnTo>
                    <a:lnTo>
                      <a:pt x="402" y="18"/>
                    </a:lnTo>
                    <a:lnTo>
                      <a:pt x="375" y="18"/>
                    </a:lnTo>
                    <a:lnTo>
                      <a:pt x="340" y="9"/>
                    </a:lnTo>
                    <a:lnTo>
                      <a:pt x="304" y="9"/>
                    </a:lnTo>
                    <a:lnTo>
                      <a:pt x="2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2" name="Google Shape;2302;p46"/>
              <p:cNvSpPr/>
              <p:nvPr/>
            </p:nvSpPr>
            <p:spPr>
              <a:xfrm>
                <a:off x="4085978" y="4350076"/>
                <a:ext cx="19514" cy="18557"/>
              </a:xfrm>
              <a:custGeom>
                <a:rect b="b" l="l" r="r" t="t"/>
                <a:pathLst>
                  <a:path extrusionOk="0" h="349" w="367">
                    <a:moveTo>
                      <a:pt x="197" y="0"/>
                    </a:moveTo>
                    <a:lnTo>
                      <a:pt x="152" y="9"/>
                    </a:lnTo>
                    <a:lnTo>
                      <a:pt x="134" y="9"/>
                    </a:lnTo>
                    <a:lnTo>
                      <a:pt x="125" y="18"/>
                    </a:lnTo>
                    <a:lnTo>
                      <a:pt x="117" y="18"/>
                    </a:lnTo>
                    <a:lnTo>
                      <a:pt x="90" y="27"/>
                    </a:lnTo>
                    <a:lnTo>
                      <a:pt x="63" y="45"/>
                    </a:lnTo>
                    <a:lnTo>
                      <a:pt x="36" y="63"/>
                    </a:lnTo>
                    <a:lnTo>
                      <a:pt x="18" y="89"/>
                    </a:lnTo>
                    <a:lnTo>
                      <a:pt x="18" y="98"/>
                    </a:lnTo>
                    <a:lnTo>
                      <a:pt x="9" y="107"/>
                    </a:lnTo>
                    <a:lnTo>
                      <a:pt x="0" y="143"/>
                    </a:lnTo>
                    <a:lnTo>
                      <a:pt x="0" y="170"/>
                    </a:lnTo>
                    <a:lnTo>
                      <a:pt x="9" y="214"/>
                    </a:lnTo>
                    <a:lnTo>
                      <a:pt x="9" y="232"/>
                    </a:lnTo>
                    <a:lnTo>
                      <a:pt x="18" y="250"/>
                    </a:lnTo>
                    <a:lnTo>
                      <a:pt x="36" y="268"/>
                    </a:lnTo>
                    <a:lnTo>
                      <a:pt x="45" y="286"/>
                    </a:lnTo>
                    <a:lnTo>
                      <a:pt x="81" y="313"/>
                    </a:lnTo>
                    <a:lnTo>
                      <a:pt x="117" y="331"/>
                    </a:lnTo>
                    <a:lnTo>
                      <a:pt x="134" y="331"/>
                    </a:lnTo>
                    <a:lnTo>
                      <a:pt x="152" y="339"/>
                    </a:lnTo>
                    <a:lnTo>
                      <a:pt x="197" y="348"/>
                    </a:lnTo>
                    <a:lnTo>
                      <a:pt x="242" y="339"/>
                    </a:lnTo>
                    <a:lnTo>
                      <a:pt x="286" y="322"/>
                    </a:lnTo>
                    <a:lnTo>
                      <a:pt x="313" y="295"/>
                    </a:lnTo>
                    <a:lnTo>
                      <a:pt x="331" y="277"/>
                    </a:lnTo>
                    <a:lnTo>
                      <a:pt x="340" y="259"/>
                    </a:lnTo>
                    <a:lnTo>
                      <a:pt x="367" y="214"/>
                    </a:lnTo>
                    <a:lnTo>
                      <a:pt x="367" y="170"/>
                    </a:lnTo>
                    <a:lnTo>
                      <a:pt x="367" y="134"/>
                    </a:lnTo>
                    <a:lnTo>
                      <a:pt x="349" y="107"/>
                    </a:lnTo>
                    <a:lnTo>
                      <a:pt x="340" y="72"/>
                    </a:lnTo>
                    <a:lnTo>
                      <a:pt x="313" y="54"/>
                    </a:lnTo>
                    <a:lnTo>
                      <a:pt x="286" y="27"/>
                    </a:lnTo>
                    <a:lnTo>
                      <a:pt x="242" y="9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3" name="Google Shape;2303;p46"/>
              <p:cNvSpPr/>
              <p:nvPr/>
            </p:nvSpPr>
            <p:spPr>
              <a:xfrm>
                <a:off x="4307234" y="4509598"/>
                <a:ext cx="26161" cy="25682"/>
              </a:xfrm>
              <a:custGeom>
                <a:rect b="b" l="l" r="r" t="t"/>
                <a:pathLst>
                  <a:path extrusionOk="0" h="483" w="492">
                    <a:moveTo>
                      <a:pt x="197" y="1"/>
                    </a:moveTo>
                    <a:lnTo>
                      <a:pt x="153" y="18"/>
                    </a:lnTo>
                    <a:lnTo>
                      <a:pt x="108" y="36"/>
                    </a:lnTo>
                    <a:lnTo>
                      <a:pt x="72" y="72"/>
                    </a:lnTo>
                    <a:lnTo>
                      <a:pt x="45" y="108"/>
                    </a:lnTo>
                    <a:lnTo>
                      <a:pt x="28" y="152"/>
                    </a:lnTo>
                    <a:lnTo>
                      <a:pt x="10" y="197"/>
                    </a:lnTo>
                    <a:lnTo>
                      <a:pt x="1" y="242"/>
                    </a:lnTo>
                    <a:lnTo>
                      <a:pt x="10" y="277"/>
                    </a:lnTo>
                    <a:lnTo>
                      <a:pt x="10" y="304"/>
                    </a:lnTo>
                    <a:lnTo>
                      <a:pt x="37" y="367"/>
                    </a:lnTo>
                    <a:lnTo>
                      <a:pt x="72" y="411"/>
                    </a:lnTo>
                    <a:lnTo>
                      <a:pt x="99" y="438"/>
                    </a:lnTo>
                    <a:lnTo>
                      <a:pt x="126" y="456"/>
                    </a:lnTo>
                    <a:lnTo>
                      <a:pt x="179" y="483"/>
                    </a:lnTo>
                    <a:lnTo>
                      <a:pt x="295" y="483"/>
                    </a:lnTo>
                    <a:lnTo>
                      <a:pt x="340" y="465"/>
                    </a:lnTo>
                    <a:lnTo>
                      <a:pt x="385" y="447"/>
                    </a:lnTo>
                    <a:lnTo>
                      <a:pt x="421" y="411"/>
                    </a:lnTo>
                    <a:lnTo>
                      <a:pt x="456" y="376"/>
                    </a:lnTo>
                    <a:lnTo>
                      <a:pt x="474" y="340"/>
                    </a:lnTo>
                    <a:lnTo>
                      <a:pt x="492" y="295"/>
                    </a:lnTo>
                    <a:lnTo>
                      <a:pt x="492" y="242"/>
                    </a:lnTo>
                    <a:lnTo>
                      <a:pt x="483" y="179"/>
                    </a:lnTo>
                    <a:lnTo>
                      <a:pt x="465" y="117"/>
                    </a:lnTo>
                    <a:lnTo>
                      <a:pt x="421" y="72"/>
                    </a:lnTo>
                    <a:lnTo>
                      <a:pt x="394" y="54"/>
                    </a:lnTo>
                    <a:lnTo>
                      <a:pt x="367" y="27"/>
                    </a:lnTo>
                    <a:lnTo>
                      <a:pt x="3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4" name="Google Shape;2304;p46"/>
              <p:cNvSpPr/>
              <p:nvPr/>
            </p:nvSpPr>
            <p:spPr>
              <a:xfrm>
                <a:off x="4187593" y="4555646"/>
                <a:ext cx="16218" cy="17653"/>
              </a:xfrm>
              <a:custGeom>
                <a:rect b="b" l="l" r="r" t="t"/>
                <a:pathLst>
                  <a:path extrusionOk="0" h="332" w="305">
                    <a:moveTo>
                      <a:pt x="152" y="1"/>
                    </a:moveTo>
                    <a:lnTo>
                      <a:pt x="81" y="10"/>
                    </a:lnTo>
                    <a:lnTo>
                      <a:pt x="0" y="99"/>
                    </a:lnTo>
                    <a:lnTo>
                      <a:pt x="0" y="224"/>
                    </a:lnTo>
                    <a:lnTo>
                      <a:pt x="81" y="313"/>
                    </a:lnTo>
                    <a:lnTo>
                      <a:pt x="152" y="331"/>
                    </a:lnTo>
                    <a:lnTo>
                      <a:pt x="224" y="313"/>
                    </a:lnTo>
                    <a:lnTo>
                      <a:pt x="304" y="224"/>
                    </a:lnTo>
                    <a:lnTo>
                      <a:pt x="304" y="99"/>
                    </a:lnTo>
                    <a:lnTo>
                      <a:pt x="224" y="10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05" name="Google Shape;2305;p46"/>
            <p:cNvGrpSpPr/>
            <p:nvPr/>
          </p:nvGrpSpPr>
          <p:grpSpPr>
            <a:xfrm rot="8229661">
              <a:off x="7464526" y="3948227"/>
              <a:ext cx="278302" cy="308767"/>
              <a:chOff x="4284476" y="3563740"/>
              <a:chExt cx="246939" cy="274005"/>
            </a:xfrm>
          </p:grpSpPr>
          <p:sp>
            <p:nvSpPr>
              <p:cNvPr id="2306" name="Google Shape;2306;p46"/>
              <p:cNvSpPr/>
              <p:nvPr/>
            </p:nvSpPr>
            <p:spPr>
              <a:xfrm>
                <a:off x="4378966" y="3698589"/>
                <a:ext cx="20471" cy="19993"/>
              </a:xfrm>
              <a:custGeom>
                <a:rect b="b" l="l" r="r" t="t"/>
                <a:pathLst>
                  <a:path extrusionOk="0" h="376" w="385">
                    <a:moveTo>
                      <a:pt x="170" y="0"/>
                    </a:moveTo>
                    <a:lnTo>
                      <a:pt x="107" y="9"/>
                    </a:lnTo>
                    <a:lnTo>
                      <a:pt x="27" y="72"/>
                    </a:lnTo>
                    <a:lnTo>
                      <a:pt x="0" y="179"/>
                    </a:lnTo>
                    <a:lnTo>
                      <a:pt x="36" y="286"/>
                    </a:lnTo>
                    <a:lnTo>
                      <a:pt x="81" y="331"/>
                    </a:lnTo>
                    <a:lnTo>
                      <a:pt x="90" y="340"/>
                    </a:lnTo>
                    <a:lnTo>
                      <a:pt x="107" y="349"/>
                    </a:lnTo>
                    <a:lnTo>
                      <a:pt x="152" y="375"/>
                    </a:lnTo>
                    <a:lnTo>
                      <a:pt x="232" y="375"/>
                    </a:lnTo>
                    <a:lnTo>
                      <a:pt x="331" y="313"/>
                    </a:lnTo>
                    <a:lnTo>
                      <a:pt x="384" y="152"/>
                    </a:lnTo>
                    <a:lnTo>
                      <a:pt x="331" y="45"/>
                    </a:lnTo>
                    <a:lnTo>
                      <a:pt x="2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7" name="Google Shape;2307;p46"/>
              <p:cNvSpPr/>
              <p:nvPr/>
            </p:nvSpPr>
            <p:spPr>
              <a:xfrm>
                <a:off x="4327175" y="3726612"/>
                <a:ext cx="22864" cy="24725"/>
              </a:xfrm>
              <a:custGeom>
                <a:rect b="b" l="l" r="r" t="t"/>
                <a:pathLst>
                  <a:path extrusionOk="0" h="465" w="430">
                    <a:moveTo>
                      <a:pt x="224" y="0"/>
                    </a:moveTo>
                    <a:lnTo>
                      <a:pt x="206" y="9"/>
                    </a:lnTo>
                    <a:lnTo>
                      <a:pt x="179" y="9"/>
                    </a:lnTo>
                    <a:lnTo>
                      <a:pt x="144" y="18"/>
                    </a:lnTo>
                    <a:lnTo>
                      <a:pt x="117" y="45"/>
                    </a:lnTo>
                    <a:lnTo>
                      <a:pt x="81" y="63"/>
                    </a:lnTo>
                    <a:lnTo>
                      <a:pt x="63" y="98"/>
                    </a:lnTo>
                    <a:lnTo>
                      <a:pt x="46" y="116"/>
                    </a:lnTo>
                    <a:lnTo>
                      <a:pt x="28" y="143"/>
                    </a:lnTo>
                    <a:lnTo>
                      <a:pt x="1" y="188"/>
                    </a:lnTo>
                    <a:lnTo>
                      <a:pt x="1" y="250"/>
                    </a:lnTo>
                    <a:lnTo>
                      <a:pt x="1" y="259"/>
                    </a:lnTo>
                    <a:lnTo>
                      <a:pt x="1" y="286"/>
                    </a:lnTo>
                    <a:lnTo>
                      <a:pt x="1" y="313"/>
                    </a:lnTo>
                    <a:lnTo>
                      <a:pt x="19" y="357"/>
                    </a:lnTo>
                    <a:lnTo>
                      <a:pt x="46" y="384"/>
                    </a:lnTo>
                    <a:lnTo>
                      <a:pt x="54" y="411"/>
                    </a:lnTo>
                    <a:lnTo>
                      <a:pt x="81" y="420"/>
                    </a:lnTo>
                    <a:lnTo>
                      <a:pt x="108" y="447"/>
                    </a:lnTo>
                    <a:lnTo>
                      <a:pt x="153" y="456"/>
                    </a:lnTo>
                    <a:lnTo>
                      <a:pt x="179" y="465"/>
                    </a:lnTo>
                    <a:lnTo>
                      <a:pt x="206" y="465"/>
                    </a:lnTo>
                    <a:lnTo>
                      <a:pt x="260" y="456"/>
                    </a:lnTo>
                    <a:lnTo>
                      <a:pt x="304" y="447"/>
                    </a:lnTo>
                    <a:lnTo>
                      <a:pt x="331" y="420"/>
                    </a:lnTo>
                    <a:lnTo>
                      <a:pt x="367" y="402"/>
                    </a:lnTo>
                    <a:lnTo>
                      <a:pt x="385" y="366"/>
                    </a:lnTo>
                    <a:lnTo>
                      <a:pt x="394" y="357"/>
                    </a:lnTo>
                    <a:lnTo>
                      <a:pt x="429" y="277"/>
                    </a:lnTo>
                    <a:lnTo>
                      <a:pt x="415" y="204"/>
                    </a:lnTo>
                    <a:lnTo>
                      <a:pt x="421" y="188"/>
                    </a:lnTo>
                    <a:lnTo>
                      <a:pt x="412" y="170"/>
                    </a:lnTo>
                    <a:lnTo>
                      <a:pt x="412" y="143"/>
                    </a:lnTo>
                    <a:lnTo>
                      <a:pt x="403" y="107"/>
                    </a:lnTo>
                    <a:lnTo>
                      <a:pt x="376" y="81"/>
                    </a:lnTo>
                    <a:lnTo>
                      <a:pt x="358" y="54"/>
                    </a:lnTo>
                    <a:lnTo>
                      <a:pt x="340" y="45"/>
                    </a:lnTo>
                    <a:lnTo>
                      <a:pt x="313" y="18"/>
                    </a:lnTo>
                    <a:lnTo>
                      <a:pt x="278" y="9"/>
                    </a:lnTo>
                    <a:lnTo>
                      <a:pt x="251" y="9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8" name="Google Shape;2308;p46"/>
              <p:cNvSpPr/>
              <p:nvPr/>
            </p:nvSpPr>
            <p:spPr>
              <a:xfrm>
                <a:off x="4354240" y="3563740"/>
                <a:ext cx="20471" cy="21854"/>
              </a:xfrm>
              <a:custGeom>
                <a:rect b="b" l="l" r="r" t="t"/>
                <a:pathLst>
                  <a:path extrusionOk="0" h="411" w="385">
                    <a:moveTo>
                      <a:pt x="188" y="0"/>
                    </a:moveTo>
                    <a:lnTo>
                      <a:pt x="99" y="18"/>
                    </a:lnTo>
                    <a:lnTo>
                      <a:pt x="1" y="134"/>
                    </a:lnTo>
                    <a:lnTo>
                      <a:pt x="1" y="286"/>
                    </a:lnTo>
                    <a:lnTo>
                      <a:pt x="99" y="402"/>
                    </a:lnTo>
                    <a:lnTo>
                      <a:pt x="188" y="411"/>
                    </a:lnTo>
                    <a:lnTo>
                      <a:pt x="278" y="402"/>
                    </a:lnTo>
                    <a:lnTo>
                      <a:pt x="385" y="286"/>
                    </a:lnTo>
                    <a:lnTo>
                      <a:pt x="385" y="134"/>
                    </a:lnTo>
                    <a:lnTo>
                      <a:pt x="278" y="18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9" name="Google Shape;2309;p46"/>
              <p:cNvSpPr/>
              <p:nvPr/>
            </p:nvSpPr>
            <p:spPr>
              <a:xfrm>
                <a:off x="4449687" y="3572248"/>
                <a:ext cx="19514" cy="20950"/>
              </a:xfrm>
              <a:custGeom>
                <a:rect b="b" l="l" r="r" t="t"/>
                <a:pathLst>
                  <a:path extrusionOk="0" h="394" w="367">
                    <a:moveTo>
                      <a:pt x="179" y="1"/>
                    </a:moveTo>
                    <a:lnTo>
                      <a:pt x="90" y="10"/>
                    </a:lnTo>
                    <a:lnTo>
                      <a:pt x="1" y="126"/>
                    </a:lnTo>
                    <a:lnTo>
                      <a:pt x="1" y="269"/>
                    </a:lnTo>
                    <a:lnTo>
                      <a:pt x="90" y="385"/>
                    </a:lnTo>
                    <a:lnTo>
                      <a:pt x="179" y="394"/>
                    </a:lnTo>
                    <a:lnTo>
                      <a:pt x="269" y="385"/>
                    </a:lnTo>
                    <a:lnTo>
                      <a:pt x="367" y="269"/>
                    </a:lnTo>
                    <a:lnTo>
                      <a:pt x="367" y="126"/>
                    </a:lnTo>
                    <a:lnTo>
                      <a:pt x="269" y="1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0" name="Google Shape;2310;p46"/>
              <p:cNvSpPr/>
              <p:nvPr/>
            </p:nvSpPr>
            <p:spPr>
              <a:xfrm>
                <a:off x="4405553" y="3615478"/>
                <a:ext cx="16164" cy="17175"/>
              </a:xfrm>
              <a:custGeom>
                <a:rect b="b" l="l" r="r" t="t"/>
                <a:pathLst>
                  <a:path extrusionOk="0" h="323" w="304">
                    <a:moveTo>
                      <a:pt x="152" y="1"/>
                    </a:moveTo>
                    <a:lnTo>
                      <a:pt x="107" y="9"/>
                    </a:lnTo>
                    <a:lnTo>
                      <a:pt x="72" y="27"/>
                    </a:lnTo>
                    <a:lnTo>
                      <a:pt x="54" y="36"/>
                    </a:lnTo>
                    <a:lnTo>
                      <a:pt x="36" y="63"/>
                    </a:lnTo>
                    <a:lnTo>
                      <a:pt x="18" y="81"/>
                    </a:lnTo>
                    <a:lnTo>
                      <a:pt x="9" y="108"/>
                    </a:lnTo>
                    <a:lnTo>
                      <a:pt x="0" y="152"/>
                    </a:lnTo>
                    <a:lnTo>
                      <a:pt x="9" y="188"/>
                    </a:lnTo>
                    <a:lnTo>
                      <a:pt x="18" y="224"/>
                    </a:lnTo>
                    <a:lnTo>
                      <a:pt x="45" y="251"/>
                    </a:lnTo>
                    <a:lnTo>
                      <a:pt x="54" y="260"/>
                    </a:lnTo>
                    <a:lnTo>
                      <a:pt x="63" y="268"/>
                    </a:lnTo>
                    <a:lnTo>
                      <a:pt x="72" y="277"/>
                    </a:lnTo>
                    <a:lnTo>
                      <a:pt x="72" y="286"/>
                    </a:lnTo>
                    <a:lnTo>
                      <a:pt x="90" y="295"/>
                    </a:lnTo>
                    <a:lnTo>
                      <a:pt x="99" y="304"/>
                    </a:lnTo>
                    <a:lnTo>
                      <a:pt x="116" y="313"/>
                    </a:lnTo>
                    <a:lnTo>
                      <a:pt x="134" y="313"/>
                    </a:lnTo>
                    <a:lnTo>
                      <a:pt x="161" y="322"/>
                    </a:lnTo>
                    <a:lnTo>
                      <a:pt x="188" y="322"/>
                    </a:lnTo>
                    <a:lnTo>
                      <a:pt x="215" y="313"/>
                    </a:lnTo>
                    <a:lnTo>
                      <a:pt x="232" y="304"/>
                    </a:lnTo>
                    <a:lnTo>
                      <a:pt x="250" y="295"/>
                    </a:lnTo>
                    <a:lnTo>
                      <a:pt x="259" y="286"/>
                    </a:lnTo>
                    <a:lnTo>
                      <a:pt x="286" y="260"/>
                    </a:lnTo>
                    <a:lnTo>
                      <a:pt x="295" y="224"/>
                    </a:lnTo>
                    <a:lnTo>
                      <a:pt x="304" y="215"/>
                    </a:lnTo>
                    <a:lnTo>
                      <a:pt x="304" y="206"/>
                    </a:lnTo>
                    <a:lnTo>
                      <a:pt x="304" y="179"/>
                    </a:lnTo>
                    <a:lnTo>
                      <a:pt x="295" y="152"/>
                    </a:lnTo>
                    <a:lnTo>
                      <a:pt x="295" y="143"/>
                    </a:lnTo>
                    <a:lnTo>
                      <a:pt x="295" y="134"/>
                    </a:lnTo>
                    <a:lnTo>
                      <a:pt x="295" y="126"/>
                    </a:lnTo>
                    <a:lnTo>
                      <a:pt x="286" y="108"/>
                    </a:lnTo>
                    <a:lnTo>
                      <a:pt x="277" y="72"/>
                    </a:lnTo>
                    <a:lnTo>
                      <a:pt x="250" y="45"/>
                    </a:lnTo>
                    <a:lnTo>
                      <a:pt x="224" y="18"/>
                    </a:lnTo>
                    <a:lnTo>
                      <a:pt x="188" y="9"/>
                    </a:lnTo>
                    <a:lnTo>
                      <a:pt x="170" y="9"/>
                    </a:lnTo>
                    <a:lnTo>
                      <a:pt x="1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p46"/>
              <p:cNvSpPr/>
              <p:nvPr/>
            </p:nvSpPr>
            <p:spPr>
              <a:xfrm>
                <a:off x="4475370" y="3723262"/>
                <a:ext cx="22332" cy="23821"/>
              </a:xfrm>
              <a:custGeom>
                <a:rect b="b" l="l" r="r" t="t"/>
                <a:pathLst>
                  <a:path extrusionOk="0" h="448" w="420">
                    <a:moveTo>
                      <a:pt x="214" y="36"/>
                    </a:moveTo>
                    <a:lnTo>
                      <a:pt x="228" y="45"/>
                    </a:lnTo>
                    <a:lnTo>
                      <a:pt x="214" y="45"/>
                    </a:lnTo>
                    <a:lnTo>
                      <a:pt x="214" y="36"/>
                    </a:lnTo>
                    <a:close/>
                    <a:moveTo>
                      <a:pt x="45" y="135"/>
                    </a:moveTo>
                    <a:lnTo>
                      <a:pt x="45" y="144"/>
                    </a:lnTo>
                    <a:lnTo>
                      <a:pt x="43" y="148"/>
                    </a:lnTo>
                    <a:lnTo>
                      <a:pt x="45" y="135"/>
                    </a:lnTo>
                    <a:close/>
                    <a:moveTo>
                      <a:pt x="152" y="1"/>
                    </a:moveTo>
                    <a:lnTo>
                      <a:pt x="116" y="18"/>
                    </a:lnTo>
                    <a:lnTo>
                      <a:pt x="98" y="27"/>
                    </a:lnTo>
                    <a:lnTo>
                      <a:pt x="80" y="36"/>
                    </a:lnTo>
                    <a:lnTo>
                      <a:pt x="54" y="63"/>
                    </a:lnTo>
                    <a:lnTo>
                      <a:pt x="27" y="90"/>
                    </a:lnTo>
                    <a:lnTo>
                      <a:pt x="18" y="117"/>
                    </a:lnTo>
                    <a:lnTo>
                      <a:pt x="9" y="135"/>
                    </a:lnTo>
                    <a:lnTo>
                      <a:pt x="0" y="179"/>
                    </a:lnTo>
                    <a:lnTo>
                      <a:pt x="9" y="233"/>
                    </a:lnTo>
                    <a:lnTo>
                      <a:pt x="18" y="260"/>
                    </a:lnTo>
                    <a:lnTo>
                      <a:pt x="18" y="269"/>
                    </a:lnTo>
                    <a:lnTo>
                      <a:pt x="27" y="295"/>
                    </a:lnTo>
                    <a:lnTo>
                      <a:pt x="36" y="331"/>
                    </a:lnTo>
                    <a:lnTo>
                      <a:pt x="63" y="358"/>
                    </a:lnTo>
                    <a:lnTo>
                      <a:pt x="71" y="385"/>
                    </a:lnTo>
                    <a:lnTo>
                      <a:pt x="98" y="394"/>
                    </a:lnTo>
                    <a:lnTo>
                      <a:pt x="116" y="411"/>
                    </a:lnTo>
                    <a:lnTo>
                      <a:pt x="129" y="416"/>
                    </a:lnTo>
                    <a:lnTo>
                      <a:pt x="129" y="416"/>
                    </a:lnTo>
                    <a:lnTo>
                      <a:pt x="143" y="429"/>
                    </a:lnTo>
                    <a:lnTo>
                      <a:pt x="170" y="438"/>
                    </a:lnTo>
                    <a:lnTo>
                      <a:pt x="188" y="447"/>
                    </a:lnTo>
                    <a:lnTo>
                      <a:pt x="268" y="447"/>
                    </a:lnTo>
                    <a:lnTo>
                      <a:pt x="304" y="438"/>
                    </a:lnTo>
                    <a:lnTo>
                      <a:pt x="321" y="429"/>
                    </a:lnTo>
                    <a:lnTo>
                      <a:pt x="339" y="411"/>
                    </a:lnTo>
                    <a:lnTo>
                      <a:pt x="357" y="402"/>
                    </a:lnTo>
                    <a:lnTo>
                      <a:pt x="375" y="385"/>
                    </a:lnTo>
                    <a:lnTo>
                      <a:pt x="384" y="367"/>
                    </a:lnTo>
                    <a:lnTo>
                      <a:pt x="393" y="340"/>
                    </a:lnTo>
                    <a:lnTo>
                      <a:pt x="411" y="313"/>
                    </a:lnTo>
                    <a:lnTo>
                      <a:pt x="411" y="295"/>
                    </a:lnTo>
                    <a:lnTo>
                      <a:pt x="411" y="269"/>
                    </a:lnTo>
                    <a:lnTo>
                      <a:pt x="420" y="224"/>
                    </a:lnTo>
                    <a:lnTo>
                      <a:pt x="411" y="188"/>
                    </a:lnTo>
                    <a:lnTo>
                      <a:pt x="384" y="144"/>
                    </a:lnTo>
                    <a:lnTo>
                      <a:pt x="375" y="117"/>
                    </a:lnTo>
                    <a:lnTo>
                      <a:pt x="357" y="99"/>
                    </a:lnTo>
                    <a:lnTo>
                      <a:pt x="330" y="72"/>
                    </a:lnTo>
                    <a:lnTo>
                      <a:pt x="330" y="72"/>
                    </a:lnTo>
                    <a:lnTo>
                      <a:pt x="321" y="63"/>
                    </a:lnTo>
                    <a:lnTo>
                      <a:pt x="295" y="36"/>
                    </a:lnTo>
                    <a:lnTo>
                      <a:pt x="268" y="18"/>
                    </a:lnTo>
                    <a:lnTo>
                      <a:pt x="232" y="10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46"/>
              <p:cNvSpPr/>
              <p:nvPr/>
            </p:nvSpPr>
            <p:spPr>
              <a:xfrm>
                <a:off x="4362322" y="3810627"/>
                <a:ext cx="23343" cy="27118"/>
              </a:xfrm>
              <a:custGeom>
                <a:rect b="b" l="l" r="r" t="t"/>
                <a:pathLst>
                  <a:path extrusionOk="0" h="510" w="439">
                    <a:moveTo>
                      <a:pt x="242" y="1"/>
                    </a:moveTo>
                    <a:lnTo>
                      <a:pt x="215" y="10"/>
                    </a:lnTo>
                    <a:lnTo>
                      <a:pt x="179" y="28"/>
                    </a:lnTo>
                    <a:lnTo>
                      <a:pt x="161" y="45"/>
                    </a:lnTo>
                    <a:lnTo>
                      <a:pt x="117" y="99"/>
                    </a:lnTo>
                    <a:lnTo>
                      <a:pt x="72" y="153"/>
                    </a:lnTo>
                    <a:lnTo>
                      <a:pt x="63" y="170"/>
                    </a:lnTo>
                    <a:lnTo>
                      <a:pt x="45" y="188"/>
                    </a:lnTo>
                    <a:lnTo>
                      <a:pt x="36" y="215"/>
                    </a:lnTo>
                    <a:lnTo>
                      <a:pt x="27" y="233"/>
                    </a:lnTo>
                    <a:lnTo>
                      <a:pt x="10" y="269"/>
                    </a:lnTo>
                    <a:lnTo>
                      <a:pt x="1" y="304"/>
                    </a:lnTo>
                    <a:lnTo>
                      <a:pt x="1" y="340"/>
                    </a:lnTo>
                    <a:lnTo>
                      <a:pt x="1" y="376"/>
                    </a:lnTo>
                    <a:lnTo>
                      <a:pt x="19" y="412"/>
                    </a:lnTo>
                    <a:lnTo>
                      <a:pt x="36" y="438"/>
                    </a:lnTo>
                    <a:lnTo>
                      <a:pt x="63" y="465"/>
                    </a:lnTo>
                    <a:lnTo>
                      <a:pt x="90" y="483"/>
                    </a:lnTo>
                    <a:lnTo>
                      <a:pt x="108" y="492"/>
                    </a:lnTo>
                    <a:lnTo>
                      <a:pt x="135" y="501"/>
                    </a:lnTo>
                    <a:lnTo>
                      <a:pt x="179" y="510"/>
                    </a:lnTo>
                    <a:lnTo>
                      <a:pt x="233" y="501"/>
                    </a:lnTo>
                    <a:lnTo>
                      <a:pt x="251" y="492"/>
                    </a:lnTo>
                    <a:lnTo>
                      <a:pt x="278" y="483"/>
                    </a:lnTo>
                    <a:lnTo>
                      <a:pt x="313" y="456"/>
                    </a:lnTo>
                    <a:lnTo>
                      <a:pt x="340" y="420"/>
                    </a:lnTo>
                    <a:lnTo>
                      <a:pt x="349" y="412"/>
                    </a:lnTo>
                    <a:lnTo>
                      <a:pt x="358" y="403"/>
                    </a:lnTo>
                    <a:lnTo>
                      <a:pt x="376" y="367"/>
                    </a:lnTo>
                    <a:lnTo>
                      <a:pt x="385" y="340"/>
                    </a:lnTo>
                    <a:lnTo>
                      <a:pt x="394" y="313"/>
                    </a:lnTo>
                    <a:lnTo>
                      <a:pt x="403" y="295"/>
                    </a:lnTo>
                    <a:lnTo>
                      <a:pt x="420" y="251"/>
                    </a:lnTo>
                    <a:lnTo>
                      <a:pt x="429" y="206"/>
                    </a:lnTo>
                    <a:lnTo>
                      <a:pt x="438" y="188"/>
                    </a:lnTo>
                    <a:lnTo>
                      <a:pt x="438" y="161"/>
                    </a:lnTo>
                    <a:lnTo>
                      <a:pt x="438" y="135"/>
                    </a:lnTo>
                    <a:lnTo>
                      <a:pt x="429" y="99"/>
                    </a:lnTo>
                    <a:lnTo>
                      <a:pt x="420" y="81"/>
                    </a:lnTo>
                    <a:lnTo>
                      <a:pt x="403" y="63"/>
                    </a:lnTo>
                    <a:lnTo>
                      <a:pt x="385" y="36"/>
                    </a:lnTo>
                    <a:lnTo>
                      <a:pt x="358" y="19"/>
                    </a:lnTo>
                    <a:lnTo>
                      <a:pt x="340" y="10"/>
                    </a:lnTo>
                    <a:lnTo>
                      <a:pt x="322" y="10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46"/>
              <p:cNvSpPr/>
              <p:nvPr/>
            </p:nvSpPr>
            <p:spPr>
              <a:xfrm>
                <a:off x="4513336" y="3620689"/>
                <a:ext cx="18079" cy="19514"/>
              </a:xfrm>
              <a:custGeom>
                <a:rect b="b" l="l" r="r" t="t"/>
                <a:pathLst>
                  <a:path extrusionOk="0" h="367" w="340">
                    <a:moveTo>
                      <a:pt x="179" y="1"/>
                    </a:moveTo>
                    <a:lnTo>
                      <a:pt x="161" y="10"/>
                    </a:lnTo>
                    <a:lnTo>
                      <a:pt x="134" y="10"/>
                    </a:lnTo>
                    <a:lnTo>
                      <a:pt x="108" y="19"/>
                    </a:lnTo>
                    <a:lnTo>
                      <a:pt x="81" y="36"/>
                    </a:lnTo>
                    <a:lnTo>
                      <a:pt x="54" y="54"/>
                    </a:lnTo>
                    <a:lnTo>
                      <a:pt x="36" y="81"/>
                    </a:lnTo>
                    <a:lnTo>
                      <a:pt x="27" y="99"/>
                    </a:lnTo>
                    <a:lnTo>
                      <a:pt x="18" y="108"/>
                    </a:lnTo>
                    <a:lnTo>
                      <a:pt x="0" y="153"/>
                    </a:lnTo>
                    <a:lnTo>
                      <a:pt x="0" y="197"/>
                    </a:lnTo>
                    <a:lnTo>
                      <a:pt x="0" y="242"/>
                    </a:lnTo>
                    <a:lnTo>
                      <a:pt x="18" y="287"/>
                    </a:lnTo>
                    <a:lnTo>
                      <a:pt x="36" y="304"/>
                    </a:lnTo>
                    <a:lnTo>
                      <a:pt x="45" y="322"/>
                    </a:lnTo>
                    <a:lnTo>
                      <a:pt x="81" y="349"/>
                    </a:lnTo>
                    <a:lnTo>
                      <a:pt x="125" y="367"/>
                    </a:lnTo>
                    <a:lnTo>
                      <a:pt x="188" y="367"/>
                    </a:lnTo>
                    <a:lnTo>
                      <a:pt x="224" y="358"/>
                    </a:lnTo>
                    <a:lnTo>
                      <a:pt x="259" y="349"/>
                    </a:lnTo>
                    <a:lnTo>
                      <a:pt x="295" y="322"/>
                    </a:lnTo>
                    <a:lnTo>
                      <a:pt x="340" y="242"/>
                    </a:lnTo>
                    <a:lnTo>
                      <a:pt x="340" y="197"/>
                    </a:lnTo>
                    <a:lnTo>
                      <a:pt x="340" y="179"/>
                    </a:lnTo>
                    <a:lnTo>
                      <a:pt x="340" y="162"/>
                    </a:lnTo>
                    <a:lnTo>
                      <a:pt x="340" y="144"/>
                    </a:lnTo>
                    <a:lnTo>
                      <a:pt x="331" y="126"/>
                    </a:lnTo>
                    <a:lnTo>
                      <a:pt x="322" y="90"/>
                    </a:lnTo>
                    <a:lnTo>
                      <a:pt x="304" y="72"/>
                    </a:lnTo>
                    <a:lnTo>
                      <a:pt x="295" y="54"/>
                    </a:lnTo>
                    <a:lnTo>
                      <a:pt x="277" y="36"/>
                    </a:lnTo>
                    <a:lnTo>
                      <a:pt x="250" y="19"/>
                    </a:lnTo>
                    <a:lnTo>
                      <a:pt x="224" y="10"/>
                    </a:lnTo>
                    <a:lnTo>
                      <a:pt x="197" y="10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p46"/>
              <p:cNvSpPr/>
              <p:nvPr/>
            </p:nvSpPr>
            <p:spPr>
              <a:xfrm>
                <a:off x="4284476" y="3780264"/>
                <a:ext cx="26161" cy="26161"/>
              </a:xfrm>
              <a:custGeom>
                <a:rect b="b" l="l" r="r" t="t"/>
                <a:pathLst>
                  <a:path extrusionOk="0" h="492" w="492">
                    <a:moveTo>
                      <a:pt x="250" y="0"/>
                    </a:moveTo>
                    <a:lnTo>
                      <a:pt x="197" y="9"/>
                    </a:lnTo>
                    <a:lnTo>
                      <a:pt x="152" y="27"/>
                    </a:lnTo>
                    <a:lnTo>
                      <a:pt x="107" y="45"/>
                    </a:lnTo>
                    <a:lnTo>
                      <a:pt x="72" y="72"/>
                    </a:lnTo>
                    <a:lnTo>
                      <a:pt x="45" y="107"/>
                    </a:lnTo>
                    <a:lnTo>
                      <a:pt x="27" y="152"/>
                    </a:lnTo>
                    <a:lnTo>
                      <a:pt x="9" y="197"/>
                    </a:lnTo>
                    <a:lnTo>
                      <a:pt x="0" y="250"/>
                    </a:lnTo>
                    <a:lnTo>
                      <a:pt x="9" y="277"/>
                    </a:lnTo>
                    <a:lnTo>
                      <a:pt x="9" y="313"/>
                    </a:lnTo>
                    <a:lnTo>
                      <a:pt x="36" y="375"/>
                    </a:lnTo>
                    <a:lnTo>
                      <a:pt x="72" y="420"/>
                    </a:lnTo>
                    <a:lnTo>
                      <a:pt x="98" y="438"/>
                    </a:lnTo>
                    <a:lnTo>
                      <a:pt x="125" y="456"/>
                    </a:lnTo>
                    <a:lnTo>
                      <a:pt x="179" y="482"/>
                    </a:lnTo>
                    <a:lnTo>
                      <a:pt x="250" y="491"/>
                    </a:lnTo>
                    <a:lnTo>
                      <a:pt x="295" y="491"/>
                    </a:lnTo>
                    <a:lnTo>
                      <a:pt x="340" y="474"/>
                    </a:lnTo>
                    <a:lnTo>
                      <a:pt x="384" y="456"/>
                    </a:lnTo>
                    <a:lnTo>
                      <a:pt x="420" y="420"/>
                    </a:lnTo>
                    <a:lnTo>
                      <a:pt x="447" y="384"/>
                    </a:lnTo>
                    <a:lnTo>
                      <a:pt x="465" y="340"/>
                    </a:lnTo>
                    <a:lnTo>
                      <a:pt x="491" y="295"/>
                    </a:lnTo>
                    <a:lnTo>
                      <a:pt x="491" y="250"/>
                    </a:lnTo>
                    <a:lnTo>
                      <a:pt x="482" y="215"/>
                    </a:lnTo>
                    <a:lnTo>
                      <a:pt x="482" y="179"/>
                    </a:lnTo>
                    <a:lnTo>
                      <a:pt x="456" y="125"/>
                    </a:lnTo>
                    <a:lnTo>
                      <a:pt x="420" y="72"/>
                    </a:lnTo>
                    <a:lnTo>
                      <a:pt x="393" y="54"/>
                    </a:lnTo>
                    <a:lnTo>
                      <a:pt x="366" y="36"/>
                    </a:lnTo>
                    <a:lnTo>
                      <a:pt x="313" y="9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46"/>
              <p:cNvSpPr/>
              <p:nvPr/>
            </p:nvSpPr>
            <p:spPr>
              <a:xfrm>
                <a:off x="4288251" y="3653019"/>
                <a:ext cx="16218" cy="17600"/>
              </a:xfrm>
              <a:custGeom>
                <a:rect b="b" l="l" r="r" t="t"/>
                <a:pathLst>
                  <a:path extrusionOk="0" h="331" w="305">
                    <a:moveTo>
                      <a:pt x="152" y="0"/>
                    </a:moveTo>
                    <a:lnTo>
                      <a:pt x="81" y="9"/>
                    </a:lnTo>
                    <a:lnTo>
                      <a:pt x="1" y="107"/>
                    </a:lnTo>
                    <a:lnTo>
                      <a:pt x="1" y="223"/>
                    </a:lnTo>
                    <a:lnTo>
                      <a:pt x="81" y="321"/>
                    </a:lnTo>
                    <a:lnTo>
                      <a:pt x="152" y="330"/>
                    </a:lnTo>
                    <a:lnTo>
                      <a:pt x="224" y="321"/>
                    </a:lnTo>
                    <a:lnTo>
                      <a:pt x="304" y="223"/>
                    </a:lnTo>
                    <a:lnTo>
                      <a:pt x="304" y="107"/>
                    </a:lnTo>
                    <a:lnTo>
                      <a:pt x="224" y="9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16" name="Google Shape;2316;p46"/>
            <p:cNvSpPr/>
            <p:nvPr/>
          </p:nvSpPr>
          <p:spPr>
            <a:xfrm>
              <a:off x="6435902" y="1367554"/>
              <a:ext cx="1004322" cy="349556"/>
            </a:xfrm>
            <a:custGeom>
              <a:rect b="b" l="l" r="r" t="t"/>
              <a:pathLst>
                <a:path extrusionOk="0" h="6574" w="18888">
                  <a:moveTo>
                    <a:pt x="2590" y="1"/>
                  </a:moveTo>
                  <a:lnTo>
                    <a:pt x="1876" y="99"/>
                  </a:lnTo>
                  <a:lnTo>
                    <a:pt x="1537" y="215"/>
                  </a:lnTo>
                  <a:lnTo>
                    <a:pt x="1322" y="296"/>
                  </a:lnTo>
                  <a:lnTo>
                    <a:pt x="912" y="546"/>
                  </a:lnTo>
                  <a:lnTo>
                    <a:pt x="581" y="858"/>
                  </a:lnTo>
                  <a:lnTo>
                    <a:pt x="349" y="1233"/>
                  </a:lnTo>
                  <a:lnTo>
                    <a:pt x="286" y="1439"/>
                  </a:lnTo>
                  <a:lnTo>
                    <a:pt x="161" y="1671"/>
                  </a:lnTo>
                  <a:lnTo>
                    <a:pt x="90" y="1930"/>
                  </a:lnTo>
                  <a:lnTo>
                    <a:pt x="36" y="2198"/>
                  </a:lnTo>
                  <a:lnTo>
                    <a:pt x="1" y="2751"/>
                  </a:lnTo>
                  <a:lnTo>
                    <a:pt x="10" y="3037"/>
                  </a:lnTo>
                  <a:lnTo>
                    <a:pt x="10" y="3100"/>
                  </a:lnTo>
                  <a:lnTo>
                    <a:pt x="10" y="3162"/>
                  </a:lnTo>
                  <a:lnTo>
                    <a:pt x="10" y="3644"/>
                  </a:lnTo>
                  <a:lnTo>
                    <a:pt x="81" y="4591"/>
                  </a:lnTo>
                  <a:lnTo>
                    <a:pt x="153" y="5064"/>
                  </a:lnTo>
                  <a:lnTo>
                    <a:pt x="144" y="5198"/>
                  </a:lnTo>
                  <a:lnTo>
                    <a:pt x="197" y="5457"/>
                  </a:lnTo>
                  <a:lnTo>
                    <a:pt x="295" y="5698"/>
                  </a:lnTo>
                  <a:lnTo>
                    <a:pt x="447" y="5922"/>
                  </a:lnTo>
                  <a:lnTo>
                    <a:pt x="545" y="6029"/>
                  </a:lnTo>
                  <a:lnTo>
                    <a:pt x="662" y="6136"/>
                  </a:lnTo>
                  <a:lnTo>
                    <a:pt x="947" y="6297"/>
                  </a:lnTo>
                  <a:lnTo>
                    <a:pt x="1260" y="6404"/>
                  </a:lnTo>
                  <a:lnTo>
                    <a:pt x="1590" y="6457"/>
                  </a:lnTo>
                  <a:lnTo>
                    <a:pt x="1760" y="6475"/>
                  </a:lnTo>
                  <a:lnTo>
                    <a:pt x="3278" y="6538"/>
                  </a:lnTo>
                  <a:lnTo>
                    <a:pt x="4796" y="6556"/>
                  </a:lnTo>
                  <a:lnTo>
                    <a:pt x="7118" y="6573"/>
                  </a:lnTo>
                  <a:lnTo>
                    <a:pt x="9449" y="6547"/>
                  </a:lnTo>
                  <a:lnTo>
                    <a:pt x="11770" y="6573"/>
                  </a:lnTo>
                  <a:lnTo>
                    <a:pt x="14092" y="6556"/>
                  </a:lnTo>
                  <a:lnTo>
                    <a:pt x="15619" y="6538"/>
                  </a:lnTo>
                  <a:lnTo>
                    <a:pt x="17137" y="6475"/>
                  </a:lnTo>
                  <a:lnTo>
                    <a:pt x="17307" y="6457"/>
                  </a:lnTo>
                  <a:lnTo>
                    <a:pt x="17637" y="6404"/>
                  </a:lnTo>
                  <a:lnTo>
                    <a:pt x="17950" y="6297"/>
                  </a:lnTo>
                  <a:lnTo>
                    <a:pt x="18227" y="6136"/>
                  </a:lnTo>
                  <a:lnTo>
                    <a:pt x="18352" y="6029"/>
                  </a:lnTo>
                  <a:lnTo>
                    <a:pt x="18441" y="5922"/>
                  </a:lnTo>
                  <a:lnTo>
                    <a:pt x="18593" y="5698"/>
                  </a:lnTo>
                  <a:lnTo>
                    <a:pt x="18700" y="5457"/>
                  </a:lnTo>
                  <a:lnTo>
                    <a:pt x="18745" y="5198"/>
                  </a:lnTo>
                  <a:lnTo>
                    <a:pt x="18745" y="5064"/>
                  </a:lnTo>
                  <a:lnTo>
                    <a:pt x="18816" y="4591"/>
                  </a:lnTo>
                  <a:lnTo>
                    <a:pt x="18888" y="3644"/>
                  </a:lnTo>
                  <a:lnTo>
                    <a:pt x="18888" y="3162"/>
                  </a:lnTo>
                  <a:lnTo>
                    <a:pt x="18879" y="3100"/>
                  </a:lnTo>
                  <a:lnTo>
                    <a:pt x="18879" y="3037"/>
                  </a:lnTo>
                  <a:lnTo>
                    <a:pt x="18888" y="2751"/>
                  </a:lnTo>
                  <a:lnTo>
                    <a:pt x="18861" y="2198"/>
                  </a:lnTo>
                  <a:lnTo>
                    <a:pt x="18807" y="1930"/>
                  </a:lnTo>
                  <a:lnTo>
                    <a:pt x="18736" y="1671"/>
                  </a:lnTo>
                  <a:lnTo>
                    <a:pt x="18611" y="1439"/>
                  </a:lnTo>
                  <a:lnTo>
                    <a:pt x="18548" y="1233"/>
                  </a:lnTo>
                  <a:lnTo>
                    <a:pt x="18307" y="858"/>
                  </a:lnTo>
                  <a:lnTo>
                    <a:pt x="17977" y="546"/>
                  </a:lnTo>
                  <a:lnTo>
                    <a:pt x="17575" y="296"/>
                  </a:lnTo>
                  <a:lnTo>
                    <a:pt x="17352" y="215"/>
                  </a:lnTo>
                  <a:lnTo>
                    <a:pt x="17012" y="99"/>
                  </a:lnTo>
                  <a:lnTo>
                    <a:pt x="16307" y="1"/>
                  </a:lnTo>
                  <a:lnTo>
                    <a:pt x="15208" y="1"/>
                  </a:lnTo>
                  <a:lnTo>
                    <a:pt x="14494" y="37"/>
                  </a:lnTo>
                  <a:lnTo>
                    <a:pt x="14271" y="46"/>
                  </a:lnTo>
                  <a:lnTo>
                    <a:pt x="13128" y="46"/>
                  </a:lnTo>
                  <a:lnTo>
                    <a:pt x="12217" y="64"/>
                  </a:lnTo>
                  <a:lnTo>
                    <a:pt x="10877" y="90"/>
                  </a:lnTo>
                  <a:lnTo>
                    <a:pt x="9529" y="117"/>
                  </a:lnTo>
                  <a:lnTo>
                    <a:pt x="9359" y="117"/>
                  </a:lnTo>
                  <a:lnTo>
                    <a:pt x="8020" y="90"/>
                  </a:lnTo>
                  <a:lnTo>
                    <a:pt x="6671" y="64"/>
                  </a:lnTo>
                  <a:lnTo>
                    <a:pt x="5761" y="46"/>
                  </a:lnTo>
                  <a:lnTo>
                    <a:pt x="4626" y="46"/>
                  </a:lnTo>
                  <a:lnTo>
                    <a:pt x="4394" y="37"/>
                  </a:lnTo>
                  <a:lnTo>
                    <a:pt x="3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6435902" y="3102304"/>
              <a:ext cx="1004322" cy="349556"/>
            </a:xfrm>
            <a:custGeom>
              <a:rect b="b" l="l" r="r" t="t"/>
              <a:pathLst>
                <a:path extrusionOk="0" h="6574" w="18888">
                  <a:moveTo>
                    <a:pt x="2590" y="1"/>
                  </a:moveTo>
                  <a:lnTo>
                    <a:pt x="1876" y="99"/>
                  </a:lnTo>
                  <a:lnTo>
                    <a:pt x="1537" y="215"/>
                  </a:lnTo>
                  <a:lnTo>
                    <a:pt x="1322" y="296"/>
                  </a:lnTo>
                  <a:lnTo>
                    <a:pt x="912" y="546"/>
                  </a:lnTo>
                  <a:lnTo>
                    <a:pt x="581" y="858"/>
                  </a:lnTo>
                  <a:lnTo>
                    <a:pt x="349" y="1233"/>
                  </a:lnTo>
                  <a:lnTo>
                    <a:pt x="286" y="1439"/>
                  </a:lnTo>
                  <a:lnTo>
                    <a:pt x="161" y="1671"/>
                  </a:lnTo>
                  <a:lnTo>
                    <a:pt x="90" y="1930"/>
                  </a:lnTo>
                  <a:lnTo>
                    <a:pt x="36" y="2198"/>
                  </a:lnTo>
                  <a:lnTo>
                    <a:pt x="1" y="2751"/>
                  </a:lnTo>
                  <a:lnTo>
                    <a:pt x="10" y="3037"/>
                  </a:lnTo>
                  <a:lnTo>
                    <a:pt x="10" y="3100"/>
                  </a:lnTo>
                  <a:lnTo>
                    <a:pt x="10" y="3162"/>
                  </a:lnTo>
                  <a:lnTo>
                    <a:pt x="10" y="3644"/>
                  </a:lnTo>
                  <a:lnTo>
                    <a:pt x="81" y="4591"/>
                  </a:lnTo>
                  <a:lnTo>
                    <a:pt x="153" y="5064"/>
                  </a:lnTo>
                  <a:lnTo>
                    <a:pt x="144" y="5198"/>
                  </a:lnTo>
                  <a:lnTo>
                    <a:pt x="197" y="5457"/>
                  </a:lnTo>
                  <a:lnTo>
                    <a:pt x="295" y="5698"/>
                  </a:lnTo>
                  <a:lnTo>
                    <a:pt x="447" y="5922"/>
                  </a:lnTo>
                  <a:lnTo>
                    <a:pt x="545" y="6029"/>
                  </a:lnTo>
                  <a:lnTo>
                    <a:pt x="662" y="6136"/>
                  </a:lnTo>
                  <a:lnTo>
                    <a:pt x="947" y="6297"/>
                  </a:lnTo>
                  <a:lnTo>
                    <a:pt x="1260" y="6404"/>
                  </a:lnTo>
                  <a:lnTo>
                    <a:pt x="1590" y="6457"/>
                  </a:lnTo>
                  <a:lnTo>
                    <a:pt x="1760" y="6475"/>
                  </a:lnTo>
                  <a:lnTo>
                    <a:pt x="3278" y="6538"/>
                  </a:lnTo>
                  <a:lnTo>
                    <a:pt x="4796" y="6556"/>
                  </a:lnTo>
                  <a:lnTo>
                    <a:pt x="7118" y="6573"/>
                  </a:lnTo>
                  <a:lnTo>
                    <a:pt x="9449" y="6547"/>
                  </a:lnTo>
                  <a:lnTo>
                    <a:pt x="11770" y="6573"/>
                  </a:lnTo>
                  <a:lnTo>
                    <a:pt x="14092" y="6556"/>
                  </a:lnTo>
                  <a:lnTo>
                    <a:pt x="15619" y="6538"/>
                  </a:lnTo>
                  <a:lnTo>
                    <a:pt x="17137" y="6475"/>
                  </a:lnTo>
                  <a:lnTo>
                    <a:pt x="17307" y="6457"/>
                  </a:lnTo>
                  <a:lnTo>
                    <a:pt x="17637" y="6404"/>
                  </a:lnTo>
                  <a:lnTo>
                    <a:pt x="17950" y="6297"/>
                  </a:lnTo>
                  <a:lnTo>
                    <a:pt x="18227" y="6136"/>
                  </a:lnTo>
                  <a:lnTo>
                    <a:pt x="18352" y="6029"/>
                  </a:lnTo>
                  <a:lnTo>
                    <a:pt x="18441" y="5922"/>
                  </a:lnTo>
                  <a:lnTo>
                    <a:pt x="18593" y="5698"/>
                  </a:lnTo>
                  <a:lnTo>
                    <a:pt x="18700" y="5457"/>
                  </a:lnTo>
                  <a:lnTo>
                    <a:pt x="18745" y="5198"/>
                  </a:lnTo>
                  <a:lnTo>
                    <a:pt x="18745" y="5064"/>
                  </a:lnTo>
                  <a:lnTo>
                    <a:pt x="18816" y="4591"/>
                  </a:lnTo>
                  <a:lnTo>
                    <a:pt x="18888" y="3644"/>
                  </a:lnTo>
                  <a:lnTo>
                    <a:pt x="18888" y="3162"/>
                  </a:lnTo>
                  <a:lnTo>
                    <a:pt x="18879" y="3100"/>
                  </a:lnTo>
                  <a:lnTo>
                    <a:pt x="18879" y="3037"/>
                  </a:lnTo>
                  <a:lnTo>
                    <a:pt x="18888" y="2751"/>
                  </a:lnTo>
                  <a:lnTo>
                    <a:pt x="18861" y="2198"/>
                  </a:lnTo>
                  <a:lnTo>
                    <a:pt x="18807" y="1930"/>
                  </a:lnTo>
                  <a:lnTo>
                    <a:pt x="18736" y="1671"/>
                  </a:lnTo>
                  <a:lnTo>
                    <a:pt x="18611" y="1439"/>
                  </a:lnTo>
                  <a:lnTo>
                    <a:pt x="18548" y="1233"/>
                  </a:lnTo>
                  <a:lnTo>
                    <a:pt x="18307" y="858"/>
                  </a:lnTo>
                  <a:lnTo>
                    <a:pt x="17977" y="546"/>
                  </a:lnTo>
                  <a:lnTo>
                    <a:pt x="17575" y="296"/>
                  </a:lnTo>
                  <a:lnTo>
                    <a:pt x="17352" y="215"/>
                  </a:lnTo>
                  <a:lnTo>
                    <a:pt x="17012" y="99"/>
                  </a:lnTo>
                  <a:lnTo>
                    <a:pt x="16307" y="1"/>
                  </a:lnTo>
                  <a:lnTo>
                    <a:pt x="15208" y="1"/>
                  </a:lnTo>
                  <a:lnTo>
                    <a:pt x="14494" y="37"/>
                  </a:lnTo>
                  <a:lnTo>
                    <a:pt x="14271" y="46"/>
                  </a:lnTo>
                  <a:lnTo>
                    <a:pt x="13128" y="46"/>
                  </a:lnTo>
                  <a:lnTo>
                    <a:pt x="12217" y="64"/>
                  </a:lnTo>
                  <a:lnTo>
                    <a:pt x="10877" y="90"/>
                  </a:lnTo>
                  <a:lnTo>
                    <a:pt x="9529" y="117"/>
                  </a:lnTo>
                  <a:lnTo>
                    <a:pt x="9359" y="117"/>
                  </a:lnTo>
                  <a:lnTo>
                    <a:pt x="8020" y="90"/>
                  </a:lnTo>
                  <a:lnTo>
                    <a:pt x="6671" y="64"/>
                  </a:lnTo>
                  <a:lnTo>
                    <a:pt x="5761" y="46"/>
                  </a:lnTo>
                  <a:lnTo>
                    <a:pt x="4626" y="46"/>
                  </a:lnTo>
                  <a:lnTo>
                    <a:pt x="4394" y="37"/>
                  </a:lnTo>
                  <a:lnTo>
                    <a:pt x="36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7419537" y="2769675"/>
              <a:ext cx="173823" cy="136910"/>
            </a:xfrm>
            <a:custGeom>
              <a:rect b="b" l="l" r="r" t="t"/>
              <a:pathLst>
                <a:path extrusionOk="0" h="1653" w="2099">
                  <a:moveTo>
                    <a:pt x="393" y="0"/>
                  </a:moveTo>
                  <a:lnTo>
                    <a:pt x="197" y="45"/>
                  </a:lnTo>
                  <a:lnTo>
                    <a:pt x="90" y="134"/>
                  </a:lnTo>
                  <a:lnTo>
                    <a:pt x="54" y="188"/>
                  </a:lnTo>
                  <a:lnTo>
                    <a:pt x="9" y="286"/>
                  </a:lnTo>
                  <a:lnTo>
                    <a:pt x="0" y="501"/>
                  </a:lnTo>
                  <a:lnTo>
                    <a:pt x="18" y="608"/>
                  </a:lnTo>
                  <a:lnTo>
                    <a:pt x="54" y="777"/>
                  </a:lnTo>
                  <a:lnTo>
                    <a:pt x="206" y="1072"/>
                  </a:lnTo>
                  <a:lnTo>
                    <a:pt x="304" y="1206"/>
                  </a:lnTo>
                  <a:lnTo>
                    <a:pt x="429" y="1349"/>
                  </a:lnTo>
                  <a:lnTo>
                    <a:pt x="733" y="1563"/>
                  </a:lnTo>
                  <a:lnTo>
                    <a:pt x="902" y="1644"/>
                  </a:lnTo>
                  <a:lnTo>
                    <a:pt x="983" y="1653"/>
                  </a:lnTo>
                  <a:lnTo>
                    <a:pt x="1063" y="1635"/>
                  </a:lnTo>
                  <a:lnTo>
                    <a:pt x="1072" y="1635"/>
                  </a:lnTo>
                  <a:lnTo>
                    <a:pt x="1170" y="1617"/>
                  </a:lnTo>
                  <a:lnTo>
                    <a:pt x="1242" y="1563"/>
                  </a:lnTo>
                  <a:lnTo>
                    <a:pt x="1393" y="1501"/>
                  </a:lnTo>
                  <a:lnTo>
                    <a:pt x="1670" y="1322"/>
                  </a:lnTo>
                  <a:lnTo>
                    <a:pt x="1894" y="1081"/>
                  </a:lnTo>
                  <a:lnTo>
                    <a:pt x="2045" y="786"/>
                  </a:lnTo>
                  <a:lnTo>
                    <a:pt x="2081" y="626"/>
                  </a:lnTo>
                  <a:lnTo>
                    <a:pt x="2099" y="527"/>
                  </a:lnTo>
                  <a:lnTo>
                    <a:pt x="2081" y="322"/>
                  </a:lnTo>
                  <a:lnTo>
                    <a:pt x="2027" y="233"/>
                  </a:lnTo>
                  <a:lnTo>
                    <a:pt x="1983" y="170"/>
                  </a:lnTo>
                  <a:lnTo>
                    <a:pt x="1867" y="90"/>
                  </a:lnTo>
                  <a:lnTo>
                    <a:pt x="1733" y="63"/>
                  </a:lnTo>
                  <a:lnTo>
                    <a:pt x="1581" y="81"/>
                  </a:lnTo>
                  <a:lnTo>
                    <a:pt x="1518" y="108"/>
                  </a:lnTo>
                  <a:lnTo>
                    <a:pt x="1358" y="206"/>
                  </a:lnTo>
                  <a:lnTo>
                    <a:pt x="1224" y="331"/>
                  </a:lnTo>
                  <a:lnTo>
                    <a:pt x="1143" y="429"/>
                  </a:lnTo>
                  <a:lnTo>
                    <a:pt x="1063" y="536"/>
                  </a:lnTo>
                  <a:lnTo>
                    <a:pt x="1054" y="518"/>
                  </a:lnTo>
                  <a:lnTo>
                    <a:pt x="1045" y="492"/>
                  </a:lnTo>
                  <a:lnTo>
                    <a:pt x="956" y="340"/>
                  </a:lnTo>
                  <a:lnTo>
                    <a:pt x="688" y="99"/>
                  </a:lnTo>
                  <a:lnTo>
                    <a:pt x="527" y="27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19" name="Google Shape;2319;p46"/>
            <p:cNvGrpSpPr/>
            <p:nvPr/>
          </p:nvGrpSpPr>
          <p:grpSpPr>
            <a:xfrm>
              <a:off x="6468429" y="4458760"/>
              <a:ext cx="939260" cy="114534"/>
              <a:chOff x="5306317" y="3531410"/>
              <a:chExt cx="939260" cy="114534"/>
            </a:xfrm>
          </p:grpSpPr>
          <p:sp>
            <p:nvSpPr>
              <p:cNvPr id="2320" name="Google Shape;2320;p46"/>
              <p:cNvSpPr/>
              <p:nvPr/>
            </p:nvSpPr>
            <p:spPr>
              <a:xfrm>
                <a:off x="6156300" y="3531410"/>
                <a:ext cx="87416" cy="114534"/>
              </a:xfrm>
              <a:custGeom>
                <a:rect b="b" l="l" r="r" t="t"/>
                <a:pathLst>
                  <a:path extrusionOk="0" h="2154" w="1644">
                    <a:moveTo>
                      <a:pt x="1357" y="1"/>
                    </a:moveTo>
                    <a:lnTo>
                      <a:pt x="1197" y="90"/>
                    </a:lnTo>
                    <a:lnTo>
                      <a:pt x="1161" y="162"/>
                    </a:lnTo>
                    <a:lnTo>
                      <a:pt x="1152" y="188"/>
                    </a:lnTo>
                    <a:lnTo>
                      <a:pt x="1134" y="215"/>
                    </a:lnTo>
                    <a:lnTo>
                      <a:pt x="1125" y="242"/>
                    </a:lnTo>
                    <a:lnTo>
                      <a:pt x="1098" y="287"/>
                    </a:lnTo>
                    <a:lnTo>
                      <a:pt x="1063" y="331"/>
                    </a:lnTo>
                    <a:lnTo>
                      <a:pt x="1000" y="421"/>
                    </a:lnTo>
                    <a:lnTo>
                      <a:pt x="947" y="492"/>
                    </a:lnTo>
                    <a:lnTo>
                      <a:pt x="777" y="697"/>
                    </a:lnTo>
                    <a:lnTo>
                      <a:pt x="625" y="912"/>
                    </a:lnTo>
                    <a:lnTo>
                      <a:pt x="348" y="1331"/>
                    </a:lnTo>
                    <a:lnTo>
                      <a:pt x="63" y="1742"/>
                    </a:lnTo>
                    <a:lnTo>
                      <a:pt x="9" y="1823"/>
                    </a:lnTo>
                    <a:lnTo>
                      <a:pt x="0" y="2010"/>
                    </a:lnTo>
                    <a:lnTo>
                      <a:pt x="63" y="2091"/>
                    </a:lnTo>
                    <a:lnTo>
                      <a:pt x="134" y="2144"/>
                    </a:lnTo>
                    <a:lnTo>
                      <a:pt x="286" y="2153"/>
                    </a:lnTo>
                    <a:lnTo>
                      <a:pt x="375" y="2126"/>
                    </a:lnTo>
                    <a:lnTo>
                      <a:pt x="402" y="2091"/>
                    </a:lnTo>
                    <a:lnTo>
                      <a:pt x="732" y="1626"/>
                    </a:lnTo>
                    <a:lnTo>
                      <a:pt x="1045" y="1153"/>
                    </a:lnTo>
                    <a:lnTo>
                      <a:pt x="1206" y="948"/>
                    </a:lnTo>
                    <a:lnTo>
                      <a:pt x="1509" y="537"/>
                    </a:lnTo>
                    <a:lnTo>
                      <a:pt x="1625" y="313"/>
                    </a:lnTo>
                    <a:lnTo>
                      <a:pt x="1643" y="260"/>
                    </a:lnTo>
                    <a:lnTo>
                      <a:pt x="1625" y="171"/>
                    </a:lnTo>
                    <a:lnTo>
                      <a:pt x="1545" y="46"/>
                    </a:lnTo>
                    <a:lnTo>
                      <a:pt x="1456" y="10"/>
                    </a:lnTo>
                    <a:lnTo>
                      <a:pt x="13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1" name="Google Shape;2321;p46"/>
              <p:cNvSpPr/>
              <p:nvPr/>
            </p:nvSpPr>
            <p:spPr>
              <a:xfrm>
                <a:off x="6149653" y="3536674"/>
                <a:ext cx="95923" cy="100709"/>
              </a:xfrm>
              <a:custGeom>
                <a:rect b="b" l="l" r="r" t="t"/>
                <a:pathLst>
                  <a:path extrusionOk="0" h="1894" w="1804">
                    <a:moveTo>
                      <a:pt x="1274" y="1568"/>
                    </a:moveTo>
                    <a:lnTo>
                      <a:pt x="1286" y="1581"/>
                    </a:lnTo>
                    <a:lnTo>
                      <a:pt x="1286" y="1581"/>
                    </a:lnTo>
                    <a:lnTo>
                      <a:pt x="1274" y="1568"/>
                    </a:lnTo>
                    <a:close/>
                    <a:moveTo>
                      <a:pt x="134" y="0"/>
                    </a:moveTo>
                    <a:lnTo>
                      <a:pt x="63" y="63"/>
                    </a:lnTo>
                    <a:lnTo>
                      <a:pt x="9" y="143"/>
                    </a:lnTo>
                    <a:lnTo>
                      <a:pt x="0" y="331"/>
                    </a:lnTo>
                    <a:lnTo>
                      <a:pt x="63" y="411"/>
                    </a:lnTo>
                    <a:lnTo>
                      <a:pt x="411" y="768"/>
                    </a:lnTo>
                    <a:lnTo>
                      <a:pt x="777" y="1116"/>
                    </a:lnTo>
                    <a:lnTo>
                      <a:pt x="965" y="1277"/>
                    </a:lnTo>
                    <a:lnTo>
                      <a:pt x="1152" y="1438"/>
                    </a:lnTo>
                    <a:lnTo>
                      <a:pt x="1223" y="1509"/>
                    </a:lnTo>
                    <a:lnTo>
                      <a:pt x="1286" y="1581"/>
                    </a:lnTo>
                    <a:lnTo>
                      <a:pt x="1286" y="1581"/>
                    </a:lnTo>
                    <a:lnTo>
                      <a:pt x="1295" y="1590"/>
                    </a:lnTo>
                    <a:lnTo>
                      <a:pt x="1304" y="1608"/>
                    </a:lnTo>
                    <a:lnTo>
                      <a:pt x="1313" y="1634"/>
                    </a:lnTo>
                    <a:lnTo>
                      <a:pt x="1322" y="1634"/>
                    </a:lnTo>
                    <a:lnTo>
                      <a:pt x="1313" y="1643"/>
                    </a:lnTo>
                    <a:lnTo>
                      <a:pt x="1331" y="1742"/>
                    </a:lnTo>
                    <a:lnTo>
                      <a:pt x="1465" y="1875"/>
                    </a:lnTo>
                    <a:lnTo>
                      <a:pt x="1563" y="1893"/>
                    </a:lnTo>
                    <a:lnTo>
                      <a:pt x="1652" y="1875"/>
                    </a:lnTo>
                    <a:lnTo>
                      <a:pt x="1795" y="1742"/>
                    </a:lnTo>
                    <a:lnTo>
                      <a:pt x="1804" y="1643"/>
                    </a:lnTo>
                    <a:lnTo>
                      <a:pt x="1786" y="1509"/>
                    </a:lnTo>
                    <a:lnTo>
                      <a:pt x="1670" y="1277"/>
                    </a:lnTo>
                    <a:lnTo>
                      <a:pt x="1384" y="991"/>
                    </a:lnTo>
                    <a:lnTo>
                      <a:pt x="1188" y="822"/>
                    </a:lnTo>
                    <a:lnTo>
                      <a:pt x="786" y="456"/>
                    </a:lnTo>
                    <a:lnTo>
                      <a:pt x="411" y="63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2" name="Google Shape;2322;p46"/>
              <p:cNvSpPr/>
              <p:nvPr/>
            </p:nvSpPr>
            <p:spPr>
              <a:xfrm>
                <a:off x="5875170" y="3531410"/>
                <a:ext cx="86937" cy="114534"/>
              </a:xfrm>
              <a:custGeom>
                <a:rect b="b" l="l" r="r" t="t"/>
                <a:pathLst>
                  <a:path extrusionOk="0" h="2154" w="1635">
                    <a:moveTo>
                      <a:pt x="1349" y="1"/>
                    </a:moveTo>
                    <a:lnTo>
                      <a:pt x="1197" y="90"/>
                    </a:lnTo>
                    <a:lnTo>
                      <a:pt x="1155" y="174"/>
                    </a:lnTo>
                    <a:lnTo>
                      <a:pt x="1161" y="162"/>
                    </a:lnTo>
                    <a:lnTo>
                      <a:pt x="1153" y="188"/>
                    </a:lnTo>
                    <a:lnTo>
                      <a:pt x="1135" y="215"/>
                    </a:lnTo>
                    <a:lnTo>
                      <a:pt x="1117" y="242"/>
                    </a:lnTo>
                    <a:lnTo>
                      <a:pt x="1090" y="287"/>
                    </a:lnTo>
                    <a:lnTo>
                      <a:pt x="1063" y="331"/>
                    </a:lnTo>
                    <a:lnTo>
                      <a:pt x="1001" y="421"/>
                    </a:lnTo>
                    <a:lnTo>
                      <a:pt x="938" y="492"/>
                    </a:lnTo>
                    <a:lnTo>
                      <a:pt x="777" y="697"/>
                    </a:lnTo>
                    <a:lnTo>
                      <a:pt x="626" y="912"/>
                    </a:lnTo>
                    <a:lnTo>
                      <a:pt x="349" y="1331"/>
                    </a:lnTo>
                    <a:lnTo>
                      <a:pt x="63" y="1742"/>
                    </a:lnTo>
                    <a:lnTo>
                      <a:pt x="9" y="1823"/>
                    </a:lnTo>
                    <a:lnTo>
                      <a:pt x="1" y="2010"/>
                    </a:lnTo>
                    <a:lnTo>
                      <a:pt x="63" y="2091"/>
                    </a:lnTo>
                    <a:lnTo>
                      <a:pt x="134" y="2144"/>
                    </a:lnTo>
                    <a:lnTo>
                      <a:pt x="286" y="2153"/>
                    </a:lnTo>
                    <a:lnTo>
                      <a:pt x="367" y="2126"/>
                    </a:lnTo>
                    <a:lnTo>
                      <a:pt x="402" y="2091"/>
                    </a:lnTo>
                    <a:lnTo>
                      <a:pt x="733" y="1626"/>
                    </a:lnTo>
                    <a:lnTo>
                      <a:pt x="1045" y="1153"/>
                    </a:lnTo>
                    <a:lnTo>
                      <a:pt x="1197" y="948"/>
                    </a:lnTo>
                    <a:lnTo>
                      <a:pt x="1510" y="537"/>
                    </a:lnTo>
                    <a:lnTo>
                      <a:pt x="1626" y="313"/>
                    </a:lnTo>
                    <a:lnTo>
                      <a:pt x="1635" y="260"/>
                    </a:lnTo>
                    <a:lnTo>
                      <a:pt x="1626" y="171"/>
                    </a:lnTo>
                    <a:lnTo>
                      <a:pt x="1537" y="46"/>
                    </a:lnTo>
                    <a:lnTo>
                      <a:pt x="1456" y="10"/>
                    </a:lnTo>
                    <a:lnTo>
                      <a:pt x="13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3" name="Google Shape;2323;p46"/>
              <p:cNvSpPr/>
              <p:nvPr/>
            </p:nvSpPr>
            <p:spPr>
              <a:xfrm>
                <a:off x="5868523" y="3536674"/>
                <a:ext cx="95976" cy="100709"/>
              </a:xfrm>
              <a:custGeom>
                <a:rect b="b" l="l" r="r" t="t"/>
                <a:pathLst>
                  <a:path extrusionOk="0" h="1894" w="1805">
                    <a:moveTo>
                      <a:pt x="134" y="0"/>
                    </a:moveTo>
                    <a:lnTo>
                      <a:pt x="63" y="63"/>
                    </a:lnTo>
                    <a:lnTo>
                      <a:pt x="1" y="143"/>
                    </a:lnTo>
                    <a:lnTo>
                      <a:pt x="1" y="331"/>
                    </a:lnTo>
                    <a:lnTo>
                      <a:pt x="63" y="411"/>
                    </a:lnTo>
                    <a:lnTo>
                      <a:pt x="411" y="768"/>
                    </a:lnTo>
                    <a:lnTo>
                      <a:pt x="777" y="1116"/>
                    </a:lnTo>
                    <a:lnTo>
                      <a:pt x="965" y="1277"/>
                    </a:lnTo>
                    <a:lnTo>
                      <a:pt x="1144" y="1438"/>
                    </a:lnTo>
                    <a:lnTo>
                      <a:pt x="1215" y="1509"/>
                    </a:lnTo>
                    <a:lnTo>
                      <a:pt x="1269" y="1563"/>
                    </a:lnTo>
                    <a:lnTo>
                      <a:pt x="1286" y="1590"/>
                    </a:lnTo>
                    <a:lnTo>
                      <a:pt x="1304" y="1608"/>
                    </a:lnTo>
                    <a:lnTo>
                      <a:pt x="1313" y="1634"/>
                    </a:lnTo>
                    <a:lnTo>
                      <a:pt x="1322" y="1634"/>
                    </a:lnTo>
                    <a:lnTo>
                      <a:pt x="1313" y="1643"/>
                    </a:lnTo>
                    <a:lnTo>
                      <a:pt x="1331" y="1742"/>
                    </a:lnTo>
                    <a:lnTo>
                      <a:pt x="1465" y="1875"/>
                    </a:lnTo>
                    <a:lnTo>
                      <a:pt x="1554" y="1893"/>
                    </a:lnTo>
                    <a:lnTo>
                      <a:pt x="1653" y="1875"/>
                    </a:lnTo>
                    <a:lnTo>
                      <a:pt x="1787" y="1742"/>
                    </a:lnTo>
                    <a:lnTo>
                      <a:pt x="1804" y="1643"/>
                    </a:lnTo>
                    <a:lnTo>
                      <a:pt x="1787" y="1509"/>
                    </a:lnTo>
                    <a:lnTo>
                      <a:pt x="1670" y="1277"/>
                    </a:lnTo>
                    <a:lnTo>
                      <a:pt x="1385" y="991"/>
                    </a:lnTo>
                    <a:lnTo>
                      <a:pt x="1188" y="822"/>
                    </a:lnTo>
                    <a:lnTo>
                      <a:pt x="786" y="456"/>
                    </a:lnTo>
                    <a:lnTo>
                      <a:pt x="402" y="6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4" name="Google Shape;2324;p46"/>
              <p:cNvSpPr/>
              <p:nvPr/>
            </p:nvSpPr>
            <p:spPr>
              <a:xfrm>
                <a:off x="5594094" y="3531410"/>
                <a:ext cx="86937" cy="114534"/>
              </a:xfrm>
              <a:custGeom>
                <a:rect b="b" l="l" r="r" t="t"/>
                <a:pathLst>
                  <a:path extrusionOk="0" h="2154" w="1635">
                    <a:moveTo>
                      <a:pt x="1348" y="1"/>
                    </a:moveTo>
                    <a:lnTo>
                      <a:pt x="1197" y="90"/>
                    </a:lnTo>
                    <a:lnTo>
                      <a:pt x="1155" y="174"/>
                    </a:lnTo>
                    <a:lnTo>
                      <a:pt x="1161" y="162"/>
                    </a:lnTo>
                    <a:lnTo>
                      <a:pt x="1152" y="188"/>
                    </a:lnTo>
                    <a:lnTo>
                      <a:pt x="1134" y="215"/>
                    </a:lnTo>
                    <a:lnTo>
                      <a:pt x="1116" y="242"/>
                    </a:lnTo>
                    <a:lnTo>
                      <a:pt x="1089" y="287"/>
                    </a:lnTo>
                    <a:lnTo>
                      <a:pt x="1063" y="331"/>
                    </a:lnTo>
                    <a:lnTo>
                      <a:pt x="1000" y="421"/>
                    </a:lnTo>
                    <a:lnTo>
                      <a:pt x="938" y="492"/>
                    </a:lnTo>
                    <a:lnTo>
                      <a:pt x="777" y="697"/>
                    </a:lnTo>
                    <a:lnTo>
                      <a:pt x="625" y="912"/>
                    </a:lnTo>
                    <a:lnTo>
                      <a:pt x="348" y="1331"/>
                    </a:lnTo>
                    <a:lnTo>
                      <a:pt x="54" y="1742"/>
                    </a:lnTo>
                    <a:lnTo>
                      <a:pt x="0" y="1823"/>
                    </a:lnTo>
                    <a:lnTo>
                      <a:pt x="0" y="2010"/>
                    </a:lnTo>
                    <a:lnTo>
                      <a:pt x="54" y="2091"/>
                    </a:lnTo>
                    <a:lnTo>
                      <a:pt x="134" y="2144"/>
                    </a:lnTo>
                    <a:lnTo>
                      <a:pt x="277" y="2153"/>
                    </a:lnTo>
                    <a:lnTo>
                      <a:pt x="366" y="2126"/>
                    </a:lnTo>
                    <a:lnTo>
                      <a:pt x="402" y="2091"/>
                    </a:lnTo>
                    <a:lnTo>
                      <a:pt x="732" y="1626"/>
                    </a:lnTo>
                    <a:lnTo>
                      <a:pt x="1045" y="1153"/>
                    </a:lnTo>
                    <a:lnTo>
                      <a:pt x="1197" y="948"/>
                    </a:lnTo>
                    <a:lnTo>
                      <a:pt x="1509" y="537"/>
                    </a:lnTo>
                    <a:lnTo>
                      <a:pt x="1625" y="313"/>
                    </a:lnTo>
                    <a:lnTo>
                      <a:pt x="1634" y="260"/>
                    </a:lnTo>
                    <a:lnTo>
                      <a:pt x="1625" y="171"/>
                    </a:lnTo>
                    <a:lnTo>
                      <a:pt x="1536" y="46"/>
                    </a:lnTo>
                    <a:lnTo>
                      <a:pt x="1456" y="10"/>
                    </a:lnTo>
                    <a:lnTo>
                      <a:pt x="134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5587394" y="3536674"/>
                <a:ext cx="95976" cy="100709"/>
              </a:xfrm>
              <a:custGeom>
                <a:rect b="b" l="l" r="r" t="t"/>
                <a:pathLst>
                  <a:path extrusionOk="0" h="1894" w="1805">
                    <a:moveTo>
                      <a:pt x="135" y="0"/>
                    </a:moveTo>
                    <a:lnTo>
                      <a:pt x="64" y="63"/>
                    </a:lnTo>
                    <a:lnTo>
                      <a:pt x="1" y="143"/>
                    </a:lnTo>
                    <a:lnTo>
                      <a:pt x="1" y="331"/>
                    </a:lnTo>
                    <a:lnTo>
                      <a:pt x="64" y="411"/>
                    </a:lnTo>
                    <a:lnTo>
                      <a:pt x="412" y="768"/>
                    </a:lnTo>
                    <a:lnTo>
                      <a:pt x="778" y="1116"/>
                    </a:lnTo>
                    <a:lnTo>
                      <a:pt x="956" y="1277"/>
                    </a:lnTo>
                    <a:lnTo>
                      <a:pt x="1144" y="1438"/>
                    </a:lnTo>
                    <a:lnTo>
                      <a:pt x="1215" y="1509"/>
                    </a:lnTo>
                    <a:lnTo>
                      <a:pt x="1269" y="1563"/>
                    </a:lnTo>
                    <a:lnTo>
                      <a:pt x="1287" y="1590"/>
                    </a:lnTo>
                    <a:lnTo>
                      <a:pt x="1305" y="1608"/>
                    </a:lnTo>
                    <a:lnTo>
                      <a:pt x="1314" y="1634"/>
                    </a:lnTo>
                    <a:lnTo>
                      <a:pt x="1323" y="1634"/>
                    </a:lnTo>
                    <a:lnTo>
                      <a:pt x="1314" y="1643"/>
                    </a:lnTo>
                    <a:lnTo>
                      <a:pt x="1332" y="1742"/>
                    </a:lnTo>
                    <a:lnTo>
                      <a:pt x="1457" y="1875"/>
                    </a:lnTo>
                    <a:lnTo>
                      <a:pt x="1555" y="1893"/>
                    </a:lnTo>
                    <a:lnTo>
                      <a:pt x="1653" y="1875"/>
                    </a:lnTo>
                    <a:lnTo>
                      <a:pt x="1787" y="1742"/>
                    </a:lnTo>
                    <a:lnTo>
                      <a:pt x="1805" y="1643"/>
                    </a:lnTo>
                    <a:lnTo>
                      <a:pt x="1787" y="1509"/>
                    </a:lnTo>
                    <a:lnTo>
                      <a:pt x="1671" y="1277"/>
                    </a:lnTo>
                    <a:lnTo>
                      <a:pt x="1385" y="991"/>
                    </a:lnTo>
                    <a:lnTo>
                      <a:pt x="1180" y="822"/>
                    </a:lnTo>
                    <a:lnTo>
                      <a:pt x="787" y="456"/>
                    </a:lnTo>
                    <a:lnTo>
                      <a:pt x="403" y="63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6" name="Google Shape;2326;p46"/>
              <p:cNvSpPr/>
              <p:nvPr/>
            </p:nvSpPr>
            <p:spPr>
              <a:xfrm>
                <a:off x="5312485" y="3531410"/>
                <a:ext cx="87416" cy="114534"/>
              </a:xfrm>
              <a:custGeom>
                <a:rect b="b" l="l" r="r" t="t"/>
                <a:pathLst>
                  <a:path extrusionOk="0" h="2154" w="1644">
                    <a:moveTo>
                      <a:pt x="1358" y="1"/>
                    </a:moveTo>
                    <a:lnTo>
                      <a:pt x="1206" y="90"/>
                    </a:lnTo>
                    <a:lnTo>
                      <a:pt x="1170" y="162"/>
                    </a:lnTo>
                    <a:lnTo>
                      <a:pt x="1170" y="162"/>
                    </a:lnTo>
                    <a:lnTo>
                      <a:pt x="1153" y="188"/>
                    </a:lnTo>
                    <a:lnTo>
                      <a:pt x="1144" y="215"/>
                    </a:lnTo>
                    <a:lnTo>
                      <a:pt x="1126" y="242"/>
                    </a:lnTo>
                    <a:lnTo>
                      <a:pt x="1099" y="287"/>
                    </a:lnTo>
                    <a:lnTo>
                      <a:pt x="1072" y="331"/>
                    </a:lnTo>
                    <a:lnTo>
                      <a:pt x="1010" y="421"/>
                    </a:lnTo>
                    <a:lnTo>
                      <a:pt x="947" y="492"/>
                    </a:lnTo>
                    <a:lnTo>
                      <a:pt x="786" y="697"/>
                    </a:lnTo>
                    <a:lnTo>
                      <a:pt x="635" y="912"/>
                    </a:lnTo>
                    <a:lnTo>
                      <a:pt x="358" y="1331"/>
                    </a:lnTo>
                    <a:lnTo>
                      <a:pt x="63" y="1742"/>
                    </a:lnTo>
                    <a:lnTo>
                      <a:pt x="9" y="1823"/>
                    </a:lnTo>
                    <a:lnTo>
                      <a:pt x="1" y="2010"/>
                    </a:lnTo>
                    <a:lnTo>
                      <a:pt x="63" y="2091"/>
                    </a:lnTo>
                    <a:lnTo>
                      <a:pt x="143" y="2144"/>
                    </a:lnTo>
                    <a:lnTo>
                      <a:pt x="286" y="2153"/>
                    </a:lnTo>
                    <a:lnTo>
                      <a:pt x="376" y="2126"/>
                    </a:lnTo>
                    <a:lnTo>
                      <a:pt x="411" y="2091"/>
                    </a:lnTo>
                    <a:lnTo>
                      <a:pt x="742" y="1626"/>
                    </a:lnTo>
                    <a:lnTo>
                      <a:pt x="1054" y="1153"/>
                    </a:lnTo>
                    <a:lnTo>
                      <a:pt x="1206" y="948"/>
                    </a:lnTo>
                    <a:lnTo>
                      <a:pt x="1519" y="537"/>
                    </a:lnTo>
                    <a:lnTo>
                      <a:pt x="1626" y="313"/>
                    </a:lnTo>
                    <a:lnTo>
                      <a:pt x="1644" y="260"/>
                    </a:lnTo>
                    <a:lnTo>
                      <a:pt x="1626" y="171"/>
                    </a:lnTo>
                    <a:lnTo>
                      <a:pt x="1545" y="46"/>
                    </a:lnTo>
                    <a:lnTo>
                      <a:pt x="1456" y="10"/>
                    </a:lnTo>
                    <a:lnTo>
                      <a:pt x="1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7" name="Google Shape;2327;p46"/>
              <p:cNvSpPr/>
              <p:nvPr/>
            </p:nvSpPr>
            <p:spPr>
              <a:xfrm>
                <a:off x="5306317" y="3536674"/>
                <a:ext cx="95498" cy="100709"/>
              </a:xfrm>
              <a:custGeom>
                <a:rect b="b" l="l" r="r" t="t"/>
                <a:pathLst>
                  <a:path extrusionOk="0" h="1894" w="1796">
                    <a:moveTo>
                      <a:pt x="134" y="0"/>
                    </a:moveTo>
                    <a:lnTo>
                      <a:pt x="54" y="63"/>
                    </a:lnTo>
                    <a:lnTo>
                      <a:pt x="0" y="143"/>
                    </a:lnTo>
                    <a:lnTo>
                      <a:pt x="0" y="331"/>
                    </a:lnTo>
                    <a:lnTo>
                      <a:pt x="54" y="411"/>
                    </a:lnTo>
                    <a:lnTo>
                      <a:pt x="411" y="768"/>
                    </a:lnTo>
                    <a:lnTo>
                      <a:pt x="777" y="1116"/>
                    </a:lnTo>
                    <a:lnTo>
                      <a:pt x="956" y="1277"/>
                    </a:lnTo>
                    <a:lnTo>
                      <a:pt x="1143" y="1438"/>
                    </a:lnTo>
                    <a:lnTo>
                      <a:pt x="1215" y="1509"/>
                    </a:lnTo>
                    <a:lnTo>
                      <a:pt x="1277" y="1581"/>
                    </a:lnTo>
                    <a:lnTo>
                      <a:pt x="1269" y="1563"/>
                    </a:lnTo>
                    <a:lnTo>
                      <a:pt x="1286" y="1590"/>
                    </a:lnTo>
                    <a:lnTo>
                      <a:pt x="1295" y="1608"/>
                    </a:lnTo>
                    <a:lnTo>
                      <a:pt x="1304" y="1621"/>
                    </a:lnTo>
                    <a:lnTo>
                      <a:pt x="1304" y="1634"/>
                    </a:lnTo>
                    <a:lnTo>
                      <a:pt x="1313" y="1634"/>
                    </a:lnTo>
                    <a:lnTo>
                      <a:pt x="1313" y="1643"/>
                    </a:lnTo>
                    <a:lnTo>
                      <a:pt x="1331" y="1742"/>
                    </a:lnTo>
                    <a:lnTo>
                      <a:pt x="1456" y="1875"/>
                    </a:lnTo>
                    <a:lnTo>
                      <a:pt x="1554" y="1893"/>
                    </a:lnTo>
                    <a:lnTo>
                      <a:pt x="1652" y="1875"/>
                    </a:lnTo>
                    <a:lnTo>
                      <a:pt x="1786" y="1742"/>
                    </a:lnTo>
                    <a:lnTo>
                      <a:pt x="1795" y="1643"/>
                    </a:lnTo>
                    <a:lnTo>
                      <a:pt x="1786" y="1509"/>
                    </a:lnTo>
                    <a:lnTo>
                      <a:pt x="1661" y="1277"/>
                    </a:lnTo>
                    <a:lnTo>
                      <a:pt x="1385" y="991"/>
                    </a:lnTo>
                    <a:lnTo>
                      <a:pt x="1179" y="822"/>
                    </a:lnTo>
                    <a:lnTo>
                      <a:pt x="786" y="456"/>
                    </a:lnTo>
                    <a:lnTo>
                      <a:pt x="402" y="63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28" name="Google Shape;2328;p46"/>
            <p:cNvGrpSpPr/>
            <p:nvPr/>
          </p:nvGrpSpPr>
          <p:grpSpPr>
            <a:xfrm>
              <a:off x="6171925" y="1912668"/>
              <a:ext cx="92626" cy="403694"/>
              <a:chOff x="6820838" y="1883006"/>
              <a:chExt cx="92626" cy="403694"/>
            </a:xfrm>
          </p:grpSpPr>
          <p:sp>
            <p:nvSpPr>
              <p:cNvPr id="2329" name="Google Shape;2329;p46"/>
              <p:cNvSpPr/>
              <p:nvPr/>
            </p:nvSpPr>
            <p:spPr>
              <a:xfrm>
                <a:off x="6820838" y="1883006"/>
                <a:ext cx="92626" cy="103580"/>
              </a:xfrm>
              <a:custGeom>
                <a:rect b="b" l="l" r="r" t="t"/>
                <a:pathLst>
                  <a:path extrusionOk="0" h="1948" w="1742">
                    <a:moveTo>
                      <a:pt x="420" y="1"/>
                    </a:moveTo>
                    <a:lnTo>
                      <a:pt x="250" y="10"/>
                    </a:lnTo>
                    <a:lnTo>
                      <a:pt x="170" y="45"/>
                    </a:lnTo>
                    <a:lnTo>
                      <a:pt x="99" y="90"/>
                    </a:lnTo>
                    <a:lnTo>
                      <a:pt x="27" y="233"/>
                    </a:lnTo>
                    <a:lnTo>
                      <a:pt x="18" y="322"/>
                    </a:lnTo>
                    <a:lnTo>
                      <a:pt x="0" y="688"/>
                    </a:lnTo>
                    <a:lnTo>
                      <a:pt x="9" y="1054"/>
                    </a:lnTo>
                    <a:lnTo>
                      <a:pt x="27" y="1224"/>
                    </a:lnTo>
                    <a:lnTo>
                      <a:pt x="45" y="1394"/>
                    </a:lnTo>
                    <a:lnTo>
                      <a:pt x="54" y="1510"/>
                    </a:lnTo>
                    <a:lnTo>
                      <a:pt x="116" y="1733"/>
                    </a:lnTo>
                    <a:lnTo>
                      <a:pt x="188" y="1831"/>
                    </a:lnTo>
                    <a:lnTo>
                      <a:pt x="241" y="1876"/>
                    </a:lnTo>
                    <a:lnTo>
                      <a:pt x="375" y="1938"/>
                    </a:lnTo>
                    <a:lnTo>
                      <a:pt x="518" y="1947"/>
                    </a:lnTo>
                    <a:lnTo>
                      <a:pt x="652" y="1912"/>
                    </a:lnTo>
                    <a:lnTo>
                      <a:pt x="715" y="1876"/>
                    </a:lnTo>
                    <a:lnTo>
                      <a:pt x="858" y="1778"/>
                    </a:lnTo>
                    <a:lnTo>
                      <a:pt x="1001" y="1670"/>
                    </a:lnTo>
                    <a:lnTo>
                      <a:pt x="1161" y="1545"/>
                    </a:lnTo>
                    <a:lnTo>
                      <a:pt x="1331" y="1420"/>
                    </a:lnTo>
                    <a:lnTo>
                      <a:pt x="1402" y="1385"/>
                    </a:lnTo>
                    <a:lnTo>
                      <a:pt x="1456" y="1331"/>
                    </a:lnTo>
                    <a:lnTo>
                      <a:pt x="1518" y="1278"/>
                    </a:lnTo>
                    <a:lnTo>
                      <a:pt x="1590" y="1233"/>
                    </a:lnTo>
                    <a:lnTo>
                      <a:pt x="1643" y="1179"/>
                    </a:lnTo>
                    <a:lnTo>
                      <a:pt x="1724" y="1072"/>
                    </a:lnTo>
                    <a:lnTo>
                      <a:pt x="1742" y="1001"/>
                    </a:lnTo>
                    <a:lnTo>
                      <a:pt x="1742" y="929"/>
                    </a:lnTo>
                    <a:lnTo>
                      <a:pt x="1697" y="795"/>
                    </a:lnTo>
                    <a:lnTo>
                      <a:pt x="1652" y="742"/>
                    </a:lnTo>
                    <a:lnTo>
                      <a:pt x="1536" y="599"/>
                    </a:lnTo>
                    <a:lnTo>
                      <a:pt x="1251" y="358"/>
                    </a:lnTo>
                    <a:lnTo>
                      <a:pt x="1099" y="260"/>
                    </a:lnTo>
                    <a:lnTo>
                      <a:pt x="929" y="170"/>
                    </a:lnTo>
                    <a:lnTo>
                      <a:pt x="742" y="99"/>
                    </a:lnTo>
                    <a:lnTo>
                      <a:pt x="625" y="72"/>
                    </a:lnTo>
                    <a:lnTo>
                      <a:pt x="509" y="54"/>
                    </a:lnTo>
                    <a:lnTo>
                      <a:pt x="500" y="45"/>
                    </a:lnTo>
                    <a:lnTo>
                      <a:pt x="492" y="45"/>
                    </a:lnTo>
                    <a:lnTo>
                      <a:pt x="4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0" name="Google Shape;2330;p46"/>
              <p:cNvSpPr/>
              <p:nvPr/>
            </p:nvSpPr>
            <p:spPr>
              <a:xfrm>
                <a:off x="6820838" y="2033062"/>
                <a:ext cx="92626" cy="103580"/>
              </a:xfrm>
              <a:custGeom>
                <a:rect b="b" l="l" r="r" t="t"/>
                <a:pathLst>
                  <a:path extrusionOk="0" h="1948" w="1742">
                    <a:moveTo>
                      <a:pt x="420" y="0"/>
                    </a:moveTo>
                    <a:lnTo>
                      <a:pt x="250" y="9"/>
                    </a:lnTo>
                    <a:lnTo>
                      <a:pt x="170" y="45"/>
                    </a:lnTo>
                    <a:lnTo>
                      <a:pt x="99" y="90"/>
                    </a:lnTo>
                    <a:lnTo>
                      <a:pt x="27" y="233"/>
                    </a:lnTo>
                    <a:lnTo>
                      <a:pt x="18" y="313"/>
                    </a:lnTo>
                    <a:lnTo>
                      <a:pt x="0" y="688"/>
                    </a:lnTo>
                    <a:lnTo>
                      <a:pt x="9" y="1054"/>
                    </a:lnTo>
                    <a:lnTo>
                      <a:pt x="27" y="1224"/>
                    </a:lnTo>
                    <a:lnTo>
                      <a:pt x="45" y="1394"/>
                    </a:lnTo>
                    <a:lnTo>
                      <a:pt x="54" y="1510"/>
                    </a:lnTo>
                    <a:lnTo>
                      <a:pt x="116" y="1733"/>
                    </a:lnTo>
                    <a:lnTo>
                      <a:pt x="188" y="1822"/>
                    </a:lnTo>
                    <a:lnTo>
                      <a:pt x="241" y="1876"/>
                    </a:lnTo>
                    <a:lnTo>
                      <a:pt x="375" y="1938"/>
                    </a:lnTo>
                    <a:lnTo>
                      <a:pt x="518" y="1947"/>
                    </a:lnTo>
                    <a:lnTo>
                      <a:pt x="652" y="1911"/>
                    </a:lnTo>
                    <a:lnTo>
                      <a:pt x="715" y="1876"/>
                    </a:lnTo>
                    <a:lnTo>
                      <a:pt x="858" y="1777"/>
                    </a:lnTo>
                    <a:lnTo>
                      <a:pt x="1001" y="1670"/>
                    </a:lnTo>
                    <a:lnTo>
                      <a:pt x="1161" y="1545"/>
                    </a:lnTo>
                    <a:lnTo>
                      <a:pt x="1331" y="1420"/>
                    </a:lnTo>
                    <a:lnTo>
                      <a:pt x="1402" y="1385"/>
                    </a:lnTo>
                    <a:lnTo>
                      <a:pt x="1456" y="1331"/>
                    </a:lnTo>
                    <a:lnTo>
                      <a:pt x="1518" y="1277"/>
                    </a:lnTo>
                    <a:lnTo>
                      <a:pt x="1590" y="1224"/>
                    </a:lnTo>
                    <a:lnTo>
                      <a:pt x="1643" y="1179"/>
                    </a:lnTo>
                    <a:lnTo>
                      <a:pt x="1724" y="1072"/>
                    </a:lnTo>
                    <a:lnTo>
                      <a:pt x="1742" y="1001"/>
                    </a:lnTo>
                    <a:lnTo>
                      <a:pt x="1742" y="920"/>
                    </a:lnTo>
                    <a:lnTo>
                      <a:pt x="1697" y="795"/>
                    </a:lnTo>
                    <a:lnTo>
                      <a:pt x="1652" y="742"/>
                    </a:lnTo>
                    <a:lnTo>
                      <a:pt x="1536" y="599"/>
                    </a:lnTo>
                    <a:lnTo>
                      <a:pt x="1251" y="358"/>
                    </a:lnTo>
                    <a:lnTo>
                      <a:pt x="1099" y="259"/>
                    </a:lnTo>
                    <a:lnTo>
                      <a:pt x="929" y="161"/>
                    </a:lnTo>
                    <a:lnTo>
                      <a:pt x="742" y="99"/>
                    </a:lnTo>
                    <a:lnTo>
                      <a:pt x="625" y="63"/>
                    </a:lnTo>
                    <a:lnTo>
                      <a:pt x="509" y="54"/>
                    </a:lnTo>
                    <a:lnTo>
                      <a:pt x="500" y="45"/>
                    </a:lnTo>
                    <a:lnTo>
                      <a:pt x="492" y="45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1" name="Google Shape;2331;p46"/>
              <p:cNvSpPr/>
              <p:nvPr/>
            </p:nvSpPr>
            <p:spPr>
              <a:xfrm>
                <a:off x="6820838" y="2183119"/>
                <a:ext cx="92626" cy="103580"/>
              </a:xfrm>
              <a:custGeom>
                <a:rect b="b" l="l" r="r" t="t"/>
                <a:pathLst>
                  <a:path extrusionOk="0" h="1948" w="1742">
                    <a:moveTo>
                      <a:pt x="420" y="0"/>
                    </a:moveTo>
                    <a:lnTo>
                      <a:pt x="250" y="9"/>
                    </a:lnTo>
                    <a:lnTo>
                      <a:pt x="170" y="45"/>
                    </a:lnTo>
                    <a:lnTo>
                      <a:pt x="99" y="90"/>
                    </a:lnTo>
                    <a:lnTo>
                      <a:pt x="27" y="232"/>
                    </a:lnTo>
                    <a:lnTo>
                      <a:pt x="18" y="313"/>
                    </a:lnTo>
                    <a:lnTo>
                      <a:pt x="0" y="679"/>
                    </a:lnTo>
                    <a:lnTo>
                      <a:pt x="9" y="1045"/>
                    </a:lnTo>
                    <a:lnTo>
                      <a:pt x="27" y="1215"/>
                    </a:lnTo>
                    <a:lnTo>
                      <a:pt x="45" y="1384"/>
                    </a:lnTo>
                    <a:lnTo>
                      <a:pt x="54" y="1509"/>
                    </a:lnTo>
                    <a:lnTo>
                      <a:pt x="116" y="1733"/>
                    </a:lnTo>
                    <a:lnTo>
                      <a:pt x="188" y="1822"/>
                    </a:lnTo>
                    <a:lnTo>
                      <a:pt x="241" y="1876"/>
                    </a:lnTo>
                    <a:lnTo>
                      <a:pt x="375" y="1938"/>
                    </a:lnTo>
                    <a:lnTo>
                      <a:pt x="518" y="1947"/>
                    </a:lnTo>
                    <a:lnTo>
                      <a:pt x="652" y="1911"/>
                    </a:lnTo>
                    <a:lnTo>
                      <a:pt x="715" y="1876"/>
                    </a:lnTo>
                    <a:lnTo>
                      <a:pt x="858" y="1777"/>
                    </a:lnTo>
                    <a:lnTo>
                      <a:pt x="1001" y="1670"/>
                    </a:lnTo>
                    <a:lnTo>
                      <a:pt x="1161" y="1545"/>
                    </a:lnTo>
                    <a:lnTo>
                      <a:pt x="1331" y="1420"/>
                    </a:lnTo>
                    <a:lnTo>
                      <a:pt x="1402" y="1384"/>
                    </a:lnTo>
                    <a:lnTo>
                      <a:pt x="1456" y="1331"/>
                    </a:lnTo>
                    <a:lnTo>
                      <a:pt x="1518" y="1277"/>
                    </a:lnTo>
                    <a:lnTo>
                      <a:pt x="1590" y="1224"/>
                    </a:lnTo>
                    <a:lnTo>
                      <a:pt x="1643" y="1179"/>
                    </a:lnTo>
                    <a:lnTo>
                      <a:pt x="1724" y="1072"/>
                    </a:lnTo>
                    <a:lnTo>
                      <a:pt x="1742" y="1000"/>
                    </a:lnTo>
                    <a:lnTo>
                      <a:pt x="1742" y="920"/>
                    </a:lnTo>
                    <a:lnTo>
                      <a:pt x="1697" y="795"/>
                    </a:lnTo>
                    <a:lnTo>
                      <a:pt x="1652" y="733"/>
                    </a:lnTo>
                    <a:lnTo>
                      <a:pt x="1536" y="599"/>
                    </a:lnTo>
                    <a:lnTo>
                      <a:pt x="1251" y="357"/>
                    </a:lnTo>
                    <a:lnTo>
                      <a:pt x="1099" y="259"/>
                    </a:lnTo>
                    <a:lnTo>
                      <a:pt x="929" y="161"/>
                    </a:lnTo>
                    <a:lnTo>
                      <a:pt x="742" y="99"/>
                    </a:lnTo>
                    <a:lnTo>
                      <a:pt x="625" y="63"/>
                    </a:lnTo>
                    <a:lnTo>
                      <a:pt x="509" y="54"/>
                    </a:lnTo>
                    <a:lnTo>
                      <a:pt x="500" y="45"/>
                    </a:lnTo>
                    <a:lnTo>
                      <a:pt x="492" y="45"/>
                    </a:lnTo>
                    <a:lnTo>
                      <a:pt x="4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332" name="Google Shape;2332;p46"/>
            <p:cNvSpPr txBox="1"/>
            <p:nvPr/>
          </p:nvSpPr>
          <p:spPr>
            <a:xfrm>
              <a:off x="6302225" y="1869506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3" name="Google Shape;2333;p46"/>
            <p:cNvSpPr txBox="1"/>
            <p:nvPr/>
          </p:nvSpPr>
          <p:spPr>
            <a:xfrm>
              <a:off x="6302225" y="3600531"/>
              <a:ext cx="1271700" cy="66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Ceres is located in the main asteroid belt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p47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2339" name="Google Shape;2339;p47"/>
          <p:cNvGrpSpPr/>
          <p:nvPr/>
        </p:nvGrpSpPr>
        <p:grpSpPr>
          <a:xfrm>
            <a:off x="1077950" y="3626776"/>
            <a:ext cx="3012013" cy="1103450"/>
            <a:chOff x="1077950" y="3626776"/>
            <a:chExt cx="3012013" cy="1103450"/>
          </a:xfrm>
        </p:grpSpPr>
        <p:sp>
          <p:nvSpPr>
            <p:cNvPr id="2340" name="Google Shape;2340;p47"/>
            <p:cNvSpPr/>
            <p:nvPr/>
          </p:nvSpPr>
          <p:spPr>
            <a:xfrm>
              <a:off x="1077950" y="3944227"/>
              <a:ext cx="3012000" cy="786000"/>
            </a:xfrm>
            <a:prstGeom prst="roundRect">
              <a:avLst>
                <a:gd fmla="val 608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7"/>
            <p:cNvSpPr/>
            <p:nvPr/>
          </p:nvSpPr>
          <p:spPr>
            <a:xfrm>
              <a:off x="2009897" y="3626776"/>
              <a:ext cx="1148099" cy="475108"/>
            </a:xfrm>
            <a:custGeom>
              <a:rect b="b" l="l" r="r" t="t"/>
              <a:pathLst>
                <a:path extrusionOk="0" h="1782" w="3850">
                  <a:moveTo>
                    <a:pt x="3265" y="1"/>
                  </a:moveTo>
                  <a:cubicBezTo>
                    <a:pt x="3124" y="1"/>
                    <a:pt x="2978" y="23"/>
                    <a:pt x="2877" y="25"/>
                  </a:cubicBezTo>
                  <a:cubicBezTo>
                    <a:pt x="2600" y="31"/>
                    <a:pt x="2325" y="48"/>
                    <a:pt x="2050" y="66"/>
                  </a:cubicBezTo>
                  <a:cubicBezTo>
                    <a:pt x="1513" y="108"/>
                    <a:pt x="964" y="167"/>
                    <a:pt x="438" y="214"/>
                  </a:cubicBezTo>
                  <a:cubicBezTo>
                    <a:pt x="332" y="223"/>
                    <a:pt x="211" y="240"/>
                    <a:pt x="155" y="341"/>
                  </a:cubicBezTo>
                  <a:cubicBezTo>
                    <a:pt x="1" y="616"/>
                    <a:pt x="51" y="1100"/>
                    <a:pt x="104" y="1407"/>
                  </a:cubicBezTo>
                  <a:cubicBezTo>
                    <a:pt x="166" y="1761"/>
                    <a:pt x="338" y="1779"/>
                    <a:pt x="571" y="1779"/>
                  </a:cubicBezTo>
                  <a:cubicBezTo>
                    <a:pt x="597" y="1779"/>
                    <a:pt x="624" y="1779"/>
                    <a:pt x="652" y="1779"/>
                  </a:cubicBezTo>
                  <a:cubicBezTo>
                    <a:pt x="672" y="1779"/>
                    <a:pt x="692" y="1779"/>
                    <a:pt x="713" y="1779"/>
                  </a:cubicBezTo>
                  <a:cubicBezTo>
                    <a:pt x="815" y="1781"/>
                    <a:pt x="917" y="1782"/>
                    <a:pt x="1019" y="1782"/>
                  </a:cubicBezTo>
                  <a:cubicBezTo>
                    <a:pt x="1817" y="1782"/>
                    <a:pt x="2615" y="1730"/>
                    <a:pt x="3406" y="1626"/>
                  </a:cubicBezTo>
                  <a:cubicBezTo>
                    <a:pt x="3530" y="1611"/>
                    <a:pt x="3663" y="1587"/>
                    <a:pt x="3749" y="1487"/>
                  </a:cubicBezTo>
                  <a:cubicBezTo>
                    <a:pt x="3849" y="1369"/>
                    <a:pt x="3849" y="1180"/>
                    <a:pt x="3834" y="1014"/>
                  </a:cubicBezTo>
                  <a:cubicBezTo>
                    <a:pt x="3814" y="772"/>
                    <a:pt x="3793" y="305"/>
                    <a:pt x="3628" y="116"/>
                  </a:cubicBezTo>
                  <a:cubicBezTo>
                    <a:pt x="3546" y="24"/>
                    <a:pt x="3408" y="1"/>
                    <a:pt x="32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42" name="Google Shape;2342;p47"/>
            <p:cNvSpPr txBox="1"/>
            <p:nvPr/>
          </p:nvSpPr>
          <p:spPr>
            <a:xfrm>
              <a:off x="1077963" y="4101910"/>
              <a:ext cx="30120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3" name="Google Shape;2343;p47"/>
            <p:cNvSpPr txBox="1"/>
            <p:nvPr/>
          </p:nvSpPr>
          <p:spPr>
            <a:xfrm>
              <a:off x="2003138" y="4320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10:00 - 14:00</a:t>
              </a:r>
              <a:endParaRPr/>
            </a:p>
          </p:txBody>
        </p:sp>
      </p:grpSp>
      <p:grpSp>
        <p:nvGrpSpPr>
          <p:cNvPr id="2344" name="Google Shape;2344;p47"/>
          <p:cNvGrpSpPr/>
          <p:nvPr/>
        </p:nvGrpSpPr>
        <p:grpSpPr>
          <a:xfrm>
            <a:off x="5053914" y="3626803"/>
            <a:ext cx="3012013" cy="1103423"/>
            <a:chOff x="5053914" y="3626803"/>
            <a:chExt cx="3012013" cy="1103423"/>
          </a:xfrm>
        </p:grpSpPr>
        <p:sp>
          <p:nvSpPr>
            <p:cNvPr id="2345" name="Google Shape;2345;p47"/>
            <p:cNvSpPr/>
            <p:nvPr/>
          </p:nvSpPr>
          <p:spPr>
            <a:xfrm>
              <a:off x="5053914" y="3944227"/>
              <a:ext cx="3012000" cy="786000"/>
            </a:xfrm>
            <a:prstGeom prst="roundRect">
              <a:avLst>
                <a:gd fmla="val 608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6" name="Google Shape;2346;p47"/>
            <p:cNvSpPr/>
            <p:nvPr/>
          </p:nvSpPr>
          <p:spPr>
            <a:xfrm>
              <a:off x="5840686" y="3626803"/>
              <a:ext cx="1438451" cy="475107"/>
            </a:xfrm>
            <a:custGeom>
              <a:rect b="b" l="l" r="r" t="t"/>
              <a:pathLst>
                <a:path extrusionOk="0" h="1766" w="5031">
                  <a:moveTo>
                    <a:pt x="4282" y="0"/>
                  </a:moveTo>
                  <a:cubicBezTo>
                    <a:pt x="4110" y="0"/>
                    <a:pt x="3935" y="17"/>
                    <a:pt x="3811" y="17"/>
                  </a:cubicBezTo>
                  <a:cubicBezTo>
                    <a:pt x="3447" y="17"/>
                    <a:pt x="3084" y="26"/>
                    <a:pt x="2724" y="41"/>
                  </a:cubicBezTo>
                  <a:cubicBezTo>
                    <a:pt x="2015" y="70"/>
                    <a:pt x="1292" y="117"/>
                    <a:pt x="595" y="153"/>
                  </a:cubicBezTo>
                  <a:cubicBezTo>
                    <a:pt x="456" y="162"/>
                    <a:pt x="299" y="176"/>
                    <a:pt x="220" y="277"/>
                  </a:cubicBezTo>
                  <a:cubicBezTo>
                    <a:pt x="1" y="546"/>
                    <a:pt x="45" y="1033"/>
                    <a:pt x="98" y="1340"/>
                  </a:cubicBezTo>
                  <a:cubicBezTo>
                    <a:pt x="175" y="1765"/>
                    <a:pt x="482" y="1712"/>
                    <a:pt x="878" y="1724"/>
                  </a:cubicBezTo>
                  <a:cubicBezTo>
                    <a:pt x="1189" y="1733"/>
                    <a:pt x="1500" y="1738"/>
                    <a:pt x="1810" y="1738"/>
                  </a:cubicBezTo>
                  <a:cubicBezTo>
                    <a:pt x="2683" y="1738"/>
                    <a:pt x="3556" y="1701"/>
                    <a:pt x="4425" y="1629"/>
                  </a:cubicBezTo>
                  <a:cubicBezTo>
                    <a:pt x="4587" y="1618"/>
                    <a:pt x="4765" y="1597"/>
                    <a:pt x="4883" y="1497"/>
                  </a:cubicBezTo>
                  <a:cubicBezTo>
                    <a:pt x="5019" y="1378"/>
                    <a:pt x="5030" y="1192"/>
                    <a:pt x="5019" y="1027"/>
                  </a:cubicBezTo>
                  <a:cubicBezTo>
                    <a:pt x="5001" y="782"/>
                    <a:pt x="5001" y="315"/>
                    <a:pt x="4791" y="123"/>
                  </a:cubicBezTo>
                  <a:cubicBezTo>
                    <a:pt x="4681" y="23"/>
                    <a:pt x="4483" y="0"/>
                    <a:pt x="42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Weekend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47" name="Google Shape;2347;p47"/>
            <p:cNvSpPr txBox="1"/>
            <p:nvPr/>
          </p:nvSpPr>
          <p:spPr>
            <a:xfrm>
              <a:off x="5053926" y="4101910"/>
              <a:ext cx="30120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8" name="Google Shape;2348;p47"/>
            <p:cNvSpPr txBox="1"/>
            <p:nvPr/>
          </p:nvSpPr>
          <p:spPr>
            <a:xfrm>
              <a:off x="5979113" y="4320325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09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:00 - 17:00</a:t>
              </a:r>
              <a:endParaRPr/>
            </a:p>
          </p:txBody>
        </p:sp>
      </p:grpSp>
      <p:grpSp>
        <p:nvGrpSpPr>
          <p:cNvPr id="2349" name="Google Shape;2349;p47"/>
          <p:cNvGrpSpPr/>
          <p:nvPr/>
        </p:nvGrpSpPr>
        <p:grpSpPr>
          <a:xfrm>
            <a:off x="1077950" y="2418728"/>
            <a:ext cx="3012013" cy="1100311"/>
            <a:chOff x="1077950" y="2418728"/>
            <a:chExt cx="3012013" cy="1100311"/>
          </a:xfrm>
        </p:grpSpPr>
        <p:sp>
          <p:nvSpPr>
            <p:cNvPr id="2350" name="Google Shape;2350;p47"/>
            <p:cNvSpPr/>
            <p:nvPr/>
          </p:nvSpPr>
          <p:spPr>
            <a:xfrm>
              <a:off x="1077950" y="2733039"/>
              <a:ext cx="3012000" cy="786000"/>
            </a:xfrm>
            <a:prstGeom prst="roundRect">
              <a:avLst>
                <a:gd fmla="val 608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7"/>
            <p:cNvSpPr/>
            <p:nvPr/>
          </p:nvSpPr>
          <p:spPr>
            <a:xfrm>
              <a:off x="1789024" y="2418728"/>
              <a:ext cx="1589851" cy="475112"/>
            </a:xfrm>
            <a:custGeom>
              <a:rect b="b" l="l" r="r" t="t"/>
              <a:pathLst>
                <a:path extrusionOk="0" h="1788" w="4998">
                  <a:moveTo>
                    <a:pt x="568" y="0"/>
                  </a:moveTo>
                  <a:cubicBezTo>
                    <a:pt x="444" y="0"/>
                    <a:pt x="314" y="13"/>
                    <a:pt x="237" y="92"/>
                  </a:cubicBezTo>
                  <a:cubicBezTo>
                    <a:pt x="1" y="343"/>
                    <a:pt x="1" y="831"/>
                    <a:pt x="30" y="1144"/>
                  </a:cubicBezTo>
                  <a:cubicBezTo>
                    <a:pt x="69" y="1572"/>
                    <a:pt x="382" y="1545"/>
                    <a:pt x="774" y="1590"/>
                  </a:cubicBezTo>
                  <a:cubicBezTo>
                    <a:pt x="1950" y="1723"/>
                    <a:pt x="3134" y="1788"/>
                    <a:pt x="4318" y="1788"/>
                  </a:cubicBezTo>
                  <a:cubicBezTo>
                    <a:pt x="4481" y="1788"/>
                    <a:pt x="4658" y="1782"/>
                    <a:pt x="4785" y="1693"/>
                  </a:cubicBezTo>
                  <a:cubicBezTo>
                    <a:pt x="4930" y="1587"/>
                    <a:pt x="4956" y="1401"/>
                    <a:pt x="4959" y="1235"/>
                  </a:cubicBezTo>
                  <a:cubicBezTo>
                    <a:pt x="4962" y="990"/>
                    <a:pt x="4997" y="526"/>
                    <a:pt x="4806" y="317"/>
                  </a:cubicBezTo>
                  <a:cubicBezTo>
                    <a:pt x="4619" y="113"/>
                    <a:pt x="4106" y="151"/>
                    <a:pt x="3837" y="131"/>
                  </a:cubicBezTo>
                  <a:cubicBezTo>
                    <a:pt x="3477" y="101"/>
                    <a:pt x="3113" y="81"/>
                    <a:pt x="2753" y="66"/>
                  </a:cubicBezTo>
                  <a:cubicBezTo>
                    <a:pt x="2044" y="33"/>
                    <a:pt x="1321" y="24"/>
                    <a:pt x="624" y="1"/>
                  </a:cubicBezTo>
                  <a:cubicBezTo>
                    <a:pt x="606" y="0"/>
                    <a:pt x="587" y="0"/>
                    <a:pt x="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52" name="Google Shape;2352;p47"/>
            <p:cNvSpPr txBox="1"/>
            <p:nvPr/>
          </p:nvSpPr>
          <p:spPr>
            <a:xfrm>
              <a:off x="1077963" y="2890303"/>
              <a:ext cx="30120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3" name="Google Shape;2353;p47"/>
            <p:cNvSpPr txBox="1"/>
            <p:nvPr/>
          </p:nvSpPr>
          <p:spPr>
            <a:xfrm>
              <a:off x="2003138" y="3113463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08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:00 - 13:00</a:t>
              </a:r>
              <a:endParaRPr/>
            </a:p>
          </p:txBody>
        </p:sp>
      </p:grpSp>
      <p:grpSp>
        <p:nvGrpSpPr>
          <p:cNvPr id="2354" name="Google Shape;2354;p47"/>
          <p:cNvGrpSpPr/>
          <p:nvPr/>
        </p:nvGrpSpPr>
        <p:grpSpPr>
          <a:xfrm>
            <a:off x="5053914" y="2414969"/>
            <a:ext cx="3012013" cy="1104070"/>
            <a:chOff x="5053914" y="2414969"/>
            <a:chExt cx="3012013" cy="1104070"/>
          </a:xfrm>
        </p:grpSpPr>
        <p:sp>
          <p:nvSpPr>
            <p:cNvPr id="2355" name="Google Shape;2355;p47"/>
            <p:cNvSpPr/>
            <p:nvPr/>
          </p:nvSpPr>
          <p:spPr>
            <a:xfrm>
              <a:off x="5053914" y="2733039"/>
              <a:ext cx="3012000" cy="786000"/>
            </a:xfrm>
            <a:prstGeom prst="roundRect">
              <a:avLst>
                <a:gd fmla="val 6080" name="adj"/>
              </a:avLst>
            </a:prstGeom>
            <a:solidFill>
              <a:schemeClr val="accent6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7"/>
            <p:cNvSpPr/>
            <p:nvPr/>
          </p:nvSpPr>
          <p:spPr>
            <a:xfrm>
              <a:off x="5901542" y="2414969"/>
              <a:ext cx="1316739" cy="475108"/>
            </a:xfrm>
            <a:custGeom>
              <a:rect b="b" l="l" r="r" t="t"/>
              <a:pathLst>
                <a:path extrusionOk="0" h="1782" w="3850">
                  <a:moveTo>
                    <a:pt x="3265" y="1"/>
                  </a:moveTo>
                  <a:cubicBezTo>
                    <a:pt x="3124" y="1"/>
                    <a:pt x="2978" y="23"/>
                    <a:pt x="2877" y="25"/>
                  </a:cubicBezTo>
                  <a:cubicBezTo>
                    <a:pt x="2600" y="31"/>
                    <a:pt x="2325" y="48"/>
                    <a:pt x="2050" y="66"/>
                  </a:cubicBezTo>
                  <a:cubicBezTo>
                    <a:pt x="1513" y="108"/>
                    <a:pt x="964" y="167"/>
                    <a:pt x="438" y="214"/>
                  </a:cubicBezTo>
                  <a:cubicBezTo>
                    <a:pt x="332" y="223"/>
                    <a:pt x="211" y="240"/>
                    <a:pt x="155" y="341"/>
                  </a:cubicBezTo>
                  <a:cubicBezTo>
                    <a:pt x="1" y="616"/>
                    <a:pt x="51" y="1100"/>
                    <a:pt x="104" y="1407"/>
                  </a:cubicBezTo>
                  <a:cubicBezTo>
                    <a:pt x="166" y="1761"/>
                    <a:pt x="338" y="1779"/>
                    <a:pt x="571" y="1779"/>
                  </a:cubicBezTo>
                  <a:cubicBezTo>
                    <a:pt x="597" y="1779"/>
                    <a:pt x="624" y="1779"/>
                    <a:pt x="652" y="1779"/>
                  </a:cubicBezTo>
                  <a:cubicBezTo>
                    <a:pt x="672" y="1779"/>
                    <a:pt x="692" y="1779"/>
                    <a:pt x="713" y="1779"/>
                  </a:cubicBezTo>
                  <a:cubicBezTo>
                    <a:pt x="815" y="1781"/>
                    <a:pt x="917" y="1782"/>
                    <a:pt x="1019" y="1782"/>
                  </a:cubicBezTo>
                  <a:cubicBezTo>
                    <a:pt x="1817" y="1782"/>
                    <a:pt x="2615" y="1730"/>
                    <a:pt x="3406" y="1626"/>
                  </a:cubicBezTo>
                  <a:cubicBezTo>
                    <a:pt x="3530" y="1611"/>
                    <a:pt x="3663" y="1587"/>
                    <a:pt x="3749" y="1487"/>
                  </a:cubicBezTo>
                  <a:cubicBezTo>
                    <a:pt x="3849" y="1369"/>
                    <a:pt x="3849" y="1180"/>
                    <a:pt x="3834" y="1014"/>
                  </a:cubicBezTo>
                  <a:cubicBezTo>
                    <a:pt x="3814" y="772"/>
                    <a:pt x="3793" y="305"/>
                    <a:pt x="3628" y="116"/>
                  </a:cubicBezTo>
                  <a:cubicBezTo>
                    <a:pt x="3546" y="24"/>
                    <a:pt x="3408" y="1"/>
                    <a:pt x="32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57" name="Google Shape;2357;p47"/>
            <p:cNvSpPr txBox="1"/>
            <p:nvPr/>
          </p:nvSpPr>
          <p:spPr>
            <a:xfrm>
              <a:off x="5053926" y="2890303"/>
              <a:ext cx="30120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8" name="Google Shape;2358;p47"/>
            <p:cNvSpPr txBox="1"/>
            <p:nvPr/>
          </p:nvSpPr>
          <p:spPr>
            <a:xfrm>
              <a:off x="5979113" y="3113463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08</a:t>
              </a: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:00 - 16:00</a:t>
              </a:r>
              <a:endParaRPr/>
            </a:p>
          </p:txBody>
        </p:sp>
      </p:grpSp>
      <p:grpSp>
        <p:nvGrpSpPr>
          <p:cNvPr id="2359" name="Google Shape;2359;p47"/>
          <p:cNvGrpSpPr/>
          <p:nvPr/>
        </p:nvGrpSpPr>
        <p:grpSpPr>
          <a:xfrm>
            <a:off x="1077950" y="1203215"/>
            <a:ext cx="3012013" cy="1107775"/>
            <a:chOff x="1077950" y="1203215"/>
            <a:chExt cx="3012013" cy="1107775"/>
          </a:xfrm>
        </p:grpSpPr>
        <p:sp>
          <p:nvSpPr>
            <p:cNvPr id="2360" name="Google Shape;2360;p47"/>
            <p:cNvSpPr/>
            <p:nvPr/>
          </p:nvSpPr>
          <p:spPr>
            <a:xfrm>
              <a:off x="1077950" y="1524990"/>
              <a:ext cx="3012000" cy="786000"/>
            </a:xfrm>
            <a:prstGeom prst="roundRect">
              <a:avLst>
                <a:gd fmla="val 608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1" name="Google Shape;2361;p47"/>
            <p:cNvSpPr/>
            <p:nvPr/>
          </p:nvSpPr>
          <p:spPr>
            <a:xfrm>
              <a:off x="1925574" y="1203215"/>
              <a:ext cx="1316738" cy="475094"/>
            </a:xfrm>
            <a:custGeom>
              <a:rect b="b" l="l" r="r" t="t"/>
              <a:pathLst>
                <a:path extrusionOk="0" h="1766" w="5031">
                  <a:moveTo>
                    <a:pt x="4282" y="0"/>
                  </a:moveTo>
                  <a:cubicBezTo>
                    <a:pt x="4110" y="0"/>
                    <a:pt x="3935" y="17"/>
                    <a:pt x="3811" y="17"/>
                  </a:cubicBezTo>
                  <a:cubicBezTo>
                    <a:pt x="3447" y="17"/>
                    <a:pt x="3084" y="26"/>
                    <a:pt x="2724" y="41"/>
                  </a:cubicBezTo>
                  <a:cubicBezTo>
                    <a:pt x="2015" y="70"/>
                    <a:pt x="1292" y="117"/>
                    <a:pt x="595" y="153"/>
                  </a:cubicBezTo>
                  <a:cubicBezTo>
                    <a:pt x="456" y="162"/>
                    <a:pt x="299" y="176"/>
                    <a:pt x="220" y="277"/>
                  </a:cubicBezTo>
                  <a:cubicBezTo>
                    <a:pt x="1" y="546"/>
                    <a:pt x="45" y="1033"/>
                    <a:pt x="98" y="1340"/>
                  </a:cubicBezTo>
                  <a:cubicBezTo>
                    <a:pt x="175" y="1765"/>
                    <a:pt x="482" y="1712"/>
                    <a:pt x="878" y="1724"/>
                  </a:cubicBezTo>
                  <a:cubicBezTo>
                    <a:pt x="1189" y="1733"/>
                    <a:pt x="1500" y="1738"/>
                    <a:pt x="1810" y="1738"/>
                  </a:cubicBezTo>
                  <a:cubicBezTo>
                    <a:pt x="2683" y="1738"/>
                    <a:pt x="3556" y="1701"/>
                    <a:pt x="4425" y="1629"/>
                  </a:cubicBezTo>
                  <a:cubicBezTo>
                    <a:pt x="4587" y="1618"/>
                    <a:pt x="4765" y="1597"/>
                    <a:pt x="4883" y="1497"/>
                  </a:cubicBezTo>
                  <a:cubicBezTo>
                    <a:pt x="5019" y="1378"/>
                    <a:pt x="5030" y="1192"/>
                    <a:pt x="5019" y="1027"/>
                  </a:cubicBezTo>
                  <a:cubicBezTo>
                    <a:pt x="5001" y="782"/>
                    <a:pt x="5001" y="315"/>
                    <a:pt x="4791" y="123"/>
                  </a:cubicBezTo>
                  <a:cubicBezTo>
                    <a:pt x="4681" y="23"/>
                    <a:pt x="4483" y="0"/>
                    <a:pt x="42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62" name="Google Shape;2362;p47"/>
            <p:cNvSpPr txBox="1"/>
            <p:nvPr/>
          </p:nvSpPr>
          <p:spPr>
            <a:xfrm>
              <a:off x="1077963" y="1678696"/>
              <a:ext cx="30120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 is a ringed planet and a gas giant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3" name="Google Shape;2363;p47"/>
            <p:cNvSpPr txBox="1"/>
            <p:nvPr/>
          </p:nvSpPr>
          <p:spPr>
            <a:xfrm>
              <a:off x="2003138" y="1897488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11:00 - 17:00</a:t>
              </a:r>
              <a:endParaRPr/>
            </a:p>
          </p:txBody>
        </p:sp>
      </p:grpSp>
      <p:grpSp>
        <p:nvGrpSpPr>
          <p:cNvPr id="2364" name="Google Shape;2364;p47"/>
          <p:cNvGrpSpPr/>
          <p:nvPr/>
        </p:nvGrpSpPr>
        <p:grpSpPr>
          <a:xfrm>
            <a:off x="5053914" y="1203200"/>
            <a:ext cx="3012013" cy="1107790"/>
            <a:chOff x="5053914" y="1203200"/>
            <a:chExt cx="3012013" cy="1107790"/>
          </a:xfrm>
        </p:grpSpPr>
        <p:sp>
          <p:nvSpPr>
            <p:cNvPr id="2365" name="Google Shape;2365;p47"/>
            <p:cNvSpPr/>
            <p:nvPr/>
          </p:nvSpPr>
          <p:spPr>
            <a:xfrm>
              <a:off x="5053914" y="1524990"/>
              <a:ext cx="3012000" cy="786000"/>
            </a:xfrm>
            <a:prstGeom prst="roundRect">
              <a:avLst>
                <a:gd fmla="val 608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5901543" y="1203200"/>
              <a:ext cx="1316736" cy="475098"/>
            </a:xfrm>
            <a:custGeom>
              <a:rect b="b" l="l" r="r" t="t"/>
              <a:pathLst>
                <a:path extrusionOk="0" h="1788" w="4998">
                  <a:moveTo>
                    <a:pt x="568" y="0"/>
                  </a:moveTo>
                  <a:cubicBezTo>
                    <a:pt x="444" y="0"/>
                    <a:pt x="314" y="13"/>
                    <a:pt x="237" y="92"/>
                  </a:cubicBezTo>
                  <a:cubicBezTo>
                    <a:pt x="1" y="343"/>
                    <a:pt x="1" y="831"/>
                    <a:pt x="30" y="1144"/>
                  </a:cubicBezTo>
                  <a:cubicBezTo>
                    <a:pt x="69" y="1572"/>
                    <a:pt x="382" y="1545"/>
                    <a:pt x="774" y="1590"/>
                  </a:cubicBezTo>
                  <a:cubicBezTo>
                    <a:pt x="1950" y="1723"/>
                    <a:pt x="3134" y="1788"/>
                    <a:pt x="4318" y="1788"/>
                  </a:cubicBezTo>
                  <a:cubicBezTo>
                    <a:pt x="4481" y="1788"/>
                    <a:pt x="4658" y="1782"/>
                    <a:pt x="4785" y="1693"/>
                  </a:cubicBezTo>
                  <a:cubicBezTo>
                    <a:pt x="4930" y="1587"/>
                    <a:pt x="4956" y="1401"/>
                    <a:pt x="4959" y="1235"/>
                  </a:cubicBezTo>
                  <a:cubicBezTo>
                    <a:pt x="4962" y="990"/>
                    <a:pt x="4997" y="526"/>
                    <a:pt x="4806" y="317"/>
                  </a:cubicBezTo>
                  <a:cubicBezTo>
                    <a:pt x="4619" y="113"/>
                    <a:pt x="4106" y="151"/>
                    <a:pt x="3837" y="131"/>
                  </a:cubicBezTo>
                  <a:cubicBezTo>
                    <a:pt x="3477" y="101"/>
                    <a:pt x="3113" y="81"/>
                    <a:pt x="2753" y="66"/>
                  </a:cubicBezTo>
                  <a:cubicBezTo>
                    <a:pt x="2044" y="33"/>
                    <a:pt x="1321" y="24"/>
                    <a:pt x="624" y="1"/>
                  </a:cubicBezTo>
                  <a:cubicBezTo>
                    <a:pt x="606" y="0"/>
                    <a:pt x="587" y="0"/>
                    <a:pt x="5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 b="1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67" name="Google Shape;2367;p47"/>
            <p:cNvSpPr txBox="1"/>
            <p:nvPr/>
          </p:nvSpPr>
          <p:spPr>
            <a:xfrm>
              <a:off x="5053926" y="1678696"/>
              <a:ext cx="3012000" cy="29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8" name="Google Shape;2368;p47"/>
            <p:cNvSpPr txBox="1"/>
            <p:nvPr/>
          </p:nvSpPr>
          <p:spPr>
            <a:xfrm>
              <a:off x="5979113" y="1897488"/>
              <a:ext cx="1161600" cy="32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10:00 - 15:00</a:t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372" name="Shape 2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" name="Google Shape;2373;p48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8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be a Premium user on </a:t>
            </a:r>
            <a:r>
              <a:rPr b="1"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8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379" name="Shape 2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0" name="Google Shape;2380;p49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Premium infographics...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9"/>
          <p:cNvSpPr/>
          <p:nvPr/>
        </p:nvSpPr>
        <p:spPr>
          <a:xfrm>
            <a:off x="1504285" y="2948818"/>
            <a:ext cx="1713187" cy="534976"/>
          </a:xfrm>
          <a:custGeom>
            <a:rect b="b" l="l" r="r" t="t"/>
            <a:pathLst>
              <a:path extrusionOk="0" h="34387" w="110102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cap="flat" cmpd="sng" w="19050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2" name="Google Shape;2382;p49"/>
          <p:cNvSpPr/>
          <p:nvPr/>
        </p:nvSpPr>
        <p:spPr>
          <a:xfrm>
            <a:off x="2653822" y="2845479"/>
            <a:ext cx="687939" cy="741642"/>
          </a:xfrm>
          <a:custGeom>
            <a:rect b="b" l="l" r="r" t="t"/>
            <a:pathLst>
              <a:path extrusionOk="0" h="47671" w="44212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3" name="Google Shape;2383;p49"/>
          <p:cNvSpPr/>
          <p:nvPr/>
        </p:nvSpPr>
        <p:spPr>
          <a:xfrm>
            <a:off x="1380284" y="2845479"/>
            <a:ext cx="687550" cy="741642"/>
          </a:xfrm>
          <a:custGeom>
            <a:rect b="b" l="l" r="r" t="t"/>
            <a:pathLst>
              <a:path extrusionOk="0" h="47671" w="44187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4" name="Google Shape;2384;p49"/>
          <p:cNvSpPr/>
          <p:nvPr/>
        </p:nvSpPr>
        <p:spPr>
          <a:xfrm>
            <a:off x="1998733" y="3922488"/>
            <a:ext cx="724194" cy="588011"/>
          </a:xfrm>
          <a:custGeom>
            <a:rect b="b" l="l" r="r" t="t"/>
            <a:pathLst>
              <a:path extrusionOk="0" h="37796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5" name="Google Shape;2385;p49"/>
          <p:cNvSpPr/>
          <p:nvPr/>
        </p:nvSpPr>
        <p:spPr>
          <a:xfrm>
            <a:off x="2949013" y="3922488"/>
            <a:ext cx="724598" cy="588011"/>
          </a:xfrm>
          <a:custGeom>
            <a:rect b="b" l="l" r="r" t="t"/>
            <a:pathLst>
              <a:path extrusionOk="0" h="37796" w="46568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6" name="Google Shape;2386;p49"/>
          <p:cNvSpPr/>
          <p:nvPr/>
        </p:nvSpPr>
        <p:spPr>
          <a:xfrm>
            <a:off x="1048453" y="3922488"/>
            <a:ext cx="724194" cy="588011"/>
          </a:xfrm>
          <a:custGeom>
            <a:rect b="b" l="l" r="r" t="t"/>
            <a:pathLst>
              <a:path extrusionOk="0" h="37796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7" name="Google Shape;2387;p49"/>
          <p:cNvSpPr/>
          <p:nvPr/>
        </p:nvSpPr>
        <p:spPr>
          <a:xfrm>
            <a:off x="1998733" y="1922125"/>
            <a:ext cx="724194" cy="587996"/>
          </a:xfrm>
          <a:custGeom>
            <a:rect b="b" l="l" r="r" t="t"/>
            <a:pathLst>
              <a:path extrusionOk="0" h="37795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8" name="Google Shape;2388;p49"/>
          <p:cNvSpPr/>
          <p:nvPr/>
        </p:nvSpPr>
        <p:spPr>
          <a:xfrm>
            <a:off x="2949013" y="1922125"/>
            <a:ext cx="724598" cy="587996"/>
          </a:xfrm>
          <a:custGeom>
            <a:rect b="b" l="l" r="r" t="t"/>
            <a:pathLst>
              <a:path extrusionOk="0" h="37795" w="46568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p49"/>
          <p:cNvSpPr/>
          <p:nvPr/>
        </p:nvSpPr>
        <p:spPr>
          <a:xfrm>
            <a:off x="1048453" y="1922125"/>
            <a:ext cx="724194" cy="587996"/>
          </a:xfrm>
          <a:custGeom>
            <a:rect b="b" l="l" r="r" t="t"/>
            <a:pathLst>
              <a:path extrusionOk="0" h="37795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0" name="Google Shape;2390;p49"/>
          <p:cNvSpPr/>
          <p:nvPr/>
        </p:nvSpPr>
        <p:spPr>
          <a:xfrm>
            <a:off x="1180249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1" name="Google Shape;2391;p49"/>
          <p:cNvSpPr/>
          <p:nvPr/>
        </p:nvSpPr>
        <p:spPr>
          <a:xfrm>
            <a:off x="2132085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2" name="Google Shape;2392;p49"/>
          <p:cNvSpPr/>
          <p:nvPr/>
        </p:nvSpPr>
        <p:spPr>
          <a:xfrm>
            <a:off x="3087047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p49"/>
          <p:cNvSpPr/>
          <p:nvPr/>
        </p:nvSpPr>
        <p:spPr>
          <a:xfrm>
            <a:off x="3087047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4" name="Google Shape;2394;p49"/>
          <p:cNvSpPr/>
          <p:nvPr/>
        </p:nvSpPr>
        <p:spPr>
          <a:xfrm>
            <a:off x="2132085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5" name="Google Shape;2395;p49"/>
          <p:cNvSpPr/>
          <p:nvPr/>
        </p:nvSpPr>
        <p:spPr>
          <a:xfrm>
            <a:off x="1181416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49"/>
          <p:cNvSpPr txBox="1"/>
          <p:nvPr>
            <p:ph idx="4294967295" type="title"/>
          </p:nvPr>
        </p:nvSpPr>
        <p:spPr>
          <a:xfrm>
            <a:off x="1644313" y="3079887"/>
            <a:ext cx="1428600" cy="2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the Title here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7" name="Google Shape;2397;p49"/>
          <p:cNvGrpSpPr/>
          <p:nvPr/>
        </p:nvGrpSpPr>
        <p:grpSpPr>
          <a:xfrm>
            <a:off x="1311648" y="1983281"/>
            <a:ext cx="197743" cy="197743"/>
            <a:chOff x="2676100" y="832575"/>
            <a:chExt cx="483125" cy="483125"/>
          </a:xfrm>
        </p:grpSpPr>
        <p:sp>
          <p:nvSpPr>
            <p:cNvPr id="2398" name="Google Shape;2398;p49"/>
            <p:cNvSpPr/>
            <p:nvPr/>
          </p:nvSpPr>
          <p:spPr>
            <a:xfrm>
              <a:off x="2676100" y="832575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9" name="Google Shape;2399;p49"/>
            <p:cNvSpPr/>
            <p:nvPr/>
          </p:nvSpPr>
          <p:spPr>
            <a:xfrm>
              <a:off x="2762000" y="918475"/>
              <a:ext cx="311400" cy="311400"/>
            </a:xfrm>
            <a:custGeom>
              <a:rect b="b" l="l" r="r" t="t"/>
              <a:pathLst>
                <a:path extrusionOk="0" h="12456" w="12456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0" name="Google Shape;2400;p49"/>
            <p:cNvSpPr/>
            <p:nvPr/>
          </p:nvSpPr>
          <p:spPr>
            <a:xfrm>
              <a:off x="2810775" y="975075"/>
              <a:ext cx="206025" cy="198150"/>
            </a:xfrm>
            <a:custGeom>
              <a:rect b="b" l="l" r="r" t="t"/>
              <a:pathLst>
                <a:path extrusionOk="0" h="7926" w="8241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01" name="Google Shape;2401;p49"/>
          <p:cNvGrpSpPr/>
          <p:nvPr/>
        </p:nvGrpSpPr>
        <p:grpSpPr>
          <a:xfrm>
            <a:off x="2258621" y="1976256"/>
            <a:ext cx="204394" cy="197743"/>
            <a:chOff x="3270550" y="832575"/>
            <a:chExt cx="499375" cy="483125"/>
          </a:xfrm>
        </p:grpSpPr>
        <p:sp>
          <p:nvSpPr>
            <p:cNvPr id="2402" name="Google Shape;2402;p49"/>
            <p:cNvSpPr/>
            <p:nvPr/>
          </p:nvSpPr>
          <p:spPr>
            <a:xfrm>
              <a:off x="3270550" y="865975"/>
              <a:ext cx="463725" cy="449725"/>
            </a:xfrm>
            <a:custGeom>
              <a:rect b="b" l="l" r="r" t="t"/>
              <a:pathLst>
                <a:path extrusionOk="0" h="17989" w="18549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3" name="Google Shape;2403;p49"/>
            <p:cNvSpPr/>
            <p:nvPr/>
          </p:nvSpPr>
          <p:spPr>
            <a:xfrm>
              <a:off x="3562600" y="876075"/>
              <a:ext cx="207325" cy="241775"/>
            </a:xfrm>
            <a:custGeom>
              <a:rect b="b" l="l" r="r" t="t"/>
              <a:pathLst>
                <a:path extrusionOk="0" h="9671" w="8293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4" name="Google Shape;2404;p49"/>
            <p:cNvSpPr/>
            <p:nvPr/>
          </p:nvSpPr>
          <p:spPr>
            <a:xfrm>
              <a:off x="3443500" y="832575"/>
              <a:ext cx="187300" cy="173625"/>
            </a:xfrm>
            <a:custGeom>
              <a:rect b="b" l="l" r="r" t="t"/>
              <a:pathLst>
                <a:path extrusionOk="0" h="6945" w="7492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05" name="Google Shape;2405;p49"/>
          <p:cNvGrpSpPr/>
          <p:nvPr/>
        </p:nvGrpSpPr>
        <p:grpSpPr>
          <a:xfrm>
            <a:off x="3212214" y="1983307"/>
            <a:ext cx="197774" cy="197743"/>
            <a:chOff x="3270475" y="1427025"/>
            <a:chExt cx="483200" cy="483125"/>
          </a:xfrm>
        </p:grpSpPr>
        <p:sp>
          <p:nvSpPr>
            <p:cNvPr id="2406" name="Google Shape;2406;p49"/>
            <p:cNvSpPr/>
            <p:nvPr/>
          </p:nvSpPr>
          <p:spPr>
            <a:xfrm>
              <a:off x="3270475" y="1427025"/>
              <a:ext cx="483200" cy="483125"/>
            </a:xfrm>
            <a:custGeom>
              <a:rect b="b" l="l" r="r" t="t"/>
              <a:pathLst>
                <a:path extrusionOk="0" h="19325" w="19328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7" name="Google Shape;2407;p49"/>
            <p:cNvSpPr/>
            <p:nvPr/>
          </p:nvSpPr>
          <p:spPr>
            <a:xfrm>
              <a:off x="3497550" y="1596875"/>
              <a:ext cx="87650" cy="141525"/>
            </a:xfrm>
            <a:custGeom>
              <a:rect b="b" l="l" r="r" t="t"/>
              <a:pathLst>
                <a:path extrusionOk="0" h="5661" w="3506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8" name="Google Shape;2408;p49"/>
            <p:cNvSpPr/>
            <p:nvPr/>
          </p:nvSpPr>
          <p:spPr>
            <a:xfrm>
              <a:off x="3327100" y="1483625"/>
              <a:ext cx="369975" cy="369925"/>
            </a:xfrm>
            <a:custGeom>
              <a:rect b="b" l="l" r="r" t="t"/>
              <a:pathLst>
                <a:path extrusionOk="0" h="14797" w="14799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09" name="Google Shape;2409;p49"/>
          <p:cNvSpPr/>
          <p:nvPr/>
        </p:nvSpPr>
        <p:spPr>
          <a:xfrm>
            <a:off x="3212183" y="3978579"/>
            <a:ext cx="197784" cy="197743"/>
          </a:xfrm>
          <a:custGeom>
            <a:rect b="b" l="l" r="r" t="t"/>
            <a:pathLst>
              <a:path extrusionOk="0" h="19325" w="19329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2410" name="Google Shape;2410;p49"/>
          <p:cNvSpPr/>
          <p:nvPr/>
        </p:nvSpPr>
        <p:spPr>
          <a:xfrm>
            <a:off x="1309717" y="3978574"/>
            <a:ext cx="199697" cy="197753"/>
          </a:xfrm>
          <a:custGeom>
            <a:rect b="b" l="l" r="r" t="t"/>
            <a:pathLst>
              <a:path extrusionOk="0" h="19326" w="19516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2411" name="Google Shape;2411;p49"/>
          <p:cNvGrpSpPr/>
          <p:nvPr/>
        </p:nvGrpSpPr>
        <p:grpSpPr>
          <a:xfrm>
            <a:off x="2258607" y="3980427"/>
            <a:ext cx="204425" cy="194059"/>
            <a:chOff x="6222125" y="2025975"/>
            <a:chExt cx="499450" cy="474125"/>
          </a:xfrm>
        </p:grpSpPr>
        <p:sp>
          <p:nvSpPr>
            <p:cNvPr id="2412" name="Google Shape;2412;p49"/>
            <p:cNvSpPr/>
            <p:nvPr/>
          </p:nvSpPr>
          <p:spPr>
            <a:xfrm>
              <a:off x="6222125" y="2025975"/>
              <a:ext cx="499450" cy="474125"/>
            </a:xfrm>
            <a:custGeom>
              <a:rect b="b" l="l" r="r" t="t"/>
              <a:pathLst>
                <a:path extrusionOk="0" h="18965" w="19978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13" name="Google Shape;2413;p49"/>
            <p:cNvSpPr/>
            <p:nvPr/>
          </p:nvSpPr>
          <p:spPr>
            <a:xfrm>
              <a:off x="6309175" y="2087825"/>
              <a:ext cx="350425" cy="350425"/>
            </a:xfrm>
            <a:custGeom>
              <a:rect b="b" l="l" r="r" t="t"/>
              <a:pathLst>
                <a:path extrusionOk="0" h="14017" w="14017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14" name="Google Shape;2414;p49"/>
            <p:cNvSpPr/>
            <p:nvPr/>
          </p:nvSpPr>
          <p:spPr>
            <a:xfrm>
              <a:off x="6431600" y="2142250"/>
              <a:ext cx="105575" cy="241575"/>
            </a:xfrm>
            <a:custGeom>
              <a:rect b="b" l="l" r="r" t="t"/>
              <a:pathLst>
                <a:path extrusionOk="0" h="9663" w="4223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15" name="Google Shape;2415;p49"/>
          <p:cNvSpPr txBox="1"/>
          <p:nvPr>
            <p:ph idx="4294967295" type="title"/>
          </p:nvPr>
        </p:nvSpPr>
        <p:spPr>
          <a:xfrm>
            <a:off x="1048453" y="2273439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1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49"/>
          <p:cNvSpPr txBox="1"/>
          <p:nvPr>
            <p:ph idx="4294967295" type="title"/>
          </p:nvPr>
        </p:nvSpPr>
        <p:spPr>
          <a:xfrm>
            <a:off x="1998736" y="2272486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2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49"/>
          <p:cNvSpPr txBox="1"/>
          <p:nvPr>
            <p:ph idx="4294967295" type="title"/>
          </p:nvPr>
        </p:nvSpPr>
        <p:spPr>
          <a:xfrm>
            <a:off x="2949019" y="2272486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3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49"/>
          <p:cNvSpPr txBox="1"/>
          <p:nvPr>
            <p:ph idx="4294967295" type="title"/>
          </p:nvPr>
        </p:nvSpPr>
        <p:spPr>
          <a:xfrm>
            <a:off x="1048350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4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49"/>
          <p:cNvSpPr txBox="1"/>
          <p:nvPr>
            <p:ph idx="4294967295" type="title"/>
          </p:nvPr>
        </p:nvSpPr>
        <p:spPr>
          <a:xfrm>
            <a:off x="1998684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5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49"/>
          <p:cNvSpPr txBox="1"/>
          <p:nvPr>
            <p:ph idx="4294967295" type="title"/>
          </p:nvPr>
        </p:nvSpPr>
        <p:spPr>
          <a:xfrm>
            <a:off x="2949019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6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1" name="Google Shape;2421;p49"/>
          <p:cNvSpPr/>
          <p:nvPr/>
        </p:nvSpPr>
        <p:spPr>
          <a:xfrm>
            <a:off x="1374787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2" name="Google Shape;2422;p49"/>
          <p:cNvSpPr/>
          <p:nvPr/>
        </p:nvSpPr>
        <p:spPr>
          <a:xfrm>
            <a:off x="2326630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49"/>
          <p:cNvSpPr/>
          <p:nvPr/>
        </p:nvSpPr>
        <p:spPr>
          <a:xfrm>
            <a:off x="3278485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49"/>
          <p:cNvSpPr/>
          <p:nvPr/>
        </p:nvSpPr>
        <p:spPr>
          <a:xfrm>
            <a:off x="1374774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49"/>
          <p:cNvSpPr/>
          <p:nvPr/>
        </p:nvSpPr>
        <p:spPr>
          <a:xfrm>
            <a:off x="2326617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6" name="Google Shape;2426;p49"/>
          <p:cNvSpPr/>
          <p:nvPr/>
        </p:nvSpPr>
        <p:spPr>
          <a:xfrm>
            <a:off x="3278472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7" name="Google Shape;2427;p49"/>
          <p:cNvSpPr/>
          <p:nvPr/>
        </p:nvSpPr>
        <p:spPr>
          <a:xfrm>
            <a:off x="2200729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8" name="Google Shape;2428;p49"/>
          <p:cNvSpPr/>
          <p:nvPr/>
        </p:nvSpPr>
        <p:spPr>
          <a:xfrm>
            <a:off x="2328782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9" name="Google Shape;2429;p49"/>
          <p:cNvSpPr/>
          <p:nvPr/>
        </p:nvSpPr>
        <p:spPr>
          <a:xfrm>
            <a:off x="2456836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p49"/>
          <p:cNvSpPr/>
          <p:nvPr/>
        </p:nvSpPr>
        <p:spPr>
          <a:xfrm>
            <a:off x="2200729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1" name="Google Shape;2431;p49"/>
          <p:cNvSpPr/>
          <p:nvPr/>
        </p:nvSpPr>
        <p:spPr>
          <a:xfrm>
            <a:off x="2328782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49"/>
          <p:cNvSpPr/>
          <p:nvPr/>
        </p:nvSpPr>
        <p:spPr>
          <a:xfrm>
            <a:off x="2456836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3" name="Google Shape;2433;p49"/>
          <p:cNvCxnSpPr>
            <a:stCxn id="2421" idx="4"/>
            <a:endCxn id="2427" idx="0"/>
          </p:cNvCxnSpPr>
          <p:nvPr/>
        </p:nvCxnSpPr>
        <p:spPr>
          <a:xfrm flipH="1" rot="-5400000">
            <a:off x="1718737" y="2306976"/>
            <a:ext cx="201900" cy="8259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4" name="Google Shape;2434;p49"/>
          <p:cNvCxnSpPr>
            <a:stCxn id="2423" idx="4"/>
            <a:endCxn id="2429" idx="0"/>
          </p:cNvCxnSpPr>
          <p:nvPr/>
        </p:nvCxnSpPr>
        <p:spPr>
          <a:xfrm rot="5400000">
            <a:off x="2798635" y="2309076"/>
            <a:ext cx="201900" cy="8217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5" name="Google Shape;2435;p49"/>
          <p:cNvCxnSpPr>
            <a:stCxn id="2422" idx="4"/>
            <a:endCxn id="2428" idx="0"/>
          </p:cNvCxnSpPr>
          <p:nvPr/>
        </p:nvCxnSpPr>
        <p:spPr>
          <a:xfrm flipH="1" rot="-5400000">
            <a:off x="2258680" y="2718876"/>
            <a:ext cx="201900" cy="21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6" name="Google Shape;2436;p49"/>
          <p:cNvCxnSpPr>
            <a:stCxn id="2424" idx="0"/>
            <a:endCxn id="2430" idx="4"/>
          </p:cNvCxnSpPr>
          <p:nvPr/>
        </p:nvCxnSpPr>
        <p:spPr>
          <a:xfrm rot="-5400000">
            <a:off x="1717824" y="3302386"/>
            <a:ext cx="203700" cy="8259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7" name="Google Shape;2437;p49"/>
          <p:cNvCxnSpPr>
            <a:stCxn id="2426" idx="0"/>
            <a:endCxn id="2432" idx="4"/>
          </p:cNvCxnSpPr>
          <p:nvPr/>
        </p:nvCxnSpPr>
        <p:spPr>
          <a:xfrm flipH="1" rot="5400000">
            <a:off x="2797722" y="3304486"/>
            <a:ext cx="203700" cy="8217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8" name="Google Shape;2438;p49"/>
          <p:cNvCxnSpPr>
            <a:stCxn id="2425" idx="0"/>
            <a:endCxn id="2431" idx="4"/>
          </p:cNvCxnSpPr>
          <p:nvPr/>
        </p:nvCxnSpPr>
        <p:spPr>
          <a:xfrm rot="-5400000">
            <a:off x="2257767" y="3714286"/>
            <a:ext cx="203700" cy="21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9" name="Google Shape;2439;p49"/>
          <p:cNvSpPr/>
          <p:nvPr/>
        </p:nvSpPr>
        <p:spPr>
          <a:xfrm>
            <a:off x="4239724" y="3070969"/>
            <a:ext cx="779136" cy="252234"/>
          </a:xfrm>
          <a:custGeom>
            <a:rect b="b" l="l" r="r" t="t"/>
            <a:pathLst>
              <a:path extrusionOk="0" h="14358" w="44351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0" name="Google Shape;2440;p49"/>
          <p:cNvSpPr/>
          <p:nvPr/>
        </p:nvSpPr>
        <p:spPr>
          <a:xfrm>
            <a:off x="5018842" y="3070969"/>
            <a:ext cx="779119" cy="252234"/>
          </a:xfrm>
          <a:custGeom>
            <a:rect b="b" l="l" r="r" t="t"/>
            <a:pathLst>
              <a:path extrusionOk="0" h="14358" w="4435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1" name="Google Shape;2441;p49"/>
          <p:cNvSpPr/>
          <p:nvPr/>
        </p:nvSpPr>
        <p:spPr>
          <a:xfrm>
            <a:off x="5797943" y="3070969"/>
            <a:ext cx="778732" cy="252234"/>
          </a:xfrm>
          <a:custGeom>
            <a:rect b="b" l="l" r="r" t="t"/>
            <a:pathLst>
              <a:path extrusionOk="0" h="14358" w="44328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2" name="Google Shape;2442;p49"/>
          <p:cNvSpPr/>
          <p:nvPr/>
        </p:nvSpPr>
        <p:spPr>
          <a:xfrm>
            <a:off x="6576658" y="3070969"/>
            <a:ext cx="779136" cy="252234"/>
          </a:xfrm>
          <a:custGeom>
            <a:rect b="b" l="l" r="r" t="t"/>
            <a:pathLst>
              <a:path extrusionOk="0" h="14358" w="44351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3" name="Google Shape;2443;p49"/>
          <p:cNvSpPr/>
          <p:nvPr/>
        </p:nvSpPr>
        <p:spPr>
          <a:xfrm>
            <a:off x="7355776" y="3070969"/>
            <a:ext cx="779119" cy="252234"/>
          </a:xfrm>
          <a:custGeom>
            <a:rect b="b" l="l" r="r" t="t"/>
            <a:pathLst>
              <a:path extrusionOk="0" h="14358" w="4435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4" name="Google Shape;2444;p49"/>
          <p:cNvSpPr/>
          <p:nvPr/>
        </p:nvSpPr>
        <p:spPr>
          <a:xfrm>
            <a:off x="4429400" y="2025000"/>
            <a:ext cx="342847" cy="386555"/>
          </a:xfrm>
          <a:custGeom>
            <a:rect b="b" l="l" r="r" t="t"/>
            <a:pathLst>
              <a:path extrusionOk="0" h="22004" w="19516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p49"/>
          <p:cNvSpPr/>
          <p:nvPr/>
        </p:nvSpPr>
        <p:spPr>
          <a:xfrm>
            <a:off x="5244198" y="4020984"/>
            <a:ext cx="342847" cy="386678"/>
          </a:xfrm>
          <a:custGeom>
            <a:rect b="b" l="l" r="r" t="t"/>
            <a:pathLst>
              <a:path extrusionOk="0" h="22011" w="19516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6" name="Google Shape;2446;p49"/>
          <p:cNvSpPr/>
          <p:nvPr/>
        </p:nvSpPr>
        <p:spPr>
          <a:xfrm>
            <a:off x="6007260" y="2025000"/>
            <a:ext cx="342865" cy="386555"/>
          </a:xfrm>
          <a:custGeom>
            <a:rect b="b" l="l" r="r" t="t"/>
            <a:pathLst>
              <a:path extrusionOk="0" h="22004" w="19517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7" name="Google Shape;2447;p49"/>
          <p:cNvSpPr/>
          <p:nvPr/>
        </p:nvSpPr>
        <p:spPr>
          <a:xfrm>
            <a:off x="6796005" y="4021089"/>
            <a:ext cx="343251" cy="386661"/>
          </a:xfrm>
          <a:custGeom>
            <a:rect b="b" l="l" r="r" t="t"/>
            <a:pathLst>
              <a:path extrusionOk="0" h="22010" w="19539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8" name="Google Shape;2448;p49"/>
          <p:cNvSpPr/>
          <p:nvPr/>
        </p:nvSpPr>
        <p:spPr>
          <a:xfrm>
            <a:off x="7585138" y="2025000"/>
            <a:ext cx="342847" cy="386555"/>
          </a:xfrm>
          <a:custGeom>
            <a:rect b="b" l="l" r="r" t="t"/>
            <a:pathLst>
              <a:path extrusionOk="0" h="22004" w="19516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9" name="Google Shape;2449;p49"/>
          <p:cNvSpPr/>
          <p:nvPr/>
        </p:nvSpPr>
        <p:spPr>
          <a:xfrm>
            <a:off x="4569763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0" name="Google Shape;2450;p49"/>
          <p:cNvSpPr/>
          <p:nvPr/>
        </p:nvSpPr>
        <p:spPr>
          <a:xfrm>
            <a:off x="6147625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1" name="Google Shape;2451;p49"/>
          <p:cNvSpPr/>
          <p:nvPr/>
        </p:nvSpPr>
        <p:spPr>
          <a:xfrm>
            <a:off x="7725475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2" name="Google Shape;2452;p49"/>
          <p:cNvSpPr/>
          <p:nvPr/>
        </p:nvSpPr>
        <p:spPr>
          <a:xfrm>
            <a:off x="5384563" y="336237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3" name="Google Shape;2453;p49"/>
          <p:cNvSpPr/>
          <p:nvPr/>
        </p:nvSpPr>
        <p:spPr>
          <a:xfrm>
            <a:off x="6936563" y="336242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4" name="Google Shape;2454;p49"/>
          <p:cNvSpPr txBox="1"/>
          <p:nvPr>
            <p:ph idx="4294967295" type="title"/>
          </p:nvPr>
        </p:nvSpPr>
        <p:spPr>
          <a:xfrm>
            <a:off x="433142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5" name="Google Shape;2455;p49"/>
          <p:cNvSpPr/>
          <p:nvPr/>
        </p:nvSpPr>
        <p:spPr>
          <a:xfrm>
            <a:off x="4569763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6" name="Google Shape;2456;p49"/>
          <p:cNvSpPr/>
          <p:nvPr/>
        </p:nvSpPr>
        <p:spPr>
          <a:xfrm>
            <a:off x="6153050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p49"/>
          <p:cNvSpPr/>
          <p:nvPr/>
        </p:nvSpPr>
        <p:spPr>
          <a:xfrm>
            <a:off x="7725475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8" name="Google Shape;2458;p49"/>
          <p:cNvSpPr/>
          <p:nvPr/>
        </p:nvSpPr>
        <p:spPr>
          <a:xfrm>
            <a:off x="5384166" y="3932246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9" name="Google Shape;2459;p49"/>
          <p:cNvSpPr/>
          <p:nvPr/>
        </p:nvSpPr>
        <p:spPr>
          <a:xfrm>
            <a:off x="6936566" y="3932246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60" name="Google Shape;2460;p49"/>
          <p:cNvCxnSpPr>
            <a:stCxn id="2449" idx="0"/>
            <a:endCxn id="2455" idx="4"/>
          </p:cNvCxnSpPr>
          <p:nvPr/>
        </p:nvCxnSpPr>
        <p:spPr>
          <a:xfrm rot="10800000">
            <a:off x="4600813" y="2500132"/>
            <a:ext cx="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61" name="Google Shape;2461;p49"/>
          <p:cNvCxnSpPr>
            <a:stCxn id="2450" idx="0"/>
            <a:endCxn id="2456" idx="4"/>
          </p:cNvCxnSpPr>
          <p:nvPr/>
        </p:nvCxnSpPr>
        <p:spPr>
          <a:xfrm flipH="1" rot="10800000">
            <a:off x="6178675" y="2500132"/>
            <a:ext cx="540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62" name="Google Shape;2462;p49"/>
          <p:cNvCxnSpPr>
            <a:stCxn id="2451" idx="0"/>
            <a:endCxn id="2457" idx="4"/>
          </p:cNvCxnSpPr>
          <p:nvPr/>
        </p:nvCxnSpPr>
        <p:spPr>
          <a:xfrm rot="10800000">
            <a:off x="7756525" y="2500132"/>
            <a:ext cx="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63" name="Google Shape;2463;p49"/>
          <p:cNvCxnSpPr>
            <a:stCxn id="2452" idx="4"/>
            <a:endCxn id="2458" idx="0"/>
          </p:cNvCxnSpPr>
          <p:nvPr/>
        </p:nvCxnSpPr>
        <p:spPr>
          <a:xfrm flipH="1">
            <a:off x="5415313" y="3424470"/>
            <a:ext cx="300" cy="507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64" name="Google Shape;2464;p49"/>
          <p:cNvCxnSpPr>
            <a:stCxn id="2453" idx="4"/>
            <a:endCxn id="2459" idx="0"/>
          </p:cNvCxnSpPr>
          <p:nvPr/>
        </p:nvCxnSpPr>
        <p:spPr>
          <a:xfrm>
            <a:off x="6967613" y="3424520"/>
            <a:ext cx="0" cy="5076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65" name="Google Shape;2465;p49"/>
          <p:cNvSpPr txBox="1"/>
          <p:nvPr>
            <p:ph idx="4294967295" type="title"/>
          </p:nvPr>
        </p:nvSpPr>
        <p:spPr>
          <a:xfrm>
            <a:off x="5138997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6" name="Google Shape;2466;p49"/>
          <p:cNvSpPr txBox="1"/>
          <p:nvPr>
            <p:ph idx="4294967295" type="title"/>
          </p:nvPr>
        </p:nvSpPr>
        <p:spPr>
          <a:xfrm>
            <a:off x="590467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7" name="Google Shape;2467;p49"/>
          <p:cNvSpPr txBox="1"/>
          <p:nvPr>
            <p:ph idx="4294967295" type="title"/>
          </p:nvPr>
        </p:nvSpPr>
        <p:spPr>
          <a:xfrm>
            <a:off x="669682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8" name="Google Shape;2468;p49"/>
          <p:cNvSpPr txBox="1"/>
          <p:nvPr>
            <p:ph idx="4294967295" type="title"/>
          </p:nvPr>
        </p:nvSpPr>
        <p:spPr>
          <a:xfrm>
            <a:off x="748897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9" name="Google Shape;2469;p49"/>
          <p:cNvSpPr/>
          <p:nvPr/>
        </p:nvSpPr>
        <p:spPr>
          <a:xfrm>
            <a:off x="6865977" y="4092071"/>
            <a:ext cx="204488" cy="205025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0" name="Google Shape;2470;p49"/>
          <p:cNvGrpSpPr/>
          <p:nvPr/>
        </p:nvGrpSpPr>
        <p:grpSpPr>
          <a:xfrm>
            <a:off x="5307356" y="4111119"/>
            <a:ext cx="206115" cy="206115"/>
            <a:chOff x="1049375" y="2680675"/>
            <a:chExt cx="297725" cy="297725"/>
          </a:xfrm>
        </p:grpSpPr>
        <p:sp>
          <p:nvSpPr>
            <p:cNvPr id="2471" name="Google Shape;2471;p49"/>
            <p:cNvSpPr/>
            <p:nvPr/>
          </p:nvSpPr>
          <p:spPr>
            <a:xfrm>
              <a:off x="1113175" y="2752350"/>
              <a:ext cx="161475" cy="155975"/>
            </a:xfrm>
            <a:custGeom>
              <a:rect b="b" l="l" r="r" t="t"/>
              <a:pathLst>
                <a:path extrusionOk="0" h="6239" w="6459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1049375" y="2680675"/>
              <a:ext cx="297725" cy="297725"/>
            </a:xfrm>
            <a:custGeom>
              <a:rect b="b" l="l" r="r" t="t"/>
              <a:pathLst>
                <a:path extrusionOk="0" h="11909" w="11909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3" name="Google Shape;2473;p49"/>
          <p:cNvGrpSpPr/>
          <p:nvPr/>
        </p:nvGrpSpPr>
        <p:grpSpPr>
          <a:xfrm>
            <a:off x="7653299" y="2121502"/>
            <a:ext cx="205578" cy="204332"/>
            <a:chOff x="5045775" y="1946400"/>
            <a:chExt cx="296950" cy="295150"/>
          </a:xfrm>
        </p:grpSpPr>
        <p:sp>
          <p:nvSpPr>
            <p:cNvPr id="2474" name="Google Shape;2474;p49"/>
            <p:cNvSpPr/>
            <p:nvPr/>
          </p:nvSpPr>
          <p:spPr>
            <a:xfrm>
              <a:off x="5113500" y="1998600"/>
              <a:ext cx="160700" cy="155950"/>
            </a:xfrm>
            <a:custGeom>
              <a:rect b="b" l="l" r="r" t="t"/>
              <a:pathLst>
                <a:path extrusionOk="0" h="6238" w="6428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5045775" y="1946400"/>
              <a:ext cx="296950" cy="295150"/>
            </a:xfrm>
            <a:custGeom>
              <a:rect b="b" l="l" r="r" t="t"/>
              <a:pathLst>
                <a:path extrusionOk="0" h="11806" w="11878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6" name="Google Shape;2476;p49"/>
          <p:cNvGrpSpPr/>
          <p:nvPr/>
        </p:nvGrpSpPr>
        <p:grpSpPr>
          <a:xfrm>
            <a:off x="6076163" y="2127191"/>
            <a:ext cx="205042" cy="204505"/>
            <a:chOff x="3599700" y="1954475"/>
            <a:chExt cx="296175" cy="295400"/>
          </a:xfrm>
        </p:grpSpPr>
        <p:sp>
          <p:nvSpPr>
            <p:cNvPr id="2477" name="Google Shape;2477;p49"/>
            <p:cNvSpPr/>
            <p:nvPr/>
          </p:nvSpPr>
          <p:spPr>
            <a:xfrm>
              <a:off x="3599700" y="1954475"/>
              <a:ext cx="296175" cy="295400"/>
            </a:xfrm>
            <a:custGeom>
              <a:rect b="b" l="l" r="r" t="t"/>
              <a:pathLst>
                <a:path extrusionOk="0" h="11816" w="11847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9"/>
            <p:cNvSpPr/>
            <p:nvPr/>
          </p:nvSpPr>
          <p:spPr>
            <a:xfrm>
              <a:off x="3825750" y="2075775"/>
              <a:ext cx="35450" cy="17350"/>
            </a:xfrm>
            <a:custGeom>
              <a:rect b="b" l="l" r="r" t="t"/>
              <a:pathLst>
                <a:path extrusionOk="0" h="694" w="1418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3633550" y="207577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0" name="Google Shape;2480;p49"/>
          <p:cNvGrpSpPr/>
          <p:nvPr/>
        </p:nvGrpSpPr>
        <p:grpSpPr>
          <a:xfrm>
            <a:off x="4485399" y="2145958"/>
            <a:ext cx="205596" cy="155421"/>
            <a:chOff x="3962775" y="1990700"/>
            <a:chExt cx="296975" cy="224500"/>
          </a:xfrm>
        </p:grpSpPr>
        <p:sp>
          <p:nvSpPr>
            <p:cNvPr id="2481" name="Google Shape;2481;p49"/>
            <p:cNvSpPr/>
            <p:nvPr/>
          </p:nvSpPr>
          <p:spPr>
            <a:xfrm>
              <a:off x="4216400" y="2093100"/>
              <a:ext cx="43350" cy="18150"/>
            </a:xfrm>
            <a:custGeom>
              <a:rect b="b" l="l" r="r" t="t"/>
              <a:pathLst>
                <a:path extrusionOk="0" h="726" w="1734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4206950" y="2129325"/>
              <a:ext cx="35475" cy="33900"/>
            </a:xfrm>
            <a:custGeom>
              <a:rect b="b" l="l" r="r" t="t"/>
              <a:pathLst>
                <a:path extrusionOk="0" h="1356" w="1419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4207750" y="2041900"/>
              <a:ext cx="35450" cy="34500"/>
            </a:xfrm>
            <a:custGeom>
              <a:rect b="b" l="l" r="r" t="t"/>
              <a:pathLst>
                <a:path extrusionOk="0" h="1380" w="1418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3962775" y="1990700"/>
              <a:ext cx="226075" cy="224500"/>
            </a:xfrm>
            <a:custGeom>
              <a:rect b="b" l="l" r="r" t="t"/>
              <a:pathLst>
                <a:path extrusionOk="0" h="8980" w="9043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85" name="Google Shape;2485;p49"/>
          <p:cNvSpPr txBox="1"/>
          <p:nvPr/>
        </p:nvSpPr>
        <p:spPr>
          <a:xfrm>
            <a:off x="6405263" y="245295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“Despite being red, Mars is a cold place full of iron oxide”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86" name="Google Shape;2486;p49"/>
          <p:cNvSpPr txBox="1"/>
          <p:nvPr/>
        </p:nvSpPr>
        <p:spPr>
          <a:xfrm>
            <a:off x="4827411" y="245295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87" name="Google Shape;2487;p49"/>
          <p:cNvSpPr txBox="1"/>
          <p:nvPr/>
        </p:nvSpPr>
        <p:spPr>
          <a:xfrm>
            <a:off x="5626377" y="351239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“Neptune is the farthest-known planet from the Sun”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88" name="Google Shape;2488;p49"/>
          <p:cNvSpPr txBox="1"/>
          <p:nvPr/>
        </p:nvSpPr>
        <p:spPr>
          <a:xfrm>
            <a:off x="7178777" y="349932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“Saturn is a gas giant and has several rings”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89" name="Google Shape;2489;p49"/>
          <p:cNvSpPr txBox="1"/>
          <p:nvPr/>
        </p:nvSpPr>
        <p:spPr>
          <a:xfrm>
            <a:off x="4037377" y="349932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“Venus has a beautiful name and is the second planet”</a:t>
            </a:r>
            <a:endParaRPr sz="800">
              <a:solidFill>
                <a:srgbClr val="A5B7C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493" name="Shape 2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4" name="Google Shape;2494;p50"/>
          <p:cNvSpPr/>
          <p:nvPr/>
        </p:nvSpPr>
        <p:spPr>
          <a:xfrm>
            <a:off x="3439355" y="2342975"/>
            <a:ext cx="1788300" cy="1788300"/>
          </a:xfrm>
          <a:prstGeom prst="arc">
            <a:avLst>
              <a:gd fmla="val 16200000" name="adj1"/>
              <a:gd fmla="val 5298411" name="adj2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5" name="Google Shape;2495;p50"/>
          <p:cNvSpPr/>
          <p:nvPr/>
        </p:nvSpPr>
        <p:spPr>
          <a:xfrm>
            <a:off x="6549404" y="20940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6" name="Google Shape;2496;p50"/>
          <p:cNvSpPr/>
          <p:nvPr/>
        </p:nvSpPr>
        <p:spPr>
          <a:xfrm>
            <a:off x="1048350" y="4349971"/>
            <a:ext cx="1655700" cy="73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7" name="Google Shape;2497;p50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Premium infographics...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8" name="Google Shape;2498;p50"/>
          <p:cNvGrpSpPr/>
          <p:nvPr/>
        </p:nvGrpSpPr>
        <p:grpSpPr>
          <a:xfrm>
            <a:off x="1494592" y="1933354"/>
            <a:ext cx="763219" cy="763219"/>
            <a:chOff x="4049800" y="640400"/>
            <a:chExt cx="858900" cy="858900"/>
          </a:xfrm>
        </p:grpSpPr>
        <p:sp>
          <p:nvSpPr>
            <p:cNvPr id="2499" name="Google Shape;2499;p5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1951" name="adj"/>
              </a:avLst>
            </a:prstGeom>
            <a:noFill/>
            <a:ln cap="flat" cmpd="sng" w="19050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0" name="Google Shape;2500;p5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7914150" name="adj1"/>
                <a:gd fmla="val 1926007" name="adj2"/>
                <a:gd fmla="val 12032" name="adj3"/>
              </a:avLst>
            </a:prstGeom>
            <a:solidFill>
              <a:srgbClr val="A5B7C6"/>
            </a:solidFill>
            <a:ln cap="flat" cmpd="sng" w="19050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1" name="Google Shape;2501;p50"/>
          <p:cNvSpPr/>
          <p:nvPr/>
        </p:nvSpPr>
        <p:spPr>
          <a:xfrm>
            <a:off x="1210102" y="2917440"/>
            <a:ext cx="1332000" cy="113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2" name="Google Shape;2502;p50"/>
          <p:cNvSpPr/>
          <p:nvPr/>
        </p:nvSpPr>
        <p:spPr>
          <a:xfrm>
            <a:off x="1759085" y="4269767"/>
            <a:ext cx="234300" cy="234300"/>
          </a:xfrm>
          <a:prstGeom prst="ellipse">
            <a:avLst/>
          </a:prstGeom>
          <a:solidFill>
            <a:srgbClr val="0E2A47"/>
          </a:solidFill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03" name="Google Shape;2503;p50"/>
          <p:cNvCxnSpPr>
            <a:stCxn id="2499" idx="4"/>
            <a:endCxn id="2501" idx="0"/>
          </p:cNvCxnSpPr>
          <p:nvPr/>
        </p:nvCxnSpPr>
        <p:spPr>
          <a:xfrm>
            <a:off x="1876201" y="2696573"/>
            <a:ext cx="0" cy="220800"/>
          </a:xfrm>
          <a:prstGeom prst="straightConnector1">
            <a:avLst/>
          </a:prstGeom>
          <a:noFill/>
          <a:ln cap="flat" cmpd="sng" w="9525">
            <a:solidFill>
              <a:srgbClr val="D7DF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4" name="Google Shape;2504;p50"/>
          <p:cNvCxnSpPr/>
          <p:nvPr/>
        </p:nvCxnSpPr>
        <p:spPr>
          <a:xfrm>
            <a:off x="1876179" y="4048889"/>
            <a:ext cx="0" cy="220800"/>
          </a:xfrm>
          <a:prstGeom prst="straightConnector1">
            <a:avLst/>
          </a:prstGeom>
          <a:noFill/>
          <a:ln cap="flat" cmpd="sng" w="9525">
            <a:solidFill>
              <a:srgbClr val="D7DF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5" name="Google Shape;2505;p50"/>
          <p:cNvSpPr txBox="1"/>
          <p:nvPr/>
        </p:nvSpPr>
        <p:spPr>
          <a:xfrm>
            <a:off x="1297398" y="3465509"/>
            <a:ext cx="11577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cxnSp>
        <p:nvCxnSpPr>
          <p:cNvPr id="2506" name="Google Shape;2506;p50"/>
          <p:cNvCxnSpPr/>
          <p:nvPr/>
        </p:nvCxnSpPr>
        <p:spPr>
          <a:xfrm>
            <a:off x="1621737" y="3334746"/>
            <a:ext cx="508800" cy="0"/>
          </a:xfrm>
          <a:prstGeom prst="straightConnector1">
            <a:avLst/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07" name="Google Shape;2507;p50"/>
          <p:cNvSpPr txBox="1"/>
          <p:nvPr/>
        </p:nvSpPr>
        <p:spPr>
          <a:xfrm>
            <a:off x="1454136" y="3081041"/>
            <a:ext cx="8442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A5B7C6"/>
                </a:solidFill>
              </a:rPr>
              <a:t>TITLE 1</a:t>
            </a:r>
            <a:endParaRPr b="1" sz="800">
              <a:solidFill>
                <a:srgbClr val="A5B7C6"/>
              </a:solidFill>
            </a:endParaRPr>
          </a:p>
        </p:txBody>
      </p:sp>
      <p:sp>
        <p:nvSpPr>
          <p:cNvPr id="2508" name="Google Shape;2508;p50"/>
          <p:cNvSpPr txBox="1"/>
          <p:nvPr/>
        </p:nvSpPr>
        <p:spPr>
          <a:xfrm>
            <a:off x="1585964" y="2132282"/>
            <a:ext cx="58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A5B7C6"/>
                </a:solidFill>
              </a:rPr>
              <a:t>75%</a:t>
            </a:r>
            <a:endParaRPr b="1" sz="1300">
              <a:solidFill>
                <a:srgbClr val="A5B7C6"/>
              </a:solidFill>
            </a:endParaRPr>
          </a:p>
        </p:txBody>
      </p:sp>
      <p:grpSp>
        <p:nvGrpSpPr>
          <p:cNvPr id="2509" name="Google Shape;2509;p50"/>
          <p:cNvGrpSpPr/>
          <p:nvPr/>
        </p:nvGrpSpPr>
        <p:grpSpPr>
          <a:xfrm>
            <a:off x="3576485" y="2515941"/>
            <a:ext cx="1443832" cy="1443832"/>
            <a:chOff x="5681300" y="2527788"/>
            <a:chExt cx="805800" cy="805800"/>
          </a:xfrm>
        </p:grpSpPr>
        <p:sp>
          <p:nvSpPr>
            <p:cNvPr id="2510" name="Google Shape;2510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1" name="Google Shape;2511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2" name="Google Shape;2512;p50"/>
          <p:cNvGrpSpPr/>
          <p:nvPr/>
        </p:nvGrpSpPr>
        <p:grpSpPr>
          <a:xfrm>
            <a:off x="6240886" y="2131713"/>
            <a:ext cx="626590" cy="626590"/>
            <a:chOff x="5681300" y="2527788"/>
            <a:chExt cx="805800" cy="805800"/>
          </a:xfrm>
        </p:grpSpPr>
        <p:sp>
          <p:nvSpPr>
            <p:cNvPr id="2513" name="Google Shape;2513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12271918" name="adj1"/>
                <a:gd fmla="val 16200000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15" name="Google Shape;2515;p50"/>
          <p:cNvSpPr txBox="1"/>
          <p:nvPr/>
        </p:nvSpPr>
        <p:spPr>
          <a:xfrm>
            <a:off x="6993115" y="22240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516" name="Google Shape;2516;p50"/>
          <p:cNvSpPr/>
          <p:nvPr/>
        </p:nvSpPr>
        <p:spPr>
          <a:xfrm>
            <a:off x="6549404" y="28861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7" name="Google Shape;2517;p50"/>
          <p:cNvGrpSpPr/>
          <p:nvPr/>
        </p:nvGrpSpPr>
        <p:grpSpPr>
          <a:xfrm>
            <a:off x="6240886" y="2923813"/>
            <a:ext cx="626590" cy="626590"/>
            <a:chOff x="5681300" y="2527788"/>
            <a:chExt cx="805800" cy="805800"/>
          </a:xfrm>
        </p:grpSpPr>
        <p:sp>
          <p:nvSpPr>
            <p:cNvPr id="2518" name="Google Shape;2518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9253407" name="adj1"/>
                <a:gd fmla="val 16200000" name="adj2"/>
              </a:avLst>
            </a:prstGeom>
            <a:solidFill>
              <a:srgbClr val="405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0" name="Google Shape;2520;p50"/>
          <p:cNvSpPr txBox="1"/>
          <p:nvPr/>
        </p:nvSpPr>
        <p:spPr>
          <a:xfrm>
            <a:off x="6993115" y="30161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521" name="Google Shape;2521;p50"/>
          <p:cNvSpPr/>
          <p:nvPr/>
        </p:nvSpPr>
        <p:spPr>
          <a:xfrm>
            <a:off x="6549404" y="36782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22" name="Google Shape;2522;p50"/>
          <p:cNvGrpSpPr/>
          <p:nvPr/>
        </p:nvGrpSpPr>
        <p:grpSpPr>
          <a:xfrm>
            <a:off x="6240886" y="3715913"/>
            <a:ext cx="626590" cy="626590"/>
            <a:chOff x="5681300" y="2527788"/>
            <a:chExt cx="805800" cy="805800"/>
          </a:xfrm>
        </p:grpSpPr>
        <p:sp>
          <p:nvSpPr>
            <p:cNvPr id="2523" name="Google Shape;2523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5544305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25" name="Google Shape;2525;p50"/>
          <p:cNvSpPr txBox="1"/>
          <p:nvPr/>
        </p:nvSpPr>
        <p:spPr>
          <a:xfrm>
            <a:off x="6993115" y="38082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526" name="Google Shape;2526;p50"/>
          <p:cNvSpPr/>
          <p:nvPr/>
        </p:nvSpPr>
        <p:spPr>
          <a:xfrm>
            <a:off x="4229854" y="2277550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7" name="Google Shape;2527;p50"/>
          <p:cNvSpPr/>
          <p:nvPr/>
        </p:nvSpPr>
        <p:spPr>
          <a:xfrm>
            <a:off x="4229854" y="4061075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8" name="Google Shape;2528;p50"/>
          <p:cNvSpPr/>
          <p:nvPr/>
        </p:nvSpPr>
        <p:spPr>
          <a:xfrm>
            <a:off x="5157904" y="3169313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29" name="Google Shape;2529;p50"/>
          <p:cNvCxnSpPr>
            <a:stCxn id="2528" idx="6"/>
            <a:endCxn id="2514" idx="2"/>
          </p:cNvCxnSpPr>
          <p:nvPr/>
        </p:nvCxnSpPr>
        <p:spPr>
          <a:xfrm flipH="1" rot="10800000">
            <a:off x="5295004" y="2444962"/>
            <a:ext cx="945900" cy="792900"/>
          </a:xfrm>
          <a:prstGeom prst="bentConnector3">
            <a:avLst>
              <a:gd fmla="val 51494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0" name="Google Shape;2530;p50"/>
          <p:cNvCxnSpPr>
            <a:stCxn id="2528" idx="6"/>
            <a:endCxn id="2524" idx="2"/>
          </p:cNvCxnSpPr>
          <p:nvPr/>
        </p:nvCxnSpPr>
        <p:spPr>
          <a:xfrm>
            <a:off x="5295004" y="3237862"/>
            <a:ext cx="945900" cy="7914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31" name="Google Shape;2531;p50"/>
          <p:cNvCxnSpPr>
            <a:stCxn id="2528" idx="6"/>
            <a:endCxn id="2519" idx="2"/>
          </p:cNvCxnSpPr>
          <p:nvPr/>
        </p:nvCxnSpPr>
        <p:spPr>
          <a:xfrm flipH="1" rot="10800000">
            <a:off x="5295004" y="3236962"/>
            <a:ext cx="945900" cy="9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32" name="Google Shape;2532;p50"/>
          <p:cNvSpPr txBox="1"/>
          <p:nvPr/>
        </p:nvSpPr>
        <p:spPr>
          <a:xfrm>
            <a:off x="3800713" y="2924518"/>
            <a:ext cx="9954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213B55"/>
                </a:solidFill>
              </a:rPr>
              <a:t>75%</a:t>
            </a:r>
            <a:endParaRPr b="1" sz="3000">
              <a:solidFill>
                <a:srgbClr val="213B55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51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51"/>
          <p:cNvSpPr/>
          <p:nvPr/>
        </p:nvSpPr>
        <p:spPr>
          <a:xfrm>
            <a:off x="1042813" y="1924366"/>
            <a:ext cx="362447" cy="354614"/>
          </a:xfrm>
          <a:custGeom>
            <a:rect b="b" l="l" r="r" t="t"/>
            <a:pathLst>
              <a:path extrusionOk="0" h="11861" w="12123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39" name="Google Shape;2539;p51"/>
          <p:cNvGrpSpPr/>
          <p:nvPr/>
        </p:nvGrpSpPr>
        <p:grpSpPr>
          <a:xfrm>
            <a:off x="2541658" y="1924331"/>
            <a:ext cx="356737" cy="353239"/>
            <a:chOff x="3192838" y="1931233"/>
            <a:chExt cx="298300" cy="295375"/>
          </a:xfrm>
        </p:grpSpPr>
        <p:sp>
          <p:nvSpPr>
            <p:cNvPr id="2540" name="Google Shape;2540;p51"/>
            <p:cNvSpPr/>
            <p:nvPr/>
          </p:nvSpPr>
          <p:spPr>
            <a:xfrm>
              <a:off x="3192838" y="1931233"/>
              <a:ext cx="91700" cy="295375"/>
            </a:xfrm>
            <a:custGeom>
              <a:rect b="b" l="l" r="r" t="t"/>
              <a:pathLst>
                <a:path extrusionOk="0" h="11815" w="3668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51"/>
            <p:cNvSpPr/>
            <p:nvPr/>
          </p:nvSpPr>
          <p:spPr>
            <a:xfrm>
              <a:off x="3222013" y="1955483"/>
              <a:ext cx="32175" cy="37850"/>
            </a:xfrm>
            <a:custGeom>
              <a:rect b="b" l="l" r="r" t="t"/>
              <a:pathLst>
                <a:path extrusionOk="0" h="1514" w="1287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51"/>
            <p:cNvSpPr/>
            <p:nvPr/>
          </p:nvSpPr>
          <p:spPr>
            <a:xfrm>
              <a:off x="3212488" y="20735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51"/>
            <p:cNvSpPr/>
            <p:nvPr/>
          </p:nvSpPr>
          <p:spPr>
            <a:xfrm>
              <a:off x="3212488" y="20932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51"/>
            <p:cNvSpPr/>
            <p:nvPr/>
          </p:nvSpPr>
          <p:spPr>
            <a:xfrm>
              <a:off x="3212488" y="2113458"/>
              <a:ext cx="53000" cy="8975"/>
            </a:xfrm>
            <a:custGeom>
              <a:rect b="b" l="l" r="r" t="t"/>
              <a:pathLst>
                <a:path extrusionOk="0" h="359" w="212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51"/>
            <p:cNvSpPr/>
            <p:nvPr/>
          </p:nvSpPr>
          <p:spPr>
            <a:xfrm>
              <a:off x="3212488" y="2133708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51"/>
            <p:cNvSpPr/>
            <p:nvPr/>
          </p:nvSpPr>
          <p:spPr>
            <a:xfrm>
              <a:off x="3212488" y="2152758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51"/>
            <p:cNvSpPr/>
            <p:nvPr/>
          </p:nvSpPr>
          <p:spPr>
            <a:xfrm>
              <a:off x="3212488" y="2173008"/>
              <a:ext cx="26825" cy="8950"/>
            </a:xfrm>
            <a:custGeom>
              <a:rect b="b" l="l" r="r" t="t"/>
              <a:pathLst>
                <a:path extrusionOk="0" h="358" w="1073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51"/>
            <p:cNvSpPr/>
            <p:nvPr/>
          </p:nvSpPr>
          <p:spPr>
            <a:xfrm>
              <a:off x="3400013" y="1931233"/>
              <a:ext cx="91125" cy="295375"/>
            </a:xfrm>
            <a:custGeom>
              <a:rect b="b" l="l" r="r" t="t"/>
              <a:pathLst>
                <a:path extrusionOk="0" h="11815" w="3645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51"/>
            <p:cNvSpPr/>
            <p:nvPr/>
          </p:nvSpPr>
          <p:spPr>
            <a:xfrm>
              <a:off x="3429788" y="1955108"/>
              <a:ext cx="32775" cy="36925"/>
            </a:xfrm>
            <a:custGeom>
              <a:rect b="b" l="l" r="r" t="t"/>
              <a:pathLst>
                <a:path extrusionOk="0" h="1477" w="1311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51"/>
            <p:cNvSpPr/>
            <p:nvPr/>
          </p:nvSpPr>
          <p:spPr>
            <a:xfrm>
              <a:off x="3419663" y="2074183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51"/>
            <p:cNvSpPr/>
            <p:nvPr/>
          </p:nvSpPr>
          <p:spPr>
            <a:xfrm>
              <a:off x="3419663" y="2093233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51"/>
            <p:cNvSpPr/>
            <p:nvPr/>
          </p:nvSpPr>
          <p:spPr>
            <a:xfrm>
              <a:off x="3419663" y="2113458"/>
              <a:ext cx="52425" cy="8975"/>
            </a:xfrm>
            <a:custGeom>
              <a:rect b="b" l="l" r="r" t="t"/>
              <a:pathLst>
                <a:path extrusionOk="0" h="359" w="2097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51"/>
            <p:cNvSpPr/>
            <p:nvPr/>
          </p:nvSpPr>
          <p:spPr>
            <a:xfrm>
              <a:off x="3419663" y="2133708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51"/>
            <p:cNvSpPr/>
            <p:nvPr/>
          </p:nvSpPr>
          <p:spPr>
            <a:xfrm>
              <a:off x="3419663" y="2152758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51"/>
            <p:cNvSpPr/>
            <p:nvPr/>
          </p:nvSpPr>
          <p:spPr>
            <a:xfrm>
              <a:off x="3419663" y="2173008"/>
              <a:ext cx="26825" cy="8950"/>
            </a:xfrm>
            <a:custGeom>
              <a:rect b="b" l="l" r="r" t="t"/>
              <a:pathLst>
                <a:path extrusionOk="0" h="358" w="1073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51"/>
            <p:cNvSpPr/>
            <p:nvPr/>
          </p:nvSpPr>
          <p:spPr>
            <a:xfrm>
              <a:off x="3329188" y="2163483"/>
              <a:ext cx="26200" cy="36925"/>
            </a:xfrm>
            <a:custGeom>
              <a:rect b="b" l="l" r="r" t="t"/>
              <a:pathLst>
                <a:path extrusionOk="0" h="1477" w="1048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51"/>
            <p:cNvSpPr/>
            <p:nvPr/>
          </p:nvSpPr>
          <p:spPr>
            <a:xfrm>
              <a:off x="3297613" y="1931283"/>
              <a:ext cx="90525" cy="295325"/>
            </a:xfrm>
            <a:custGeom>
              <a:rect b="b" l="l" r="r" t="t"/>
              <a:pathLst>
                <a:path extrusionOk="0" h="11813" w="3621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51"/>
            <p:cNvSpPr/>
            <p:nvPr/>
          </p:nvSpPr>
          <p:spPr>
            <a:xfrm>
              <a:off x="3316088" y="19759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51"/>
            <p:cNvSpPr/>
            <p:nvPr/>
          </p:nvSpPr>
          <p:spPr>
            <a:xfrm>
              <a:off x="3316088" y="19961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51"/>
            <p:cNvSpPr/>
            <p:nvPr/>
          </p:nvSpPr>
          <p:spPr>
            <a:xfrm>
              <a:off x="3316088" y="20158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51"/>
            <p:cNvSpPr/>
            <p:nvPr/>
          </p:nvSpPr>
          <p:spPr>
            <a:xfrm>
              <a:off x="3316088" y="20354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51"/>
            <p:cNvSpPr/>
            <p:nvPr/>
          </p:nvSpPr>
          <p:spPr>
            <a:xfrm>
              <a:off x="3316088" y="2055708"/>
              <a:ext cx="53000" cy="8975"/>
            </a:xfrm>
            <a:custGeom>
              <a:rect b="b" l="l" r="r" t="t"/>
              <a:pathLst>
                <a:path extrusionOk="0" h="359" w="212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51"/>
            <p:cNvSpPr/>
            <p:nvPr/>
          </p:nvSpPr>
          <p:spPr>
            <a:xfrm>
              <a:off x="3316088" y="2075358"/>
              <a:ext cx="26800" cy="8950"/>
            </a:xfrm>
            <a:custGeom>
              <a:rect b="b" l="l" r="r" t="t"/>
              <a:pathLst>
                <a:path extrusionOk="0" h="358" w="1072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4" name="Google Shape;2564;p51"/>
          <p:cNvGrpSpPr/>
          <p:nvPr/>
        </p:nvGrpSpPr>
        <p:grpSpPr>
          <a:xfrm>
            <a:off x="3272903" y="1922986"/>
            <a:ext cx="342506" cy="355302"/>
            <a:chOff x="3676863" y="1930108"/>
            <a:chExt cx="286400" cy="297100"/>
          </a:xfrm>
        </p:grpSpPr>
        <p:sp>
          <p:nvSpPr>
            <p:cNvPr id="2565" name="Google Shape;2565;p51"/>
            <p:cNvSpPr/>
            <p:nvPr/>
          </p:nvSpPr>
          <p:spPr>
            <a:xfrm>
              <a:off x="3779863" y="1930108"/>
              <a:ext cx="79200" cy="79200"/>
            </a:xfrm>
            <a:custGeom>
              <a:rect b="b" l="l" r="r" t="t"/>
              <a:pathLst>
                <a:path extrusionOk="0" h="3168" w="3168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51"/>
            <p:cNvSpPr/>
            <p:nvPr/>
          </p:nvSpPr>
          <p:spPr>
            <a:xfrm>
              <a:off x="3732838" y="2021183"/>
              <a:ext cx="175650" cy="92900"/>
            </a:xfrm>
            <a:custGeom>
              <a:rect b="b" l="l" r="r" t="t"/>
              <a:pathLst>
                <a:path extrusionOk="0" h="3716" w="7026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51"/>
            <p:cNvSpPr/>
            <p:nvPr/>
          </p:nvSpPr>
          <p:spPr>
            <a:xfrm>
              <a:off x="3676863" y="2125383"/>
              <a:ext cx="286400" cy="101825"/>
            </a:xfrm>
            <a:custGeom>
              <a:rect b="b" l="l" r="r" t="t"/>
              <a:pathLst>
                <a:path extrusionOk="0" h="4073" w="11456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8" name="Google Shape;2568;p51"/>
          <p:cNvGrpSpPr/>
          <p:nvPr/>
        </p:nvGrpSpPr>
        <p:grpSpPr>
          <a:xfrm>
            <a:off x="1797586" y="1922149"/>
            <a:ext cx="357454" cy="356139"/>
            <a:chOff x="2698088" y="1929408"/>
            <a:chExt cx="298900" cy="297800"/>
          </a:xfrm>
        </p:grpSpPr>
        <p:sp>
          <p:nvSpPr>
            <p:cNvPr id="2569" name="Google Shape;2569;p51"/>
            <p:cNvSpPr/>
            <p:nvPr/>
          </p:nvSpPr>
          <p:spPr>
            <a:xfrm>
              <a:off x="2735013" y="1931283"/>
              <a:ext cx="170300" cy="140675"/>
            </a:xfrm>
            <a:custGeom>
              <a:rect b="b" l="l" r="r" t="t"/>
              <a:pathLst>
                <a:path extrusionOk="0" h="5627" w="6812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0" name="Google Shape;2570;p51"/>
            <p:cNvSpPr/>
            <p:nvPr/>
          </p:nvSpPr>
          <p:spPr>
            <a:xfrm>
              <a:off x="2698088" y="1929408"/>
              <a:ext cx="298900" cy="297800"/>
            </a:xfrm>
            <a:custGeom>
              <a:rect b="b" l="l" r="r" t="t"/>
              <a:pathLst>
                <a:path extrusionOk="0" h="11912" w="11956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1" name="Google Shape;2571;p51"/>
          <p:cNvGrpSpPr/>
          <p:nvPr/>
        </p:nvGrpSpPr>
        <p:grpSpPr>
          <a:xfrm>
            <a:off x="4822994" y="1923674"/>
            <a:ext cx="288391" cy="354734"/>
            <a:chOff x="4718163" y="1930683"/>
            <a:chExt cx="241150" cy="296625"/>
          </a:xfrm>
        </p:grpSpPr>
        <p:sp>
          <p:nvSpPr>
            <p:cNvPr id="2572" name="Google Shape;2572;p51"/>
            <p:cNvSpPr/>
            <p:nvPr/>
          </p:nvSpPr>
          <p:spPr>
            <a:xfrm>
              <a:off x="4852713" y="2030708"/>
              <a:ext cx="106000" cy="196500"/>
            </a:xfrm>
            <a:custGeom>
              <a:rect b="b" l="l" r="r" t="t"/>
              <a:pathLst>
                <a:path extrusionOk="0" h="7860" w="424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51"/>
            <p:cNvSpPr/>
            <p:nvPr/>
          </p:nvSpPr>
          <p:spPr>
            <a:xfrm>
              <a:off x="4846763" y="1968708"/>
              <a:ext cx="31575" cy="45350"/>
            </a:xfrm>
            <a:custGeom>
              <a:rect b="b" l="l" r="r" t="t"/>
              <a:pathLst>
                <a:path extrusionOk="0" h="1814" w="1263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51"/>
            <p:cNvSpPr/>
            <p:nvPr/>
          </p:nvSpPr>
          <p:spPr>
            <a:xfrm>
              <a:off x="4884263" y="1969958"/>
              <a:ext cx="28600" cy="47075"/>
            </a:xfrm>
            <a:custGeom>
              <a:rect b="b" l="l" r="r" t="t"/>
              <a:pathLst>
                <a:path extrusionOk="0" h="1883" w="1144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51"/>
            <p:cNvSpPr/>
            <p:nvPr/>
          </p:nvSpPr>
          <p:spPr>
            <a:xfrm>
              <a:off x="4928913" y="1968908"/>
              <a:ext cx="24425" cy="46350"/>
            </a:xfrm>
            <a:custGeom>
              <a:rect b="b" l="l" r="r" t="t"/>
              <a:pathLst>
                <a:path extrusionOk="0" h="1854" w="977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51"/>
            <p:cNvSpPr/>
            <p:nvPr/>
          </p:nvSpPr>
          <p:spPr>
            <a:xfrm>
              <a:off x="4923563" y="1972958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51"/>
            <p:cNvSpPr/>
            <p:nvPr/>
          </p:nvSpPr>
          <p:spPr>
            <a:xfrm>
              <a:off x="4948563" y="2001533"/>
              <a:ext cx="10750" cy="10750"/>
            </a:xfrm>
            <a:custGeom>
              <a:rect b="b" l="l" r="r" t="t"/>
              <a:pathLst>
                <a:path extrusionOk="0" h="430" w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51"/>
            <p:cNvSpPr/>
            <p:nvPr/>
          </p:nvSpPr>
          <p:spPr>
            <a:xfrm>
              <a:off x="4739588" y="1930683"/>
              <a:ext cx="57775" cy="57775"/>
            </a:xfrm>
            <a:custGeom>
              <a:rect b="b" l="l" r="r" t="t"/>
              <a:pathLst>
                <a:path extrusionOk="0" h="2311" w="2311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51"/>
            <p:cNvSpPr/>
            <p:nvPr/>
          </p:nvSpPr>
          <p:spPr>
            <a:xfrm>
              <a:off x="4718163" y="1997383"/>
              <a:ext cx="106575" cy="229925"/>
            </a:xfrm>
            <a:custGeom>
              <a:rect b="b" l="l" r="r" t="t"/>
              <a:pathLst>
                <a:path extrusionOk="0" h="9197" w="4263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0" name="Google Shape;2580;p51"/>
          <p:cNvGrpSpPr/>
          <p:nvPr/>
        </p:nvGrpSpPr>
        <p:grpSpPr>
          <a:xfrm>
            <a:off x="5516509" y="1922268"/>
            <a:ext cx="356019" cy="355302"/>
            <a:chOff x="5170638" y="1929508"/>
            <a:chExt cx="297700" cy="297100"/>
          </a:xfrm>
        </p:grpSpPr>
        <p:sp>
          <p:nvSpPr>
            <p:cNvPr id="2581" name="Google Shape;2581;p51"/>
            <p:cNvSpPr/>
            <p:nvPr/>
          </p:nvSpPr>
          <p:spPr>
            <a:xfrm>
              <a:off x="5170638" y="1929508"/>
              <a:ext cx="297700" cy="297100"/>
            </a:xfrm>
            <a:custGeom>
              <a:rect b="b" l="l" r="r" t="t"/>
              <a:pathLst>
                <a:path extrusionOk="0" h="11884" w="11908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5333763" y="1994383"/>
              <a:ext cx="33950" cy="53025"/>
            </a:xfrm>
            <a:custGeom>
              <a:rect b="b" l="l" r="r" t="t"/>
              <a:pathLst>
                <a:path extrusionOk="0" h="2121" w="1358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5369488" y="1993808"/>
              <a:ext cx="36325" cy="54800"/>
            </a:xfrm>
            <a:custGeom>
              <a:rect b="b" l="l" r="r" t="t"/>
              <a:pathLst>
                <a:path extrusionOk="0" h="2192" w="1453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5421288" y="1991808"/>
              <a:ext cx="30975" cy="60950"/>
            </a:xfrm>
            <a:custGeom>
              <a:rect b="b" l="l" r="r" t="t"/>
              <a:pathLst>
                <a:path extrusionOk="0" h="2438" w="1239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5412338" y="1994983"/>
              <a:ext cx="13125" cy="13725"/>
            </a:xfrm>
            <a:custGeom>
              <a:rect b="b" l="l" r="r" t="t"/>
              <a:pathLst>
                <a:path extrusionOk="0" h="549" w="525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51"/>
            <p:cNvSpPr/>
            <p:nvPr/>
          </p:nvSpPr>
          <p:spPr>
            <a:xfrm>
              <a:off x="5447463" y="2036058"/>
              <a:ext cx="13125" cy="13125"/>
            </a:xfrm>
            <a:custGeom>
              <a:rect b="b" l="l" r="r" t="t"/>
              <a:pathLst>
                <a:path extrusionOk="0" h="525" w="525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7" name="Google Shape;2587;p51"/>
          <p:cNvGrpSpPr/>
          <p:nvPr/>
        </p:nvGrpSpPr>
        <p:grpSpPr>
          <a:xfrm>
            <a:off x="6274094" y="1923674"/>
            <a:ext cx="356019" cy="353897"/>
            <a:chOff x="5676688" y="1930683"/>
            <a:chExt cx="297700" cy="295925"/>
          </a:xfrm>
        </p:grpSpPr>
        <p:sp>
          <p:nvSpPr>
            <p:cNvPr id="2588" name="Google Shape;2588;p51"/>
            <p:cNvSpPr/>
            <p:nvPr/>
          </p:nvSpPr>
          <p:spPr>
            <a:xfrm>
              <a:off x="5776113" y="2057508"/>
              <a:ext cx="86350" cy="8950"/>
            </a:xfrm>
            <a:custGeom>
              <a:rect b="b" l="l" r="r" t="t"/>
              <a:pathLst>
                <a:path extrusionOk="0" h="358" w="3454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51"/>
            <p:cNvSpPr/>
            <p:nvPr/>
          </p:nvSpPr>
          <p:spPr>
            <a:xfrm>
              <a:off x="5776113" y="2080133"/>
              <a:ext cx="87550" cy="8950"/>
            </a:xfrm>
            <a:custGeom>
              <a:rect b="b" l="l" r="r" t="t"/>
              <a:pathLst>
                <a:path extrusionOk="0" h="358" w="350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51"/>
            <p:cNvSpPr/>
            <p:nvPr/>
          </p:nvSpPr>
          <p:spPr>
            <a:xfrm>
              <a:off x="5795763" y="2101558"/>
              <a:ext cx="48850" cy="8950"/>
            </a:xfrm>
            <a:custGeom>
              <a:rect b="b" l="l" r="r" t="t"/>
              <a:pathLst>
                <a:path extrusionOk="0" h="358" w="1954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51"/>
            <p:cNvSpPr/>
            <p:nvPr/>
          </p:nvSpPr>
          <p:spPr>
            <a:xfrm>
              <a:off x="5676688" y="1930683"/>
              <a:ext cx="297700" cy="295925"/>
            </a:xfrm>
            <a:custGeom>
              <a:rect b="b" l="l" r="r" t="t"/>
              <a:pathLst>
                <a:path extrusionOk="0" h="11837" w="11908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2" name="Google Shape;2592;p51"/>
          <p:cNvSpPr/>
          <p:nvPr/>
        </p:nvSpPr>
        <p:spPr>
          <a:xfrm>
            <a:off x="7034468" y="1925083"/>
            <a:ext cx="302622" cy="357454"/>
          </a:xfrm>
          <a:custGeom>
            <a:rect b="b" l="l" r="r" t="t"/>
            <a:pathLst>
              <a:path extrusionOk="0" h="11956" w="10122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3" name="Google Shape;2593;p51"/>
          <p:cNvGrpSpPr/>
          <p:nvPr/>
        </p:nvGrpSpPr>
        <p:grpSpPr>
          <a:xfrm>
            <a:off x="7742295" y="1924391"/>
            <a:ext cx="354614" cy="355332"/>
            <a:chOff x="6649513" y="1931283"/>
            <a:chExt cx="296525" cy="297125"/>
          </a:xfrm>
        </p:grpSpPr>
        <p:sp>
          <p:nvSpPr>
            <p:cNvPr id="2594" name="Google Shape;2594;p51"/>
            <p:cNvSpPr/>
            <p:nvPr/>
          </p:nvSpPr>
          <p:spPr>
            <a:xfrm>
              <a:off x="6762638" y="1953308"/>
              <a:ext cx="69675" cy="8950"/>
            </a:xfrm>
            <a:custGeom>
              <a:rect b="b" l="l" r="r" t="t"/>
              <a:pathLst>
                <a:path extrusionOk="0" h="358" w="2787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51"/>
            <p:cNvSpPr/>
            <p:nvPr/>
          </p:nvSpPr>
          <p:spPr>
            <a:xfrm>
              <a:off x="6777513" y="1972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6649513" y="1931283"/>
              <a:ext cx="296525" cy="297125"/>
            </a:xfrm>
            <a:custGeom>
              <a:rect b="b" l="l" r="r" t="t"/>
              <a:pathLst>
                <a:path extrusionOk="0" h="11885" w="11861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7" name="Google Shape;2597;p51"/>
          <p:cNvGrpSpPr/>
          <p:nvPr/>
        </p:nvGrpSpPr>
        <p:grpSpPr>
          <a:xfrm>
            <a:off x="7740143" y="2448434"/>
            <a:ext cx="356767" cy="354584"/>
            <a:chOff x="6647713" y="2369483"/>
            <a:chExt cx="298325" cy="296500"/>
          </a:xfrm>
        </p:grpSpPr>
        <p:sp>
          <p:nvSpPr>
            <p:cNvPr id="2598" name="Google Shape;2598;p51"/>
            <p:cNvSpPr/>
            <p:nvPr/>
          </p:nvSpPr>
          <p:spPr>
            <a:xfrm>
              <a:off x="6648313" y="2370058"/>
              <a:ext cx="144700" cy="144100"/>
            </a:xfrm>
            <a:custGeom>
              <a:rect b="b" l="l" r="r" t="t"/>
              <a:pathLst>
                <a:path extrusionOk="0" h="5764" w="5788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6647713" y="2521883"/>
              <a:ext cx="240550" cy="144100"/>
            </a:xfrm>
            <a:custGeom>
              <a:rect b="b" l="l" r="r" t="t"/>
              <a:pathLst>
                <a:path extrusionOk="0" h="5764" w="9622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6801913" y="2369483"/>
              <a:ext cx="144125" cy="243525"/>
            </a:xfrm>
            <a:custGeom>
              <a:rect b="b" l="l" r="r" t="t"/>
              <a:pathLst>
                <a:path extrusionOk="0" h="9741" w="5765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1" name="Google Shape;2601;p51"/>
          <p:cNvGrpSpPr/>
          <p:nvPr/>
        </p:nvGrpSpPr>
        <p:grpSpPr>
          <a:xfrm>
            <a:off x="7007492" y="2448434"/>
            <a:ext cx="355302" cy="354584"/>
            <a:chOff x="6162513" y="2369483"/>
            <a:chExt cx="297100" cy="296500"/>
          </a:xfrm>
        </p:grpSpPr>
        <p:sp>
          <p:nvSpPr>
            <p:cNvPr id="2602" name="Google Shape;2602;p51"/>
            <p:cNvSpPr/>
            <p:nvPr/>
          </p:nvSpPr>
          <p:spPr>
            <a:xfrm>
              <a:off x="6197638" y="2404608"/>
              <a:ext cx="87525" cy="87525"/>
            </a:xfrm>
            <a:custGeom>
              <a:rect b="b" l="l" r="r" t="t"/>
              <a:pathLst>
                <a:path extrusionOk="0" h="3501" w="3501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3" name="Google Shape;2603;p51"/>
            <p:cNvSpPr/>
            <p:nvPr/>
          </p:nvSpPr>
          <p:spPr>
            <a:xfrm>
              <a:off x="6162513" y="2369483"/>
              <a:ext cx="158375" cy="157775"/>
            </a:xfrm>
            <a:custGeom>
              <a:rect b="b" l="l" r="r" t="t"/>
              <a:pathLst>
                <a:path extrusionOk="0" h="6311" w="6335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4" name="Google Shape;2604;p51"/>
            <p:cNvSpPr/>
            <p:nvPr/>
          </p:nvSpPr>
          <p:spPr>
            <a:xfrm>
              <a:off x="6232763" y="2427808"/>
              <a:ext cx="16100" cy="41700"/>
            </a:xfrm>
            <a:custGeom>
              <a:rect b="b" l="l" r="r" t="t"/>
              <a:pathLst>
                <a:path extrusionOk="0" h="1668" w="644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6319088" y="2526658"/>
              <a:ext cx="100050" cy="99425"/>
            </a:xfrm>
            <a:custGeom>
              <a:rect b="b" l="l" r="r" t="t"/>
              <a:pathLst>
                <a:path extrusionOk="0" h="3977" w="4002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6278588" y="2486158"/>
              <a:ext cx="181025" cy="179825"/>
            </a:xfrm>
            <a:custGeom>
              <a:rect b="b" l="l" r="r" t="t"/>
              <a:pathLst>
                <a:path extrusionOk="0" h="7193" w="7241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6355988" y="2553433"/>
              <a:ext cx="26825" cy="42900"/>
            </a:xfrm>
            <a:custGeom>
              <a:rect b="b" l="l" r="r" t="t"/>
              <a:pathLst>
                <a:path extrusionOk="0" h="1716" w="1073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8" name="Google Shape;2608;p51"/>
          <p:cNvGrpSpPr/>
          <p:nvPr/>
        </p:nvGrpSpPr>
        <p:grpSpPr>
          <a:xfrm>
            <a:off x="6273376" y="2449122"/>
            <a:ext cx="356019" cy="354614"/>
            <a:chOff x="5676088" y="2370058"/>
            <a:chExt cx="297700" cy="296525"/>
          </a:xfrm>
        </p:grpSpPr>
        <p:sp>
          <p:nvSpPr>
            <p:cNvPr id="2609" name="Google Shape;2609;p51"/>
            <p:cNvSpPr/>
            <p:nvPr/>
          </p:nvSpPr>
          <p:spPr>
            <a:xfrm>
              <a:off x="5787438" y="249210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0" name="Google Shape;2610;p51"/>
            <p:cNvSpPr/>
            <p:nvPr/>
          </p:nvSpPr>
          <p:spPr>
            <a:xfrm>
              <a:off x="5787438" y="251295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1" name="Google Shape;2611;p51"/>
            <p:cNvSpPr/>
            <p:nvPr/>
          </p:nvSpPr>
          <p:spPr>
            <a:xfrm>
              <a:off x="5804088" y="2534983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2" name="Google Shape;2612;p51"/>
            <p:cNvSpPr/>
            <p:nvPr/>
          </p:nvSpPr>
          <p:spPr>
            <a:xfrm>
              <a:off x="5753488" y="2448658"/>
              <a:ext cx="141125" cy="140525"/>
            </a:xfrm>
            <a:custGeom>
              <a:rect b="b" l="l" r="r" t="t"/>
              <a:pathLst>
                <a:path extrusionOk="0" h="5621" w="5645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51"/>
            <p:cNvSpPr/>
            <p:nvPr/>
          </p:nvSpPr>
          <p:spPr>
            <a:xfrm>
              <a:off x="5676088" y="2370058"/>
              <a:ext cx="297700" cy="296525"/>
            </a:xfrm>
            <a:custGeom>
              <a:rect b="b" l="l" r="r" t="t"/>
              <a:pathLst>
                <a:path extrusionOk="0" h="11861" w="11908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14" name="Google Shape;2614;p51"/>
          <p:cNvGrpSpPr/>
          <p:nvPr/>
        </p:nvGrpSpPr>
        <p:grpSpPr>
          <a:xfrm>
            <a:off x="5514356" y="2449122"/>
            <a:ext cx="356049" cy="355332"/>
            <a:chOff x="5168838" y="2370058"/>
            <a:chExt cx="297725" cy="297125"/>
          </a:xfrm>
        </p:grpSpPr>
        <p:sp>
          <p:nvSpPr>
            <p:cNvPr id="2615" name="Google Shape;2615;p51"/>
            <p:cNvSpPr/>
            <p:nvPr/>
          </p:nvSpPr>
          <p:spPr>
            <a:xfrm>
              <a:off x="520873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51"/>
            <p:cNvSpPr/>
            <p:nvPr/>
          </p:nvSpPr>
          <p:spPr>
            <a:xfrm>
              <a:off x="5276013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51"/>
            <p:cNvSpPr/>
            <p:nvPr/>
          </p:nvSpPr>
          <p:spPr>
            <a:xfrm>
              <a:off x="5299813" y="2424833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51"/>
            <p:cNvSpPr/>
            <p:nvPr/>
          </p:nvSpPr>
          <p:spPr>
            <a:xfrm>
              <a:off x="5253388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51"/>
            <p:cNvSpPr/>
            <p:nvPr/>
          </p:nvSpPr>
          <p:spPr>
            <a:xfrm>
              <a:off x="5228988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51"/>
            <p:cNvSpPr/>
            <p:nvPr/>
          </p:nvSpPr>
          <p:spPr>
            <a:xfrm>
              <a:off x="532363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51"/>
            <p:cNvSpPr/>
            <p:nvPr/>
          </p:nvSpPr>
          <p:spPr>
            <a:xfrm>
              <a:off x="539448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51"/>
            <p:cNvSpPr/>
            <p:nvPr/>
          </p:nvSpPr>
          <p:spPr>
            <a:xfrm>
              <a:off x="5415913" y="2424833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51"/>
            <p:cNvSpPr/>
            <p:nvPr/>
          </p:nvSpPr>
          <p:spPr>
            <a:xfrm>
              <a:off x="5441513" y="2424833"/>
              <a:ext cx="11950" cy="8950"/>
            </a:xfrm>
            <a:custGeom>
              <a:rect b="b" l="l" r="r" t="t"/>
              <a:pathLst>
                <a:path extrusionOk="0" h="358" w="478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51"/>
            <p:cNvSpPr/>
            <p:nvPr/>
          </p:nvSpPr>
          <p:spPr>
            <a:xfrm>
              <a:off x="5168838" y="2370058"/>
              <a:ext cx="297725" cy="297125"/>
            </a:xfrm>
            <a:custGeom>
              <a:rect b="b" l="l" r="r" t="t"/>
              <a:pathLst>
                <a:path extrusionOk="0" h="11885" w="11909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5" name="Google Shape;2625;p51"/>
          <p:cNvGrpSpPr/>
          <p:nvPr/>
        </p:nvGrpSpPr>
        <p:grpSpPr>
          <a:xfrm>
            <a:off x="4770285" y="2512505"/>
            <a:ext cx="355332" cy="227849"/>
            <a:chOff x="4674088" y="2423058"/>
            <a:chExt cx="297125" cy="190525"/>
          </a:xfrm>
        </p:grpSpPr>
        <p:sp>
          <p:nvSpPr>
            <p:cNvPr id="2626" name="Google Shape;2626;p51"/>
            <p:cNvSpPr/>
            <p:nvPr/>
          </p:nvSpPr>
          <p:spPr>
            <a:xfrm>
              <a:off x="4674088" y="2423058"/>
              <a:ext cx="297125" cy="190525"/>
            </a:xfrm>
            <a:custGeom>
              <a:rect b="b" l="l" r="r" t="t"/>
              <a:pathLst>
                <a:path extrusionOk="0" h="7621" w="11885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51"/>
            <p:cNvSpPr/>
            <p:nvPr/>
          </p:nvSpPr>
          <p:spPr>
            <a:xfrm>
              <a:off x="4703263" y="2505208"/>
              <a:ext cx="57200" cy="8950"/>
            </a:xfrm>
            <a:custGeom>
              <a:rect b="b" l="l" r="r" t="t"/>
              <a:pathLst>
                <a:path extrusionOk="0" h="358" w="2288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51"/>
            <p:cNvSpPr/>
            <p:nvPr/>
          </p:nvSpPr>
          <p:spPr>
            <a:xfrm>
              <a:off x="4703263" y="2523083"/>
              <a:ext cx="39325" cy="8350"/>
            </a:xfrm>
            <a:custGeom>
              <a:rect b="b" l="l" r="r" t="t"/>
              <a:pathLst>
                <a:path extrusionOk="0" h="334" w="1573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51"/>
            <p:cNvSpPr/>
            <p:nvPr/>
          </p:nvSpPr>
          <p:spPr>
            <a:xfrm>
              <a:off x="4884863" y="2505208"/>
              <a:ext cx="57775" cy="8950"/>
            </a:xfrm>
            <a:custGeom>
              <a:rect b="b" l="l" r="r" t="t"/>
              <a:pathLst>
                <a:path extrusionOk="0" h="358" w="2311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51"/>
            <p:cNvSpPr/>
            <p:nvPr/>
          </p:nvSpPr>
          <p:spPr>
            <a:xfrm>
              <a:off x="4902713" y="2523083"/>
              <a:ext cx="39325" cy="8350"/>
            </a:xfrm>
            <a:custGeom>
              <a:rect b="b" l="l" r="r" t="t"/>
              <a:pathLst>
                <a:path extrusionOk="0" h="334" w="1573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31" name="Google Shape;2631;p51"/>
          <p:cNvSpPr/>
          <p:nvPr/>
        </p:nvSpPr>
        <p:spPr>
          <a:xfrm>
            <a:off x="4088105" y="2734489"/>
            <a:ext cx="10733" cy="18656"/>
          </a:xfrm>
          <a:custGeom>
            <a:rect b="b" l="l" r="r" t="t"/>
            <a:pathLst>
              <a:path extrusionOk="0" h="624" w="359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2" name="Google Shape;2632;p51"/>
          <p:cNvSpPr/>
          <p:nvPr/>
        </p:nvSpPr>
        <p:spPr>
          <a:xfrm>
            <a:off x="4318814" y="2701154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3" name="Google Shape;2633;p51"/>
          <p:cNvSpPr/>
          <p:nvPr/>
        </p:nvSpPr>
        <p:spPr>
          <a:xfrm>
            <a:off x="4318814" y="2728898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4" name="Google Shape;2634;p51"/>
          <p:cNvSpPr/>
          <p:nvPr/>
        </p:nvSpPr>
        <p:spPr>
          <a:xfrm>
            <a:off x="4318814" y="2672662"/>
            <a:ext cx="10703" cy="17819"/>
          </a:xfrm>
          <a:custGeom>
            <a:rect b="b" l="l" r="r" t="t"/>
            <a:pathLst>
              <a:path extrusionOk="0" h="596" w="358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5" name="Google Shape;2635;p51"/>
          <p:cNvSpPr/>
          <p:nvPr/>
        </p:nvSpPr>
        <p:spPr>
          <a:xfrm>
            <a:off x="4318814" y="2644888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6" name="Google Shape;2636;p51"/>
          <p:cNvSpPr/>
          <p:nvPr/>
        </p:nvSpPr>
        <p:spPr>
          <a:xfrm>
            <a:off x="4318814" y="2617830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7" name="Google Shape;2637;p51"/>
          <p:cNvSpPr/>
          <p:nvPr/>
        </p:nvSpPr>
        <p:spPr>
          <a:xfrm>
            <a:off x="4318814" y="259008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8" name="Google Shape;2638;p51"/>
          <p:cNvSpPr/>
          <p:nvPr/>
        </p:nvSpPr>
        <p:spPr>
          <a:xfrm>
            <a:off x="4273250" y="2748122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9" name="Google Shape;2639;p51"/>
          <p:cNvSpPr/>
          <p:nvPr/>
        </p:nvSpPr>
        <p:spPr>
          <a:xfrm>
            <a:off x="4273250" y="2692603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0" name="Google Shape;2640;p51"/>
          <p:cNvSpPr/>
          <p:nvPr/>
        </p:nvSpPr>
        <p:spPr>
          <a:xfrm>
            <a:off x="4273250" y="2719660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1" name="Google Shape;2641;p51"/>
          <p:cNvSpPr/>
          <p:nvPr/>
        </p:nvSpPr>
        <p:spPr>
          <a:xfrm>
            <a:off x="4273250" y="266554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2" name="Google Shape;2642;p51"/>
          <p:cNvSpPr/>
          <p:nvPr/>
        </p:nvSpPr>
        <p:spPr>
          <a:xfrm>
            <a:off x="4135821" y="2679060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3" name="Google Shape;2643;p51"/>
          <p:cNvSpPr/>
          <p:nvPr/>
        </p:nvSpPr>
        <p:spPr>
          <a:xfrm>
            <a:off x="4135821" y="2623541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4" name="Google Shape;2644;p51"/>
          <p:cNvSpPr/>
          <p:nvPr/>
        </p:nvSpPr>
        <p:spPr>
          <a:xfrm>
            <a:off x="4135821" y="2651315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5" name="Google Shape;2645;p51"/>
          <p:cNvSpPr/>
          <p:nvPr/>
        </p:nvSpPr>
        <p:spPr>
          <a:xfrm>
            <a:off x="4135821" y="2707552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6" name="Google Shape;2646;p51"/>
          <p:cNvSpPr/>
          <p:nvPr/>
        </p:nvSpPr>
        <p:spPr>
          <a:xfrm>
            <a:off x="4135821" y="273532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7" name="Google Shape;2647;p51"/>
          <p:cNvSpPr/>
          <p:nvPr/>
        </p:nvSpPr>
        <p:spPr>
          <a:xfrm>
            <a:off x="4261859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8" name="Google Shape;2648;p51"/>
          <p:cNvSpPr/>
          <p:nvPr/>
        </p:nvSpPr>
        <p:spPr>
          <a:xfrm>
            <a:off x="4316691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9" name="Google Shape;2649;p51"/>
          <p:cNvSpPr/>
          <p:nvPr/>
        </p:nvSpPr>
        <p:spPr>
          <a:xfrm>
            <a:off x="4073874" y="2515313"/>
            <a:ext cx="17849" cy="10703"/>
          </a:xfrm>
          <a:custGeom>
            <a:rect b="b" l="l" r="r" t="t"/>
            <a:pathLst>
              <a:path extrusionOk="0" h="358" w="597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0" name="Google Shape;2650;p51"/>
          <p:cNvSpPr/>
          <p:nvPr/>
        </p:nvSpPr>
        <p:spPr>
          <a:xfrm>
            <a:off x="4288916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1" name="Google Shape;2651;p51"/>
          <p:cNvSpPr/>
          <p:nvPr/>
        </p:nvSpPr>
        <p:spPr>
          <a:xfrm>
            <a:off x="4101648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2" name="Google Shape;2652;p51"/>
          <p:cNvSpPr/>
          <p:nvPr/>
        </p:nvSpPr>
        <p:spPr>
          <a:xfrm>
            <a:off x="4233368" y="2515313"/>
            <a:ext cx="18566" cy="10703"/>
          </a:xfrm>
          <a:custGeom>
            <a:rect b="b" l="l" r="r" t="t"/>
            <a:pathLst>
              <a:path extrusionOk="0" h="358" w="621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3" name="Google Shape;2653;p51"/>
          <p:cNvSpPr/>
          <p:nvPr/>
        </p:nvSpPr>
        <p:spPr>
          <a:xfrm>
            <a:off x="4129423" y="2515313"/>
            <a:ext cx="18536" cy="10703"/>
          </a:xfrm>
          <a:custGeom>
            <a:rect b="b" l="l" r="r" t="t"/>
            <a:pathLst>
              <a:path extrusionOk="0" h="358" w="62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4" name="Google Shape;2654;p51"/>
          <p:cNvSpPr/>
          <p:nvPr/>
        </p:nvSpPr>
        <p:spPr>
          <a:xfrm>
            <a:off x="4385036" y="2501082"/>
            <a:ext cx="39196" cy="39196"/>
          </a:xfrm>
          <a:custGeom>
            <a:rect b="b" l="l" r="r" t="t"/>
            <a:pathLst>
              <a:path extrusionOk="0" h="1311" w="1311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5" name="Google Shape;2655;p51"/>
          <p:cNvSpPr/>
          <p:nvPr/>
        </p:nvSpPr>
        <p:spPr>
          <a:xfrm>
            <a:off x="4073874" y="2479018"/>
            <a:ext cx="296224" cy="247790"/>
          </a:xfrm>
          <a:custGeom>
            <a:rect b="b" l="l" r="r" t="t"/>
            <a:pathLst>
              <a:path extrusionOk="0" h="8288" w="9908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6" name="Google Shape;2656;p51"/>
          <p:cNvSpPr/>
          <p:nvPr/>
        </p:nvSpPr>
        <p:spPr>
          <a:xfrm>
            <a:off x="4399267" y="2627099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7" name="Google Shape;2657;p51"/>
          <p:cNvSpPr/>
          <p:nvPr/>
        </p:nvSpPr>
        <p:spPr>
          <a:xfrm>
            <a:off x="4399267" y="2572267"/>
            <a:ext cx="10703" cy="17849"/>
          </a:xfrm>
          <a:custGeom>
            <a:rect b="b" l="l" r="r" t="t"/>
            <a:pathLst>
              <a:path extrusionOk="0" h="597" w="358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8" name="Google Shape;2658;p51"/>
          <p:cNvSpPr/>
          <p:nvPr/>
        </p:nvSpPr>
        <p:spPr>
          <a:xfrm>
            <a:off x="4399267" y="2654873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9" name="Google Shape;2659;p51"/>
          <p:cNvSpPr/>
          <p:nvPr/>
        </p:nvSpPr>
        <p:spPr>
          <a:xfrm>
            <a:off x="4399267" y="2600042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0" name="Google Shape;2660;p51"/>
          <p:cNvSpPr/>
          <p:nvPr/>
        </p:nvSpPr>
        <p:spPr>
          <a:xfrm>
            <a:off x="4399267" y="2711110"/>
            <a:ext cx="10703" cy="17819"/>
          </a:xfrm>
          <a:custGeom>
            <a:rect b="b" l="l" r="r" t="t"/>
            <a:pathLst>
              <a:path extrusionOk="0" h="596" w="358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1" name="Google Shape;2661;p51"/>
          <p:cNvSpPr/>
          <p:nvPr/>
        </p:nvSpPr>
        <p:spPr>
          <a:xfrm>
            <a:off x="4399267" y="2738884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2" name="Google Shape;2662;p51"/>
          <p:cNvSpPr/>
          <p:nvPr/>
        </p:nvSpPr>
        <p:spPr>
          <a:xfrm>
            <a:off x="4399267" y="2682618"/>
            <a:ext cx="10703" cy="17849"/>
          </a:xfrm>
          <a:custGeom>
            <a:rect b="b" l="l" r="r" t="t"/>
            <a:pathLst>
              <a:path extrusionOk="0" h="597" w="358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3" name="Google Shape;2663;p51"/>
          <p:cNvSpPr/>
          <p:nvPr/>
        </p:nvSpPr>
        <p:spPr>
          <a:xfrm>
            <a:off x="4022630" y="2449091"/>
            <a:ext cx="356019" cy="355332"/>
          </a:xfrm>
          <a:custGeom>
            <a:rect b="b" l="l" r="r" t="t"/>
            <a:pathLst>
              <a:path extrusionOk="0" h="11885" w="11908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64" name="Google Shape;2664;p51"/>
          <p:cNvGrpSpPr/>
          <p:nvPr/>
        </p:nvGrpSpPr>
        <p:grpSpPr>
          <a:xfrm>
            <a:off x="3245846" y="2447657"/>
            <a:ext cx="361730" cy="358919"/>
            <a:chOff x="3654238" y="2368833"/>
            <a:chExt cx="302475" cy="300125"/>
          </a:xfrm>
        </p:grpSpPr>
        <p:sp>
          <p:nvSpPr>
            <p:cNvPr id="2665" name="Google Shape;2665;p51"/>
            <p:cNvSpPr/>
            <p:nvPr/>
          </p:nvSpPr>
          <p:spPr>
            <a:xfrm>
              <a:off x="3654238" y="2368833"/>
              <a:ext cx="302475" cy="300125"/>
            </a:xfrm>
            <a:custGeom>
              <a:rect b="b" l="l" r="r" t="t"/>
              <a:pathLst>
                <a:path extrusionOk="0" h="12005" w="12099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51"/>
            <p:cNvSpPr/>
            <p:nvPr/>
          </p:nvSpPr>
          <p:spPr>
            <a:xfrm>
              <a:off x="3863813" y="2416508"/>
              <a:ext cx="57775" cy="8950"/>
            </a:xfrm>
            <a:custGeom>
              <a:rect b="b" l="l" r="r" t="t"/>
              <a:pathLst>
                <a:path extrusionOk="0" h="358" w="2311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51"/>
            <p:cNvSpPr/>
            <p:nvPr/>
          </p:nvSpPr>
          <p:spPr>
            <a:xfrm>
              <a:off x="3881663" y="2434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51"/>
            <p:cNvSpPr/>
            <p:nvPr/>
          </p:nvSpPr>
          <p:spPr>
            <a:xfrm>
              <a:off x="3688188" y="2610583"/>
              <a:ext cx="57775" cy="8975"/>
            </a:xfrm>
            <a:custGeom>
              <a:rect b="b" l="l" r="r" t="t"/>
              <a:pathLst>
                <a:path extrusionOk="0" h="359" w="2311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51"/>
            <p:cNvSpPr/>
            <p:nvPr/>
          </p:nvSpPr>
          <p:spPr>
            <a:xfrm>
              <a:off x="3689363" y="25921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51"/>
            <p:cNvSpPr/>
            <p:nvPr/>
          </p:nvSpPr>
          <p:spPr>
            <a:xfrm>
              <a:off x="3863813" y="2611183"/>
              <a:ext cx="57175" cy="8950"/>
            </a:xfrm>
            <a:custGeom>
              <a:rect b="b" l="l" r="r" t="t"/>
              <a:pathLst>
                <a:path extrusionOk="0" h="358" w="2287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51"/>
            <p:cNvSpPr/>
            <p:nvPr/>
          </p:nvSpPr>
          <p:spPr>
            <a:xfrm>
              <a:off x="3881663" y="2592733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51"/>
            <p:cNvSpPr/>
            <p:nvPr/>
          </p:nvSpPr>
          <p:spPr>
            <a:xfrm>
              <a:off x="3759613" y="2491508"/>
              <a:ext cx="90525" cy="8975"/>
            </a:xfrm>
            <a:custGeom>
              <a:rect b="b" l="l" r="r" t="t"/>
              <a:pathLst>
                <a:path extrusionOk="0" h="359" w="3621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51"/>
            <p:cNvSpPr/>
            <p:nvPr/>
          </p:nvSpPr>
          <p:spPr>
            <a:xfrm>
              <a:off x="3759613" y="2514133"/>
              <a:ext cx="90525" cy="8975"/>
            </a:xfrm>
            <a:custGeom>
              <a:rect b="b" l="l" r="r" t="t"/>
              <a:pathLst>
                <a:path extrusionOk="0" h="359" w="3621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51"/>
            <p:cNvSpPr/>
            <p:nvPr/>
          </p:nvSpPr>
          <p:spPr>
            <a:xfrm>
              <a:off x="3779863" y="2536758"/>
              <a:ext cx="50625" cy="8975"/>
            </a:xfrm>
            <a:custGeom>
              <a:rect b="b" l="l" r="r" t="t"/>
              <a:pathLst>
                <a:path extrusionOk="0" h="359" w="2025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51"/>
            <p:cNvSpPr/>
            <p:nvPr/>
          </p:nvSpPr>
          <p:spPr>
            <a:xfrm>
              <a:off x="3689363" y="2416508"/>
              <a:ext cx="58375" cy="8950"/>
            </a:xfrm>
            <a:custGeom>
              <a:rect b="b" l="l" r="r" t="t"/>
              <a:pathLst>
                <a:path extrusionOk="0" h="358" w="2335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51"/>
            <p:cNvSpPr/>
            <p:nvPr/>
          </p:nvSpPr>
          <p:spPr>
            <a:xfrm>
              <a:off x="3688763" y="2434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7" name="Google Shape;2677;p51"/>
          <p:cNvGrpSpPr/>
          <p:nvPr/>
        </p:nvGrpSpPr>
        <p:grpSpPr>
          <a:xfrm>
            <a:off x="2544498" y="2447627"/>
            <a:ext cx="353179" cy="355332"/>
            <a:chOff x="3195213" y="2368808"/>
            <a:chExt cx="295325" cy="297125"/>
          </a:xfrm>
        </p:grpSpPr>
        <p:sp>
          <p:nvSpPr>
            <p:cNvPr id="2678" name="Google Shape;2678;p51"/>
            <p:cNvSpPr/>
            <p:nvPr/>
          </p:nvSpPr>
          <p:spPr>
            <a:xfrm>
              <a:off x="3312513" y="240103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51"/>
            <p:cNvSpPr/>
            <p:nvPr/>
          </p:nvSpPr>
          <p:spPr>
            <a:xfrm>
              <a:off x="3312513" y="241948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51"/>
            <p:cNvSpPr/>
            <p:nvPr/>
          </p:nvSpPr>
          <p:spPr>
            <a:xfrm>
              <a:off x="3195813" y="2368808"/>
              <a:ext cx="294125" cy="90575"/>
            </a:xfrm>
            <a:custGeom>
              <a:rect b="b" l="l" r="r" t="t"/>
              <a:pathLst>
                <a:path extrusionOk="0" h="3623" w="11765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51"/>
            <p:cNvSpPr/>
            <p:nvPr/>
          </p:nvSpPr>
          <p:spPr>
            <a:xfrm>
              <a:off x="3223788" y="2392083"/>
              <a:ext cx="36350" cy="42450"/>
            </a:xfrm>
            <a:custGeom>
              <a:rect b="b" l="l" r="r" t="t"/>
              <a:pathLst>
                <a:path extrusionOk="0" h="1698" w="1454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51"/>
            <p:cNvSpPr/>
            <p:nvPr/>
          </p:nvSpPr>
          <p:spPr>
            <a:xfrm>
              <a:off x="3312513" y="250403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51"/>
            <p:cNvSpPr/>
            <p:nvPr/>
          </p:nvSpPr>
          <p:spPr>
            <a:xfrm>
              <a:off x="3312513" y="2523658"/>
              <a:ext cx="141125" cy="8975"/>
            </a:xfrm>
            <a:custGeom>
              <a:rect b="b" l="l" r="r" t="t"/>
              <a:pathLst>
                <a:path extrusionOk="0" h="359" w="5645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51"/>
            <p:cNvSpPr/>
            <p:nvPr/>
          </p:nvSpPr>
          <p:spPr>
            <a:xfrm>
              <a:off x="3195213" y="2472858"/>
              <a:ext cx="294150" cy="90125"/>
            </a:xfrm>
            <a:custGeom>
              <a:rect b="b" l="l" r="r" t="t"/>
              <a:pathLst>
                <a:path extrusionOk="0" h="3605" w="11766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51"/>
            <p:cNvSpPr/>
            <p:nvPr/>
          </p:nvSpPr>
          <p:spPr>
            <a:xfrm>
              <a:off x="3227363" y="2496883"/>
              <a:ext cx="29800" cy="42875"/>
            </a:xfrm>
            <a:custGeom>
              <a:rect b="b" l="l" r="r" t="t"/>
              <a:pathLst>
                <a:path extrusionOk="0" h="1715" w="1192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51"/>
            <p:cNvSpPr/>
            <p:nvPr/>
          </p:nvSpPr>
          <p:spPr>
            <a:xfrm>
              <a:off x="3312513" y="2608208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51"/>
            <p:cNvSpPr/>
            <p:nvPr/>
          </p:nvSpPr>
          <p:spPr>
            <a:xfrm>
              <a:off x="3312513" y="2627258"/>
              <a:ext cx="141125" cy="8375"/>
            </a:xfrm>
            <a:custGeom>
              <a:rect b="b" l="l" r="r" t="t"/>
              <a:pathLst>
                <a:path extrusionOk="0" h="335" w="5645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51"/>
            <p:cNvSpPr/>
            <p:nvPr/>
          </p:nvSpPr>
          <p:spPr>
            <a:xfrm>
              <a:off x="3195813" y="2576658"/>
              <a:ext cx="294725" cy="89275"/>
            </a:xfrm>
            <a:custGeom>
              <a:rect b="b" l="l" r="r" t="t"/>
              <a:pathLst>
                <a:path extrusionOk="0" h="3571" w="11789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51"/>
            <p:cNvSpPr/>
            <p:nvPr/>
          </p:nvSpPr>
          <p:spPr>
            <a:xfrm>
              <a:off x="3223788" y="2600458"/>
              <a:ext cx="36350" cy="42900"/>
            </a:xfrm>
            <a:custGeom>
              <a:rect b="b" l="l" r="r" t="t"/>
              <a:pathLst>
                <a:path extrusionOk="0" h="1716" w="1454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0" name="Google Shape;2690;p51"/>
          <p:cNvGrpSpPr/>
          <p:nvPr/>
        </p:nvGrpSpPr>
        <p:grpSpPr>
          <a:xfrm>
            <a:off x="1781202" y="2448434"/>
            <a:ext cx="368158" cy="355302"/>
            <a:chOff x="2684388" y="2369483"/>
            <a:chExt cx="307850" cy="297100"/>
          </a:xfrm>
        </p:grpSpPr>
        <p:sp>
          <p:nvSpPr>
            <p:cNvPr id="2691" name="Google Shape;2691;p51"/>
            <p:cNvSpPr/>
            <p:nvPr/>
          </p:nvSpPr>
          <p:spPr>
            <a:xfrm>
              <a:off x="2792763" y="2506408"/>
              <a:ext cx="88725" cy="8950"/>
            </a:xfrm>
            <a:custGeom>
              <a:rect b="b" l="l" r="r" t="t"/>
              <a:pathLst>
                <a:path extrusionOk="0" h="358" w="3549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51"/>
            <p:cNvSpPr/>
            <p:nvPr/>
          </p:nvSpPr>
          <p:spPr>
            <a:xfrm>
              <a:off x="2792763" y="2529033"/>
              <a:ext cx="88725" cy="8950"/>
            </a:xfrm>
            <a:custGeom>
              <a:rect b="b" l="l" r="r" t="t"/>
              <a:pathLst>
                <a:path extrusionOk="0" h="358" w="3549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51"/>
            <p:cNvSpPr/>
            <p:nvPr/>
          </p:nvSpPr>
          <p:spPr>
            <a:xfrm>
              <a:off x="2812413" y="2551058"/>
              <a:ext cx="48825" cy="8950"/>
            </a:xfrm>
            <a:custGeom>
              <a:rect b="b" l="l" r="r" t="t"/>
              <a:pathLst>
                <a:path extrusionOk="0" h="358" w="1953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51"/>
            <p:cNvSpPr/>
            <p:nvPr/>
          </p:nvSpPr>
          <p:spPr>
            <a:xfrm>
              <a:off x="2684388" y="2369483"/>
              <a:ext cx="307850" cy="297100"/>
            </a:xfrm>
            <a:custGeom>
              <a:rect b="b" l="l" r="r" t="t"/>
              <a:pathLst>
                <a:path extrusionOk="0" h="11884" w="12314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5" name="Google Shape;2695;p51"/>
          <p:cNvSpPr/>
          <p:nvPr/>
        </p:nvSpPr>
        <p:spPr>
          <a:xfrm>
            <a:off x="1042813" y="2449001"/>
            <a:ext cx="356019" cy="355421"/>
          </a:xfrm>
          <a:custGeom>
            <a:rect b="b" l="l" r="r" t="t"/>
            <a:pathLst>
              <a:path extrusionOk="0" h="11888" w="11908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6" name="Google Shape;2696;p51"/>
          <p:cNvGrpSpPr/>
          <p:nvPr/>
        </p:nvGrpSpPr>
        <p:grpSpPr>
          <a:xfrm>
            <a:off x="1041406" y="2992390"/>
            <a:ext cx="356767" cy="356737"/>
            <a:chOff x="2193213" y="2824333"/>
            <a:chExt cx="298325" cy="298300"/>
          </a:xfrm>
        </p:grpSpPr>
        <p:sp>
          <p:nvSpPr>
            <p:cNvPr id="2697" name="Google Shape;2697;p51"/>
            <p:cNvSpPr/>
            <p:nvPr/>
          </p:nvSpPr>
          <p:spPr>
            <a:xfrm>
              <a:off x="2193213" y="2913633"/>
              <a:ext cx="141725" cy="119100"/>
            </a:xfrm>
            <a:custGeom>
              <a:rect b="b" l="l" r="r" t="t"/>
              <a:pathLst>
                <a:path extrusionOk="0" h="4764" w="5669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51"/>
            <p:cNvSpPr/>
            <p:nvPr/>
          </p:nvSpPr>
          <p:spPr>
            <a:xfrm>
              <a:off x="2212863" y="2932083"/>
              <a:ext cx="82200" cy="82175"/>
            </a:xfrm>
            <a:custGeom>
              <a:rect b="b" l="l" r="r" t="t"/>
              <a:pathLst>
                <a:path extrusionOk="0" h="3287" w="3288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51"/>
            <p:cNvSpPr/>
            <p:nvPr/>
          </p:nvSpPr>
          <p:spPr>
            <a:xfrm>
              <a:off x="2279563" y="2980308"/>
              <a:ext cx="122650" cy="142325"/>
            </a:xfrm>
            <a:custGeom>
              <a:rect b="b" l="l" r="r" t="t"/>
              <a:pathLst>
                <a:path extrusionOk="0" h="5693" w="4906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51"/>
            <p:cNvSpPr/>
            <p:nvPr/>
          </p:nvSpPr>
          <p:spPr>
            <a:xfrm>
              <a:off x="2300988" y="3020783"/>
              <a:ext cx="81575" cy="81600"/>
            </a:xfrm>
            <a:custGeom>
              <a:rect b="b" l="l" r="r" t="t"/>
              <a:pathLst>
                <a:path extrusionOk="0" h="3264" w="3263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51"/>
            <p:cNvSpPr/>
            <p:nvPr/>
          </p:nvSpPr>
          <p:spPr>
            <a:xfrm>
              <a:off x="2348613" y="2913633"/>
              <a:ext cx="142925" cy="119700"/>
            </a:xfrm>
            <a:custGeom>
              <a:rect b="b" l="l" r="r" t="t"/>
              <a:pathLst>
                <a:path extrusionOk="0" h="4788" w="5717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51"/>
            <p:cNvSpPr/>
            <p:nvPr/>
          </p:nvSpPr>
          <p:spPr>
            <a:xfrm>
              <a:off x="2390888" y="2932083"/>
              <a:ext cx="82175" cy="81000"/>
            </a:xfrm>
            <a:custGeom>
              <a:rect b="b" l="l" r="r" t="t"/>
              <a:pathLst>
                <a:path extrusionOk="0" h="3240" w="3287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51"/>
            <p:cNvSpPr/>
            <p:nvPr/>
          </p:nvSpPr>
          <p:spPr>
            <a:xfrm>
              <a:off x="2283713" y="2824333"/>
              <a:ext cx="119100" cy="141125"/>
            </a:xfrm>
            <a:custGeom>
              <a:rect b="b" l="l" r="r" t="t"/>
              <a:pathLst>
                <a:path extrusionOk="0" h="5645" w="4764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51"/>
            <p:cNvSpPr/>
            <p:nvPr/>
          </p:nvSpPr>
          <p:spPr>
            <a:xfrm>
              <a:off x="2300988" y="2843383"/>
              <a:ext cx="81575" cy="82175"/>
            </a:xfrm>
            <a:custGeom>
              <a:rect b="b" l="l" r="r" t="t"/>
              <a:pathLst>
                <a:path extrusionOk="0" h="3287" w="3263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51"/>
            <p:cNvSpPr/>
            <p:nvPr/>
          </p:nvSpPr>
          <p:spPr>
            <a:xfrm>
              <a:off x="2321238" y="2872558"/>
              <a:ext cx="42275" cy="8950"/>
            </a:xfrm>
            <a:custGeom>
              <a:rect b="b" l="l" r="r" t="t"/>
              <a:pathLst>
                <a:path extrusionOk="0" h="358" w="1691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51"/>
            <p:cNvSpPr/>
            <p:nvPr/>
          </p:nvSpPr>
          <p:spPr>
            <a:xfrm>
              <a:off x="2328963" y="2887433"/>
              <a:ext cx="26225" cy="8950"/>
            </a:xfrm>
            <a:custGeom>
              <a:rect b="b" l="l" r="r" t="t"/>
              <a:pathLst>
                <a:path extrusionOk="0" h="358" w="1049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51"/>
            <p:cNvSpPr/>
            <p:nvPr/>
          </p:nvSpPr>
          <p:spPr>
            <a:xfrm>
              <a:off x="2409338" y="2960658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51"/>
            <p:cNvSpPr/>
            <p:nvPr/>
          </p:nvSpPr>
          <p:spPr>
            <a:xfrm>
              <a:off x="2417088" y="2976133"/>
              <a:ext cx="26800" cy="8975"/>
            </a:xfrm>
            <a:custGeom>
              <a:rect b="b" l="l" r="r" t="t"/>
              <a:pathLst>
                <a:path extrusionOk="0" h="359" w="1072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51"/>
            <p:cNvSpPr/>
            <p:nvPr/>
          </p:nvSpPr>
          <p:spPr>
            <a:xfrm>
              <a:off x="2321238" y="3049958"/>
              <a:ext cx="42275" cy="8975"/>
            </a:xfrm>
            <a:custGeom>
              <a:rect b="b" l="l" r="r" t="t"/>
              <a:pathLst>
                <a:path extrusionOk="0" h="359" w="1691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51"/>
            <p:cNvSpPr/>
            <p:nvPr/>
          </p:nvSpPr>
          <p:spPr>
            <a:xfrm>
              <a:off x="2328963" y="3064858"/>
              <a:ext cx="26225" cy="8950"/>
            </a:xfrm>
            <a:custGeom>
              <a:rect b="b" l="l" r="r" t="t"/>
              <a:pathLst>
                <a:path extrusionOk="0" h="358" w="1049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51"/>
            <p:cNvSpPr/>
            <p:nvPr/>
          </p:nvSpPr>
          <p:spPr>
            <a:xfrm>
              <a:off x="2232513" y="2961258"/>
              <a:ext cx="42300" cy="8950"/>
            </a:xfrm>
            <a:custGeom>
              <a:rect b="b" l="l" r="r" t="t"/>
              <a:pathLst>
                <a:path extrusionOk="0" h="358" w="1692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51"/>
            <p:cNvSpPr/>
            <p:nvPr/>
          </p:nvSpPr>
          <p:spPr>
            <a:xfrm>
              <a:off x="2240863" y="2976133"/>
              <a:ext cx="25625" cy="8975"/>
            </a:xfrm>
            <a:custGeom>
              <a:rect b="b" l="l" r="r" t="t"/>
              <a:pathLst>
                <a:path extrusionOk="0" h="359" w="1025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3" name="Google Shape;2713;p51"/>
          <p:cNvSpPr/>
          <p:nvPr/>
        </p:nvSpPr>
        <p:spPr>
          <a:xfrm>
            <a:off x="1775487" y="2990917"/>
            <a:ext cx="361730" cy="354614"/>
          </a:xfrm>
          <a:custGeom>
            <a:rect b="b" l="l" r="r" t="t"/>
            <a:pathLst>
              <a:path extrusionOk="0" h="11861" w="12099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4" name="Google Shape;2714;p51"/>
          <p:cNvGrpSpPr/>
          <p:nvPr/>
        </p:nvGrpSpPr>
        <p:grpSpPr>
          <a:xfrm>
            <a:off x="2543093" y="2993077"/>
            <a:ext cx="356019" cy="356737"/>
            <a:chOff x="3194038" y="2824908"/>
            <a:chExt cx="297700" cy="298300"/>
          </a:xfrm>
        </p:grpSpPr>
        <p:sp>
          <p:nvSpPr>
            <p:cNvPr id="2715" name="Google Shape;2715;p51"/>
            <p:cNvSpPr/>
            <p:nvPr/>
          </p:nvSpPr>
          <p:spPr>
            <a:xfrm>
              <a:off x="3194038" y="2824908"/>
              <a:ext cx="297700" cy="298300"/>
            </a:xfrm>
            <a:custGeom>
              <a:rect b="b" l="l" r="r" t="t"/>
              <a:pathLst>
                <a:path extrusionOk="0" h="11932" w="11908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51"/>
            <p:cNvSpPr/>
            <p:nvPr/>
          </p:nvSpPr>
          <p:spPr>
            <a:xfrm>
              <a:off x="3233913" y="28487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51"/>
            <p:cNvSpPr/>
            <p:nvPr/>
          </p:nvSpPr>
          <p:spPr>
            <a:xfrm>
              <a:off x="3320238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51"/>
            <p:cNvSpPr/>
            <p:nvPr/>
          </p:nvSpPr>
          <p:spPr>
            <a:xfrm>
              <a:off x="334286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51"/>
            <p:cNvSpPr/>
            <p:nvPr/>
          </p:nvSpPr>
          <p:spPr>
            <a:xfrm>
              <a:off x="3275588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51"/>
            <p:cNvSpPr/>
            <p:nvPr/>
          </p:nvSpPr>
          <p:spPr>
            <a:xfrm>
              <a:off x="329821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51"/>
            <p:cNvSpPr/>
            <p:nvPr/>
          </p:nvSpPr>
          <p:spPr>
            <a:xfrm>
              <a:off x="325356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51"/>
            <p:cNvSpPr/>
            <p:nvPr/>
          </p:nvSpPr>
          <p:spPr>
            <a:xfrm>
              <a:off x="3364888" y="2848733"/>
              <a:ext cx="11950" cy="8950"/>
            </a:xfrm>
            <a:custGeom>
              <a:rect b="b" l="l" r="r" t="t"/>
              <a:pathLst>
                <a:path extrusionOk="0" h="358" w="478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3" name="Google Shape;2723;p51"/>
          <p:cNvGrpSpPr/>
          <p:nvPr/>
        </p:nvGrpSpPr>
        <p:grpSpPr>
          <a:xfrm>
            <a:off x="3233738" y="2992898"/>
            <a:ext cx="370281" cy="356946"/>
            <a:chOff x="3644113" y="2824758"/>
            <a:chExt cx="309625" cy="298475"/>
          </a:xfrm>
        </p:grpSpPr>
        <p:sp>
          <p:nvSpPr>
            <p:cNvPr id="2724" name="Google Shape;2724;p51"/>
            <p:cNvSpPr/>
            <p:nvPr/>
          </p:nvSpPr>
          <p:spPr>
            <a:xfrm>
              <a:off x="3780463" y="2959483"/>
              <a:ext cx="50625" cy="8950"/>
            </a:xfrm>
            <a:custGeom>
              <a:rect b="b" l="l" r="r" t="t"/>
              <a:pathLst>
                <a:path extrusionOk="0" h="358" w="2025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51"/>
            <p:cNvSpPr/>
            <p:nvPr/>
          </p:nvSpPr>
          <p:spPr>
            <a:xfrm>
              <a:off x="3789988" y="2977333"/>
              <a:ext cx="30375" cy="8950"/>
            </a:xfrm>
            <a:custGeom>
              <a:rect b="b" l="l" r="r" t="t"/>
              <a:pathLst>
                <a:path extrusionOk="0" h="358" w="1215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51"/>
            <p:cNvSpPr/>
            <p:nvPr/>
          </p:nvSpPr>
          <p:spPr>
            <a:xfrm>
              <a:off x="3644113" y="2824758"/>
              <a:ext cx="309625" cy="298475"/>
            </a:xfrm>
            <a:custGeom>
              <a:rect b="b" l="l" r="r" t="t"/>
              <a:pathLst>
                <a:path extrusionOk="0" h="11939" w="12385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7" name="Google Shape;2727;p51"/>
          <p:cNvGrpSpPr/>
          <p:nvPr/>
        </p:nvGrpSpPr>
        <p:grpSpPr>
          <a:xfrm>
            <a:off x="4022685" y="2993077"/>
            <a:ext cx="356019" cy="352492"/>
            <a:chOff x="4176388" y="2824908"/>
            <a:chExt cx="297700" cy="294750"/>
          </a:xfrm>
        </p:grpSpPr>
        <p:sp>
          <p:nvSpPr>
            <p:cNvPr id="2728" name="Google Shape;2728;p51"/>
            <p:cNvSpPr/>
            <p:nvPr/>
          </p:nvSpPr>
          <p:spPr>
            <a:xfrm>
              <a:off x="4176388" y="2824908"/>
              <a:ext cx="297700" cy="294750"/>
            </a:xfrm>
            <a:custGeom>
              <a:rect b="b" l="l" r="r" t="t"/>
              <a:pathLst>
                <a:path extrusionOk="0" h="11790" w="11908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51"/>
            <p:cNvSpPr/>
            <p:nvPr/>
          </p:nvSpPr>
          <p:spPr>
            <a:xfrm>
              <a:off x="4300213" y="2959483"/>
              <a:ext cx="49450" cy="8950"/>
            </a:xfrm>
            <a:custGeom>
              <a:rect b="b" l="l" r="r" t="t"/>
              <a:pathLst>
                <a:path extrusionOk="0" h="358" w="1978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51"/>
            <p:cNvSpPr/>
            <p:nvPr/>
          </p:nvSpPr>
          <p:spPr>
            <a:xfrm>
              <a:off x="4310338" y="2977333"/>
              <a:ext cx="29800" cy="8950"/>
            </a:xfrm>
            <a:custGeom>
              <a:rect b="b" l="l" r="r" t="t"/>
              <a:pathLst>
                <a:path extrusionOk="0" h="358" w="1192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51"/>
            <p:cNvSpPr/>
            <p:nvPr/>
          </p:nvSpPr>
          <p:spPr>
            <a:xfrm>
              <a:off x="4213888" y="3021983"/>
              <a:ext cx="76225" cy="8950"/>
            </a:xfrm>
            <a:custGeom>
              <a:rect b="b" l="l" r="r" t="t"/>
              <a:pathLst>
                <a:path extrusionOk="0" h="358" w="3049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51"/>
            <p:cNvSpPr/>
            <p:nvPr/>
          </p:nvSpPr>
          <p:spPr>
            <a:xfrm>
              <a:off x="4213888" y="3041033"/>
              <a:ext cx="76225" cy="8950"/>
            </a:xfrm>
            <a:custGeom>
              <a:rect b="b" l="l" r="r" t="t"/>
              <a:pathLst>
                <a:path extrusionOk="0" h="358" w="3049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51"/>
            <p:cNvSpPr/>
            <p:nvPr/>
          </p:nvSpPr>
          <p:spPr>
            <a:xfrm>
              <a:off x="4230563" y="3059483"/>
              <a:ext cx="43475" cy="8975"/>
            </a:xfrm>
            <a:custGeom>
              <a:rect b="b" l="l" r="r" t="t"/>
              <a:pathLst>
                <a:path extrusionOk="0" h="359" w="1739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51"/>
            <p:cNvSpPr/>
            <p:nvPr/>
          </p:nvSpPr>
          <p:spPr>
            <a:xfrm>
              <a:off x="4360338" y="3021383"/>
              <a:ext cx="75050" cy="8950"/>
            </a:xfrm>
            <a:custGeom>
              <a:rect b="b" l="l" r="r" t="t"/>
              <a:pathLst>
                <a:path extrusionOk="0" h="358" w="3002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51"/>
            <p:cNvSpPr/>
            <p:nvPr/>
          </p:nvSpPr>
          <p:spPr>
            <a:xfrm>
              <a:off x="4360338" y="3039833"/>
              <a:ext cx="75050" cy="8975"/>
            </a:xfrm>
            <a:custGeom>
              <a:rect b="b" l="l" r="r" t="t"/>
              <a:pathLst>
                <a:path extrusionOk="0" h="359" w="3002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51"/>
            <p:cNvSpPr/>
            <p:nvPr/>
          </p:nvSpPr>
          <p:spPr>
            <a:xfrm>
              <a:off x="4375813" y="3059483"/>
              <a:ext cx="42900" cy="8975"/>
            </a:xfrm>
            <a:custGeom>
              <a:rect b="b" l="l" r="r" t="t"/>
              <a:pathLst>
                <a:path extrusionOk="0" h="359" w="1716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51"/>
            <p:cNvSpPr/>
            <p:nvPr/>
          </p:nvSpPr>
          <p:spPr>
            <a:xfrm>
              <a:off x="4359738" y="2878508"/>
              <a:ext cx="75650" cy="8950"/>
            </a:xfrm>
            <a:custGeom>
              <a:rect b="b" l="l" r="r" t="t"/>
              <a:pathLst>
                <a:path extrusionOk="0" h="358" w="3026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51"/>
            <p:cNvSpPr/>
            <p:nvPr/>
          </p:nvSpPr>
          <p:spPr>
            <a:xfrm>
              <a:off x="4359738" y="2896958"/>
              <a:ext cx="75650" cy="8950"/>
            </a:xfrm>
            <a:custGeom>
              <a:rect b="b" l="l" r="r" t="t"/>
              <a:pathLst>
                <a:path extrusionOk="0" h="358" w="3026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51"/>
            <p:cNvSpPr/>
            <p:nvPr/>
          </p:nvSpPr>
          <p:spPr>
            <a:xfrm>
              <a:off x="4375813" y="2916008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51"/>
            <p:cNvSpPr/>
            <p:nvPr/>
          </p:nvSpPr>
          <p:spPr>
            <a:xfrm>
              <a:off x="4215663" y="2878508"/>
              <a:ext cx="76250" cy="8950"/>
            </a:xfrm>
            <a:custGeom>
              <a:rect b="b" l="l" r="r" t="t"/>
              <a:pathLst>
                <a:path extrusionOk="0" h="358" w="305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51"/>
            <p:cNvSpPr/>
            <p:nvPr/>
          </p:nvSpPr>
          <p:spPr>
            <a:xfrm>
              <a:off x="4215663" y="2896958"/>
              <a:ext cx="76250" cy="8950"/>
            </a:xfrm>
            <a:custGeom>
              <a:rect b="b" l="l" r="r" t="t"/>
              <a:pathLst>
                <a:path extrusionOk="0" h="358" w="305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51"/>
            <p:cNvSpPr/>
            <p:nvPr/>
          </p:nvSpPr>
          <p:spPr>
            <a:xfrm>
              <a:off x="4231738" y="2916008"/>
              <a:ext cx="43500" cy="8950"/>
            </a:xfrm>
            <a:custGeom>
              <a:rect b="b" l="l" r="r" t="t"/>
              <a:pathLst>
                <a:path extrusionOk="0" h="358" w="174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3" name="Google Shape;2743;p51"/>
          <p:cNvGrpSpPr/>
          <p:nvPr/>
        </p:nvGrpSpPr>
        <p:grpSpPr>
          <a:xfrm>
            <a:off x="4769597" y="2990297"/>
            <a:ext cx="356019" cy="358112"/>
            <a:chOff x="4673513" y="2822583"/>
            <a:chExt cx="297700" cy="299450"/>
          </a:xfrm>
        </p:grpSpPr>
        <p:sp>
          <p:nvSpPr>
            <p:cNvPr id="2744" name="Google Shape;2744;p51"/>
            <p:cNvSpPr/>
            <p:nvPr/>
          </p:nvSpPr>
          <p:spPr>
            <a:xfrm>
              <a:off x="4673513" y="2824333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51"/>
            <p:cNvSpPr/>
            <p:nvPr/>
          </p:nvSpPr>
          <p:spPr>
            <a:xfrm>
              <a:off x="4782463" y="2822583"/>
              <a:ext cx="169700" cy="141675"/>
            </a:xfrm>
            <a:custGeom>
              <a:rect b="b" l="l" r="r" t="t"/>
              <a:pathLst>
                <a:path extrusionOk="0" h="5667" w="6788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6" name="Google Shape;2746;p51"/>
          <p:cNvGrpSpPr/>
          <p:nvPr/>
        </p:nvGrpSpPr>
        <p:grpSpPr>
          <a:xfrm>
            <a:off x="5512951" y="3000223"/>
            <a:ext cx="357454" cy="338201"/>
            <a:chOff x="5167663" y="2830883"/>
            <a:chExt cx="298900" cy="282800"/>
          </a:xfrm>
        </p:grpSpPr>
        <p:sp>
          <p:nvSpPr>
            <p:cNvPr id="2747" name="Google Shape;2747;p51"/>
            <p:cNvSpPr/>
            <p:nvPr/>
          </p:nvSpPr>
          <p:spPr>
            <a:xfrm>
              <a:off x="5299813" y="2873133"/>
              <a:ext cx="36350" cy="42425"/>
            </a:xfrm>
            <a:custGeom>
              <a:rect b="b" l="l" r="r" t="t"/>
              <a:pathLst>
                <a:path extrusionOk="0" h="1697" w="1454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51"/>
            <p:cNvSpPr/>
            <p:nvPr/>
          </p:nvSpPr>
          <p:spPr>
            <a:xfrm>
              <a:off x="5221838" y="3006508"/>
              <a:ext cx="29775" cy="43475"/>
            </a:xfrm>
            <a:custGeom>
              <a:rect b="b" l="l" r="r" t="t"/>
              <a:pathLst>
                <a:path extrusionOk="0" h="1739" w="1191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51"/>
            <p:cNvSpPr/>
            <p:nvPr/>
          </p:nvSpPr>
          <p:spPr>
            <a:xfrm>
              <a:off x="5375438" y="3006508"/>
              <a:ext cx="37525" cy="43475"/>
            </a:xfrm>
            <a:custGeom>
              <a:rect b="b" l="l" r="r" t="t"/>
              <a:pathLst>
                <a:path extrusionOk="0" h="1739" w="1501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51"/>
            <p:cNvSpPr/>
            <p:nvPr/>
          </p:nvSpPr>
          <p:spPr>
            <a:xfrm>
              <a:off x="5167663" y="2830883"/>
              <a:ext cx="298900" cy="282800"/>
            </a:xfrm>
            <a:custGeom>
              <a:rect b="b" l="l" r="r" t="t"/>
              <a:pathLst>
                <a:path extrusionOk="0" h="11312" w="11956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1" name="Google Shape;2751;p51"/>
          <p:cNvGrpSpPr/>
          <p:nvPr/>
        </p:nvGrpSpPr>
        <p:grpSpPr>
          <a:xfrm>
            <a:off x="6296158" y="2992569"/>
            <a:ext cx="309768" cy="355122"/>
            <a:chOff x="5695138" y="2824483"/>
            <a:chExt cx="259025" cy="296950"/>
          </a:xfrm>
        </p:grpSpPr>
        <p:sp>
          <p:nvSpPr>
            <p:cNvPr id="2752" name="Google Shape;2752;p51"/>
            <p:cNvSpPr/>
            <p:nvPr/>
          </p:nvSpPr>
          <p:spPr>
            <a:xfrm>
              <a:off x="5787438" y="294755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51"/>
            <p:cNvSpPr/>
            <p:nvPr/>
          </p:nvSpPr>
          <p:spPr>
            <a:xfrm>
              <a:off x="5787438" y="296840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51"/>
            <p:cNvSpPr/>
            <p:nvPr/>
          </p:nvSpPr>
          <p:spPr>
            <a:xfrm>
              <a:off x="5804088" y="2989233"/>
              <a:ext cx="42300" cy="8950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51"/>
            <p:cNvSpPr/>
            <p:nvPr/>
          </p:nvSpPr>
          <p:spPr>
            <a:xfrm>
              <a:off x="5695138" y="2824483"/>
              <a:ext cx="259025" cy="296950"/>
            </a:xfrm>
            <a:custGeom>
              <a:rect b="b" l="l" r="r" t="t"/>
              <a:pathLst>
                <a:path extrusionOk="0" h="11878" w="10361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6" name="Google Shape;2756;p51"/>
          <p:cNvSpPr/>
          <p:nvPr/>
        </p:nvSpPr>
        <p:spPr>
          <a:xfrm>
            <a:off x="6997425" y="2993040"/>
            <a:ext cx="356019" cy="355332"/>
          </a:xfrm>
          <a:custGeom>
            <a:rect b="b" l="l" r="r" t="t"/>
            <a:pathLst>
              <a:path extrusionOk="0" h="11885" w="11908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7" name="Google Shape;2757;p51"/>
          <p:cNvSpPr/>
          <p:nvPr/>
        </p:nvSpPr>
        <p:spPr>
          <a:xfrm>
            <a:off x="7749323" y="2992352"/>
            <a:ext cx="341071" cy="356019"/>
          </a:xfrm>
          <a:custGeom>
            <a:rect b="b" l="l" r="r" t="t"/>
            <a:pathLst>
              <a:path extrusionOk="0" h="11908" w="11408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8" name="Google Shape;2758;p51"/>
          <p:cNvGrpSpPr/>
          <p:nvPr/>
        </p:nvGrpSpPr>
        <p:grpSpPr>
          <a:xfrm>
            <a:off x="7751534" y="3577633"/>
            <a:ext cx="351056" cy="355302"/>
            <a:chOff x="6657238" y="3313708"/>
            <a:chExt cx="293550" cy="297100"/>
          </a:xfrm>
        </p:grpSpPr>
        <p:sp>
          <p:nvSpPr>
            <p:cNvPr id="2759" name="Google Shape;2759;p51"/>
            <p:cNvSpPr/>
            <p:nvPr/>
          </p:nvSpPr>
          <p:spPr>
            <a:xfrm>
              <a:off x="6657238" y="3508983"/>
              <a:ext cx="70300" cy="101825"/>
            </a:xfrm>
            <a:custGeom>
              <a:rect b="b" l="l" r="r" t="t"/>
              <a:pathLst>
                <a:path extrusionOk="0" h="4073" w="2812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51"/>
            <p:cNvSpPr/>
            <p:nvPr/>
          </p:nvSpPr>
          <p:spPr>
            <a:xfrm>
              <a:off x="6676888" y="34685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51"/>
            <p:cNvSpPr/>
            <p:nvPr/>
          </p:nvSpPr>
          <p:spPr>
            <a:xfrm>
              <a:off x="6676313" y="3313708"/>
              <a:ext cx="34550" cy="34550"/>
            </a:xfrm>
            <a:custGeom>
              <a:rect b="b" l="l" r="r" t="t"/>
              <a:pathLst>
                <a:path extrusionOk="0" h="1382" w="1382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51"/>
            <p:cNvSpPr/>
            <p:nvPr/>
          </p:nvSpPr>
          <p:spPr>
            <a:xfrm>
              <a:off x="6658438" y="3354783"/>
              <a:ext cx="69100" cy="103625"/>
            </a:xfrm>
            <a:custGeom>
              <a:rect b="b" l="l" r="r" t="t"/>
              <a:pathLst>
                <a:path extrusionOk="0" h="4145" w="2764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51"/>
            <p:cNvSpPr/>
            <p:nvPr/>
          </p:nvSpPr>
          <p:spPr>
            <a:xfrm>
              <a:off x="6731663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51"/>
            <p:cNvSpPr/>
            <p:nvPr/>
          </p:nvSpPr>
          <p:spPr>
            <a:xfrm>
              <a:off x="6751313" y="34685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51"/>
            <p:cNvSpPr/>
            <p:nvPr/>
          </p:nvSpPr>
          <p:spPr>
            <a:xfrm>
              <a:off x="6751313" y="33137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51"/>
            <p:cNvSpPr/>
            <p:nvPr/>
          </p:nvSpPr>
          <p:spPr>
            <a:xfrm>
              <a:off x="6732863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51"/>
            <p:cNvSpPr/>
            <p:nvPr/>
          </p:nvSpPr>
          <p:spPr>
            <a:xfrm>
              <a:off x="6806088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51"/>
            <p:cNvSpPr/>
            <p:nvPr/>
          </p:nvSpPr>
          <p:spPr>
            <a:xfrm>
              <a:off x="6825738" y="34685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51"/>
            <p:cNvSpPr/>
            <p:nvPr/>
          </p:nvSpPr>
          <p:spPr>
            <a:xfrm>
              <a:off x="6825738" y="33137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51"/>
            <p:cNvSpPr/>
            <p:nvPr/>
          </p:nvSpPr>
          <p:spPr>
            <a:xfrm>
              <a:off x="6807288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51"/>
            <p:cNvSpPr/>
            <p:nvPr/>
          </p:nvSpPr>
          <p:spPr>
            <a:xfrm>
              <a:off x="6880513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51"/>
            <p:cNvSpPr/>
            <p:nvPr/>
          </p:nvSpPr>
          <p:spPr>
            <a:xfrm>
              <a:off x="6900163" y="34685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51"/>
            <p:cNvSpPr/>
            <p:nvPr/>
          </p:nvSpPr>
          <p:spPr>
            <a:xfrm>
              <a:off x="6900163" y="33137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51"/>
            <p:cNvSpPr/>
            <p:nvPr/>
          </p:nvSpPr>
          <p:spPr>
            <a:xfrm>
              <a:off x="6881713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5" name="Google Shape;2775;p51"/>
          <p:cNvSpPr/>
          <p:nvPr/>
        </p:nvSpPr>
        <p:spPr>
          <a:xfrm>
            <a:off x="7126312" y="3730663"/>
            <a:ext cx="103984" cy="10703"/>
          </a:xfrm>
          <a:custGeom>
            <a:rect b="b" l="l" r="r" t="t"/>
            <a:pathLst>
              <a:path extrusionOk="0" h="358" w="3478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6" name="Google Shape;2776;p51"/>
          <p:cNvSpPr/>
          <p:nvPr/>
        </p:nvSpPr>
        <p:spPr>
          <a:xfrm>
            <a:off x="7126312" y="3757002"/>
            <a:ext cx="103984" cy="10733"/>
          </a:xfrm>
          <a:custGeom>
            <a:rect b="b" l="l" r="r" t="t"/>
            <a:pathLst>
              <a:path extrusionOk="0" h="359" w="3478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7" name="Google Shape;2777;p51"/>
          <p:cNvSpPr/>
          <p:nvPr/>
        </p:nvSpPr>
        <p:spPr>
          <a:xfrm>
            <a:off x="7149811" y="3781937"/>
            <a:ext cx="56985" cy="10703"/>
          </a:xfrm>
          <a:custGeom>
            <a:rect b="b" l="l" r="r" t="t"/>
            <a:pathLst>
              <a:path extrusionOk="0" h="358" w="1906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8" name="Google Shape;2778;p51"/>
          <p:cNvSpPr/>
          <p:nvPr/>
        </p:nvSpPr>
        <p:spPr>
          <a:xfrm>
            <a:off x="7007411" y="3579025"/>
            <a:ext cx="337513" cy="355302"/>
          </a:xfrm>
          <a:custGeom>
            <a:rect b="b" l="l" r="r" t="t"/>
            <a:pathLst>
              <a:path extrusionOk="0" h="11884" w="11289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9" name="Google Shape;2779;p51"/>
          <p:cNvGrpSpPr/>
          <p:nvPr/>
        </p:nvGrpSpPr>
        <p:grpSpPr>
          <a:xfrm>
            <a:off x="6273376" y="3579068"/>
            <a:ext cx="356019" cy="355302"/>
            <a:chOff x="5676088" y="3314908"/>
            <a:chExt cx="297700" cy="297100"/>
          </a:xfrm>
        </p:grpSpPr>
        <p:sp>
          <p:nvSpPr>
            <p:cNvPr id="2780" name="Google Shape;2780;p51"/>
            <p:cNvSpPr/>
            <p:nvPr/>
          </p:nvSpPr>
          <p:spPr>
            <a:xfrm>
              <a:off x="5751113" y="3426508"/>
              <a:ext cx="203050" cy="108700"/>
            </a:xfrm>
            <a:custGeom>
              <a:rect b="b" l="l" r="r" t="t"/>
              <a:pathLst>
                <a:path extrusionOk="0" h="4348" w="8122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51"/>
            <p:cNvSpPr/>
            <p:nvPr/>
          </p:nvSpPr>
          <p:spPr>
            <a:xfrm>
              <a:off x="5676088" y="3314908"/>
              <a:ext cx="297700" cy="297100"/>
            </a:xfrm>
            <a:custGeom>
              <a:rect b="b" l="l" r="r" t="t"/>
              <a:pathLst>
                <a:path extrusionOk="0" h="11884" w="11908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2" name="Google Shape;2782;p51"/>
          <p:cNvGrpSpPr/>
          <p:nvPr/>
        </p:nvGrpSpPr>
        <p:grpSpPr>
          <a:xfrm>
            <a:off x="5513639" y="3576916"/>
            <a:ext cx="356049" cy="355332"/>
            <a:chOff x="5168238" y="3313108"/>
            <a:chExt cx="297725" cy="297125"/>
          </a:xfrm>
        </p:grpSpPr>
        <p:sp>
          <p:nvSpPr>
            <p:cNvPr id="2783" name="Google Shape;2783;p51"/>
            <p:cNvSpPr/>
            <p:nvPr/>
          </p:nvSpPr>
          <p:spPr>
            <a:xfrm>
              <a:off x="5374238" y="3513858"/>
              <a:ext cx="28600" cy="41000"/>
            </a:xfrm>
            <a:custGeom>
              <a:rect b="b" l="l" r="r" t="t"/>
              <a:pathLst>
                <a:path extrusionOk="0" h="1640" w="1144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51"/>
            <p:cNvSpPr/>
            <p:nvPr/>
          </p:nvSpPr>
          <p:spPr>
            <a:xfrm>
              <a:off x="5374238" y="3367883"/>
              <a:ext cx="26825" cy="42300"/>
            </a:xfrm>
            <a:custGeom>
              <a:rect b="b" l="l" r="r" t="t"/>
              <a:pathLst>
                <a:path extrusionOk="0" h="1692" w="1073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51"/>
            <p:cNvSpPr/>
            <p:nvPr/>
          </p:nvSpPr>
          <p:spPr>
            <a:xfrm>
              <a:off x="5234338" y="3369683"/>
              <a:ext cx="17275" cy="40775"/>
            </a:xfrm>
            <a:custGeom>
              <a:rect b="b" l="l" r="r" t="t"/>
              <a:pathLst>
                <a:path extrusionOk="0" h="1631" w="691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51"/>
            <p:cNvSpPr/>
            <p:nvPr/>
          </p:nvSpPr>
          <p:spPr>
            <a:xfrm>
              <a:off x="5231363" y="3512558"/>
              <a:ext cx="25625" cy="41700"/>
            </a:xfrm>
            <a:custGeom>
              <a:rect b="b" l="l" r="r" t="t"/>
              <a:pathLst>
                <a:path extrusionOk="0" h="1668" w="1025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51"/>
            <p:cNvSpPr/>
            <p:nvPr/>
          </p:nvSpPr>
          <p:spPr>
            <a:xfrm>
              <a:off x="5168238" y="3313108"/>
              <a:ext cx="297725" cy="297125"/>
            </a:xfrm>
            <a:custGeom>
              <a:rect b="b" l="l" r="r" t="t"/>
              <a:pathLst>
                <a:path extrusionOk="0" h="11885" w="11909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8" name="Google Shape;2788;p51"/>
          <p:cNvSpPr/>
          <p:nvPr/>
        </p:nvSpPr>
        <p:spPr>
          <a:xfrm>
            <a:off x="4760267" y="3576154"/>
            <a:ext cx="366005" cy="355780"/>
          </a:xfrm>
          <a:custGeom>
            <a:rect b="b" l="l" r="r" t="t"/>
            <a:pathLst>
              <a:path extrusionOk="0" h="11900" w="12242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9" name="Google Shape;2789;p51"/>
          <p:cNvGrpSpPr/>
          <p:nvPr/>
        </p:nvGrpSpPr>
        <p:grpSpPr>
          <a:xfrm>
            <a:off x="4024090" y="3577633"/>
            <a:ext cx="351056" cy="355302"/>
            <a:chOff x="4177563" y="3313708"/>
            <a:chExt cx="293550" cy="297100"/>
          </a:xfrm>
        </p:grpSpPr>
        <p:sp>
          <p:nvSpPr>
            <p:cNvPr id="2790" name="Google Shape;2790;p51"/>
            <p:cNvSpPr/>
            <p:nvPr/>
          </p:nvSpPr>
          <p:spPr>
            <a:xfrm>
              <a:off x="4281763" y="33524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51"/>
            <p:cNvSpPr/>
            <p:nvPr/>
          </p:nvSpPr>
          <p:spPr>
            <a:xfrm>
              <a:off x="4281763" y="3372658"/>
              <a:ext cx="120875" cy="8950"/>
            </a:xfrm>
            <a:custGeom>
              <a:rect b="b" l="l" r="r" t="t"/>
              <a:pathLst>
                <a:path extrusionOk="0" h="358" w="4835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51"/>
            <p:cNvSpPr/>
            <p:nvPr/>
          </p:nvSpPr>
          <p:spPr>
            <a:xfrm>
              <a:off x="4281763" y="34429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51"/>
            <p:cNvSpPr/>
            <p:nvPr/>
          </p:nvSpPr>
          <p:spPr>
            <a:xfrm>
              <a:off x="4281763" y="3463733"/>
              <a:ext cx="120875" cy="8975"/>
            </a:xfrm>
            <a:custGeom>
              <a:rect b="b" l="l" r="r" t="t"/>
              <a:pathLst>
                <a:path extrusionOk="0" h="359" w="4835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51"/>
            <p:cNvSpPr/>
            <p:nvPr/>
          </p:nvSpPr>
          <p:spPr>
            <a:xfrm>
              <a:off x="4238888" y="3339908"/>
              <a:ext cx="18475" cy="48275"/>
            </a:xfrm>
            <a:custGeom>
              <a:rect b="b" l="l" r="r" t="t"/>
              <a:pathLst>
                <a:path extrusionOk="0" h="1931" w="739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51"/>
            <p:cNvSpPr/>
            <p:nvPr/>
          </p:nvSpPr>
          <p:spPr>
            <a:xfrm>
              <a:off x="4200188" y="3338908"/>
              <a:ext cx="32175" cy="50700"/>
            </a:xfrm>
            <a:custGeom>
              <a:rect b="b" l="l" r="r" t="t"/>
              <a:pathLst>
                <a:path extrusionOk="0" h="2028" w="1287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51"/>
            <p:cNvSpPr/>
            <p:nvPr/>
          </p:nvSpPr>
          <p:spPr>
            <a:xfrm>
              <a:off x="4236513" y="3431583"/>
              <a:ext cx="30375" cy="47650"/>
            </a:xfrm>
            <a:custGeom>
              <a:rect b="b" l="l" r="r" t="t"/>
              <a:pathLst>
                <a:path extrusionOk="0" h="1906" w="1215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51"/>
            <p:cNvSpPr/>
            <p:nvPr/>
          </p:nvSpPr>
          <p:spPr>
            <a:xfrm>
              <a:off x="4200188" y="3431008"/>
              <a:ext cx="30400" cy="47675"/>
            </a:xfrm>
            <a:custGeom>
              <a:rect b="b" l="l" r="r" t="t"/>
              <a:pathLst>
                <a:path extrusionOk="0" h="1907" w="1216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51"/>
            <p:cNvSpPr/>
            <p:nvPr/>
          </p:nvSpPr>
          <p:spPr>
            <a:xfrm>
              <a:off x="4237113" y="3522083"/>
              <a:ext cx="29200" cy="47050"/>
            </a:xfrm>
            <a:custGeom>
              <a:rect b="b" l="l" r="r" t="t"/>
              <a:pathLst>
                <a:path extrusionOk="0" h="1882" w="1168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51"/>
            <p:cNvSpPr/>
            <p:nvPr/>
          </p:nvSpPr>
          <p:spPr>
            <a:xfrm>
              <a:off x="4200188" y="3521483"/>
              <a:ext cx="30400" cy="47650"/>
            </a:xfrm>
            <a:custGeom>
              <a:rect b="b" l="l" r="r" t="t"/>
              <a:pathLst>
                <a:path extrusionOk="0" h="1906" w="1216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51"/>
            <p:cNvSpPr/>
            <p:nvPr/>
          </p:nvSpPr>
          <p:spPr>
            <a:xfrm>
              <a:off x="4281763" y="35334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51"/>
            <p:cNvSpPr/>
            <p:nvPr/>
          </p:nvSpPr>
          <p:spPr>
            <a:xfrm>
              <a:off x="4281763" y="3554233"/>
              <a:ext cx="120875" cy="8950"/>
            </a:xfrm>
            <a:custGeom>
              <a:rect b="b" l="l" r="r" t="t"/>
              <a:pathLst>
                <a:path extrusionOk="0" h="358" w="4835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51"/>
            <p:cNvSpPr/>
            <p:nvPr/>
          </p:nvSpPr>
          <p:spPr>
            <a:xfrm>
              <a:off x="4177563" y="3313708"/>
              <a:ext cx="293550" cy="297100"/>
            </a:xfrm>
            <a:custGeom>
              <a:rect b="b" l="l" r="r" t="t"/>
              <a:pathLst>
                <a:path extrusionOk="0" h="11884" w="11742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03" name="Google Shape;2803;p51"/>
          <p:cNvSpPr/>
          <p:nvPr/>
        </p:nvSpPr>
        <p:spPr>
          <a:xfrm>
            <a:off x="3247951" y="3577470"/>
            <a:ext cx="356019" cy="356139"/>
          </a:xfrm>
          <a:custGeom>
            <a:rect b="b" l="l" r="r" t="t"/>
            <a:pathLst>
              <a:path extrusionOk="0" h="11912" w="11908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04" name="Google Shape;2804;p51"/>
          <p:cNvGrpSpPr/>
          <p:nvPr/>
        </p:nvGrpSpPr>
        <p:grpSpPr>
          <a:xfrm>
            <a:off x="2543093" y="3577633"/>
            <a:ext cx="354584" cy="354614"/>
            <a:chOff x="3194038" y="3313708"/>
            <a:chExt cx="296500" cy="296525"/>
          </a:xfrm>
        </p:grpSpPr>
        <p:sp>
          <p:nvSpPr>
            <p:cNvPr id="2805" name="Google Shape;2805;p51"/>
            <p:cNvSpPr/>
            <p:nvPr/>
          </p:nvSpPr>
          <p:spPr>
            <a:xfrm>
              <a:off x="3213088" y="3332633"/>
              <a:ext cx="124450" cy="122800"/>
            </a:xfrm>
            <a:custGeom>
              <a:rect b="b" l="l" r="r" t="t"/>
              <a:pathLst>
                <a:path extrusionOk="0" h="4912" w="4978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51"/>
            <p:cNvSpPr/>
            <p:nvPr/>
          </p:nvSpPr>
          <p:spPr>
            <a:xfrm>
              <a:off x="3349413" y="3468508"/>
              <a:ext cx="122675" cy="123850"/>
            </a:xfrm>
            <a:custGeom>
              <a:rect b="b" l="l" r="r" t="t"/>
              <a:pathLst>
                <a:path extrusionOk="0" h="4954" w="4907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51"/>
            <p:cNvSpPr/>
            <p:nvPr/>
          </p:nvSpPr>
          <p:spPr>
            <a:xfrm>
              <a:off x="3349413" y="3313708"/>
              <a:ext cx="141125" cy="142325"/>
            </a:xfrm>
            <a:custGeom>
              <a:rect b="b" l="l" r="r" t="t"/>
              <a:pathLst>
                <a:path extrusionOk="0" h="5693" w="5645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51"/>
            <p:cNvSpPr/>
            <p:nvPr/>
          </p:nvSpPr>
          <p:spPr>
            <a:xfrm>
              <a:off x="3194038" y="3468508"/>
              <a:ext cx="142300" cy="141725"/>
            </a:xfrm>
            <a:custGeom>
              <a:rect b="b" l="l" r="r" t="t"/>
              <a:pathLst>
                <a:path extrusionOk="0" h="5669" w="5692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51"/>
            <p:cNvSpPr/>
            <p:nvPr/>
          </p:nvSpPr>
          <p:spPr>
            <a:xfrm>
              <a:off x="3386938" y="3362533"/>
              <a:ext cx="66100" cy="8950"/>
            </a:xfrm>
            <a:custGeom>
              <a:rect b="b" l="l" r="r" t="t"/>
              <a:pathLst>
                <a:path extrusionOk="0" h="358" w="2644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51"/>
            <p:cNvSpPr/>
            <p:nvPr/>
          </p:nvSpPr>
          <p:spPr>
            <a:xfrm>
              <a:off x="3386338" y="33803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51"/>
            <p:cNvSpPr/>
            <p:nvPr/>
          </p:nvSpPr>
          <p:spPr>
            <a:xfrm>
              <a:off x="3400613" y="3398858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51"/>
            <p:cNvSpPr/>
            <p:nvPr/>
          </p:nvSpPr>
          <p:spPr>
            <a:xfrm>
              <a:off x="3232138" y="3517333"/>
              <a:ext cx="66700" cy="8950"/>
            </a:xfrm>
            <a:custGeom>
              <a:rect b="b" l="l" r="r" t="t"/>
              <a:pathLst>
                <a:path extrusionOk="0" h="358" w="2668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51"/>
            <p:cNvSpPr/>
            <p:nvPr/>
          </p:nvSpPr>
          <p:spPr>
            <a:xfrm>
              <a:off x="3231538" y="35357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51"/>
            <p:cNvSpPr/>
            <p:nvPr/>
          </p:nvSpPr>
          <p:spPr>
            <a:xfrm>
              <a:off x="3245813" y="35536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5" name="Google Shape;2815;p51"/>
          <p:cNvGrpSpPr/>
          <p:nvPr/>
        </p:nvGrpSpPr>
        <p:grpSpPr>
          <a:xfrm>
            <a:off x="1778362" y="3587320"/>
            <a:ext cx="359577" cy="338051"/>
            <a:chOff x="2682013" y="3321808"/>
            <a:chExt cx="300675" cy="282675"/>
          </a:xfrm>
        </p:grpSpPr>
        <p:sp>
          <p:nvSpPr>
            <p:cNvPr id="2816" name="Google Shape;2816;p51"/>
            <p:cNvSpPr/>
            <p:nvPr/>
          </p:nvSpPr>
          <p:spPr>
            <a:xfrm>
              <a:off x="2682613" y="3321808"/>
              <a:ext cx="202450" cy="86000"/>
            </a:xfrm>
            <a:custGeom>
              <a:rect b="b" l="l" r="r" t="t"/>
              <a:pathLst>
                <a:path extrusionOk="0" h="3440" w="8098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51"/>
            <p:cNvSpPr/>
            <p:nvPr/>
          </p:nvSpPr>
          <p:spPr>
            <a:xfrm>
              <a:off x="2682613" y="3419283"/>
              <a:ext cx="252450" cy="86750"/>
            </a:xfrm>
            <a:custGeom>
              <a:rect b="b" l="l" r="r" t="t"/>
              <a:pathLst>
                <a:path extrusionOk="0" h="3470" w="10098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51"/>
            <p:cNvSpPr/>
            <p:nvPr/>
          </p:nvSpPr>
          <p:spPr>
            <a:xfrm>
              <a:off x="2682013" y="3517908"/>
              <a:ext cx="300675" cy="86575"/>
            </a:xfrm>
            <a:custGeom>
              <a:rect b="b" l="l" r="r" t="t"/>
              <a:pathLst>
                <a:path extrusionOk="0" h="3463" w="12027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9" name="Google Shape;2819;p51"/>
          <p:cNvGrpSpPr/>
          <p:nvPr/>
        </p:nvGrpSpPr>
        <p:grpSpPr>
          <a:xfrm>
            <a:off x="1091245" y="3576916"/>
            <a:ext cx="291261" cy="356737"/>
            <a:chOff x="2234888" y="3313108"/>
            <a:chExt cx="243550" cy="298300"/>
          </a:xfrm>
        </p:grpSpPr>
        <p:sp>
          <p:nvSpPr>
            <p:cNvPr id="2820" name="Google Shape;2820;p51"/>
            <p:cNvSpPr/>
            <p:nvPr/>
          </p:nvSpPr>
          <p:spPr>
            <a:xfrm>
              <a:off x="2373013" y="3497083"/>
              <a:ext cx="104825" cy="114325"/>
            </a:xfrm>
            <a:custGeom>
              <a:rect b="b" l="l" r="r" t="t"/>
              <a:pathLst>
                <a:path extrusionOk="0" h="4573" w="4193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51"/>
            <p:cNvSpPr/>
            <p:nvPr/>
          </p:nvSpPr>
          <p:spPr>
            <a:xfrm>
              <a:off x="2403388" y="3432158"/>
              <a:ext cx="29800" cy="46500"/>
            </a:xfrm>
            <a:custGeom>
              <a:rect b="b" l="l" r="r" t="t"/>
              <a:pathLst>
                <a:path extrusionOk="0" h="1860" w="1192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51"/>
            <p:cNvSpPr/>
            <p:nvPr/>
          </p:nvSpPr>
          <p:spPr>
            <a:xfrm>
              <a:off x="2367063" y="3431983"/>
              <a:ext cx="32175" cy="44275"/>
            </a:xfrm>
            <a:custGeom>
              <a:rect b="b" l="l" r="r" t="t"/>
              <a:pathLst>
                <a:path extrusionOk="0" h="1771" w="1287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51"/>
            <p:cNvSpPr/>
            <p:nvPr/>
          </p:nvSpPr>
          <p:spPr>
            <a:xfrm>
              <a:off x="2448638" y="3430508"/>
              <a:ext cx="25025" cy="46350"/>
            </a:xfrm>
            <a:custGeom>
              <a:rect b="b" l="l" r="r" t="t"/>
              <a:pathLst>
                <a:path extrusionOk="0" h="1854" w="1001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51"/>
            <p:cNvSpPr/>
            <p:nvPr/>
          </p:nvSpPr>
          <p:spPr>
            <a:xfrm>
              <a:off x="2443863" y="3435158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51"/>
            <p:cNvSpPr/>
            <p:nvPr/>
          </p:nvSpPr>
          <p:spPr>
            <a:xfrm>
              <a:off x="2468288" y="3464333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51"/>
            <p:cNvSpPr/>
            <p:nvPr/>
          </p:nvSpPr>
          <p:spPr>
            <a:xfrm>
              <a:off x="2234888" y="3380983"/>
              <a:ext cx="107800" cy="230350"/>
            </a:xfrm>
            <a:custGeom>
              <a:rect b="b" l="l" r="r" t="t"/>
              <a:pathLst>
                <a:path extrusionOk="0" h="9214" w="4312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51"/>
            <p:cNvSpPr/>
            <p:nvPr/>
          </p:nvSpPr>
          <p:spPr>
            <a:xfrm>
              <a:off x="2259913" y="3313108"/>
              <a:ext cx="58375" cy="58375"/>
            </a:xfrm>
            <a:custGeom>
              <a:rect b="b" l="l" r="r" t="t"/>
              <a:pathLst>
                <a:path extrusionOk="0" h="2335" w="2335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8" name="Google Shape;2828;p51"/>
          <p:cNvGrpSpPr/>
          <p:nvPr/>
        </p:nvGrpSpPr>
        <p:grpSpPr>
          <a:xfrm>
            <a:off x="1058508" y="4145805"/>
            <a:ext cx="357454" cy="356019"/>
            <a:chOff x="2207513" y="3788808"/>
            <a:chExt cx="298900" cy="297700"/>
          </a:xfrm>
        </p:grpSpPr>
        <p:sp>
          <p:nvSpPr>
            <p:cNvPr id="2829" name="Google Shape;2829;p51"/>
            <p:cNvSpPr/>
            <p:nvPr/>
          </p:nvSpPr>
          <p:spPr>
            <a:xfrm>
              <a:off x="2208113" y="3788808"/>
              <a:ext cx="298300" cy="297700"/>
            </a:xfrm>
            <a:custGeom>
              <a:rect b="b" l="l" r="r" t="t"/>
              <a:pathLst>
                <a:path extrusionOk="0" h="11908" w="11932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51"/>
            <p:cNvSpPr/>
            <p:nvPr/>
          </p:nvSpPr>
          <p:spPr>
            <a:xfrm>
              <a:off x="2207513" y="3944183"/>
              <a:ext cx="142325" cy="142325"/>
            </a:xfrm>
            <a:custGeom>
              <a:rect b="b" l="l" r="r" t="t"/>
              <a:pathLst>
                <a:path extrusionOk="0" h="5693" w="5693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51"/>
            <p:cNvSpPr/>
            <p:nvPr/>
          </p:nvSpPr>
          <p:spPr>
            <a:xfrm>
              <a:off x="2280138" y="3861433"/>
              <a:ext cx="153050" cy="153625"/>
            </a:xfrm>
            <a:custGeom>
              <a:rect b="b" l="l" r="r" t="t"/>
              <a:pathLst>
                <a:path extrusionOk="0" h="6145" w="6122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51"/>
            <p:cNvSpPr/>
            <p:nvPr/>
          </p:nvSpPr>
          <p:spPr>
            <a:xfrm>
              <a:off x="2323013" y="391503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51"/>
            <p:cNvSpPr/>
            <p:nvPr/>
          </p:nvSpPr>
          <p:spPr>
            <a:xfrm>
              <a:off x="2323013" y="39340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51"/>
            <p:cNvSpPr/>
            <p:nvPr/>
          </p:nvSpPr>
          <p:spPr>
            <a:xfrm>
              <a:off x="2337313" y="39519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5" name="Google Shape;2835;p51"/>
          <p:cNvGrpSpPr/>
          <p:nvPr/>
        </p:nvGrpSpPr>
        <p:grpSpPr>
          <a:xfrm>
            <a:off x="1781920" y="4147061"/>
            <a:ext cx="353897" cy="354046"/>
            <a:chOff x="2684988" y="3789858"/>
            <a:chExt cx="295925" cy="296050"/>
          </a:xfrm>
        </p:grpSpPr>
        <p:sp>
          <p:nvSpPr>
            <p:cNvPr id="2836" name="Google Shape;2836;p51"/>
            <p:cNvSpPr/>
            <p:nvPr/>
          </p:nvSpPr>
          <p:spPr>
            <a:xfrm>
              <a:off x="2760613" y="3789858"/>
              <a:ext cx="144700" cy="162700"/>
            </a:xfrm>
            <a:custGeom>
              <a:rect b="b" l="l" r="r" t="t"/>
              <a:pathLst>
                <a:path extrusionOk="0" h="6508" w="5788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51"/>
            <p:cNvSpPr/>
            <p:nvPr/>
          </p:nvSpPr>
          <p:spPr>
            <a:xfrm>
              <a:off x="2684988" y="3923058"/>
              <a:ext cx="144100" cy="162850"/>
            </a:xfrm>
            <a:custGeom>
              <a:rect b="b" l="l" r="r" t="t"/>
              <a:pathLst>
                <a:path extrusionOk="0" h="6514" w="5764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51"/>
            <p:cNvSpPr/>
            <p:nvPr/>
          </p:nvSpPr>
          <p:spPr>
            <a:xfrm>
              <a:off x="2836813" y="3922458"/>
              <a:ext cx="144100" cy="162275"/>
            </a:xfrm>
            <a:custGeom>
              <a:rect b="b" l="l" r="r" t="t"/>
              <a:pathLst>
                <a:path extrusionOk="0" h="6491" w="5764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51"/>
            <p:cNvSpPr/>
            <p:nvPr/>
          </p:nvSpPr>
          <p:spPr>
            <a:xfrm>
              <a:off x="2796338" y="3848333"/>
              <a:ext cx="73850" cy="8975"/>
            </a:xfrm>
            <a:custGeom>
              <a:rect b="b" l="l" r="r" t="t"/>
              <a:pathLst>
                <a:path extrusionOk="0" h="359" w="2954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51"/>
            <p:cNvSpPr/>
            <p:nvPr/>
          </p:nvSpPr>
          <p:spPr>
            <a:xfrm>
              <a:off x="2796338" y="3866808"/>
              <a:ext cx="73850" cy="8950"/>
            </a:xfrm>
            <a:custGeom>
              <a:rect b="b" l="l" r="r" t="t"/>
              <a:pathLst>
                <a:path extrusionOk="0" h="358" w="2954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51"/>
            <p:cNvSpPr/>
            <p:nvPr/>
          </p:nvSpPr>
          <p:spPr>
            <a:xfrm>
              <a:off x="2812413" y="3885258"/>
              <a:ext cx="41700" cy="8950"/>
            </a:xfrm>
            <a:custGeom>
              <a:rect b="b" l="l" r="r" t="t"/>
              <a:pathLst>
                <a:path extrusionOk="0" h="358" w="1668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51"/>
            <p:cNvSpPr/>
            <p:nvPr/>
          </p:nvSpPr>
          <p:spPr>
            <a:xfrm>
              <a:off x="2873138" y="3981708"/>
              <a:ext cx="73850" cy="8950"/>
            </a:xfrm>
            <a:custGeom>
              <a:rect b="b" l="l" r="r" t="t"/>
              <a:pathLst>
                <a:path extrusionOk="0" h="358" w="2954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51"/>
            <p:cNvSpPr/>
            <p:nvPr/>
          </p:nvSpPr>
          <p:spPr>
            <a:xfrm>
              <a:off x="2873138" y="4000158"/>
              <a:ext cx="74425" cy="8950"/>
            </a:xfrm>
            <a:custGeom>
              <a:rect b="b" l="l" r="r" t="t"/>
              <a:pathLst>
                <a:path extrusionOk="0" h="358" w="2977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51"/>
            <p:cNvSpPr/>
            <p:nvPr/>
          </p:nvSpPr>
          <p:spPr>
            <a:xfrm>
              <a:off x="2888613" y="4018608"/>
              <a:ext cx="41100" cy="8950"/>
            </a:xfrm>
            <a:custGeom>
              <a:rect b="b" l="l" r="r" t="t"/>
              <a:pathLst>
                <a:path extrusionOk="0" h="358" w="1644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51"/>
            <p:cNvSpPr/>
            <p:nvPr/>
          </p:nvSpPr>
          <p:spPr>
            <a:xfrm>
              <a:off x="2720113" y="3981708"/>
              <a:ext cx="73250" cy="8950"/>
            </a:xfrm>
            <a:custGeom>
              <a:rect b="b" l="l" r="r" t="t"/>
              <a:pathLst>
                <a:path extrusionOk="0" h="358" w="293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51"/>
            <p:cNvSpPr/>
            <p:nvPr/>
          </p:nvSpPr>
          <p:spPr>
            <a:xfrm>
              <a:off x="2720113" y="4000158"/>
              <a:ext cx="74450" cy="8950"/>
            </a:xfrm>
            <a:custGeom>
              <a:rect b="b" l="l" r="r" t="t"/>
              <a:pathLst>
                <a:path extrusionOk="0" h="358" w="2978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51"/>
            <p:cNvSpPr/>
            <p:nvPr/>
          </p:nvSpPr>
          <p:spPr>
            <a:xfrm>
              <a:off x="2735588" y="4018608"/>
              <a:ext cx="41125" cy="8950"/>
            </a:xfrm>
            <a:custGeom>
              <a:rect b="b" l="l" r="r" t="t"/>
              <a:pathLst>
                <a:path extrusionOk="0" h="358" w="1645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8" name="Google Shape;2848;p51"/>
          <p:cNvGrpSpPr/>
          <p:nvPr/>
        </p:nvGrpSpPr>
        <p:grpSpPr>
          <a:xfrm>
            <a:off x="2544498" y="4161412"/>
            <a:ext cx="356019" cy="326899"/>
            <a:chOff x="3195213" y="3801858"/>
            <a:chExt cx="297700" cy="273350"/>
          </a:xfrm>
        </p:grpSpPr>
        <p:sp>
          <p:nvSpPr>
            <p:cNvPr id="2849" name="Google Shape;2849;p51"/>
            <p:cNvSpPr/>
            <p:nvPr/>
          </p:nvSpPr>
          <p:spPr>
            <a:xfrm>
              <a:off x="3195213" y="3801858"/>
              <a:ext cx="297700" cy="273350"/>
            </a:xfrm>
            <a:custGeom>
              <a:rect b="b" l="l" r="r" t="t"/>
              <a:pathLst>
                <a:path extrusionOk="0" h="10934" w="11908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51"/>
            <p:cNvSpPr/>
            <p:nvPr/>
          </p:nvSpPr>
          <p:spPr>
            <a:xfrm>
              <a:off x="3445263" y="4003733"/>
              <a:ext cx="26225" cy="44075"/>
            </a:xfrm>
            <a:custGeom>
              <a:rect b="b" l="l" r="r" t="t"/>
              <a:pathLst>
                <a:path extrusionOk="0" h="1763" w="1049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51"/>
            <p:cNvSpPr/>
            <p:nvPr/>
          </p:nvSpPr>
          <p:spPr>
            <a:xfrm>
              <a:off x="3412538" y="4003583"/>
              <a:ext cx="27400" cy="42750"/>
            </a:xfrm>
            <a:custGeom>
              <a:rect b="b" l="l" r="r" t="t"/>
              <a:pathLst>
                <a:path extrusionOk="0" h="1710" w="1096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51"/>
            <p:cNvSpPr/>
            <p:nvPr/>
          </p:nvSpPr>
          <p:spPr>
            <a:xfrm>
              <a:off x="3244638" y="4003733"/>
              <a:ext cx="27400" cy="41700"/>
            </a:xfrm>
            <a:custGeom>
              <a:rect b="b" l="l" r="r" t="t"/>
              <a:pathLst>
                <a:path extrusionOk="0" h="1668" w="1096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51"/>
            <p:cNvSpPr/>
            <p:nvPr/>
          </p:nvSpPr>
          <p:spPr>
            <a:xfrm>
              <a:off x="3214263" y="4002858"/>
              <a:ext cx="27425" cy="42850"/>
            </a:xfrm>
            <a:custGeom>
              <a:rect b="b" l="l" r="r" t="t"/>
              <a:pathLst>
                <a:path extrusionOk="0" h="1714" w="1097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51"/>
            <p:cNvSpPr/>
            <p:nvPr/>
          </p:nvSpPr>
          <p:spPr>
            <a:xfrm>
              <a:off x="3350613" y="3828708"/>
              <a:ext cx="17275" cy="44175"/>
            </a:xfrm>
            <a:custGeom>
              <a:rect b="b" l="l" r="r" t="t"/>
              <a:pathLst>
                <a:path extrusionOk="0" h="1767" w="691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51"/>
            <p:cNvSpPr/>
            <p:nvPr/>
          </p:nvSpPr>
          <p:spPr>
            <a:xfrm>
              <a:off x="3316663" y="3827458"/>
              <a:ext cx="29200" cy="44875"/>
            </a:xfrm>
            <a:custGeom>
              <a:rect b="b" l="l" r="r" t="t"/>
              <a:pathLst>
                <a:path extrusionOk="0" h="1795" w="1168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6" name="Google Shape;2856;p51"/>
          <p:cNvGrpSpPr/>
          <p:nvPr/>
        </p:nvGrpSpPr>
        <p:grpSpPr>
          <a:xfrm>
            <a:off x="3247999" y="4147838"/>
            <a:ext cx="356019" cy="356139"/>
            <a:chOff x="3656038" y="3790508"/>
            <a:chExt cx="297700" cy="297800"/>
          </a:xfrm>
        </p:grpSpPr>
        <p:sp>
          <p:nvSpPr>
            <p:cNvPr id="2857" name="Google Shape;2857;p51"/>
            <p:cNvSpPr/>
            <p:nvPr/>
          </p:nvSpPr>
          <p:spPr>
            <a:xfrm>
              <a:off x="3871563" y="3876333"/>
              <a:ext cx="28600" cy="39900"/>
            </a:xfrm>
            <a:custGeom>
              <a:rect b="b" l="l" r="r" t="t"/>
              <a:pathLst>
                <a:path extrusionOk="0" h="1596" w="1144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51"/>
            <p:cNvSpPr/>
            <p:nvPr/>
          </p:nvSpPr>
          <p:spPr>
            <a:xfrm>
              <a:off x="3799513" y="3812033"/>
              <a:ext cx="35150" cy="40625"/>
            </a:xfrm>
            <a:custGeom>
              <a:rect b="b" l="l" r="r" t="t"/>
              <a:pathLst>
                <a:path extrusionOk="0" h="1625" w="1406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51"/>
            <p:cNvSpPr/>
            <p:nvPr/>
          </p:nvSpPr>
          <p:spPr>
            <a:xfrm>
              <a:off x="3916788" y="4003133"/>
              <a:ext cx="30400" cy="39325"/>
            </a:xfrm>
            <a:custGeom>
              <a:rect b="b" l="l" r="r" t="t"/>
              <a:pathLst>
                <a:path extrusionOk="0" h="1573" w="1216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51"/>
            <p:cNvSpPr/>
            <p:nvPr/>
          </p:nvSpPr>
          <p:spPr>
            <a:xfrm>
              <a:off x="3833438" y="3939933"/>
              <a:ext cx="34575" cy="39425"/>
            </a:xfrm>
            <a:custGeom>
              <a:rect b="b" l="l" r="r" t="t"/>
              <a:pathLst>
                <a:path extrusionOk="0" h="1577" w="1383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51"/>
            <p:cNvSpPr/>
            <p:nvPr/>
          </p:nvSpPr>
          <p:spPr>
            <a:xfrm>
              <a:off x="3656038" y="3790508"/>
              <a:ext cx="297700" cy="297800"/>
            </a:xfrm>
            <a:custGeom>
              <a:rect b="b" l="l" r="r" t="t"/>
              <a:pathLst>
                <a:path extrusionOk="0" h="11912" w="11908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2" name="Google Shape;2862;p51"/>
          <p:cNvGrpSpPr/>
          <p:nvPr/>
        </p:nvGrpSpPr>
        <p:grpSpPr>
          <a:xfrm>
            <a:off x="4031151" y="4146473"/>
            <a:ext cx="355330" cy="353179"/>
            <a:chOff x="3688251" y="4146473"/>
            <a:chExt cx="355330" cy="353179"/>
          </a:xfrm>
        </p:grpSpPr>
        <p:sp>
          <p:nvSpPr>
            <p:cNvPr id="2863" name="Google Shape;2863;p51"/>
            <p:cNvSpPr/>
            <p:nvPr/>
          </p:nvSpPr>
          <p:spPr>
            <a:xfrm>
              <a:off x="3688251" y="4152153"/>
              <a:ext cx="348216" cy="347499"/>
            </a:xfrm>
            <a:custGeom>
              <a:rect b="b" l="l" r="r" t="t"/>
              <a:pathLst>
                <a:path extrusionOk="0" h="11623" w="11647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51"/>
            <p:cNvSpPr/>
            <p:nvPr/>
          </p:nvSpPr>
          <p:spPr>
            <a:xfrm>
              <a:off x="3886200" y="4146473"/>
              <a:ext cx="157380" cy="157380"/>
            </a:xfrm>
            <a:custGeom>
              <a:rect b="b" l="l" r="r" t="t"/>
              <a:pathLst>
                <a:path extrusionOk="0" h="5264" w="5264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5" name="Google Shape;2865;p51"/>
          <p:cNvGrpSpPr/>
          <p:nvPr/>
        </p:nvGrpSpPr>
        <p:grpSpPr>
          <a:xfrm>
            <a:off x="4769597" y="4146523"/>
            <a:ext cx="356019" cy="356019"/>
            <a:chOff x="4673513" y="3789408"/>
            <a:chExt cx="297700" cy="297700"/>
          </a:xfrm>
        </p:grpSpPr>
        <p:sp>
          <p:nvSpPr>
            <p:cNvPr id="2866" name="Google Shape;2866;p51"/>
            <p:cNvSpPr/>
            <p:nvPr/>
          </p:nvSpPr>
          <p:spPr>
            <a:xfrm>
              <a:off x="4709213" y="3803083"/>
              <a:ext cx="255450" cy="176850"/>
            </a:xfrm>
            <a:custGeom>
              <a:rect b="b" l="l" r="r" t="t"/>
              <a:pathLst>
                <a:path extrusionOk="0" h="7074" w="10218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51"/>
            <p:cNvSpPr/>
            <p:nvPr/>
          </p:nvSpPr>
          <p:spPr>
            <a:xfrm>
              <a:off x="4710413" y="3887633"/>
              <a:ext cx="254850" cy="152450"/>
            </a:xfrm>
            <a:custGeom>
              <a:rect b="b" l="l" r="r" t="t"/>
              <a:pathLst>
                <a:path extrusionOk="0" h="6098" w="10194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51"/>
            <p:cNvSpPr/>
            <p:nvPr/>
          </p:nvSpPr>
          <p:spPr>
            <a:xfrm>
              <a:off x="4673513" y="3789408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9" name="Google Shape;2869;p51"/>
          <p:cNvGrpSpPr/>
          <p:nvPr/>
        </p:nvGrpSpPr>
        <p:grpSpPr>
          <a:xfrm>
            <a:off x="5522189" y="4146523"/>
            <a:ext cx="356019" cy="353179"/>
            <a:chOff x="5175388" y="3789408"/>
            <a:chExt cx="297700" cy="295325"/>
          </a:xfrm>
        </p:grpSpPr>
        <p:sp>
          <p:nvSpPr>
            <p:cNvPr id="2870" name="Google Shape;2870;p51"/>
            <p:cNvSpPr/>
            <p:nvPr/>
          </p:nvSpPr>
          <p:spPr>
            <a:xfrm>
              <a:off x="5176588" y="3789408"/>
              <a:ext cx="296500" cy="91700"/>
            </a:xfrm>
            <a:custGeom>
              <a:rect b="b" l="l" r="r" t="t"/>
              <a:pathLst>
                <a:path extrusionOk="0" h="3668" w="1186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51"/>
            <p:cNvSpPr/>
            <p:nvPr/>
          </p:nvSpPr>
          <p:spPr>
            <a:xfrm>
              <a:off x="5175388" y="3892983"/>
              <a:ext cx="297700" cy="90525"/>
            </a:xfrm>
            <a:custGeom>
              <a:rect b="b" l="l" r="r" t="t"/>
              <a:pathLst>
                <a:path extrusionOk="0" h="3621" w="11908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51"/>
            <p:cNvSpPr/>
            <p:nvPr/>
          </p:nvSpPr>
          <p:spPr>
            <a:xfrm>
              <a:off x="5175388" y="3994808"/>
              <a:ext cx="297700" cy="89925"/>
            </a:xfrm>
            <a:custGeom>
              <a:rect b="b" l="l" r="r" t="t"/>
              <a:pathLst>
                <a:path extrusionOk="0" h="3597" w="11908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3" name="Google Shape;2873;p51"/>
          <p:cNvGrpSpPr/>
          <p:nvPr/>
        </p:nvGrpSpPr>
        <p:grpSpPr>
          <a:xfrm>
            <a:off x="6273376" y="4145805"/>
            <a:ext cx="364570" cy="355750"/>
            <a:chOff x="5676088" y="3788808"/>
            <a:chExt cx="304850" cy="297475"/>
          </a:xfrm>
        </p:grpSpPr>
        <p:sp>
          <p:nvSpPr>
            <p:cNvPr id="2874" name="Google Shape;2874;p51"/>
            <p:cNvSpPr/>
            <p:nvPr/>
          </p:nvSpPr>
          <p:spPr>
            <a:xfrm>
              <a:off x="5676088" y="3788808"/>
              <a:ext cx="304850" cy="297475"/>
            </a:xfrm>
            <a:custGeom>
              <a:rect b="b" l="l" r="r" t="t"/>
              <a:pathLst>
                <a:path extrusionOk="0" h="11899" w="12194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51"/>
            <p:cNvSpPr/>
            <p:nvPr/>
          </p:nvSpPr>
          <p:spPr>
            <a:xfrm>
              <a:off x="5861263" y="3905883"/>
              <a:ext cx="30975" cy="62750"/>
            </a:xfrm>
            <a:custGeom>
              <a:rect b="b" l="l" r="r" t="t"/>
              <a:pathLst>
                <a:path extrusionOk="0" h="2510" w="1239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51"/>
            <p:cNvSpPr/>
            <p:nvPr/>
          </p:nvSpPr>
          <p:spPr>
            <a:xfrm>
              <a:off x="5747538" y="3906083"/>
              <a:ext cx="42300" cy="66725"/>
            </a:xfrm>
            <a:custGeom>
              <a:rect b="b" l="l" r="r" t="t"/>
              <a:pathLst>
                <a:path extrusionOk="0" h="2669" w="1692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51"/>
            <p:cNvSpPr/>
            <p:nvPr/>
          </p:nvSpPr>
          <p:spPr>
            <a:xfrm>
              <a:off x="5798738" y="3904308"/>
              <a:ext cx="41100" cy="67075"/>
            </a:xfrm>
            <a:custGeom>
              <a:rect b="b" l="l" r="r" t="t"/>
              <a:pathLst>
                <a:path extrusionOk="0" h="2683" w="1644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51"/>
            <p:cNvSpPr/>
            <p:nvPr/>
          </p:nvSpPr>
          <p:spPr>
            <a:xfrm>
              <a:off x="5851713" y="3909058"/>
              <a:ext cx="14925" cy="14925"/>
            </a:xfrm>
            <a:custGeom>
              <a:rect b="b" l="l" r="r" t="t"/>
              <a:pathLst>
                <a:path extrusionOk="0" h="597" w="597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51"/>
            <p:cNvSpPr/>
            <p:nvPr/>
          </p:nvSpPr>
          <p:spPr>
            <a:xfrm>
              <a:off x="5888038" y="3951933"/>
              <a:ext cx="14925" cy="14900"/>
            </a:xfrm>
            <a:custGeom>
              <a:rect b="b" l="l" r="r" t="t"/>
              <a:pathLst>
                <a:path extrusionOk="0" h="596" w="597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0" name="Google Shape;2880;p51"/>
          <p:cNvGrpSpPr/>
          <p:nvPr/>
        </p:nvGrpSpPr>
        <p:grpSpPr>
          <a:xfrm>
            <a:off x="6997506" y="4146523"/>
            <a:ext cx="356019" cy="356737"/>
            <a:chOff x="6154163" y="3789408"/>
            <a:chExt cx="297700" cy="298300"/>
          </a:xfrm>
        </p:grpSpPr>
        <p:sp>
          <p:nvSpPr>
            <p:cNvPr id="2881" name="Google Shape;2881;p51"/>
            <p:cNvSpPr/>
            <p:nvPr/>
          </p:nvSpPr>
          <p:spPr>
            <a:xfrm>
              <a:off x="6283363" y="3813208"/>
              <a:ext cx="15500" cy="8975"/>
            </a:xfrm>
            <a:custGeom>
              <a:rect b="b" l="l" r="r" t="t"/>
              <a:pathLst>
                <a:path extrusionOk="0" h="359" w="62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51"/>
            <p:cNvSpPr/>
            <p:nvPr/>
          </p:nvSpPr>
          <p:spPr>
            <a:xfrm>
              <a:off x="6260138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51"/>
            <p:cNvSpPr/>
            <p:nvPr/>
          </p:nvSpPr>
          <p:spPr>
            <a:xfrm>
              <a:off x="6376238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51"/>
            <p:cNvSpPr/>
            <p:nvPr/>
          </p:nvSpPr>
          <p:spPr>
            <a:xfrm>
              <a:off x="6329813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51"/>
            <p:cNvSpPr/>
            <p:nvPr/>
          </p:nvSpPr>
          <p:spPr>
            <a:xfrm>
              <a:off x="6353013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51"/>
            <p:cNvSpPr/>
            <p:nvPr/>
          </p:nvSpPr>
          <p:spPr>
            <a:xfrm>
              <a:off x="6305988" y="3813208"/>
              <a:ext cx="16100" cy="8975"/>
            </a:xfrm>
            <a:custGeom>
              <a:rect b="b" l="l" r="r" t="t"/>
              <a:pathLst>
                <a:path extrusionOk="0" h="359" w="644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51"/>
            <p:cNvSpPr/>
            <p:nvPr/>
          </p:nvSpPr>
          <p:spPr>
            <a:xfrm>
              <a:off x="6191088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51"/>
            <p:cNvSpPr/>
            <p:nvPr/>
          </p:nvSpPr>
          <p:spPr>
            <a:xfrm>
              <a:off x="6213713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51"/>
            <p:cNvSpPr/>
            <p:nvPr/>
          </p:nvSpPr>
          <p:spPr>
            <a:xfrm>
              <a:off x="6236913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51"/>
            <p:cNvSpPr/>
            <p:nvPr/>
          </p:nvSpPr>
          <p:spPr>
            <a:xfrm>
              <a:off x="6307188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1" name="Google Shape;2891;p51"/>
            <p:cNvSpPr/>
            <p:nvPr/>
          </p:nvSpPr>
          <p:spPr>
            <a:xfrm>
              <a:off x="6191088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2" name="Google Shape;2892;p51"/>
            <p:cNvSpPr/>
            <p:nvPr/>
          </p:nvSpPr>
          <p:spPr>
            <a:xfrm>
              <a:off x="6236913" y="3873358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3" name="Google Shape;2893;p51"/>
            <p:cNvSpPr/>
            <p:nvPr/>
          </p:nvSpPr>
          <p:spPr>
            <a:xfrm>
              <a:off x="6260738" y="3873358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51"/>
            <p:cNvSpPr/>
            <p:nvPr/>
          </p:nvSpPr>
          <p:spPr>
            <a:xfrm>
              <a:off x="6213713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51"/>
            <p:cNvSpPr/>
            <p:nvPr/>
          </p:nvSpPr>
          <p:spPr>
            <a:xfrm>
              <a:off x="6283963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51"/>
            <p:cNvSpPr/>
            <p:nvPr/>
          </p:nvSpPr>
          <p:spPr>
            <a:xfrm>
              <a:off x="6154163" y="3789408"/>
              <a:ext cx="297700" cy="298300"/>
            </a:xfrm>
            <a:custGeom>
              <a:rect b="b" l="l" r="r" t="t"/>
              <a:pathLst>
                <a:path extrusionOk="0" h="11932" w="11908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7" name="Google Shape;2897;p51"/>
          <p:cNvGrpSpPr/>
          <p:nvPr/>
        </p:nvGrpSpPr>
        <p:grpSpPr>
          <a:xfrm>
            <a:off x="7740860" y="4149184"/>
            <a:ext cx="356049" cy="353359"/>
            <a:chOff x="6648313" y="3791633"/>
            <a:chExt cx="297725" cy="295475"/>
          </a:xfrm>
        </p:grpSpPr>
        <p:sp>
          <p:nvSpPr>
            <p:cNvPr id="2898" name="Google Shape;2898;p51"/>
            <p:cNvSpPr/>
            <p:nvPr/>
          </p:nvSpPr>
          <p:spPr>
            <a:xfrm>
              <a:off x="6763213" y="3914433"/>
              <a:ext cx="68500" cy="8950"/>
            </a:xfrm>
            <a:custGeom>
              <a:rect b="b" l="l" r="r" t="t"/>
              <a:pathLst>
                <a:path extrusionOk="0" h="358" w="274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51"/>
            <p:cNvSpPr/>
            <p:nvPr/>
          </p:nvSpPr>
          <p:spPr>
            <a:xfrm>
              <a:off x="6763213" y="3934083"/>
              <a:ext cx="68500" cy="8950"/>
            </a:xfrm>
            <a:custGeom>
              <a:rect b="b" l="l" r="r" t="t"/>
              <a:pathLst>
                <a:path extrusionOk="0" h="358" w="274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51"/>
            <p:cNvSpPr/>
            <p:nvPr/>
          </p:nvSpPr>
          <p:spPr>
            <a:xfrm>
              <a:off x="6778713" y="3952533"/>
              <a:ext cx="38125" cy="8950"/>
            </a:xfrm>
            <a:custGeom>
              <a:rect b="b" l="l" r="r" t="t"/>
              <a:pathLst>
                <a:path extrusionOk="0" h="358" w="1525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51"/>
            <p:cNvSpPr/>
            <p:nvPr/>
          </p:nvSpPr>
          <p:spPr>
            <a:xfrm>
              <a:off x="6732863" y="3873358"/>
              <a:ext cx="129225" cy="129800"/>
            </a:xfrm>
            <a:custGeom>
              <a:rect b="b" l="l" r="r" t="t"/>
              <a:pathLst>
                <a:path extrusionOk="0" h="5192" w="5169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51"/>
            <p:cNvSpPr/>
            <p:nvPr/>
          </p:nvSpPr>
          <p:spPr>
            <a:xfrm>
              <a:off x="6648313" y="3791633"/>
              <a:ext cx="297725" cy="295475"/>
            </a:xfrm>
            <a:custGeom>
              <a:rect b="b" l="l" r="r" t="t"/>
              <a:pathLst>
                <a:path extrusionOk="0" h="11819" w="11909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3" name="Google Shape;2903;p51"/>
          <p:cNvGrpSpPr/>
          <p:nvPr/>
        </p:nvGrpSpPr>
        <p:grpSpPr>
          <a:xfrm>
            <a:off x="4023373" y="1924391"/>
            <a:ext cx="358172" cy="355332"/>
            <a:chOff x="4176963" y="1931283"/>
            <a:chExt cx="299500" cy="297125"/>
          </a:xfrm>
        </p:grpSpPr>
        <p:sp>
          <p:nvSpPr>
            <p:cNvPr id="2904" name="Google Shape;2904;p51"/>
            <p:cNvSpPr/>
            <p:nvPr/>
          </p:nvSpPr>
          <p:spPr>
            <a:xfrm>
              <a:off x="4333563" y="1931283"/>
              <a:ext cx="142900" cy="294125"/>
            </a:xfrm>
            <a:custGeom>
              <a:rect b="b" l="l" r="r" t="t"/>
              <a:pathLst>
                <a:path extrusionOk="0" h="11765" w="5716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51"/>
            <p:cNvSpPr/>
            <p:nvPr/>
          </p:nvSpPr>
          <p:spPr>
            <a:xfrm>
              <a:off x="4176963" y="1932483"/>
              <a:ext cx="142925" cy="295925"/>
            </a:xfrm>
            <a:custGeom>
              <a:rect b="b" l="l" r="r" t="t"/>
              <a:pathLst>
                <a:path extrusionOk="0" h="11837" w="5717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51"/>
            <p:cNvSpPr/>
            <p:nvPr/>
          </p:nvSpPr>
          <p:spPr>
            <a:xfrm>
              <a:off x="4249013" y="2002733"/>
              <a:ext cx="153025" cy="153625"/>
            </a:xfrm>
            <a:custGeom>
              <a:rect b="b" l="l" r="r" t="t"/>
              <a:pathLst>
                <a:path extrusionOk="0" h="6145" w="6121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51"/>
            <p:cNvSpPr/>
            <p:nvPr/>
          </p:nvSpPr>
          <p:spPr>
            <a:xfrm>
              <a:off x="4291888" y="2056308"/>
              <a:ext cx="66700" cy="8950"/>
            </a:xfrm>
            <a:custGeom>
              <a:rect b="b" l="l" r="r" t="t"/>
              <a:pathLst>
                <a:path extrusionOk="0" h="358" w="2668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51"/>
            <p:cNvSpPr/>
            <p:nvPr/>
          </p:nvSpPr>
          <p:spPr>
            <a:xfrm>
              <a:off x="4291888" y="2074758"/>
              <a:ext cx="66700" cy="8975"/>
            </a:xfrm>
            <a:custGeom>
              <a:rect b="b" l="l" r="r" t="t"/>
              <a:pathLst>
                <a:path extrusionOk="0" h="359" w="2668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51"/>
            <p:cNvSpPr/>
            <p:nvPr/>
          </p:nvSpPr>
          <p:spPr>
            <a:xfrm>
              <a:off x="4305563" y="20926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913" name="Shape 2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4" name="Google Shape;2914;p52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5" name="Google Shape;2915;p52"/>
          <p:cNvGrpSpPr/>
          <p:nvPr/>
        </p:nvGrpSpPr>
        <p:grpSpPr>
          <a:xfrm>
            <a:off x="7746123" y="3573060"/>
            <a:ext cx="350776" cy="352207"/>
            <a:chOff x="7403210" y="3573060"/>
            <a:chExt cx="350776" cy="352207"/>
          </a:xfrm>
        </p:grpSpPr>
        <p:sp>
          <p:nvSpPr>
            <p:cNvPr id="2916" name="Google Shape;2916;p52"/>
            <p:cNvSpPr/>
            <p:nvPr/>
          </p:nvSpPr>
          <p:spPr>
            <a:xfrm>
              <a:off x="7430909" y="3578725"/>
              <a:ext cx="31962" cy="29875"/>
            </a:xfrm>
            <a:custGeom>
              <a:rect b="b" l="l" r="r" t="t"/>
              <a:pathLst>
                <a:path extrusionOk="0" h="1002" w="1072">
                  <a:moveTo>
                    <a:pt x="357" y="1"/>
                  </a:moveTo>
                  <a:cubicBezTo>
                    <a:pt x="143" y="49"/>
                    <a:pt x="0" y="263"/>
                    <a:pt x="0" y="501"/>
                  </a:cubicBezTo>
                  <a:cubicBezTo>
                    <a:pt x="0" y="739"/>
                    <a:pt x="143" y="953"/>
                    <a:pt x="357" y="1001"/>
                  </a:cubicBezTo>
                  <a:lnTo>
                    <a:pt x="524" y="1001"/>
                  </a:lnTo>
                  <a:cubicBezTo>
                    <a:pt x="595" y="1001"/>
                    <a:pt x="667" y="1001"/>
                    <a:pt x="738" y="977"/>
                  </a:cubicBezTo>
                  <a:cubicBezTo>
                    <a:pt x="762" y="977"/>
                    <a:pt x="762" y="977"/>
                    <a:pt x="786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8" y="25"/>
                  </a:cubicBezTo>
                  <a:cubicBezTo>
                    <a:pt x="667" y="1"/>
                    <a:pt x="619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52"/>
            <p:cNvSpPr/>
            <p:nvPr/>
          </p:nvSpPr>
          <p:spPr>
            <a:xfrm>
              <a:off x="7431595" y="3579441"/>
              <a:ext cx="29875" cy="30471"/>
            </a:xfrm>
            <a:custGeom>
              <a:rect b="b" l="l" r="r" t="t"/>
              <a:pathLst>
                <a:path extrusionOk="0" h="1022" w="1002">
                  <a:moveTo>
                    <a:pt x="501" y="1"/>
                  </a:moveTo>
                  <a:cubicBezTo>
                    <a:pt x="525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287" y="691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8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9" y="858"/>
                    <a:pt x="168" y="977"/>
                    <a:pt x="334" y="1001"/>
                  </a:cubicBezTo>
                  <a:lnTo>
                    <a:pt x="382" y="1001"/>
                  </a:lnTo>
                  <a:cubicBezTo>
                    <a:pt x="411" y="1016"/>
                    <a:pt x="443" y="1021"/>
                    <a:pt x="476" y="1021"/>
                  </a:cubicBezTo>
                  <a:cubicBezTo>
                    <a:pt x="549" y="1021"/>
                    <a:pt x="626" y="994"/>
                    <a:pt x="692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15"/>
                    <a:pt x="811" y="1"/>
                    <a:pt x="50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52"/>
            <p:cNvSpPr/>
            <p:nvPr/>
          </p:nvSpPr>
          <p:spPr>
            <a:xfrm>
              <a:off x="7411022" y="3625595"/>
              <a:ext cx="70304" cy="113625"/>
            </a:xfrm>
            <a:custGeom>
              <a:rect b="b" l="l" r="r" t="t"/>
              <a:pathLst>
                <a:path extrusionOk="0" h="3811" w="2358">
                  <a:moveTo>
                    <a:pt x="953" y="1"/>
                  </a:moveTo>
                  <a:cubicBezTo>
                    <a:pt x="72" y="1"/>
                    <a:pt x="0" y="929"/>
                    <a:pt x="0" y="1215"/>
                  </a:cubicBezTo>
                  <a:lnTo>
                    <a:pt x="0" y="2239"/>
                  </a:lnTo>
                  <a:lnTo>
                    <a:pt x="0" y="2263"/>
                  </a:lnTo>
                  <a:cubicBezTo>
                    <a:pt x="73" y="2336"/>
                    <a:pt x="148" y="2364"/>
                    <a:pt x="216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8" y="3790"/>
                    <a:pt x="808" y="3790"/>
                  </a:cubicBezTo>
                  <a:cubicBezTo>
                    <a:pt x="1002" y="3790"/>
                    <a:pt x="1167" y="3636"/>
                    <a:pt x="1167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8" y="3811"/>
                  </a:cubicBezTo>
                  <a:cubicBezTo>
                    <a:pt x="1715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0" y="2287"/>
                    <a:pt x="2310" y="2168"/>
                  </a:cubicBezTo>
                  <a:lnTo>
                    <a:pt x="2310" y="1215"/>
                  </a:lnTo>
                  <a:cubicBezTo>
                    <a:pt x="2358" y="525"/>
                    <a:pt x="1810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52"/>
            <p:cNvSpPr/>
            <p:nvPr/>
          </p:nvSpPr>
          <p:spPr>
            <a:xfrm>
              <a:off x="7450766" y="3653293"/>
              <a:ext cx="16368" cy="85241"/>
            </a:xfrm>
            <a:custGeom>
              <a:rect b="b" l="l" r="r" t="t"/>
              <a:pathLst>
                <a:path extrusionOk="0" h="2859" w="549">
                  <a:moveTo>
                    <a:pt x="477" y="0"/>
                  </a:moveTo>
                  <a:cubicBezTo>
                    <a:pt x="334" y="0"/>
                    <a:pt x="191" y="119"/>
                    <a:pt x="191" y="286"/>
                  </a:cubicBezTo>
                  <a:lnTo>
                    <a:pt x="191" y="2501"/>
                  </a:lnTo>
                  <a:cubicBezTo>
                    <a:pt x="191" y="2620"/>
                    <a:pt x="120" y="2739"/>
                    <a:pt x="1" y="2787"/>
                  </a:cubicBezTo>
                  <a:cubicBezTo>
                    <a:pt x="72" y="2811"/>
                    <a:pt x="120" y="2858"/>
                    <a:pt x="191" y="2858"/>
                  </a:cubicBezTo>
                  <a:cubicBezTo>
                    <a:pt x="406" y="2858"/>
                    <a:pt x="549" y="2691"/>
                    <a:pt x="5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52"/>
            <p:cNvSpPr/>
            <p:nvPr/>
          </p:nvSpPr>
          <p:spPr>
            <a:xfrm>
              <a:off x="7440121" y="3626280"/>
              <a:ext cx="41204" cy="70363"/>
            </a:xfrm>
            <a:custGeom>
              <a:rect b="b" l="l" r="r" t="t"/>
              <a:pathLst>
                <a:path extrusionOk="0" h="2360" w="1382">
                  <a:moveTo>
                    <a:pt x="233" y="1"/>
                  </a:moveTo>
                  <a:cubicBezTo>
                    <a:pt x="219" y="1"/>
                    <a:pt x="205" y="1"/>
                    <a:pt x="191" y="1"/>
                  </a:cubicBezTo>
                  <a:lnTo>
                    <a:pt x="1" y="1"/>
                  </a:lnTo>
                  <a:cubicBezTo>
                    <a:pt x="572" y="97"/>
                    <a:pt x="1025" y="573"/>
                    <a:pt x="1025" y="1168"/>
                  </a:cubicBezTo>
                  <a:lnTo>
                    <a:pt x="1025" y="2121"/>
                  </a:lnTo>
                  <a:cubicBezTo>
                    <a:pt x="1025" y="2169"/>
                    <a:pt x="1001" y="2240"/>
                    <a:pt x="953" y="2264"/>
                  </a:cubicBezTo>
                  <a:cubicBezTo>
                    <a:pt x="1001" y="2335"/>
                    <a:pt x="1049" y="2359"/>
                    <a:pt x="1144" y="2359"/>
                  </a:cubicBezTo>
                  <a:cubicBezTo>
                    <a:pt x="1239" y="2359"/>
                    <a:pt x="1287" y="2335"/>
                    <a:pt x="1310" y="2288"/>
                  </a:cubicBezTo>
                  <a:cubicBezTo>
                    <a:pt x="1358" y="2240"/>
                    <a:pt x="1382" y="2169"/>
                    <a:pt x="1382" y="2121"/>
                  </a:cubicBezTo>
                  <a:lnTo>
                    <a:pt x="1382" y="1168"/>
                  </a:lnTo>
                  <a:cubicBezTo>
                    <a:pt x="1382" y="516"/>
                    <a:pt x="858" y="1"/>
                    <a:pt x="23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52"/>
            <p:cNvSpPr/>
            <p:nvPr/>
          </p:nvSpPr>
          <p:spPr>
            <a:xfrm>
              <a:off x="7411022" y="3809496"/>
              <a:ext cx="71019" cy="111627"/>
            </a:xfrm>
            <a:custGeom>
              <a:rect b="b" l="l" r="r" t="t"/>
              <a:pathLst>
                <a:path extrusionOk="0" h="3744" w="2382">
                  <a:moveTo>
                    <a:pt x="1191" y="1"/>
                  </a:moveTo>
                  <a:cubicBezTo>
                    <a:pt x="548" y="1"/>
                    <a:pt x="0" y="524"/>
                    <a:pt x="0" y="1191"/>
                  </a:cubicBezTo>
                  <a:lnTo>
                    <a:pt x="0" y="1858"/>
                  </a:lnTo>
                  <a:cubicBezTo>
                    <a:pt x="0" y="1930"/>
                    <a:pt x="24" y="1977"/>
                    <a:pt x="72" y="2025"/>
                  </a:cubicBezTo>
                  <a:lnTo>
                    <a:pt x="119" y="2072"/>
                  </a:lnTo>
                  <a:lnTo>
                    <a:pt x="143" y="2072"/>
                  </a:lnTo>
                  <a:lnTo>
                    <a:pt x="119" y="2287"/>
                  </a:lnTo>
                  <a:lnTo>
                    <a:pt x="119" y="2311"/>
                  </a:lnTo>
                  <a:cubicBezTo>
                    <a:pt x="96" y="2406"/>
                    <a:pt x="191" y="2501"/>
                    <a:pt x="262" y="2501"/>
                  </a:cubicBezTo>
                  <a:lnTo>
                    <a:pt x="500" y="2501"/>
                  </a:lnTo>
                  <a:lnTo>
                    <a:pt x="500" y="3477"/>
                  </a:lnTo>
                  <a:cubicBezTo>
                    <a:pt x="500" y="3525"/>
                    <a:pt x="548" y="3597"/>
                    <a:pt x="572" y="3620"/>
                  </a:cubicBezTo>
                  <a:cubicBezTo>
                    <a:pt x="666" y="3707"/>
                    <a:pt x="765" y="3744"/>
                    <a:pt x="856" y="3744"/>
                  </a:cubicBezTo>
                  <a:cubicBezTo>
                    <a:pt x="1041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0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6" y="2501"/>
                  </a:lnTo>
                  <a:cubicBezTo>
                    <a:pt x="2167" y="2501"/>
                    <a:pt x="2239" y="2406"/>
                    <a:pt x="2239" y="2311"/>
                  </a:cubicBezTo>
                  <a:lnTo>
                    <a:pt x="2167" y="2049"/>
                  </a:lnTo>
                  <a:lnTo>
                    <a:pt x="2167" y="2049"/>
                  </a:lnTo>
                  <a:cubicBezTo>
                    <a:pt x="2215" y="2072"/>
                    <a:pt x="2215" y="2072"/>
                    <a:pt x="2239" y="2072"/>
                  </a:cubicBezTo>
                  <a:cubicBezTo>
                    <a:pt x="2263" y="2072"/>
                    <a:pt x="2263" y="2049"/>
                    <a:pt x="2286" y="2049"/>
                  </a:cubicBezTo>
                  <a:cubicBezTo>
                    <a:pt x="2334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52"/>
            <p:cNvSpPr/>
            <p:nvPr/>
          </p:nvSpPr>
          <p:spPr>
            <a:xfrm>
              <a:off x="7440837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5" y="572"/>
                    <a:pt x="1025" y="1167"/>
                  </a:cubicBezTo>
                  <a:lnTo>
                    <a:pt x="1025" y="1834"/>
                  </a:lnTo>
                  <a:cubicBezTo>
                    <a:pt x="1025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2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3" y="2501"/>
                  </a:cubicBezTo>
                  <a:lnTo>
                    <a:pt x="691" y="2501"/>
                  </a:lnTo>
                  <a:cubicBezTo>
                    <a:pt x="596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3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20" y="2525"/>
                  </a:lnTo>
                  <a:cubicBezTo>
                    <a:pt x="1215" y="2525"/>
                    <a:pt x="1286" y="2429"/>
                    <a:pt x="1263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3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52"/>
            <p:cNvSpPr/>
            <p:nvPr/>
          </p:nvSpPr>
          <p:spPr>
            <a:xfrm>
              <a:off x="7430909" y="3762984"/>
              <a:ext cx="30560" cy="31186"/>
            </a:xfrm>
            <a:custGeom>
              <a:rect b="b" l="l" r="r" t="t"/>
              <a:pathLst>
                <a:path extrusionOk="0" h="1046" w="1025">
                  <a:moveTo>
                    <a:pt x="545" y="1"/>
                  </a:moveTo>
                  <a:cubicBezTo>
                    <a:pt x="500" y="1"/>
                    <a:pt x="453" y="13"/>
                    <a:pt x="405" y="36"/>
                  </a:cubicBezTo>
                  <a:cubicBezTo>
                    <a:pt x="357" y="36"/>
                    <a:pt x="310" y="60"/>
                    <a:pt x="262" y="84"/>
                  </a:cubicBezTo>
                  <a:cubicBezTo>
                    <a:pt x="119" y="179"/>
                    <a:pt x="0" y="370"/>
                    <a:pt x="0" y="537"/>
                  </a:cubicBezTo>
                  <a:cubicBezTo>
                    <a:pt x="0" y="727"/>
                    <a:pt x="119" y="894"/>
                    <a:pt x="262" y="989"/>
                  </a:cubicBezTo>
                  <a:cubicBezTo>
                    <a:pt x="349" y="1024"/>
                    <a:pt x="436" y="1046"/>
                    <a:pt x="524" y="1046"/>
                  </a:cubicBezTo>
                  <a:cubicBezTo>
                    <a:pt x="555" y="1046"/>
                    <a:pt x="587" y="1043"/>
                    <a:pt x="619" y="1037"/>
                  </a:cubicBezTo>
                  <a:lnTo>
                    <a:pt x="667" y="1037"/>
                  </a:lnTo>
                  <a:cubicBezTo>
                    <a:pt x="881" y="989"/>
                    <a:pt x="1024" y="775"/>
                    <a:pt x="1024" y="537"/>
                  </a:cubicBezTo>
                  <a:cubicBezTo>
                    <a:pt x="1024" y="298"/>
                    <a:pt x="881" y="84"/>
                    <a:pt x="667" y="36"/>
                  </a:cubicBezTo>
                  <a:cubicBezTo>
                    <a:pt x="631" y="13"/>
                    <a:pt x="589" y="1"/>
                    <a:pt x="545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52"/>
            <p:cNvSpPr/>
            <p:nvPr/>
          </p:nvSpPr>
          <p:spPr>
            <a:xfrm>
              <a:off x="7431595" y="3763342"/>
              <a:ext cx="29875" cy="30143"/>
            </a:xfrm>
            <a:custGeom>
              <a:rect b="b" l="l" r="r" t="t"/>
              <a:pathLst>
                <a:path extrusionOk="0" h="1011" w="1002">
                  <a:moveTo>
                    <a:pt x="501" y="1"/>
                  </a:moveTo>
                  <a:cubicBezTo>
                    <a:pt x="525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7" y="667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8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9" y="858"/>
                    <a:pt x="168" y="977"/>
                    <a:pt x="334" y="1001"/>
                  </a:cubicBezTo>
                  <a:lnTo>
                    <a:pt x="382" y="1001"/>
                  </a:lnTo>
                  <a:cubicBezTo>
                    <a:pt x="410" y="1008"/>
                    <a:pt x="440" y="1011"/>
                    <a:pt x="471" y="1011"/>
                  </a:cubicBezTo>
                  <a:cubicBezTo>
                    <a:pt x="545" y="1011"/>
                    <a:pt x="624" y="994"/>
                    <a:pt x="692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1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52"/>
            <p:cNvSpPr/>
            <p:nvPr/>
          </p:nvSpPr>
          <p:spPr>
            <a:xfrm>
              <a:off x="7520355" y="3578725"/>
              <a:ext cx="31991" cy="29875"/>
            </a:xfrm>
            <a:custGeom>
              <a:rect b="b" l="l" r="r" t="t"/>
              <a:pathLst>
                <a:path extrusionOk="0" h="1002" w="1073">
                  <a:moveTo>
                    <a:pt x="358" y="1"/>
                  </a:moveTo>
                  <a:cubicBezTo>
                    <a:pt x="144" y="49"/>
                    <a:pt x="1" y="263"/>
                    <a:pt x="1" y="501"/>
                  </a:cubicBezTo>
                  <a:cubicBezTo>
                    <a:pt x="1" y="739"/>
                    <a:pt x="144" y="953"/>
                    <a:pt x="358" y="1001"/>
                  </a:cubicBezTo>
                  <a:lnTo>
                    <a:pt x="525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3" y="977"/>
                    <a:pt x="763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52"/>
            <p:cNvSpPr/>
            <p:nvPr/>
          </p:nvSpPr>
          <p:spPr>
            <a:xfrm>
              <a:off x="7520355" y="3579441"/>
              <a:ext cx="29845" cy="30471"/>
            </a:xfrm>
            <a:custGeom>
              <a:rect b="b" l="l" r="r" t="t"/>
              <a:pathLst>
                <a:path extrusionOk="0" h="1022" w="1001">
                  <a:moveTo>
                    <a:pt x="501" y="1"/>
                  </a:moveTo>
                  <a:cubicBezTo>
                    <a:pt x="525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286" y="691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7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11" y="1016"/>
                    <a:pt x="443" y="1021"/>
                    <a:pt x="476" y="1021"/>
                  </a:cubicBezTo>
                  <a:cubicBezTo>
                    <a:pt x="549" y="1021"/>
                    <a:pt x="626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15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52"/>
            <p:cNvSpPr/>
            <p:nvPr/>
          </p:nvSpPr>
          <p:spPr>
            <a:xfrm>
              <a:off x="7499782" y="3625595"/>
              <a:ext cx="71019" cy="113625"/>
            </a:xfrm>
            <a:custGeom>
              <a:rect b="b" l="l" r="r" t="t"/>
              <a:pathLst>
                <a:path extrusionOk="0" h="3811" w="2382">
                  <a:moveTo>
                    <a:pt x="953" y="1"/>
                  </a:moveTo>
                  <a:cubicBezTo>
                    <a:pt x="72" y="1"/>
                    <a:pt x="0" y="929"/>
                    <a:pt x="0" y="1215"/>
                  </a:cubicBezTo>
                  <a:lnTo>
                    <a:pt x="0" y="2239"/>
                  </a:lnTo>
                  <a:lnTo>
                    <a:pt x="0" y="2263"/>
                  </a:lnTo>
                  <a:cubicBezTo>
                    <a:pt x="73" y="2336"/>
                    <a:pt x="148" y="2364"/>
                    <a:pt x="216" y="2364"/>
                  </a:cubicBezTo>
                  <a:cubicBezTo>
                    <a:pt x="348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6" y="3620"/>
                  </a:cubicBezTo>
                  <a:cubicBezTo>
                    <a:pt x="580" y="3741"/>
                    <a:pt x="698" y="3790"/>
                    <a:pt x="808" y="3790"/>
                  </a:cubicBezTo>
                  <a:cubicBezTo>
                    <a:pt x="1002" y="3790"/>
                    <a:pt x="1167" y="3636"/>
                    <a:pt x="1167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8" y="3811"/>
                  </a:cubicBezTo>
                  <a:cubicBezTo>
                    <a:pt x="1715" y="3811"/>
                    <a:pt x="1881" y="3620"/>
                    <a:pt x="1881" y="3454"/>
                  </a:cubicBezTo>
                  <a:lnTo>
                    <a:pt x="1881" y="2168"/>
                  </a:lnTo>
                  <a:cubicBezTo>
                    <a:pt x="1881" y="2287"/>
                    <a:pt x="2001" y="2406"/>
                    <a:pt x="2120" y="2406"/>
                  </a:cubicBezTo>
                  <a:cubicBezTo>
                    <a:pt x="2239" y="2406"/>
                    <a:pt x="2310" y="2287"/>
                    <a:pt x="2310" y="2168"/>
                  </a:cubicBezTo>
                  <a:lnTo>
                    <a:pt x="2310" y="1215"/>
                  </a:lnTo>
                  <a:cubicBezTo>
                    <a:pt x="2382" y="525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52"/>
            <p:cNvSpPr/>
            <p:nvPr/>
          </p:nvSpPr>
          <p:spPr>
            <a:xfrm>
              <a:off x="7540957" y="3653293"/>
              <a:ext cx="15653" cy="85241"/>
            </a:xfrm>
            <a:custGeom>
              <a:rect b="b" l="l" r="r" t="t"/>
              <a:pathLst>
                <a:path extrusionOk="0" h="2859" w="525">
                  <a:moveTo>
                    <a:pt x="477" y="0"/>
                  </a:moveTo>
                  <a:cubicBezTo>
                    <a:pt x="310" y="0"/>
                    <a:pt x="167" y="119"/>
                    <a:pt x="167" y="286"/>
                  </a:cubicBezTo>
                  <a:lnTo>
                    <a:pt x="167" y="2501"/>
                  </a:lnTo>
                  <a:cubicBezTo>
                    <a:pt x="167" y="2620"/>
                    <a:pt x="119" y="2739"/>
                    <a:pt x="0" y="2787"/>
                  </a:cubicBezTo>
                  <a:cubicBezTo>
                    <a:pt x="48" y="2811"/>
                    <a:pt x="119" y="2858"/>
                    <a:pt x="167" y="2858"/>
                  </a:cubicBezTo>
                  <a:cubicBezTo>
                    <a:pt x="381" y="2858"/>
                    <a:pt x="524" y="2691"/>
                    <a:pt x="524" y="250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52"/>
            <p:cNvSpPr/>
            <p:nvPr/>
          </p:nvSpPr>
          <p:spPr>
            <a:xfrm>
              <a:off x="7530313" y="3626280"/>
              <a:ext cx="40489" cy="70363"/>
            </a:xfrm>
            <a:custGeom>
              <a:rect b="b" l="l" r="r" t="t"/>
              <a:pathLst>
                <a:path extrusionOk="0" h="2360" w="1358">
                  <a:moveTo>
                    <a:pt x="210" y="1"/>
                  </a:moveTo>
                  <a:cubicBezTo>
                    <a:pt x="196" y="1"/>
                    <a:pt x="181" y="1"/>
                    <a:pt x="167" y="1"/>
                  </a:cubicBezTo>
                  <a:lnTo>
                    <a:pt x="0" y="1"/>
                  </a:lnTo>
                  <a:cubicBezTo>
                    <a:pt x="548" y="97"/>
                    <a:pt x="1000" y="573"/>
                    <a:pt x="1000" y="1168"/>
                  </a:cubicBezTo>
                  <a:lnTo>
                    <a:pt x="1000" y="2121"/>
                  </a:lnTo>
                  <a:cubicBezTo>
                    <a:pt x="1000" y="2169"/>
                    <a:pt x="977" y="2240"/>
                    <a:pt x="953" y="2264"/>
                  </a:cubicBezTo>
                  <a:cubicBezTo>
                    <a:pt x="977" y="2335"/>
                    <a:pt x="1024" y="2359"/>
                    <a:pt x="1119" y="2359"/>
                  </a:cubicBezTo>
                  <a:cubicBezTo>
                    <a:pt x="1215" y="2359"/>
                    <a:pt x="1262" y="2335"/>
                    <a:pt x="1310" y="2288"/>
                  </a:cubicBezTo>
                  <a:cubicBezTo>
                    <a:pt x="1334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6" y="1"/>
                    <a:pt x="21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52"/>
            <p:cNvSpPr/>
            <p:nvPr/>
          </p:nvSpPr>
          <p:spPr>
            <a:xfrm>
              <a:off x="7499782" y="3809496"/>
              <a:ext cx="71019" cy="111627"/>
            </a:xfrm>
            <a:custGeom>
              <a:rect b="b" l="l" r="r" t="t"/>
              <a:pathLst>
                <a:path extrusionOk="0" h="3744" w="2382">
                  <a:moveTo>
                    <a:pt x="1191" y="1"/>
                  </a:moveTo>
                  <a:cubicBezTo>
                    <a:pt x="548" y="1"/>
                    <a:pt x="0" y="524"/>
                    <a:pt x="0" y="1191"/>
                  </a:cubicBezTo>
                  <a:lnTo>
                    <a:pt x="0" y="1858"/>
                  </a:lnTo>
                  <a:cubicBezTo>
                    <a:pt x="0" y="1930"/>
                    <a:pt x="24" y="1977"/>
                    <a:pt x="72" y="2025"/>
                  </a:cubicBezTo>
                  <a:lnTo>
                    <a:pt x="119" y="2072"/>
                  </a:lnTo>
                  <a:lnTo>
                    <a:pt x="143" y="2072"/>
                  </a:lnTo>
                  <a:lnTo>
                    <a:pt x="119" y="2287"/>
                  </a:lnTo>
                  <a:lnTo>
                    <a:pt x="119" y="2311"/>
                  </a:lnTo>
                  <a:cubicBezTo>
                    <a:pt x="95" y="2406"/>
                    <a:pt x="191" y="2501"/>
                    <a:pt x="262" y="2501"/>
                  </a:cubicBezTo>
                  <a:lnTo>
                    <a:pt x="500" y="2501"/>
                  </a:lnTo>
                  <a:lnTo>
                    <a:pt x="500" y="3477"/>
                  </a:lnTo>
                  <a:cubicBezTo>
                    <a:pt x="500" y="3525"/>
                    <a:pt x="548" y="3597"/>
                    <a:pt x="572" y="3620"/>
                  </a:cubicBezTo>
                  <a:cubicBezTo>
                    <a:pt x="666" y="3707"/>
                    <a:pt x="765" y="3744"/>
                    <a:pt x="856" y="3744"/>
                  </a:cubicBezTo>
                  <a:cubicBezTo>
                    <a:pt x="1041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0" y="3620"/>
                  </a:cubicBezTo>
                  <a:cubicBezTo>
                    <a:pt x="1881" y="3597"/>
                    <a:pt x="1881" y="3525"/>
                    <a:pt x="1881" y="3477"/>
                  </a:cubicBezTo>
                  <a:lnTo>
                    <a:pt x="1881" y="2501"/>
                  </a:lnTo>
                  <a:lnTo>
                    <a:pt x="2096" y="2501"/>
                  </a:lnTo>
                  <a:cubicBezTo>
                    <a:pt x="2167" y="2501"/>
                    <a:pt x="2239" y="2406"/>
                    <a:pt x="2239" y="2311"/>
                  </a:cubicBezTo>
                  <a:lnTo>
                    <a:pt x="2167" y="2049"/>
                  </a:lnTo>
                  <a:lnTo>
                    <a:pt x="2167" y="2049"/>
                  </a:lnTo>
                  <a:cubicBezTo>
                    <a:pt x="2215" y="2072"/>
                    <a:pt x="2239" y="2072"/>
                    <a:pt x="2239" y="2072"/>
                  </a:cubicBezTo>
                  <a:cubicBezTo>
                    <a:pt x="2262" y="2072"/>
                    <a:pt x="2262" y="2049"/>
                    <a:pt x="2286" y="2049"/>
                  </a:cubicBezTo>
                  <a:cubicBezTo>
                    <a:pt x="2334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52"/>
            <p:cNvSpPr/>
            <p:nvPr/>
          </p:nvSpPr>
          <p:spPr>
            <a:xfrm>
              <a:off x="7529597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4" y="572"/>
                    <a:pt x="1024" y="1167"/>
                  </a:cubicBezTo>
                  <a:lnTo>
                    <a:pt x="1024" y="1834"/>
                  </a:lnTo>
                  <a:cubicBezTo>
                    <a:pt x="1024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1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2" y="2501"/>
                  </a:cubicBezTo>
                  <a:lnTo>
                    <a:pt x="691" y="2501"/>
                  </a:lnTo>
                  <a:cubicBezTo>
                    <a:pt x="596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2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20" y="2525"/>
                  </a:lnTo>
                  <a:cubicBezTo>
                    <a:pt x="1215" y="2525"/>
                    <a:pt x="1286" y="2429"/>
                    <a:pt x="1262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2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52"/>
            <p:cNvSpPr/>
            <p:nvPr/>
          </p:nvSpPr>
          <p:spPr>
            <a:xfrm>
              <a:off x="7519639" y="3762984"/>
              <a:ext cx="31991" cy="31186"/>
            </a:xfrm>
            <a:custGeom>
              <a:rect b="b" l="l" r="r" t="t"/>
              <a:pathLst>
                <a:path extrusionOk="0" h="1046" w="1073">
                  <a:moveTo>
                    <a:pt x="572" y="1"/>
                  </a:moveTo>
                  <a:cubicBezTo>
                    <a:pt x="525" y="1"/>
                    <a:pt x="477" y="13"/>
                    <a:pt x="430" y="36"/>
                  </a:cubicBezTo>
                  <a:cubicBezTo>
                    <a:pt x="382" y="36"/>
                    <a:pt x="358" y="60"/>
                    <a:pt x="287" y="84"/>
                  </a:cubicBezTo>
                  <a:cubicBezTo>
                    <a:pt x="144" y="179"/>
                    <a:pt x="25" y="370"/>
                    <a:pt x="25" y="537"/>
                  </a:cubicBezTo>
                  <a:cubicBezTo>
                    <a:pt x="1" y="727"/>
                    <a:pt x="120" y="894"/>
                    <a:pt x="287" y="989"/>
                  </a:cubicBezTo>
                  <a:cubicBezTo>
                    <a:pt x="374" y="1024"/>
                    <a:pt x="461" y="1046"/>
                    <a:pt x="548" y="1046"/>
                  </a:cubicBezTo>
                  <a:cubicBezTo>
                    <a:pt x="580" y="1046"/>
                    <a:pt x="612" y="1043"/>
                    <a:pt x="644" y="1037"/>
                  </a:cubicBezTo>
                  <a:lnTo>
                    <a:pt x="715" y="1037"/>
                  </a:lnTo>
                  <a:cubicBezTo>
                    <a:pt x="906" y="989"/>
                    <a:pt x="1073" y="775"/>
                    <a:pt x="1073" y="537"/>
                  </a:cubicBezTo>
                  <a:cubicBezTo>
                    <a:pt x="1073" y="298"/>
                    <a:pt x="906" y="84"/>
                    <a:pt x="715" y="36"/>
                  </a:cubicBezTo>
                  <a:cubicBezTo>
                    <a:pt x="668" y="13"/>
                    <a:pt x="620" y="1"/>
                    <a:pt x="57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52"/>
            <p:cNvSpPr/>
            <p:nvPr/>
          </p:nvSpPr>
          <p:spPr>
            <a:xfrm>
              <a:off x="7520355" y="3763342"/>
              <a:ext cx="29845" cy="30143"/>
            </a:xfrm>
            <a:custGeom>
              <a:rect b="b" l="l" r="r" t="t"/>
              <a:pathLst>
                <a:path extrusionOk="0" h="1011" w="1001">
                  <a:moveTo>
                    <a:pt x="501" y="1"/>
                  </a:moveTo>
                  <a:cubicBezTo>
                    <a:pt x="525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6" y="667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7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10" y="1008"/>
                    <a:pt x="440" y="1011"/>
                    <a:pt x="470" y="1011"/>
                  </a:cubicBezTo>
                  <a:cubicBezTo>
                    <a:pt x="545" y="1011"/>
                    <a:pt x="624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52"/>
            <p:cNvSpPr/>
            <p:nvPr/>
          </p:nvSpPr>
          <p:spPr>
            <a:xfrm>
              <a:off x="7609115" y="3578725"/>
              <a:ext cx="31991" cy="29875"/>
            </a:xfrm>
            <a:custGeom>
              <a:rect b="b" l="l" r="r" t="t"/>
              <a:pathLst>
                <a:path extrusionOk="0" h="1002" w="1073">
                  <a:moveTo>
                    <a:pt x="358" y="1"/>
                  </a:moveTo>
                  <a:cubicBezTo>
                    <a:pt x="143" y="49"/>
                    <a:pt x="1" y="263"/>
                    <a:pt x="1" y="501"/>
                  </a:cubicBezTo>
                  <a:cubicBezTo>
                    <a:pt x="1" y="739"/>
                    <a:pt x="143" y="953"/>
                    <a:pt x="358" y="1001"/>
                  </a:cubicBezTo>
                  <a:lnTo>
                    <a:pt x="524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3" y="977"/>
                    <a:pt x="763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52"/>
            <p:cNvSpPr/>
            <p:nvPr/>
          </p:nvSpPr>
          <p:spPr>
            <a:xfrm>
              <a:off x="7609830" y="3579441"/>
              <a:ext cx="30560" cy="30471"/>
            </a:xfrm>
            <a:custGeom>
              <a:rect b="b" l="l" r="r" t="t"/>
              <a:pathLst>
                <a:path extrusionOk="0" h="1022" w="1025">
                  <a:moveTo>
                    <a:pt x="500" y="1"/>
                  </a:moveTo>
                  <a:cubicBezTo>
                    <a:pt x="548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310" y="691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6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11" y="1016"/>
                    <a:pt x="443" y="1021"/>
                    <a:pt x="475" y="1021"/>
                  </a:cubicBezTo>
                  <a:cubicBezTo>
                    <a:pt x="548" y="1021"/>
                    <a:pt x="625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52"/>
            <p:cNvSpPr/>
            <p:nvPr/>
          </p:nvSpPr>
          <p:spPr>
            <a:xfrm>
              <a:off x="7588513" y="3625595"/>
              <a:ext cx="71049" cy="113625"/>
            </a:xfrm>
            <a:custGeom>
              <a:rect b="b" l="l" r="r" t="t"/>
              <a:pathLst>
                <a:path extrusionOk="0" h="3811" w="2383">
                  <a:moveTo>
                    <a:pt x="953" y="1"/>
                  </a:moveTo>
                  <a:cubicBezTo>
                    <a:pt x="72" y="1"/>
                    <a:pt x="1" y="929"/>
                    <a:pt x="1" y="1215"/>
                  </a:cubicBezTo>
                  <a:lnTo>
                    <a:pt x="1" y="2239"/>
                  </a:lnTo>
                  <a:lnTo>
                    <a:pt x="1" y="2263"/>
                  </a:lnTo>
                  <a:cubicBezTo>
                    <a:pt x="73" y="2336"/>
                    <a:pt x="149" y="2364"/>
                    <a:pt x="217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9" y="3790"/>
                    <a:pt x="809" y="3790"/>
                  </a:cubicBezTo>
                  <a:cubicBezTo>
                    <a:pt x="1003" y="3790"/>
                    <a:pt x="1168" y="3636"/>
                    <a:pt x="1168" y="3454"/>
                  </a:cubicBezTo>
                  <a:lnTo>
                    <a:pt x="1192" y="3454"/>
                  </a:lnTo>
                  <a:cubicBezTo>
                    <a:pt x="1192" y="3668"/>
                    <a:pt x="1358" y="3811"/>
                    <a:pt x="1549" y="3811"/>
                  </a:cubicBezTo>
                  <a:cubicBezTo>
                    <a:pt x="1716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1" y="2287"/>
                    <a:pt x="2311" y="2168"/>
                  </a:cubicBezTo>
                  <a:lnTo>
                    <a:pt x="2311" y="1215"/>
                  </a:lnTo>
                  <a:cubicBezTo>
                    <a:pt x="2382" y="525"/>
                    <a:pt x="1858" y="1"/>
                    <a:pt x="119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52"/>
            <p:cNvSpPr/>
            <p:nvPr/>
          </p:nvSpPr>
          <p:spPr>
            <a:xfrm>
              <a:off x="7629717" y="3653293"/>
              <a:ext cx="15623" cy="85241"/>
            </a:xfrm>
            <a:custGeom>
              <a:rect b="b" l="l" r="r" t="t"/>
              <a:pathLst>
                <a:path extrusionOk="0" h="2859" w="524">
                  <a:moveTo>
                    <a:pt x="476" y="0"/>
                  </a:moveTo>
                  <a:cubicBezTo>
                    <a:pt x="310" y="0"/>
                    <a:pt x="167" y="119"/>
                    <a:pt x="167" y="286"/>
                  </a:cubicBezTo>
                  <a:lnTo>
                    <a:pt x="167" y="2501"/>
                  </a:lnTo>
                  <a:cubicBezTo>
                    <a:pt x="167" y="2620"/>
                    <a:pt x="119" y="2739"/>
                    <a:pt x="0" y="2787"/>
                  </a:cubicBezTo>
                  <a:cubicBezTo>
                    <a:pt x="48" y="2811"/>
                    <a:pt x="119" y="2858"/>
                    <a:pt x="167" y="2858"/>
                  </a:cubicBezTo>
                  <a:cubicBezTo>
                    <a:pt x="381" y="2858"/>
                    <a:pt x="524" y="2691"/>
                    <a:pt x="524" y="250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52"/>
            <p:cNvSpPr/>
            <p:nvPr/>
          </p:nvSpPr>
          <p:spPr>
            <a:xfrm>
              <a:off x="7619043" y="3626280"/>
              <a:ext cx="40519" cy="70363"/>
            </a:xfrm>
            <a:custGeom>
              <a:rect b="b" l="l" r="r" t="t"/>
              <a:pathLst>
                <a:path extrusionOk="0" h="2360" w="1359">
                  <a:moveTo>
                    <a:pt x="211" y="1"/>
                  </a:moveTo>
                  <a:cubicBezTo>
                    <a:pt x="197" y="1"/>
                    <a:pt x="182" y="1"/>
                    <a:pt x="168" y="1"/>
                  </a:cubicBezTo>
                  <a:lnTo>
                    <a:pt x="1" y="1"/>
                  </a:lnTo>
                  <a:cubicBezTo>
                    <a:pt x="549" y="97"/>
                    <a:pt x="1001" y="573"/>
                    <a:pt x="1001" y="1168"/>
                  </a:cubicBezTo>
                  <a:lnTo>
                    <a:pt x="1001" y="2121"/>
                  </a:lnTo>
                  <a:cubicBezTo>
                    <a:pt x="1001" y="2169"/>
                    <a:pt x="977" y="2240"/>
                    <a:pt x="953" y="2264"/>
                  </a:cubicBezTo>
                  <a:cubicBezTo>
                    <a:pt x="977" y="2335"/>
                    <a:pt x="1025" y="2359"/>
                    <a:pt x="1120" y="2359"/>
                  </a:cubicBezTo>
                  <a:cubicBezTo>
                    <a:pt x="1215" y="2359"/>
                    <a:pt x="1263" y="2335"/>
                    <a:pt x="1311" y="2288"/>
                  </a:cubicBezTo>
                  <a:cubicBezTo>
                    <a:pt x="1335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7" y="1"/>
                    <a:pt x="21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52"/>
            <p:cNvSpPr/>
            <p:nvPr/>
          </p:nvSpPr>
          <p:spPr>
            <a:xfrm>
              <a:off x="7588513" y="3809496"/>
              <a:ext cx="71049" cy="111627"/>
            </a:xfrm>
            <a:custGeom>
              <a:rect b="b" l="l" r="r" t="t"/>
              <a:pathLst>
                <a:path extrusionOk="0" h="3744" w="2383">
                  <a:moveTo>
                    <a:pt x="1192" y="1"/>
                  </a:moveTo>
                  <a:cubicBezTo>
                    <a:pt x="549" y="1"/>
                    <a:pt x="1" y="524"/>
                    <a:pt x="1" y="1191"/>
                  </a:cubicBezTo>
                  <a:lnTo>
                    <a:pt x="1" y="1858"/>
                  </a:lnTo>
                  <a:cubicBezTo>
                    <a:pt x="1" y="1930"/>
                    <a:pt x="25" y="1977"/>
                    <a:pt x="72" y="2025"/>
                  </a:cubicBezTo>
                  <a:lnTo>
                    <a:pt x="120" y="2072"/>
                  </a:lnTo>
                  <a:lnTo>
                    <a:pt x="144" y="2072"/>
                  </a:lnTo>
                  <a:lnTo>
                    <a:pt x="120" y="2287"/>
                  </a:lnTo>
                  <a:lnTo>
                    <a:pt x="120" y="2311"/>
                  </a:lnTo>
                  <a:cubicBezTo>
                    <a:pt x="96" y="2406"/>
                    <a:pt x="191" y="2501"/>
                    <a:pt x="263" y="2501"/>
                  </a:cubicBezTo>
                  <a:lnTo>
                    <a:pt x="501" y="2501"/>
                  </a:lnTo>
                  <a:lnTo>
                    <a:pt x="501" y="3477"/>
                  </a:lnTo>
                  <a:cubicBezTo>
                    <a:pt x="501" y="3525"/>
                    <a:pt x="549" y="3597"/>
                    <a:pt x="572" y="3620"/>
                  </a:cubicBezTo>
                  <a:cubicBezTo>
                    <a:pt x="667" y="3707"/>
                    <a:pt x="766" y="3744"/>
                    <a:pt x="857" y="3744"/>
                  </a:cubicBezTo>
                  <a:cubicBezTo>
                    <a:pt x="1042" y="3744"/>
                    <a:pt x="1192" y="3590"/>
                    <a:pt x="1192" y="3382"/>
                  </a:cubicBezTo>
                  <a:cubicBezTo>
                    <a:pt x="1192" y="3590"/>
                    <a:pt x="1342" y="3744"/>
                    <a:pt x="1526" y="3744"/>
                  </a:cubicBezTo>
                  <a:cubicBezTo>
                    <a:pt x="1617" y="3744"/>
                    <a:pt x="1717" y="3707"/>
                    <a:pt x="1811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7" y="2501"/>
                  </a:lnTo>
                  <a:cubicBezTo>
                    <a:pt x="2168" y="2501"/>
                    <a:pt x="2239" y="2406"/>
                    <a:pt x="2239" y="2311"/>
                  </a:cubicBezTo>
                  <a:lnTo>
                    <a:pt x="2168" y="2049"/>
                  </a:lnTo>
                  <a:lnTo>
                    <a:pt x="2168" y="2049"/>
                  </a:lnTo>
                  <a:cubicBezTo>
                    <a:pt x="2216" y="2072"/>
                    <a:pt x="2239" y="2072"/>
                    <a:pt x="2239" y="2072"/>
                  </a:cubicBezTo>
                  <a:cubicBezTo>
                    <a:pt x="2263" y="2072"/>
                    <a:pt x="2263" y="2049"/>
                    <a:pt x="2287" y="2049"/>
                  </a:cubicBezTo>
                  <a:cubicBezTo>
                    <a:pt x="2335" y="2025"/>
                    <a:pt x="2359" y="1977"/>
                    <a:pt x="2359" y="1953"/>
                  </a:cubicBezTo>
                  <a:cubicBezTo>
                    <a:pt x="2359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52"/>
            <p:cNvSpPr/>
            <p:nvPr/>
          </p:nvSpPr>
          <p:spPr>
            <a:xfrm>
              <a:off x="7618358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4" y="572"/>
                    <a:pt x="1024" y="1167"/>
                  </a:cubicBezTo>
                  <a:lnTo>
                    <a:pt x="1024" y="1834"/>
                  </a:lnTo>
                  <a:cubicBezTo>
                    <a:pt x="1024" y="1858"/>
                    <a:pt x="1000" y="1906"/>
                    <a:pt x="1000" y="1929"/>
                  </a:cubicBezTo>
                  <a:cubicBezTo>
                    <a:pt x="1000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1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2" y="2501"/>
                  </a:cubicBezTo>
                  <a:lnTo>
                    <a:pt x="691" y="2501"/>
                  </a:lnTo>
                  <a:cubicBezTo>
                    <a:pt x="595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2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19" y="2525"/>
                  </a:lnTo>
                  <a:cubicBezTo>
                    <a:pt x="1215" y="2525"/>
                    <a:pt x="1286" y="2429"/>
                    <a:pt x="1262" y="2334"/>
                  </a:cubicBezTo>
                  <a:lnTo>
                    <a:pt x="1215" y="2072"/>
                  </a:lnTo>
                  <a:lnTo>
                    <a:pt x="1238" y="2072"/>
                  </a:lnTo>
                  <a:cubicBezTo>
                    <a:pt x="1262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1" y="1929"/>
                    <a:pt x="1381" y="1906"/>
                    <a:pt x="1381" y="1858"/>
                  </a:cubicBezTo>
                  <a:lnTo>
                    <a:pt x="1381" y="1191"/>
                  </a:lnTo>
                  <a:cubicBezTo>
                    <a:pt x="1381" y="524"/>
                    <a:pt x="857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52"/>
            <p:cNvSpPr/>
            <p:nvPr/>
          </p:nvSpPr>
          <p:spPr>
            <a:xfrm>
              <a:off x="7608399" y="3762984"/>
              <a:ext cx="31991" cy="31186"/>
            </a:xfrm>
            <a:custGeom>
              <a:rect b="b" l="l" r="r" t="t"/>
              <a:pathLst>
                <a:path extrusionOk="0" h="1046" w="1073">
                  <a:moveTo>
                    <a:pt x="572" y="1"/>
                  </a:moveTo>
                  <a:cubicBezTo>
                    <a:pt x="525" y="1"/>
                    <a:pt x="477" y="13"/>
                    <a:pt x="429" y="36"/>
                  </a:cubicBezTo>
                  <a:cubicBezTo>
                    <a:pt x="382" y="36"/>
                    <a:pt x="358" y="60"/>
                    <a:pt x="286" y="84"/>
                  </a:cubicBezTo>
                  <a:cubicBezTo>
                    <a:pt x="144" y="179"/>
                    <a:pt x="25" y="370"/>
                    <a:pt x="25" y="537"/>
                  </a:cubicBezTo>
                  <a:cubicBezTo>
                    <a:pt x="1" y="727"/>
                    <a:pt x="120" y="894"/>
                    <a:pt x="286" y="989"/>
                  </a:cubicBezTo>
                  <a:cubicBezTo>
                    <a:pt x="374" y="1024"/>
                    <a:pt x="461" y="1046"/>
                    <a:pt x="548" y="1046"/>
                  </a:cubicBezTo>
                  <a:cubicBezTo>
                    <a:pt x="580" y="1046"/>
                    <a:pt x="612" y="1043"/>
                    <a:pt x="644" y="1037"/>
                  </a:cubicBezTo>
                  <a:lnTo>
                    <a:pt x="715" y="1037"/>
                  </a:lnTo>
                  <a:cubicBezTo>
                    <a:pt x="906" y="989"/>
                    <a:pt x="1072" y="775"/>
                    <a:pt x="1072" y="537"/>
                  </a:cubicBezTo>
                  <a:cubicBezTo>
                    <a:pt x="1072" y="298"/>
                    <a:pt x="906" y="84"/>
                    <a:pt x="715" y="36"/>
                  </a:cubicBezTo>
                  <a:cubicBezTo>
                    <a:pt x="668" y="13"/>
                    <a:pt x="620" y="1"/>
                    <a:pt x="57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52"/>
            <p:cNvSpPr/>
            <p:nvPr/>
          </p:nvSpPr>
          <p:spPr>
            <a:xfrm>
              <a:off x="7609115" y="3763342"/>
              <a:ext cx="29845" cy="30143"/>
            </a:xfrm>
            <a:custGeom>
              <a:rect b="b" l="l" r="r" t="t"/>
              <a:pathLst>
                <a:path extrusionOk="0" h="1011" w="1001">
                  <a:moveTo>
                    <a:pt x="501" y="1"/>
                  </a:moveTo>
                  <a:cubicBezTo>
                    <a:pt x="524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6" y="667"/>
                  </a:cubicBezTo>
                  <a:cubicBezTo>
                    <a:pt x="262" y="715"/>
                    <a:pt x="262" y="715"/>
                    <a:pt x="239" y="715"/>
                  </a:cubicBezTo>
                  <a:cubicBezTo>
                    <a:pt x="167" y="739"/>
                    <a:pt x="96" y="739"/>
                    <a:pt x="24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09" y="1008"/>
                    <a:pt x="439" y="1011"/>
                    <a:pt x="470" y="1011"/>
                  </a:cubicBezTo>
                  <a:cubicBezTo>
                    <a:pt x="545" y="1011"/>
                    <a:pt x="624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52"/>
            <p:cNvSpPr/>
            <p:nvPr/>
          </p:nvSpPr>
          <p:spPr>
            <a:xfrm>
              <a:off x="7697875" y="3578725"/>
              <a:ext cx="31962" cy="29875"/>
            </a:xfrm>
            <a:custGeom>
              <a:rect b="b" l="l" r="r" t="t"/>
              <a:pathLst>
                <a:path extrusionOk="0" h="1002" w="1072">
                  <a:moveTo>
                    <a:pt x="358" y="1"/>
                  </a:moveTo>
                  <a:cubicBezTo>
                    <a:pt x="143" y="49"/>
                    <a:pt x="0" y="263"/>
                    <a:pt x="0" y="501"/>
                  </a:cubicBezTo>
                  <a:cubicBezTo>
                    <a:pt x="0" y="739"/>
                    <a:pt x="143" y="953"/>
                    <a:pt x="358" y="1001"/>
                  </a:cubicBezTo>
                  <a:lnTo>
                    <a:pt x="524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2" y="977"/>
                    <a:pt x="762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52"/>
            <p:cNvSpPr/>
            <p:nvPr/>
          </p:nvSpPr>
          <p:spPr>
            <a:xfrm>
              <a:off x="7698591" y="3579441"/>
              <a:ext cx="30560" cy="30471"/>
            </a:xfrm>
            <a:custGeom>
              <a:rect b="b" l="l" r="r" t="t"/>
              <a:pathLst>
                <a:path extrusionOk="0" h="1022" w="1025">
                  <a:moveTo>
                    <a:pt x="500" y="1"/>
                  </a:moveTo>
                  <a:cubicBezTo>
                    <a:pt x="548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310" y="691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5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11" y="1016"/>
                    <a:pt x="443" y="1021"/>
                    <a:pt x="475" y="1021"/>
                  </a:cubicBezTo>
                  <a:cubicBezTo>
                    <a:pt x="548" y="1021"/>
                    <a:pt x="625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52"/>
            <p:cNvSpPr/>
            <p:nvPr/>
          </p:nvSpPr>
          <p:spPr>
            <a:xfrm>
              <a:off x="7677273" y="3625595"/>
              <a:ext cx="71049" cy="113625"/>
            </a:xfrm>
            <a:custGeom>
              <a:rect b="b" l="l" r="r" t="t"/>
              <a:pathLst>
                <a:path extrusionOk="0" h="3811" w="2383">
                  <a:moveTo>
                    <a:pt x="953" y="1"/>
                  </a:moveTo>
                  <a:cubicBezTo>
                    <a:pt x="72" y="1"/>
                    <a:pt x="1" y="929"/>
                    <a:pt x="1" y="1215"/>
                  </a:cubicBezTo>
                  <a:lnTo>
                    <a:pt x="1" y="2239"/>
                  </a:lnTo>
                  <a:lnTo>
                    <a:pt x="1" y="2263"/>
                  </a:lnTo>
                  <a:cubicBezTo>
                    <a:pt x="73" y="2336"/>
                    <a:pt x="149" y="2364"/>
                    <a:pt x="216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9" y="3790"/>
                    <a:pt x="808" y="3790"/>
                  </a:cubicBezTo>
                  <a:cubicBezTo>
                    <a:pt x="1002" y="3790"/>
                    <a:pt x="1168" y="3636"/>
                    <a:pt x="1168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9" y="3811"/>
                  </a:cubicBezTo>
                  <a:cubicBezTo>
                    <a:pt x="1715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1" y="2287"/>
                    <a:pt x="2311" y="2168"/>
                  </a:cubicBezTo>
                  <a:lnTo>
                    <a:pt x="2311" y="1215"/>
                  </a:lnTo>
                  <a:cubicBezTo>
                    <a:pt x="2382" y="525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52"/>
            <p:cNvSpPr/>
            <p:nvPr/>
          </p:nvSpPr>
          <p:spPr>
            <a:xfrm>
              <a:off x="7718448" y="3653293"/>
              <a:ext cx="15653" cy="85241"/>
            </a:xfrm>
            <a:custGeom>
              <a:rect b="b" l="l" r="r" t="t"/>
              <a:pathLst>
                <a:path extrusionOk="0" h="2859" w="525">
                  <a:moveTo>
                    <a:pt x="477" y="0"/>
                  </a:moveTo>
                  <a:cubicBezTo>
                    <a:pt x="311" y="0"/>
                    <a:pt x="168" y="119"/>
                    <a:pt x="168" y="286"/>
                  </a:cubicBezTo>
                  <a:lnTo>
                    <a:pt x="168" y="2501"/>
                  </a:lnTo>
                  <a:cubicBezTo>
                    <a:pt x="168" y="2620"/>
                    <a:pt x="120" y="2739"/>
                    <a:pt x="1" y="2787"/>
                  </a:cubicBezTo>
                  <a:cubicBezTo>
                    <a:pt x="49" y="2811"/>
                    <a:pt x="120" y="2858"/>
                    <a:pt x="168" y="2858"/>
                  </a:cubicBezTo>
                  <a:cubicBezTo>
                    <a:pt x="382" y="2858"/>
                    <a:pt x="525" y="2691"/>
                    <a:pt x="525" y="2501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52"/>
            <p:cNvSpPr/>
            <p:nvPr/>
          </p:nvSpPr>
          <p:spPr>
            <a:xfrm>
              <a:off x="7707804" y="3626280"/>
              <a:ext cx="40519" cy="70363"/>
            </a:xfrm>
            <a:custGeom>
              <a:rect b="b" l="l" r="r" t="t"/>
              <a:pathLst>
                <a:path extrusionOk="0" h="2360" w="1359">
                  <a:moveTo>
                    <a:pt x="211" y="1"/>
                  </a:moveTo>
                  <a:cubicBezTo>
                    <a:pt x="197" y="1"/>
                    <a:pt x="182" y="1"/>
                    <a:pt x="167" y="1"/>
                  </a:cubicBezTo>
                  <a:lnTo>
                    <a:pt x="1" y="1"/>
                  </a:lnTo>
                  <a:cubicBezTo>
                    <a:pt x="548" y="97"/>
                    <a:pt x="1001" y="573"/>
                    <a:pt x="1001" y="1168"/>
                  </a:cubicBezTo>
                  <a:lnTo>
                    <a:pt x="1001" y="2121"/>
                  </a:lnTo>
                  <a:cubicBezTo>
                    <a:pt x="1001" y="2169"/>
                    <a:pt x="977" y="2240"/>
                    <a:pt x="953" y="2264"/>
                  </a:cubicBezTo>
                  <a:cubicBezTo>
                    <a:pt x="977" y="2335"/>
                    <a:pt x="1025" y="2359"/>
                    <a:pt x="1120" y="2359"/>
                  </a:cubicBezTo>
                  <a:cubicBezTo>
                    <a:pt x="1215" y="2359"/>
                    <a:pt x="1263" y="2335"/>
                    <a:pt x="1311" y="2288"/>
                  </a:cubicBezTo>
                  <a:cubicBezTo>
                    <a:pt x="1334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7" y="1"/>
                    <a:pt x="21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52"/>
            <p:cNvSpPr/>
            <p:nvPr/>
          </p:nvSpPr>
          <p:spPr>
            <a:xfrm>
              <a:off x="7677273" y="3809496"/>
              <a:ext cx="71049" cy="111627"/>
            </a:xfrm>
            <a:custGeom>
              <a:rect b="b" l="l" r="r" t="t"/>
              <a:pathLst>
                <a:path extrusionOk="0" h="3744" w="2383">
                  <a:moveTo>
                    <a:pt x="1191" y="1"/>
                  </a:moveTo>
                  <a:cubicBezTo>
                    <a:pt x="548" y="1"/>
                    <a:pt x="1" y="524"/>
                    <a:pt x="1" y="1191"/>
                  </a:cubicBezTo>
                  <a:lnTo>
                    <a:pt x="1" y="1858"/>
                  </a:lnTo>
                  <a:cubicBezTo>
                    <a:pt x="1" y="1930"/>
                    <a:pt x="25" y="1977"/>
                    <a:pt x="72" y="2025"/>
                  </a:cubicBezTo>
                  <a:lnTo>
                    <a:pt x="120" y="2072"/>
                  </a:lnTo>
                  <a:lnTo>
                    <a:pt x="144" y="2072"/>
                  </a:lnTo>
                  <a:lnTo>
                    <a:pt x="120" y="2287"/>
                  </a:lnTo>
                  <a:lnTo>
                    <a:pt x="120" y="2311"/>
                  </a:lnTo>
                  <a:cubicBezTo>
                    <a:pt x="96" y="2406"/>
                    <a:pt x="191" y="2501"/>
                    <a:pt x="263" y="2501"/>
                  </a:cubicBezTo>
                  <a:lnTo>
                    <a:pt x="501" y="2501"/>
                  </a:lnTo>
                  <a:lnTo>
                    <a:pt x="501" y="3477"/>
                  </a:lnTo>
                  <a:cubicBezTo>
                    <a:pt x="501" y="3525"/>
                    <a:pt x="548" y="3597"/>
                    <a:pt x="572" y="3620"/>
                  </a:cubicBezTo>
                  <a:cubicBezTo>
                    <a:pt x="666" y="3707"/>
                    <a:pt x="766" y="3744"/>
                    <a:pt x="857" y="3744"/>
                  </a:cubicBezTo>
                  <a:cubicBezTo>
                    <a:pt x="1042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1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6" y="2501"/>
                  </a:lnTo>
                  <a:cubicBezTo>
                    <a:pt x="2168" y="2501"/>
                    <a:pt x="2239" y="2406"/>
                    <a:pt x="2239" y="2311"/>
                  </a:cubicBezTo>
                  <a:lnTo>
                    <a:pt x="2168" y="2049"/>
                  </a:lnTo>
                  <a:lnTo>
                    <a:pt x="2168" y="2049"/>
                  </a:lnTo>
                  <a:cubicBezTo>
                    <a:pt x="2215" y="2072"/>
                    <a:pt x="2239" y="2072"/>
                    <a:pt x="2239" y="2072"/>
                  </a:cubicBezTo>
                  <a:cubicBezTo>
                    <a:pt x="2263" y="2072"/>
                    <a:pt x="2263" y="2049"/>
                    <a:pt x="2287" y="2049"/>
                  </a:cubicBezTo>
                  <a:cubicBezTo>
                    <a:pt x="2335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52"/>
            <p:cNvSpPr/>
            <p:nvPr/>
          </p:nvSpPr>
          <p:spPr>
            <a:xfrm>
              <a:off x="7707088" y="3810211"/>
              <a:ext cx="41234" cy="112224"/>
            </a:xfrm>
            <a:custGeom>
              <a:rect b="b" l="l" r="r" t="t"/>
              <a:pathLst>
                <a:path extrusionOk="0" h="3764" w="1383">
                  <a:moveTo>
                    <a:pt x="1" y="0"/>
                  </a:moveTo>
                  <a:cubicBezTo>
                    <a:pt x="572" y="72"/>
                    <a:pt x="1025" y="572"/>
                    <a:pt x="1025" y="1167"/>
                  </a:cubicBezTo>
                  <a:lnTo>
                    <a:pt x="1025" y="1834"/>
                  </a:lnTo>
                  <a:cubicBezTo>
                    <a:pt x="1025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30" y="2025"/>
                  </a:cubicBezTo>
                  <a:cubicBezTo>
                    <a:pt x="906" y="2025"/>
                    <a:pt x="906" y="2048"/>
                    <a:pt x="882" y="2048"/>
                  </a:cubicBezTo>
                  <a:lnTo>
                    <a:pt x="834" y="2048"/>
                  </a:lnTo>
                  <a:lnTo>
                    <a:pt x="906" y="2310"/>
                  </a:lnTo>
                  <a:cubicBezTo>
                    <a:pt x="930" y="2406"/>
                    <a:pt x="834" y="2501"/>
                    <a:pt x="763" y="2501"/>
                  </a:cubicBezTo>
                  <a:lnTo>
                    <a:pt x="692" y="2501"/>
                  </a:lnTo>
                  <a:cubicBezTo>
                    <a:pt x="596" y="2501"/>
                    <a:pt x="525" y="2572"/>
                    <a:pt x="525" y="2668"/>
                  </a:cubicBezTo>
                  <a:lnTo>
                    <a:pt x="525" y="3382"/>
                  </a:lnTo>
                  <a:cubicBezTo>
                    <a:pt x="525" y="3525"/>
                    <a:pt x="453" y="3644"/>
                    <a:pt x="334" y="3715"/>
                  </a:cubicBezTo>
                  <a:cubicBezTo>
                    <a:pt x="406" y="3739"/>
                    <a:pt x="453" y="3763"/>
                    <a:pt x="549" y="3763"/>
                  </a:cubicBezTo>
                  <a:cubicBezTo>
                    <a:pt x="763" y="3763"/>
                    <a:pt x="906" y="3596"/>
                    <a:pt x="906" y="3406"/>
                  </a:cubicBezTo>
                  <a:lnTo>
                    <a:pt x="906" y="2525"/>
                  </a:lnTo>
                  <a:lnTo>
                    <a:pt x="1120" y="2525"/>
                  </a:lnTo>
                  <a:cubicBezTo>
                    <a:pt x="1215" y="2525"/>
                    <a:pt x="1287" y="2429"/>
                    <a:pt x="1263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3" y="2072"/>
                    <a:pt x="1287" y="2048"/>
                    <a:pt x="1287" y="2048"/>
                  </a:cubicBezTo>
                  <a:cubicBezTo>
                    <a:pt x="1335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52"/>
            <p:cNvSpPr/>
            <p:nvPr/>
          </p:nvSpPr>
          <p:spPr>
            <a:xfrm>
              <a:off x="7697875" y="3762984"/>
              <a:ext cx="31276" cy="31186"/>
            </a:xfrm>
            <a:custGeom>
              <a:rect b="b" l="l" r="r" t="t"/>
              <a:pathLst>
                <a:path extrusionOk="0" h="1046" w="1049">
                  <a:moveTo>
                    <a:pt x="548" y="1"/>
                  </a:moveTo>
                  <a:cubicBezTo>
                    <a:pt x="500" y="1"/>
                    <a:pt x="453" y="13"/>
                    <a:pt x="405" y="36"/>
                  </a:cubicBezTo>
                  <a:cubicBezTo>
                    <a:pt x="358" y="36"/>
                    <a:pt x="334" y="60"/>
                    <a:pt x="262" y="84"/>
                  </a:cubicBezTo>
                  <a:cubicBezTo>
                    <a:pt x="119" y="179"/>
                    <a:pt x="0" y="370"/>
                    <a:pt x="0" y="537"/>
                  </a:cubicBezTo>
                  <a:cubicBezTo>
                    <a:pt x="0" y="727"/>
                    <a:pt x="96" y="894"/>
                    <a:pt x="262" y="989"/>
                  </a:cubicBezTo>
                  <a:cubicBezTo>
                    <a:pt x="349" y="1024"/>
                    <a:pt x="437" y="1046"/>
                    <a:pt x="524" y="1046"/>
                  </a:cubicBezTo>
                  <a:cubicBezTo>
                    <a:pt x="556" y="1046"/>
                    <a:pt x="588" y="1043"/>
                    <a:pt x="620" y="1037"/>
                  </a:cubicBezTo>
                  <a:lnTo>
                    <a:pt x="691" y="1037"/>
                  </a:lnTo>
                  <a:cubicBezTo>
                    <a:pt x="881" y="989"/>
                    <a:pt x="1048" y="775"/>
                    <a:pt x="1048" y="537"/>
                  </a:cubicBezTo>
                  <a:cubicBezTo>
                    <a:pt x="1048" y="298"/>
                    <a:pt x="881" y="84"/>
                    <a:pt x="691" y="36"/>
                  </a:cubicBezTo>
                  <a:cubicBezTo>
                    <a:pt x="643" y="13"/>
                    <a:pt x="596" y="1"/>
                    <a:pt x="548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7698591" y="3763342"/>
              <a:ext cx="30560" cy="30143"/>
            </a:xfrm>
            <a:custGeom>
              <a:rect b="b" l="l" r="r" t="t"/>
              <a:pathLst>
                <a:path extrusionOk="0" h="1011" w="1025">
                  <a:moveTo>
                    <a:pt x="500" y="1"/>
                  </a:moveTo>
                  <a:cubicBezTo>
                    <a:pt x="548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310" y="667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5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09" y="1008"/>
                    <a:pt x="439" y="1011"/>
                    <a:pt x="470" y="1011"/>
                  </a:cubicBezTo>
                  <a:cubicBezTo>
                    <a:pt x="544" y="1011"/>
                    <a:pt x="623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52"/>
            <p:cNvSpPr/>
            <p:nvPr/>
          </p:nvSpPr>
          <p:spPr>
            <a:xfrm>
              <a:off x="7403210" y="3803831"/>
              <a:ext cx="83094" cy="121436"/>
            </a:xfrm>
            <a:custGeom>
              <a:rect b="b" l="l" r="r" t="t"/>
              <a:pathLst>
                <a:path extrusionOk="0" h="4073" w="2787">
                  <a:moveTo>
                    <a:pt x="1286" y="2882"/>
                  </a:moveTo>
                  <a:lnTo>
                    <a:pt x="1286" y="3572"/>
                  </a:lnTo>
                  <a:lnTo>
                    <a:pt x="1286" y="3667"/>
                  </a:lnTo>
                  <a:cubicBezTo>
                    <a:pt x="1239" y="3763"/>
                    <a:pt x="1167" y="3787"/>
                    <a:pt x="1096" y="3787"/>
                  </a:cubicBezTo>
                  <a:cubicBezTo>
                    <a:pt x="1001" y="3787"/>
                    <a:pt x="929" y="3691"/>
                    <a:pt x="929" y="3596"/>
                  </a:cubicBezTo>
                  <a:lnTo>
                    <a:pt x="929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5" y="3787"/>
                    <a:pt x="1810" y="3787"/>
                  </a:cubicBezTo>
                  <a:cubicBezTo>
                    <a:pt x="1715" y="3787"/>
                    <a:pt x="1667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4" y="0"/>
                  </a:moveTo>
                  <a:cubicBezTo>
                    <a:pt x="953" y="0"/>
                    <a:pt x="619" y="119"/>
                    <a:pt x="358" y="429"/>
                  </a:cubicBezTo>
                  <a:cubicBezTo>
                    <a:pt x="0" y="810"/>
                    <a:pt x="0" y="1310"/>
                    <a:pt x="0" y="1786"/>
                  </a:cubicBezTo>
                  <a:lnTo>
                    <a:pt x="0" y="2024"/>
                  </a:lnTo>
                  <a:lnTo>
                    <a:pt x="0" y="2048"/>
                  </a:lnTo>
                  <a:cubicBezTo>
                    <a:pt x="0" y="2120"/>
                    <a:pt x="24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19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19" y="2715"/>
                    <a:pt x="238" y="2834"/>
                    <a:pt x="405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7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3" y="4025"/>
                    <a:pt x="1572" y="4072"/>
                    <a:pt x="1715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4" y="2834"/>
                  </a:lnTo>
                  <a:cubicBezTo>
                    <a:pt x="2525" y="2763"/>
                    <a:pt x="2620" y="2620"/>
                    <a:pt x="2620" y="2453"/>
                  </a:cubicBezTo>
                  <a:lnTo>
                    <a:pt x="2572" y="2286"/>
                  </a:lnTo>
                  <a:lnTo>
                    <a:pt x="2620" y="2262"/>
                  </a:lnTo>
                  <a:cubicBezTo>
                    <a:pt x="2691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787" y="1143"/>
                    <a:pt x="2739" y="905"/>
                    <a:pt x="2620" y="691"/>
                  </a:cubicBezTo>
                  <a:cubicBezTo>
                    <a:pt x="2579" y="640"/>
                    <a:pt x="2517" y="611"/>
                    <a:pt x="2457" y="611"/>
                  </a:cubicBezTo>
                  <a:cubicBezTo>
                    <a:pt x="2376" y="611"/>
                    <a:pt x="2300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6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7" y="1167"/>
                    <a:pt x="2191" y="1143"/>
                  </a:cubicBezTo>
                  <a:cubicBezTo>
                    <a:pt x="2170" y="1135"/>
                    <a:pt x="2150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0" y="2453"/>
                  </a:cubicBezTo>
                  <a:lnTo>
                    <a:pt x="2310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1" y="2262"/>
                    <a:pt x="881" y="2048"/>
                  </a:cubicBezTo>
                  <a:lnTo>
                    <a:pt x="881" y="2024"/>
                  </a:lnTo>
                  <a:lnTo>
                    <a:pt x="881" y="1286"/>
                  </a:lnTo>
                  <a:cubicBezTo>
                    <a:pt x="881" y="1191"/>
                    <a:pt x="834" y="1143"/>
                    <a:pt x="739" y="1096"/>
                  </a:cubicBezTo>
                  <a:cubicBezTo>
                    <a:pt x="726" y="1093"/>
                    <a:pt x="714" y="1092"/>
                    <a:pt x="702" y="1092"/>
                  </a:cubicBezTo>
                  <a:cubicBezTo>
                    <a:pt x="601" y="1092"/>
                    <a:pt x="524" y="1179"/>
                    <a:pt x="524" y="1286"/>
                  </a:cubicBezTo>
                  <a:lnTo>
                    <a:pt x="524" y="2024"/>
                  </a:lnTo>
                  <a:cubicBezTo>
                    <a:pt x="524" y="2024"/>
                    <a:pt x="500" y="2096"/>
                    <a:pt x="477" y="2096"/>
                  </a:cubicBezTo>
                  <a:cubicBezTo>
                    <a:pt x="429" y="2096"/>
                    <a:pt x="405" y="2048"/>
                    <a:pt x="405" y="2024"/>
                  </a:cubicBezTo>
                  <a:lnTo>
                    <a:pt x="405" y="1334"/>
                  </a:lnTo>
                  <a:cubicBezTo>
                    <a:pt x="405" y="786"/>
                    <a:pt x="858" y="333"/>
                    <a:pt x="1429" y="333"/>
                  </a:cubicBezTo>
                  <a:cubicBezTo>
                    <a:pt x="1548" y="333"/>
                    <a:pt x="1667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2" y="396"/>
                    <a:pt x="1935" y="336"/>
                    <a:pt x="1953" y="262"/>
                  </a:cubicBezTo>
                  <a:cubicBezTo>
                    <a:pt x="1977" y="191"/>
                    <a:pt x="1929" y="95"/>
                    <a:pt x="1834" y="71"/>
                  </a:cubicBezTo>
                  <a:cubicBezTo>
                    <a:pt x="1691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52"/>
            <p:cNvSpPr/>
            <p:nvPr/>
          </p:nvSpPr>
          <p:spPr>
            <a:xfrm>
              <a:off x="7425929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8" y="476"/>
                    <a:pt x="1048" y="691"/>
                  </a:cubicBezTo>
                  <a:cubicBezTo>
                    <a:pt x="1048" y="857"/>
                    <a:pt x="905" y="1048"/>
                    <a:pt x="691" y="1048"/>
                  </a:cubicBezTo>
                  <a:cubicBezTo>
                    <a:pt x="524" y="1048"/>
                    <a:pt x="334" y="905"/>
                    <a:pt x="334" y="691"/>
                  </a:cubicBezTo>
                  <a:cubicBezTo>
                    <a:pt x="334" y="476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1"/>
                    <a:pt x="691" y="1381"/>
                  </a:cubicBezTo>
                  <a:cubicBezTo>
                    <a:pt x="1072" y="1381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52"/>
            <p:cNvSpPr/>
            <p:nvPr/>
          </p:nvSpPr>
          <p:spPr>
            <a:xfrm>
              <a:off x="7425929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2" y="334"/>
                    <a:pt x="1024" y="500"/>
                    <a:pt x="1048" y="691"/>
                  </a:cubicBezTo>
                  <a:cubicBezTo>
                    <a:pt x="1048" y="905"/>
                    <a:pt x="858" y="1048"/>
                    <a:pt x="691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52"/>
            <p:cNvSpPr/>
            <p:nvPr/>
          </p:nvSpPr>
          <p:spPr>
            <a:xfrm>
              <a:off x="7403926" y="3622047"/>
              <a:ext cx="82379" cy="122868"/>
            </a:xfrm>
            <a:custGeom>
              <a:rect b="b" l="l" r="r" t="t"/>
              <a:pathLst>
                <a:path extrusionOk="0" h="4121" w="2763">
                  <a:moveTo>
                    <a:pt x="1334" y="1"/>
                  </a:moveTo>
                  <a:cubicBezTo>
                    <a:pt x="953" y="1"/>
                    <a:pt x="619" y="120"/>
                    <a:pt x="357" y="405"/>
                  </a:cubicBezTo>
                  <a:cubicBezTo>
                    <a:pt x="191" y="620"/>
                    <a:pt x="95" y="882"/>
                    <a:pt x="24" y="1144"/>
                  </a:cubicBezTo>
                  <a:cubicBezTo>
                    <a:pt x="0" y="1358"/>
                    <a:pt x="0" y="1572"/>
                    <a:pt x="0" y="1787"/>
                  </a:cubicBezTo>
                  <a:lnTo>
                    <a:pt x="0" y="1977"/>
                  </a:lnTo>
                  <a:lnTo>
                    <a:pt x="0" y="2453"/>
                  </a:lnTo>
                  <a:cubicBezTo>
                    <a:pt x="0" y="2501"/>
                    <a:pt x="24" y="2549"/>
                    <a:pt x="72" y="2549"/>
                  </a:cubicBezTo>
                  <a:cubicBezTo>
                    <a:pt x="214" y="2668"/>
                    <a:pt x="357" y="2692"/>
                    <a:pt x="476" y="2692"/>
                  </a:cubicBezTo>
                  <a:lnTo>
                    <a:pt x="476" y="3597"/>
                  </a:lnTo>
                  <a:cubicBezTo>
                    <a:pt x="476" y="3882"/>
                    <a:pt x="691" y="4120"/>
                    <a:pt x="977" y="4120"/>
                  </a:cubicBezTo>
                  <a:cubicBezTo>
                    <a:pt x="1143" y="4120"/>
                    <a:pt x="1262" y="4073"/>
                    <a:pt x="1381" y="3978"/>
                  </a:cubicBezTo>
                  <a:cubicBezTo>
                    <a:pt x="1453" y="4073"/>
                    <a:pt x="1620" y="4120"/>
                    <a:pt x="1762" y="4120"/>
                  </a:cubicBezTo>
                  <a:cubicBezTo>
                    <a:pt x="2048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05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63" y="1310"/>
                  </a:lnTo>
                  <a:cubicBezTo>
                    <a:pt x="2763" y="1096"/>
                    <a:pt x="2739" y="953"/>
                    <a:pt x="2691" y="810"/>
                  </a:cubicBezTo>
                  <a:lnTo>
                    <a:pt x="2596" y="620"/>
                  </a:lnTo>
                  <a:cubicBezTo>
                    <a:pt x="2555" y="569"/>
                    <a:pt x="2493" y="540"/>
                    <a:pt x="2433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05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67" y="1025"/>
                  </a:cubicBezTo>
                  <a:cubicBezTo>
                    <a:pt x="2155" y="1022"/>
                    <a:pt x="2143" y="1021"/>
                    <a:pt x="2132" y="1021"/>
                  </a:cubicBezTo>
                  <a:cubicBezTo>
                    <a:pt x="2034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1" y="3719"/>
                    <a:pt x="1776" y="3719"/>
                  </a:cubicBezTo>
                  <a:cubicBezTo>
                    <a:pt x="1763" y="3719"/>
                    <a:pt x="1751" y="3718"/>
                    <a:pt x="1739" y="3716"/>
                  </a:cubicBezTo>
                  <a:cubicBezTo>
                    <a:pt x="1643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8" y="1858"/>
                    <a:pt x="1453" y="1834"/>
                  </a:cubicBezTo>
                  <a:cubicBezTo>
                    <a:pt x="1440" y="1832"/>
                    <a:pt x="1428" y="1831"/>
                    <a:pt x="1417" y="1831"/>
                  </a:cubicBezTo>
                  <a:cubicBezTo>
                    <a:pt x="1320" y="1831"/>
                    <a:pt x="1262" y="1918"/>
                    <a:pt x="1262" y="2025"/>
                  </a:cubicBezTo>
                  <a:lnTo>
                    <a:pt x="1262" y="3501"/>
                  </a:lnTo>
                  <a:lnTo>
                    <a:pt x="1262" y="3525"/>
                  </a:lnTo>
                  <a:cubicBezTo>
                    <a:pt x="1262" y="3620"/>
                    <a:pt x="1191" y="3692"/>
                    <a:pt x="1143" y="3716"/>
                  </a:cubicBezTo>
                  <a:cubicBezTo>
                    <a:pt x="1131" y="3718"/>
                    <a:pt x="1118" y="3719"/>
                    <a:pt x="1106" y="3719"/>
                  </a:cubicBezTo>
                  <a:cubicBezTo>
                    <a:pt x="1001" y="3719"/>
                    <a:pt x="905" y="3632"/>
                    <a:pt x="905" y="3525"/>
                  </a:cubicBezTo>
                  <a:lnTo>
                    <a:pt x="905" y="1215"/>
                  </a:lnTo>
                  <a:cubicBezTo>
                    <a:pt x="905" y="1120"/>
                    <a:pt x="834" y="1072"/>
                    <a:pt x="738" y="1025"/>
                  </a:cubicBezTo>
                  <a:cubicBezTo>
                    <a:pt x="726" y="1022"/>
                    <a:pt x="714" y="1021"/>
                    <a:pt x="703" y="1021"/>
                  </a:cubicBezTo>
                  <a:cubicBezTo>
                    <a:pt x="60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00" y="2311"/>
                    <a:pt x="476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6" y="906"/>
                    <a:pt x="548" y="834"/>
                    <a:pt x="595" y="739"/>
                  </a:cubicBezTo>
                  <a:cubicBezTo>
                    <a:pt x="715" y="548"/>
                    <a:pt x="929" y="405"/>
                    <a:pt x="1143" y="358"/>
                  </a:cubicBezTo>
                  <a:cubicBezTo>
                    <a:pt x="1215" y="310"/>
                    <a:pt x="1334" y="310"/>
                    <a:pt x="1429" y="310"/>
                  </a:cubicBezTo>
                  <a:cubicBezTo>
                    <a:pt x="1548" y="310"/>
                    <a:pt x="1667" y="358"/>
                    <a:pt x="1762" y="382"/>
                  </a:cubicBezTo>
                  <a:cubicBezTo>
                    <a:pt x="1775" y="386"/>
                    <a:pt x="1788" y="388"/>
                    <a:pt x="1801" y="388"/>
                  </a:cubicBezTo>
                  <a:cubicBezTo>
                    <a:pt x="1865" y="388"/>
                    <a:pt x="1937" y="341"/>
                    <a:pt x="1977" y="263"/>
                  </a:cubicBezTo>
                  <a:cubicBezTo>
                    <a:pt x="2001" y="167"/>
                    <a:pt x="1929" y="72"/>
                    <a:pt x="1834" y="48"/>
                  </a:cubicBezTo>
                  <a:cubicBezTo>
                    <a:pt x="1691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52"/>
            <p:cNvSpPr/>
            <p:nvPr/>
          </p:nvSpPr>
          <p:spPr>
            <a:xfrm>
              <a:off x="7491970" y="3803831"/>
              <a:ext cx="83094" cy="121436"/>
            </a:xfrm>
            <a:custGeom>
              <a:rect b="b" l="l" r="r" t="t"/>
              <a:pathLst>
                <a:path extrusionOk="0" h="4073" w="2787">
                  <a:moveTo>
                    <a:pt x="1286" y="2882"/>
                  </a:moveTo>
                  <a:lnTo>
                    <a:pt x="1286" y="3572"/>
                  </a:lnTo>
                  <a:lnTo>
                    <a:pt x="1286" y="3667"/>
                  </a:lnTo>
                  <a:cubicBezTo>
                    <a:pt x="1238" y="3763"/>
                    <a:pt x="1167" y="3787"/>
                    <a:pt x="1096" y="3787"/>
                  </a:cubicBezTo>
                  <a:cubicBezTo>
                    <a:pt x="1000" y="3787"/>
                    <a:pt x="929" y="3691"/>
                    <a:pt x="929" y="3596"/>
                  </a:cubicBezTo>
                  <a:lnTo>
                    <a:pt x="929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5" y="3787"/>
                    <a:pt x="1810" y="3787"/>
                  </a:cubicBezTo>
                  <a:cubicBezTo>
                    <a:pt x="1715" y="3787"/>
                    <a:pt x="1667" y="3763"/>
                    <a:pt x="1643" y="3667"/>
                  </a:cubicBezTo>
                  <a:lnTo>
                    <a:pt x="1643" y="3596"/>
                  </a:lnTo>
                  <a:lnTo>
                    <a:pt x="1643" y="3572"/>
                  </a:lnTo>
                  <a:lnTo>
                    <a:pt x="1643" y="2882"/>
                  </a:lnTo>
                  <a:close/>
                  <a:moveTo>
                    <a:pt x="1334" y="0"/>
                  </a:moveTo>
                  <a:cubicBezTo>
                    <a:pt x="953" y="0"/>
                    <a:pt x="619" y="119"/>
                    <a:pt x="357" y="429"/>
                  </a:cubicBezTo>
                  <a:cubicBezTo>
                    <a:pt x="0" y="810"/>
                    <a:pt x="0" y="1310"/>
                    <a:pt x="0" y="1786"/>
                  </a:cubicBezTo>
                  <a:lnTo>
                    <a:pt x="0" y="2024"/>
                  </a:lnTo>
                  <a:lnTo>
                    <a:pt x="0" y="2048"/>
                  </a:lnTo>
                  <a:cubicBezTo>
                    <a:pt x="0" y="2120"/>
                    <a:pt x="24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19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19" y="2715"/>
                    <a:pt x="238" y="2834"/>
                    <a:pt x="405" y="2834"/>
                  </a:cubicBezTo>
                  <a:lnTo>
                    <a:pt x="476" y="2834"/>
                  </a:lnTo>
                  <a:lnTo>
                    <a:pt x="476" y="3548"/>
                  </a:lnTo>
                  <a:cubicBezTo>
                    <a:pt x="476" y="3834"/>
                    <a:pt x="667" y="4072"/>
                    <a:pt x="977" y="4072"/>
                  </a:cubicBezTo>
                  <a:cubicBezTo>
                    <a:pt x="1119" y="4072"/>
                    <a:pt x="1238" y="4048"/>
                    <a:pt x="1358" y="3929"/>
                  </a:cubicBezTo>
                  <a:cubicBezTo>
                    <a:pt x="1453" y="4025"/>
                    <a:pt x="1572" y="4072"/>
                    <a:pt x="1715" y="4072"/>
                  </a:cubicBezTo>
                  <a:lnTo>
                    <a:pt x="1739" y="4072"/>
                  </a:lnTo>
                  <a:cubicBezTo>
                    <a:pt x="2024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4" y="2834"/>
                  </a:lnTo>
                  <a:cubicBezTo>
                    <a:pt x="2524" y="2763"/>
                    <a:pt x="2620" y="2620"/>
                    <a:pt x="2620" y="2453"/>
                  </a:cubicBezTo>
                  <a:lnTo>
                    <a:pt x="2572" y="2286"/>
                  </a:lnTo>
                  <a:lnTo>
                    <a:pt x="2620" y="2262"/>
                  </a:lnTo>
                  <a:cubicBezTo>
                    <a:pt x="2691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786" y="1143"/>
                    <a:pt x="2739" y="905"/>
                    <a:pt x="2620" y="691"/>
                  </a:cubicBezTo>
                  <a:cubicBezTo>
                    <a:pt x="2579" y="640"/>
                    <a:pt x="2517" y="611"/>
                    <a:pt x="2457" y="611"/>
                  </a:cubicBezTo>
                  <a:cubicBezTo>
                    <a:pt x="2376" y="611"/>
                    <a:pt x="2300" y="663"/>
                    <a:pt x="2286" y="786"/>
                  </a:cubicBezTo>
                  <a:lnTo>
                    <a:pt x="2286" y="810"/>
                  </a:lnTo>
                  <a:cubicBezTo>
                    <a:pt x="2405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5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6" y="1167"/>
                    <a:pt x="2191" y="1143"/>
                  </a:cubicBezTo>
                  <a:cubicBezTo>
                    <a:pt x="2170" y="1135"/>
                    <a:pt x="2150" y="1131"/>
                    <a:pt x="2131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4" y="2262"/>
                    <a:pt x="2143" y="2405"/>
                    <a:pt x="2310" y="2453"/>
                  </a:cubicBezTo>
                  <a:lnTo>
                    <a:pt x="2310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8" y="2405"/>
                    <a:pt x="881" y="2262"/>
                    <a:pt x="881" y="2048"/>
                  </a:cubicBezTo>
                  <a:lnTo>
                    <a:pt x="881" y="2024"/>
                  </a:lnTo>
                  <a:lnTo>
                    <a:pt x="881" y="1286"/>
                  </a:lnTo>
                  <a:cubicBezTo>
                    <a:pt x="881" y="1191"/>
                    <a:pt x="834" y="1143"/>
                    <a:pt x="738" y="1096"/>
                  </a:cubicBezTo>
                  <a:cubicBezTo>
                    <a:pt x="726" y="1093"/>
                    <a:pt x="714" y="1092"/>
                    <a:pt x="702" y="1092"/>
                  </a:cubicBezTo>
                  <a:cubicBezTo>
                    <a:pt x="600" y="1092"/>
                    <a:pt x="524" y="1179"/>
                    <a:pt x="524" y="1286"/>
                  </a:cubicBezTo>
                  <a:lnTo>
                    <a:pt x="524" y="2024"/>
                  </a:lnTo>
                  <a:cubicBezTo>
                    <a:pt x="524" y="2024"/>
                    <a:pt x="500" y="2096"/>
                    <a:pt x="476" y="2096"/>
                  </a:cubicBezTo>
                  <a:cubicBezTo>
                    <a:pt x="429" y="2096"/>
                    <a:pt x="405" y="2048"/>
                    <a:pt x="405" y="2024"/>
                  </a:cubicBezTo>
                  <a:lnTo>
                    <a:pt x="405" y="1334"/>
                  </a:lnTo>
                  <a:cubicBezTo>
                    <a:pt x="405" y="786"/>
                    <a:pt x="857" y="333"/>
                    <a:pt x="1429" y="333"/>
                  </a:cubicBezTo>
                  <a:cubicBezTo>
                    <a:pt x="1548" y="333"/>
                    <a:pt x="1667" y="357"/>
                    <a:pt x="1739" y="381"/>
                  </a:cubicBezTo>
                  <a:cubicBezTo>
                    <a:pt x="1759" y="392"/>
                    <a:pt x="1780" y="396"/>
                    <a:pt x="1800" y="396"/>
                  </a:cubicBezTo>
                  <a:cubicBezTo>
                    <a:pt x="1872" y="396"/>
                    <a:pt x="1934" y="336"/>
                    <a:pt x="1953" y="262"/>
                  </a:cubicBezTo>
                  <a:cubicBezTo>
                    <a:pt x="1977" y="191"/>
                    <a:pt x="1929" y="95"/>
                    <a:pt x="1834" y="71"/>
                  </a:cubicBezTo>
                  <a:cubicBezTo>
                    <a:pt x="1691" y="0"/>
                    <a:pt x="1381" y="0"/>
                    <a:pt x="1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52"/>
            <p:cNvSpPr/>
            <p:nvPr/>
          </p:nvSpPr>
          <p:spPr>
            <a:xfrm>
              <a:off x="7514690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8" y="476"/>
                    <a:pt x="1048" y="691"/>
                  </a:cubicBezTo>
                  <a:cubicBezTo>
                    <a:pt x="1048" y="857"/>
                    <a:pt x="905" y="1048"/>
                    <a:pt x="691" y="1048"/>
                  </a:cubicBezTo>
                  <a:cubicBezTo>
                    <a:pt x="524" y="1048"/>
                    <a:pt x="334" y="905"/>
                    <a:pt x="334" y="691"/>
                  </a:cubicBezTo>
                  <a:cubicBezTo>
                    <a:pt x="334" y="476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1"/>
                    <a:pt x="691" y="1381"/>
                  </a:cubicBezTo>
                  <a:cubicBezTo>
                    <a:pt x="1072" y="1381"/>
                    <a:pt x="1381" y="1072"/>
                    <a:pt x="1381" y="691"/>
                  </a:cubicBez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52"/>
            <p:cNvSpPr/>
            <p:nvPr/>
          </p:nvSpPr>
          <p:spPr>
            <a:xfrm>
              <a:off x="7514690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1" y="334"/>
                    <a:pt x="1024" y="500"/>
                    <a:pt x="1048" y="691"/>
                  </a:cubicBezTo>
                  <a:cubicBezTo>
                    <a:pt x="1048" y="905"/>
                    <a:pt x="905" y="1048"/>
                    <a:pt x="691" y="1048"/>
                  </a:cubicBezTo>
                  <a:cubicBezTo>
                    <a:pt x="476" y="1048"/>
                    <a:pt x="334" y="858"/>
                    <a:pt x="334" y="691"/>
                  </a:cubicBezTo>
                  <a:cubicBezTo>
                    <a:pt x="334" y="477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1" y="1072"/>
                    <a:pt x="1381" y="691"/>
                  </a:cubicBez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52"/>
            <p:cNvSpPr/>
            <p:nvPr/>
          </p:nvSpPr>
          <p:spPr>
            <a:xfrm>
              <a:off x="7492656" y="3622047"/>
              <a:ext cx="82409" cy="122868"/>
            </a:xfrm>
            <a:custGeom>
              <a:rect b="b" l="l" r="r" t="t"/>
              <a:pathLst>
                <a:path extrusionOk="0" h="4121" w="2764">
                  <a:moveTo>
                    <a:pt x="1335" y="1"/>
                  </a:moveTo>
                  <a:cubicBezTo>
                    <a:pt x="954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25" y="1144"/>
                  </a:cubicBezTo>
                  <a:cubicBezTo>
                    <a:pt x="1" y="1358"/>
                    <a:pt x="1" y="1572"/>
                    <a:pt x="1" y="1787"/>
                  </a:cubicBezTo>
                  <a:lnTo>
                    <a:pt x="1" y="1977"/>
                  </a:lnTo>
                  <a:lnTo>
                    <a:pt x="1" y="2453"/>
                  </a:lnTo>
                  <a:cubicBezTo>
                    <a:pt x="1" y="2501"/>
                    <a:pt x="25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2" y="4120"/>
                    <a:pt x="977" y="4120"/>
                  </a:cubicBezTo>
                  <a:cubicBezTo>
                    <a:pt x="1144" y="4120"/>
                    <a:pt x="1263" y="4073"/>
                    <a:pt x="1382" y="3978"/>
                  </a:cubicBezTo>
                  <a:cubicBezTo>
                    <a:pt x="1454" y="4073"/>
                    <a:pt x="1620" y="4120"/>
                    <a:pt x="1763" y="4120"/>
                  </a:cubicBezTo>
                  <a:cubicBezTo>
                    <a:pt x="2049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06" y="2692"/>
                  </a:lnTo>
                  <a:cubicBezTo>
                    <a:pt x="2597" y="2668"/>
                    <a:pt x="2740" y="2453"/>
                    <a:pt x="2740" y="2287"/>
                  </a:cubicBezTo>
                  <a:lnTo>
                    <a:pt x="2740" y="1620"/>
                  </a:lnTo>
                  <a:lnTo>
                    <a:pt x="2763" y="1310"/>
                  </a:lnTo>
                  <a:cubicBezTo>
                    <a:pt x="2763" y="1096"/>
                    <a:pt x="2740" y="953"/>
                    <a:pt x="2692" y="810"/>
                  </a:cubicBezTo>
                  <a:lnTo>
                    <a:pt x="2597" y="620"/>
                  </a:lnTo>
                  <a:cubicBezTo>
                    <a:pt x="2556" y="569"/>
                    <a:pt x="2494" y="540"/>
                    <a:pt x="2434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35" y="834"/>
                    <a:pt x="2359" y="882"/>
                    <a:pt x="2382" y="977"/>
                  </a:cubicBezTo>
                  <a:cubicBezTo>
                    <a:pt x="2454" y="1120"/>
                    <a:pt x="2454" y="1239"/>
                    <a:pt x="2454" y="1382"/>
                  </a:cubicBezTo>
                  <a:lnTo>
                    <a:pt x="2454" y="1858"/>
                  </a:lnTo>
                  <a:lnTo>
                    <a:pt x="2454" y="2263"/>
                  </a:lnTo>
                  <a:cubicBezTo>
                    <a:pt x="2454" y="2287"/>
                    <a:pt x="2406" y="2311"/>
                    <a:pt x="2359" y="2311"/>
                  </a:cubicBezTo>
                  <a:cubicBezTo>
                    <a:pt x="2335" y="2311"/>
                    <a:pt x="2335" y="2287"/>
                    <a:pt x="2335" y="2263"/>
                  </a:cubicBezTo>
                  <a:lnTo>
                    <a:pt x="2335" y="2215"/>
                  </a:lnTo>
                  <a:lnTo>
                    <a:pt x="2335" y="1215"/>
                  </a:lnTo>
                  <a:cubicBezTo>
                    <a:pt x="2335" y="1120"/>
                    <a:pt x="2263" y="1072"/>
                    <a:pt x="2168" y="1025"/>
                  </a:cubicBezTo>
                  <a:cubicBezTo>
                    <a:pt x="2156" y="1022"/>
                    <a:pt x="2144" y="1021"/>
                    <a:pt x="2132" y="1021"/>
                  </a:cubicBezTo>
                  <a:cubicBezTo>
                    <a:pt x="2035" y="1021"/>
                    <a:pt x="1978" y="1108"/>
                    <a:pt x="1978" y="1215"/>
                  </a:cubicBezTo>
                  <a:lnTo>
                    <a:pt x="1978" y="3525"/>
                  </a:lnTo>
                  <a:cubicBezTo>
                    <a:pt x="1978" y="3632"/>
                    <a:pt x="1882" y="3719"/>
                    <a:pt x="1777" y="3719"/>
                  </a:cubicBezTo>
                  <a:cubicBezTo>
                    <a:pt x="1764" y="3719"/>
                    <a:pt x="1752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9" y="1858"/>
                    <a:pt x="1454" y="1834"/>
                  </a:cubicBezTo>
                  <a:cubicBezTo>
                    <a:pt x="1441" y="1832"/>
                    <a:pt x="1429" y="1831"/>
                    <a:pt x="1418" y="1831"/>
                  </a:cubicBezTo>
                  <a:cubicBezTo>
                    <a:pt x="1320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2" y="3692"/>
                    <a:pt x="1144" y="3716"/>
                  </a:cubicBezTo>
                  <a:cubicBezTo>
                    <a:pt x="1132" y="3718"/>
                    <a:pt x="1119" y="3719"/>
                    <a:pt x="1107" y="3719"/>
                  </a:cubicBezTo>
                  <a:cubicBezTo>
                    <a:pt x="1001" y="3719"/>
                    <a:pt x="906" y="3632"/>
                    <a:pt x="906" y="3525"/>
                  </a:cubicBezTo>
                  <a:lnTo>
                    <a:pt x="906" y="1215"/>
                  </a:lnTo>
                  <a:cubicBezTo>
                    <a:pt x="906" y="1120"/>
                    <a:pt x="834" y="1072"/>
                    <a:pt x="739" y="1025"/>
                  </a:cubicBezTo>
                  <a:cubicBezTo>
                    <a:pt x="727" y="1022"/>
                    <a:pt x="715" y="1021"/>
                    <a:pt x="703" y="1021"/>
                  </a:cubicBezTo>
                  <a:cubicBezTo>
                    <a:pt x="606" y="1021"/>
                    <a:pt x="549" y="1108"/>
                    <a:pt x="549" y="1215"/>
                  </a:cubicBezTo>
                  <a:lnTo>
                    <a:pt x="549" y="2263"/>
                  </a:lnTo>
                  <a:cubicBezTo>
                    <a:pt x="549" y="2287"/>
                    <a:pt x="501" y="2311"/>
                    <a:pt x="477" y="2311"/>
                  </a:cubicBezTo>
                  <a:cubicBezTo>
                    <a:pt x="453" y="2311"/>
                    <a:pt x="430" y="2287"/>
                    <a:pt x="430" y="2263"/>
                  </a:cubicBezTo>
                  <a:lnTo>
                    <a:pt x="430" y="1906"/>
                  </a:lnTo>
                  <a:lnTo>
                    <a:pt x="430" y="1429"/>
                  </a:lnTo>
                  <a:cubicBezTo>
                    <a:pt x="430" y="1310"/>
                    <a:pt x="430" y="1144"/>
                    <a:pt x="453" y="1025"/>
                  </a:cubicBezTo>
                  <a:cubicBezTo>
                    <a:pt x="477" y="906"/>
                    <a:pt x="549" y="834"/>
                    <a:pt x="596" y="739"/>
                  </a:cubicBezTo>
                  <a:cubicBezTo>
                    <a:pt x="715" y="548"/>
                    <a:pt x="930" y="405"/>
                    <a:pt x="1144" y="358"/>
                  </a:cubicBezTo>
                  <a:cubicBezTo>
                    <a:pt x="1215" y="310"/>
                    <a:pt x="1335" y="310"/>
                    <a:pt x="1430" y="310"/>
                  </a:cubicBezTo>
                  <a:cubicBezTo>
                    <a:pt x="1549" y="310"/>
                    <a:pt x="1668" y="358"/>
                    <a:pt x="1763" y="382"/>
                  </a:cubicBezTo>
                  <a:cubicBezTo>
                    <a:pt x="1775" y="386"/>
                    <a:pt x="1788" y="388"/>
                    <a:pt x="1802" y="388"/>
                  </a:cubicBezTo>
                  <a:cubicBezTo>
                    <a:pt x="1866" y="388"/>
                    <a:pt x="1938" y="341"/>
                    <a:pt x="1978" y="263"/>
                  </a:cubicBezTo>
                  <a:cubicBezTo>
                    <a:pt x="2001" y="167"/>
                    <a:pt x="1930" y="72"/>
                    <a:pt x="1835" y="48"/>
                  </a:cubicBezTo>
                  <a:cubicBezTo>
                    <a:pt x="1692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52"/>
            <p:cNvSpPr/>
            <p:nvPr/>
          </p:nvSpPr>
          <p:spPr>
            <a:xfrm>
              <a:off x="7580701" y="3803831"/>
              <a:ext cx="84526" cy="121436"/>
            </a:xfrm>
            <a:custGeom>
              <a:rect b="b" l="l" r="r" t="t"/>
              <a:pathLst>
                <a:path extrusionOk="0" h="4073" w="2835">
                  <a:moveTo>
                    <a:pt x="1287" y="2882"/>
                  </a:moveTo>
                  <a:lnTo>
                    <a:pt x="1287" y="3572"/>
                  </a:lnTo>
                  <a:lnTo>
                    <a:pt x="1287" y="3667"/>
                  </a:lnTo>
                  <a:cubicBezTo>
                    <a:pt x="1239" y="3763"/>
                    <a:pt x="1168" y="3787"/>
                    <a:pt x="1096" y="3787"/>
                  </a:cubicBezTo>
                  <a:cubicBezTo>
                    <a:pt x="1001" y="3787"/>
                    <a:pt x="930" y="3691"/>
                    <a:pt x="930" y="3596"/>
                  </a:cubicBezTo>
                  <a:lnTo>
                    <a:pt x="930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6" y="3787"/>
                    <a:pt x="1811" y="3787"/>
                  </a:cubicBezTo>
                  <a:cubicBezTo>
                    <a:pt x="1716" y="3787"/>
                    <a:pt x="1668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5" y="0"/>
                  </a:moveTo>
                  <a:cubicBezTo>
                    <a:pt x="954" y="0"/>
                    <a:pt x="620" y="119"/>
                    <a:pt x="358" y="429"/>
                  </a:cubicBezTo>
                  <a:cubicBezTo>
                    <a:pt x="1" y="810"/>
                    <a:pt x="1" y="1310"/>
                    <a:pt x="1" y="1786"/>
                  </a:cubicBezTo>
                  <a:lnTo>
                    <a:pt x="1" y="2024"/>
                  </a:lnTo>
                  <a:lnTo>
                    <a:pt x="1" y="2048"/>
                  </a:lnTo>
                  <a:cubicBezTo>
                    <a:pt x="1" y="2120"/>
                    <a:pt x="25" y="2167"/>
                    <a:pt x="49" y="2239"/>
                  </a:cubicBezTo>
                  <a:cubicBezTo>
                    <a:pt x="49" y="2262"/>
                    <a:pt x="72" y="2262"/>
                    <a:pt x="72" y="2286"/>
                  </a:cubicBezTo>
                  <a:lnTo>
                    <a:pt x="120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20" y="2715"/>
                    <a:pt x="239" y="2834"/>
                    <a:pt x="406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8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4" y="4025"/>
                    <a:pt x="1573" y="4072"/>
                    <a:pt x="1716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5" y="2834"/>
                  </a:lnTo>
                  <a:cubicBezTo>
                    <a:pt x="2525" y="2763"/>
                    <a:pt x="2621" y="2620"/>
                    <a:pt x="2621" y="2453"/>
                  </a:cubicBezTo>
                  <a:lnTo>
                    <a:pt x="2573" y="2286"/>
                  </a:lnTo>
                  <a:lnTo>
                    <a:pt x="2621" y="2262"/>
                  </a:lnTo>
                  <a:cubicBezTo>
                    <a:pt x="2692" y="2167"/>
                    <a:pt x="2740" y="2096"/>
                    <a:pt x="2740" y="1977"/>
                  </a:cubicBezTo>
                  <a:lnTo>
                    <a:pt x="2740" y="1286"/>
                  </a:lnTo>
                  <a:cubicBezTo>
                    <a:pt x="2835" y="1143"/>
                    <a:pt x="2740" y="905"/>
                    <a:pt x="2621" y="691"/>
                  </a:cubicBezTo>
                  <a:cubicBezTo>
                    <a:pt x="2580" y="640"/>
                    <a:pt x="2517" y="611"/>
                    <a:pt x="2457" y="611"/>
                  </a:cubicBezTo>
                  <a:cubicBezTo>
                    <a:pt x="2377" y="611"/>
                    <a:pt x="2301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8" y="1167"/>
                    <a:pt x="2478" y="1381"/>
                  </a:cubicBezTo>
                  <a:lnTo>
                    <a:pt x="2478" y="2024"/>
                  </a:lnTo>
                  <a:cubicBezTo>
                    <a:pt x="2478" y="2048"/>
                    <a:pt x="2406" y="2096"/>
                    <a:pt x="2382" y="2096"/>
                  </a:cubicBezTo>
                  <a:cubicBezTo>
                    <a:pt x="2359" y="2096"/>
                    <a:pt x="2359" y="2048"/>
                    <a:pt x="2359" y="2024"/>
                  </a:cubicBezTo>
                  <a:lnTo>
                    <a:pt x="2359" y="2000"/>
                  </a:lnTo>
                  <a:lnTo>
                    <a:pt x="2359" y="1310"/>
                  </a:lnTo>
                  <a:cubicBezTo>
                    <a:pt x="2359" y="1215"/>
                    <a:pt x="2287" y="1167"/>
                    <a:pt x="2192" y="1143"/>
                  </a:cubicBezTo>
                  <a:cubicBezTo>
                    <a:pt x="2170" y="1135"/>
                    <a:pt x="2151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1" y="2453"/>
                  </a:cubicBezTo>
                  <a:lnTo>
                    <a:pt x="2311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2" y="2262"/>
                    <a:pt x="882" y="2048"/>
                  </a:cubicBezTo>
                  <a:lnTo>
                    <a:pt x="882" y="2024"/>
                  </a:lnTo>
                  <a:lnTo>
                    <a:pt x="882" y="1286"/>
                  </a:lnTo>
                  <a:cubicBezTo>
                    <a:pt x="882" y="1191"/>
                    <a:pt x="834" y="1143"/>
                    <a:pt x="739" y="1096"/>
                  </a:cubicBezTo>
                  <a:cubicBezTo>
                    <a:pt x="727" y="1093"/>
                    <a:pt x="715" y="1092"/>
                    <a:pt x="703" y="1092"/>
                  </a:cubicBezTo>
                  <a:cubicBezTo>
                    <a:pt x="601" y="1092"/>
                    <a:pt x="525" y="1179"/>
                    <a:pt x="525" y="1286"/>
                  </a:cubicBezTo>
                  <a:lnTo>
                    <a:pt x="525" y="2024"/>
                  </a:lnTo>
                  <a:cubicBezTo>
                    <a:pt x="525" y="2024"/>
                    <a:pt x="501" y="2096"/>
                    <a:pt x="477" y="2096"/>
                  </a:cubicBezTo>
                  <a:cubicBezTo>
                    <a:pt x="430" y="2096"/>
                    <a:pt x="406" y="2048"/>
                    <a:pt x="406" y="2024"/>
                  </a:cubicBezTo>
                  <a:lnTo>
                    <a:pt x="406" y="1334"/>
                  </a:lnTo>
                  <a:cubicBezTo>
                    <a:pt x="406" y="786"/>
                    <a:pt x="858" y="333"/>
                    <a:pt x="1430" y="333"/>
                  </a:cubicBezTo>
                  <a:cubicBezTo>
                    <a:pt x="1549" y="333"/>
                    <a:pt x="1668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3" y="396"/>
                    <a:pt x="1935" y="336"/>
                    <a:pt x="1954" y="262"/>
                  </a:cubicBezTo>
                  <a:cubicBezTo>
                    <a:pt x="1978" y="191"/>
                    <a:pt x="1930" y="95"/>
                    <a:pt x="1835" y="71"/>
                  </a:cubicBezTo>
                  <a:cubicBezTo>
                    <a:pt x="1692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52"/>
            <p:cNvSpPr/>
            <p:nvPr/>
          </p:nvSpPr>
          <p:spPr>
            <a:xfrm>
              <a:off x="7603420" y="3757677"/>
              <a:ext cx="41234" cy="41204"/>
            </a:xfrm>
            <a:custGeom>
              <a:rect b="b" l="l" r="r" t="t"/>
              <a:pathLst>
                <a:path extrusionOk="0" h="1382" w="1383">
                  <a:moveTo>
                    <a:pt x="692" y="334"/>
                  </a:moveTo>
                  <a:cubicBezTo>
                    <a:pt x="858" y="334"/>
                    <a:pt x="1049" y="476"/>
                    <a:pt x="1049" y="691"/>
                  </a:cubicBezTo>
                  <a:cubicBezTo>
                    <a:pt x="1049" y="857"/>
                    <a:pt x="906" y="1048"/>
                    <a:pt x="692" y="1048"/>
                  </a:cubicBezTo>
                  <a:cubicBezTo>
                    <a:pt x="477" y="1048"/>
                    <a:pt x="334" y="905"/>
                    <a:pt x="334" y="691"/>
                  </a:cubicBezTo>
                  <a:cubicBezTo>
                    <a:pt x="334" y="476"/>
                    <a:pt x="525" y="334"/>
                    <a:pt x="692" y="334"/>
                  </a:cubicBezTo>
                  <a:close/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1"/>
                    <a:pt x="692" y="1381"/>
                  </a:cubicBezTo>
                  <a:cubicBezTo>
                    <a:pt x="1073" y="1381"/>
                    <a:pt x="1382" y="1072"/>
                    <a:pt x="1382" y="691"/>
                  </a:cubicBezTo>
                  <a:cubicBezTo>
                    <a:pt x="1382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52"/>
            <p:cNvSpPr/>
            <p:nvPr/>
          </p:nvSpPr>
          <p:spPr>
            <a:xfrm>
              <a:off x="7603420" y="3573060"/>
              <a:ext cx="41234" cy="41204"/>
            </a:xfrm>
            <a:custGeom>
              <a:rect b="b" l="l" r="r" t="t"/>
              <a:pathLst>
                <a:path extrusionOk="0" h="1382" w="1383">
                  <a:moveTo>
                    <a:pt x="692" y="334"/>
                  </a:moveTo>
                  <a:cubicBezTo>
                    <a:pt x="882" y="334"/>
                    <a:pt x="1049" y="500"/>
                    <a:pt x="1049" y="691"/>
                  </a:cubicBezTo>
                  <a:cubicBezTo>
                    <a:pt x="1049" y="905"/>
                    <a:pt x="858" y="1048"/>
                    <a:pt x="692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5" y="334"/>
                    <a:pt x="692" y="334"/>
                  </a:cubicBezTo>
                  <a:close/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2"/>
                    <a:pt x="692" y="1382"/>
                  </a:cubicBezTo>
                  <a:cubicBezTo>
                    <a:pt x="1073" y="1382"/>
                    <a:pt x="1382" y="1072"/>
                    <a:pt x="1382" y="691"/>
                  </a:cubicBezTo>
                  <a:cubicBezTo>
                    <a:pt x="1382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52"/>
            <p:cNvSpPr/>
            <p:nvPr/>
          </p:nvSpPr>
          <p:spPr>
            <a:xfrm>
              <a:off x="7582132" y="3622047"/>
              <a:ext cx="83094" cy="122868"/>
            </a:xfrm>
            <a:custGeom>
              <a:rect b="b" l="l" r="r" t="t"/>
              <a:pathLst>
                <a:path extrusionOk="0" h="4121" w="2787">
                  <a:moveTo>
                    <a:pt x="1358" y="1"/>
                  </a:moveTo>
                  <a:cubicBezTo>
                    <a:pt x="953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48" y="1144"/>
                  </a:cubicBezTo>
                  <a:cubicBezTo>
                    <a:pt x="1" y="1358"/>
                    <a:pt x="1" y="1572"/>
                    <a:pt x="1" y="1787"/>
                  </a:cubicBezTo>
                  <a:lnTo>
                    <a:pt x="1" y="1977"/>
                  </a:lnTo>
                  <a:lnTo>
                    <a:pt x="1" y="2453"/>
                  </a:lnTo>
                  <a:cubicBezTo>
                    <a:pt x="1" y="2501"/>
                    <a:pt x="48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1" y="4120"/>
                    <a:pt x="1001" y="4120"/>
                  </a:cubicBezTo>
                  <a:cubicBezTo>
                    <a:pt x="1144" y="4120"/>
                    <a:pt x="1263" y="4073"/>
                    <a:pt x="1382" y="3978"/>
                  </a:cubicBezTo>
                  <a:cubicBezTo>
                    <a:pt x="1477" y="4073"/>
                    <a:pt x="1620" y="4120"/>
                    <a:pt x="1763" y="4120"/>
                  </a:cubicBezTo>
                  <a:cubicBezTo>
                    <a:pt x="2072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30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87" y="1310"/>
                  </a:lnTo>
                  <a:cubicBezTo>
                    <a:pt x="2787" y="1096"/>
                    <a:pt x="2739" y="953"/>
                    <a:pt x="2692" y="810"/>
                  </a:cubicBezTo>
                  <a:lnTo>
                    <a:pt x="2596" y="620"/>
                  </a:lnTo>
                  <a:cubicBezTo>
                    <a:pt x="2556" y="569"/>
                    <a:pt x="2498" y="540"/>
                    <a:pt x="2441" y="540"/>
                  </a:cubicBezTo>
                  <a:cubicBezTo>
                    <a:pt x="2364" y="540"/>
                    <a:pt x="2290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30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91" y="1025"/>
                  </a:cubicBezTo>
                  <a:cubicBezTo>
                    <a:pt x="2179" y="1022"/>
                    <a:pt x="2167" y="1021"/>
                    <a:pt x="2155" y="1021"/>
                  </a:cubicBezTo>
                  <a:cubicBezTo>
                    <a:pt x="2054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2" y="3719"/>
                    <a:pt x="1776" y="3719"/>
                  </a:cubicBezTo>
                  <a:cubicBezTo>
                    <a:pt x="1764" y="3719"/>
                    <a:pt x="1751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9" y="1858"/>
                    <a:pt x="1477" y="1834"/>
                  </a:cubicBezTo>
                  <a:cubicBezTo>
                    <a:pt x="1465" y="1832"/>
                    <a:pt x="1452" y="1831"/>
                    <a:pt x="1441" y="1831"/>
                  </a:cubicBezTo>
                  <a:cubicBezTo>
                    <a:pt x="1339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1" y="3692"/>
                    <a:pt x="1144" y="3716"/>
                  </a:cubicBezTo>
                  <a:cubicBezTo>
                    <a:pt x="1131" y="3718"/>
                    <a:pt x="1119" y="3719"/>
                    <a:pt x="1107" y="3719"/>
                  </a:cubicBezTo>
                  <a:cubicBezTo>
                    <a:pt x="1001" y="3719"/>
                    <a:pt x="906" y="3632"/>
                    <a:pt x="906" y="3525"/>
                  </a:cubicBezTo>
                  <a:lnTo>
                    <a:pt x="906" y="1215"/>
                  </a:lnTo>
                  <a:cubicBezTo>
                    <a:pt x="906" y="1120"/>
                    <a:pt x="834" y="1072"/>
                    <a:pt x="763" y="1025"/>
                  </a:cubicBezTo>
                  <a:cubicBezTo>
                    <a:pt x="750" y="1022"/>
                    <a:pt x="738" y="1021"/>
                    <a:pt x="726" y="1021"/>
                  </a:cubicBezTo>
                  <a:cubicBezTo>
                    <a:pt x="62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24" y="2311"/>
                    <a:pt x="477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7" y="906"/>
                    <a:pt x="548" y="834"/>
                    <a:pt x="596" y="739"/>
                  </a:cubicBezTo>
                  <a:cubicBezTo>
                    <a:pt x="715" y="548"/>
                    <a:pt x="929" y="405"/>
                    <a:pt x="1144" y="358"/>
                  </a:cubicBezTo>
                  <a:cubicBezTo>
                    <a:pt x="1239" y="310"/>
                    <a:pt x="1358" y="310"/>
                    <a:pt x="1429" y="310"/>
                  </a:cubicBezTo>
                  <a:cubicBezTo>
                    <a:pt x="1549" y="310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1"/>
                    <a:pt x="1977" y="263"/>
                  </a:cubicBezTo>
                  <a:cubicBezTo>
                    <a:pt x="2001" y="167"/>
                    <a:pt x="1953" y="72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52"/>
            <p:cNvSpPr/>
            <p:nvPr/>
          </p:nvSpPr>
          <p:spPr>
            <a:xfrm>
              <a:off x="7669461" y="3803831"/>
              <a:ext cx="84526" cy="121436"/>
            </a:xfrm>
            <a:custGeom>
              <a:rect b="b" l="l" r="r" t="t"/>
              <a:pathLst>
                <a:path extrusionOk="0" h="4073" w="2835">
                  <a:moveTo>
                    <a:pt x="1287" y="2882"/>
                  </a:moveTo>
                  <a:lnTo>
                    <a:pt x="1287" y="3572"/>
                  </a:lnTo>
                  <a:lnTo>
                    <a:pt x="1287" y="3667"/>
                  </a:lnTo>
                  <a:cubicBezTo>
                    <a:pt x="1239" y="3763"/>
                    <a:pt x="1168" y="3787"/>
                    <a:pt x="1096" y="3787"/>
                  </a:cubicBezTo>
                  <a:cubicBezTo>
                    <a:pt x="1001" y="3787"/>
                    <a:pt x="930" y="3691"/>
                    <a:pt x="930" y="3596"/>
                  </a:cubicBezTo>
                  <a:lnTo>
                    <a:pt x="930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6" y="3787"/>
                    <a:pt x="1811" y="3787"/>
                  </a:cubicBezTo>
                  <a:cubicBezTo>
                    <a:pt x="1715" y="3787"/>
                    <a:pt x="1668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4" y="0"/>
                  </a:moveTo>
                  <a:cubicBezTo>
                    <a:pt x="953" y="0"/>
                    <a:pt x="620" y="119"/>
                    <a:pt x="358" y="429"/>
                  </a:cubicBezTo>
                  <a:cubicBezTo>
                    <a:pt x="1" y="810"/>
                    <a:pt x="1" y="1310"/>
                    <a:pt x="1" y="1786"/>
                  </a:cubicBezTo>
                  <a:lnTo>
                    <a:pt x="1" y="2024"/>
                  </a:lnTo>
                  <a:lnTo>
                    <a:pt x="1" y="2048"/>
                  </a:lnTo>
                  <a:cubicBezTo>
                    <a:pt x="1" y="2120"/>
                    <a:pt x="25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20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20" y="2715"/>
                    <a:pt x="239" y="2834"/>
                    <a:pt x="406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8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3" y="4025"/>
                    <a:pt x="1573" y="4072"/>
                    <a:pt x="1715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5" y="2834"/>
                  </a:lnTo>
                  <a:cubicBezTo>
                    <a:pt x="2525" y="2763"/>
                    <a:pt x="2620" y="2620"/>
                    <a:pt x="2620" y="2453"/>
                  </a:cubicBezTo>
                  <a:lnTo>
                    <a:pt x="2573" y="2286"/>
                  </a:lnTo>
                  <a:lnTo>
                    <a:pt x="2620" y="2262"/>
                  </a:lnTo>
                  <a:cubicBezTo>
                    <a:pt x="2692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835" y="1143"/>
                    <a:pt x="2739" y="905"/>
                    <a:pt x="2620" y="691"/>
                  </a:cubicBezTo>
                  <a:cubicBezTo>
                    <a:pt x="2580" y="640"/>
                    <a:pt x="2517" y="611"/>
                    <a:pt x="2457" y="611"/>
                  </a:cubicBezTo>
                  <a:cubicBezTo>
                    <a:pt x="2377" y="611"/>
                    <a:pt x="2301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6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7" y="1167"/>
                    <a:pt x="2192" y="1143"/>
                  </a:cubicBezTo>
                  <a:cubicBezTo>
                    <a:pt x="2170" y="1135"/>
                    <a:pt x="2150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1" y="2453"/>
                  </a:cubicBezTo>
                  <a:lnTo>
                    <a:pt x="2311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2" y="2262"/>
                    <a:pt x="882" y="2048"/>
                  </a:cubicBezTo>
                  <a:lnTo>
                    <a:pt x="882" y="2024"/>
                  </a:lnTo>
                  <a:lnTo>
                    <a:pt x="882" y="1286"/>
                  </a:lnTo>
                  <a:cubicBezTo>
                    <a:pt x="882" y="1191"/>
                    <a:pt x="834" y="1143"/>
                    <a:pt x="739" y="1096"/>
                  </a:cubicBezTo>
                  <a:cubicBezTo>
                    <a:pt x="727" y="1093"/>
                    <a:pt x="714" y="1092"/>
                    <a:pt x="703" y="1092"/>
                  </a:cubicBezTo>
                  <a:cubicBezTo>
                    <a:pt x="601" y="1092"/>
                    <a:pt x="525" y="1179"/>
                    <a:pt x="525" y="1286"/>
                  </a:cubicBezTo>
                  <a:lnTo>
                    <a:pt x="525" y="2024"/>
                  </a:lnTo>
                  <a:cubicBezTo>
                    <a:pt x="525" y="2024"/>
                    <a:pt x="501" y="2096"/>
                    <a:pt x="477" y="2096"/>
                  </a:cubicBezTo>
                  <a:cubicBezTo>
                    <a:pt x="429" y="2096"/>
                    <a:pt x="406" y="2048"/>
                    <a:pt x="406" y="2024"/>
                  </a:cubicBezTo>
                  <a:lnTo>
                    <a:pt x="406" y="1334"/>
                  </a:lnTo>
                  <a:cubicBezTo>
                    <a:pt x="406" y="786"/>
                    <a:pt x="858" y="333"/>
                    <a:pt x="1430" y="333"/>
                  </a:cubicBezTo>
                  <a:cubicBezTo>
                    <a:pt x="1549" y="333"/>
                    <a:pt x="1668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3" y="396"/>
                    <a:pt x="1935" y="336"/>
                    <a:pt x="1954" y="262"/>
                  </a:cubicBezTo>
                  <a:cubicBezTo>
                    <a:pt x="1977" y="191"/>
                    <a:pt x="1930" y="95"/>
                    <a:pt x="1834" y="71"/>
                  </a:cubicBezTo>
                  <a:cubicBezTo>
                    <a:pt x="1692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52"/>
            <p:cNvSpPr/>
            <p:nvPr/>
          </p:nvSpPr>
          <p:spPr>
            <a:xfrm>
              <a:off x="7692180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9" y="476"/>
                    <a:pt x="1049" y="691"/>
                  </a:cubicBezTo>
                  <a:cubicBezTo>
                    <a:pt x="1049" y="857"/>
                    <a:pt x="906" y="1048"/>
                    <a:pt x="691" y="1048"/>
                  </a:cubicBezTo>
                  <a:cubicBezTo>
                    <a:pt x="525" y="1048"/>
                    <a:pt x="334" y="905"/>
                    <a:pt x="334" y="691"/>
                  </a:cubicBezTo>
                  <a:cubicBezTo>
                    <a:pt x="334" y="476"/>
                    <a:pt x="525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691" y="1381"/>
                  </a:cubicBezTo>
                  <a:cubicBezTo>
                    <a:pt x="1072" y="1381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52"/>
            <p:cNvSpPr/>
            <p:nvPr/>
          </p:nvSpPr>
          <p:spPr>
            <a:xfrm>
              <a:off x="7692180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2" y="334"/>
                    <a:pt x="1049" y="500"/>
                    <a:pt x="1049" y="691"/>
                  </a:cubicBezTo>
                  <a:cubicBezTo>
                    <a:pt x="1049" y="905"/>
                    <a:pt x="858" y="1048"/>
                    <a:pt x="691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5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52"/>
            <p:cNvSpPr/>
            <p:nvPr/>
          </p:nvSpPr>
          <p:spPr>
            <a:xfrm>
              <a:off x="7670892" y="3622047"/>
              <a:ext cx="83094" cy="122868"/>
            </a:xfrm>
            <a:custGeom>
              <a:rect b="b" l="l" r="r" t="t"/>
              <a:pathLst>
                <a:path extrusionOk="0" h="4121" w="2787">
                  <a:moveTo>
                    <a:pt x="1358" y="1"/>
                  </a:moveTo>
                  <a:cubicBezTo>
                    <a:pt x="953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48" y="1144"/>
                  </a:cubicBezTo>
                  <a:cubicBezTo>
                    <a:pt x="0" y="1358"/>
                    <a:pt x="0" y="1572"/>
                    <a:pt x="0" y="1787"/>
                  </a:cubicBezTo>
                  <a:lnTo>
                    <a:pt x="0" y="1977"/>
                  </a:lnTo>
                  <a:lnTo>
                    <a:pt x="0" y="2453"/>
                  </a:lnTo>
                  <a:cubicBezTo>
                    <a:pt x="0" y="2501"/>
                    <a:pt x="48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1" y="4120"/>
                    <a:pt x="1001" y="4120"/>
                  </a:cubicBezTo>
                  <a:cubicBezTo>
                    <a:pt x="1143" y="4120"/>
                    <a:pt x="1263" y="4073"/>
                    <a:pt x="1382" y="3978"/>
                  </a:cubicBezTo>
                  <a:cubicBezTo>
                    <a:pt x="1477" y="4073"/>
                    <a:pt x="1620" y="4120"/>
                    <a:pt x="1763" y="4120"/>
                  </a:cubicBezTo>
                  <a:cubicBezTo>
                    <a:pt x="2072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29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87" y="1310"/>
                  </a:lnTo>
                  <a:cubicBezTo>
                    <a:pt x="2787" y="1096"/>
                    <a:pt x="2739" y="953"/>
                    <a:pt x="2691" y="810"/>
                  </a:cubicBezTo>
                  <a:lnTo>
                    <a:pt x="2596" y="620"/>
                  </a:lnTo>
                  <a:cubicBezTo>
                    <a:pt x="2555" y="569"/>
                    <a:pt x="2497" y="540"/>
                    <a:pt x="2441" y="540"/>
                  </a:cubicBezTo>
                  <a:cubicBezTo>
                    <a:pt x="2364" y="540"/>
                    <a:pt x="2290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29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91" y="1025"/>
                  </a:cubicBezTo>
                  <a:cubicBezTo>
                    <a:pt x="2179" y="1022"/>
                    <a:pt x="2167" y="1021"/>
                    <a:pt x="2155" y="1021"/>
                  </a:cubicBezTo>
                  <a:cubicBezTo>
                    <a:pt x="2053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1" y="3719"/>
                    <a:pt x="1776" y="3719"/>
                  </a:cubicBezTo>
                  <a:cubicBezTo>
                    <a:pt x="1764" y="3719"/>
                    <a:pt x="1751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8" y="1858"/>
                    <a:pt x="1477" y="1834"/>
                  </a:cubicBezTo>
                  <a:cubicBezTo>
                    <a:pt x="1464" y="1832"/>
                    <a:pt x="1452" y="1831"/>
                    <a:pt x="1440" y="1831"/>
                  </a:cubicBezTo>
                  <a:cubicBezTo>
                    <a:pt x="1339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1" y="3692"/>
                    <a:pt x="1143" y="3716"/>
                  </a:cubicBezTo>
                  <a:cubicBezTo>
                    <a:pt x="1131" y="3718"/>
                    <a:pt x="1119" y="3719"/>
                    <a:pt x="1106" y="3719"/>
                  </a:cubicBezTo>
                  <a:cubicBezTo>
                    <a:pt x="1001" y="3719"/>
                    <a:pt x="905" y="3632"/>
                    <a:pt x="905" y="3525"/>
                  </a:cubicBezTo>
                  <a:lnTo>
                    <a:pt x="905" y="1215"/>
                  </a:lnTo>
                  <a:cubicBezTo>
                    <a:pt x="905" y="1120"/>
                    <a:pt x="834" y="1072"/>
                    <a:pt x="762" y="1025"/>
                  </a:cubicBezTo>
                  <a:cubicBezTo>
                    <a:pt x="750" y="1022"/>
                    <a:pt x="738" y="1021"/>
                    <a:pt x="726" y="1021"/>
                  </a:cubicBezTo>
                  <a:cubicBezTo>
                    <a:pt x="62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24" y="2311"/>
                    <a:pt x="477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7" y="906"/>
                    <a:pt x="548" y="834"/>
                    <a:pt x="596" y="739"/>
                  </a:cubicBezTo>
                  <a:cubicBezTo>
                    <a:pt x="715" y="548"/>
                    <a:pt x="929" y="405"/>
                    <a:pt x="1143" y="358"/>
                  </a:cubicBezTo>
                  <a:cubicBezTo>
                    <a:pt x="1239" y="310"/>
                    <a:pt x="1358" y="310"/>
                    <a:pt x="1429" y="310"/>
                  </a:cubicBezTo>
                  <a:cubicBezTo>
                    <a:pt x="1548" y="310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8" y="388"/>
                    <a:pt x="1957" y="341"/>
                    <a:pt x="1977" y="263"/>
                  </a:cubicBezTo>
                  <a:cubicBezTo>
                    <a:pt x="2001" y="167"/>
                    <a:pt x="1953" y="72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8" name="Google Shape;2968;p52"/>
          <p:cNvGrpSpPr/>
          <p:nvPr/>
        </p:nvGrpSpPr>
        <p:grpSpPr>
          <a:xfrm>
            <a:off x="1048518" y="1922930"/>
            <a:ext cx="362163" cy="354351"/>
            <a:chOff x="1696206" y="1922930"/>
            <a:chExt cx="362163" cy="354351"/>
          </a:xfrm>
        </p:grpSpPr>
        <p:sp>
          <p:nvSpPr>
            <p:cNvPr id="2969" name="Google Shape;2969;p52"/>
            <p:cNvSpPr/>
            <p:nvPr/>
          </p:nvSpPr>
          <p:spPr>
            <a:xfrm>
              <a:off x="1701185" y="1927909"/>
              <a:ext cx="342962" cy="342276"/>
            </a:xfrm>
            <a:custGeom>
              <a:rect b="b" l="l" r="r" t="t"/>
              <a:pathLst>
                <a:path extrusionOk="0" h="11480" w="11503">
                  <a:moveTo>
                    <a:pt x="5740" y="1596"/>
                  </a:moveTo>
                  <a:cubicBezTo>
                    <a:pt x="8050" y="1596"/>
                    <a:pt x="9884" y="3454"/>
                    <a:pt x="9884" y="5740"/>
                  </a:cubicBezTo>
                  <a:cubicBezTo>
                    <a:pt x="9884" y="8026"/>
                    <a:pt x="8050" y="9883"/>
                    <a:pt x="5740" y="9883"/>
                  </a:cubicBezTo>
                  <a:cubicBezTo>
                    <a:pt x="3454" y="9883"/>
                    <a:pt x="1596" y="8026"/>
                    <a:pt x="1596" y="5740"/>
                  </a:cubicBezTo>
                  <a:cubicBezTo>
                    <a:pt x="1596" y="3454"/>
                    <a:pt x="3454" y="1596"/>
                    <a:pt x="5740" y="1596"/>
                  </a:cubicBezTo>
                  <a:close/>
                  <a:moveTo>
                    <a:pt x="5740" y="1"/>
                  </a:moveTo>
                  <a:cubicBezTo>
                    <a:pt x="2573" y="1"/>
                    <a:pt x="1" y="2572"/>
                    <a:pt x="1" y="5740"/>
                  </a:cubicBezTo>
                  <a:cubicBezTo>
                    <a:pt x="1" y="8883"/>
                    <a:pt x="2596" y="11479"/>
                    <a:pt x="5740" y="11479"/>
                  </a:cubicBezTo>
                  <a:cubicBezTo>
                    <a:pt x="8907" y="11479"/>
                    <a:pt x="11503" y="8883"/>
                    <a:pt x="11503" y="5740"/>
                  </a:cubicBezTo>
                  <a:cubicBezTo>
                    <a:pt x="11503" y="2572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52"/>
            <p:cNvSpPr/>
            <p:nvPr/>
          </p:nvSpPr>
          <p:spPr>
            <a:xfrm>
              <a:off x="1792778" y="1940700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0"/>
                  </a:moveTo>
                  <a:lnTo>
                    <a:pt x="4906" y="0"/>
                  </a:lnTo>
                  <a:cubicBezTo>
                    <a:pt x="6716" y="953"/>
                    <a:pt x="7978" y="2906"/>
                    <a:pt x="7978" y="5096"/>
                  </a:cubicBezTo>
                  <a:cubicBezTo>
                    <a:pt x="7978" y="8288"/>
                    <a:pt x="5383" y="10836"/>
                    <a:pt x="2239" y="10836"/>
                  </a:cubicBezTo>
                  <a:cubicBezTo>
                    <a:pt x="1429" y="10836"/>
                    <a:pt x="691" y="10693"/>
                    <a:pt x="1" y="10407"/>
                  </a:cubicBezTo>
                  <a:lnTo>
                    <a:pt x="1" y="10407"/>
                  </a:lnTo>
                  <a:cubicBezTo>
                    <a:pt x="810" y="10812"/>
                    <a:pt x="1715" y="11050"/>
                    <a:pt x="2668" y="11050"/>
                  </a:cubicBezTo>
                  <a:cubicBezTo>
                    <a:pt x="5859" y="11050"/>
                    <a:pt x="8431" y="8454"/>
                    <a:pt x="8431" y="5311"/>
                  </a:cubicBezTo>
                  <a:cubicBezTo>
                    <a:pt x="8455" y="2929"/>
                    <a:pt x="7002" y="881"/>
                    <a:pt x="490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52"/>
            <p:cNvSpPr/>
            <p:nvPr/>
          </p:nvSpPr>
          <p:spPr>
            <a:xfrm>
              <a:off x="1871610" y="1927909"/>
              <a:ext cx="172539" cy="171138"/>
            </a:xfrm>
            <a:custGeom>
              <a:rect b="b" l="l" r="r" t="t"/>
              <a:pathLst>
                <a:path extrusionOk="0" h="5740" w="5787">
                  <a:moveTo>
                    <a:pt x="24" y="1"/>
                  </a:moveTo>
                  <a:lnTo>
                    <a:pt x="0" y="1596"/>
                  </a:lnTo>
                  <a:cubicBezTo>
                    <a:pt x="2286" y="1596"/>
                    <a:pt x="4144" y="3430"/>
                    <a:pt x="4144" y="5740"/>
                  </a:cubicBezTo>
                  <a:lnTo>
                    <a:pt x="5787" y="5740"/>
                  </a:lnTo>
                  <a:cubicBezTo>
                    <a:pt x="5787" y="2572"/>
                    <a:pt x="3215" y="1"/>
                    <a:pt x="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52"/>
            <p:cNvSpPr/>
            <p:nvPr/>
          </p:nvSpPr>
          <p:spPr>
            <a:xfrm>
              <a:off x="1939052" y="1940700"/>
              <a:ext cx="105813" cy="158347"/>
            </a:xfrm>
            <a:custGeom>
              <a:rect b="b" l="l" r="r" t="t"/>
              <a:pathLst>
                <a:path extrusionOk="0" h="5311" w="3549">
                  <a:moveTo>
                    <a:pt x="0" y="0"/>
                  </a:moveTo>
                  <a:lnTo>
                    <a:pt x="0" y="0"/>
                  </a:lnTo>
                  <a:cubicBezTo>
                    <a:pt x="1810" y="953"/>
                    <a:pt x="3072" y="2906"/>
                    <a:pt x="3072" y="5096"/>
                  </a:cubicBezTo>
                  <a:lnTo>
                    <a:pt x="3072" y="5311"/>
                  </a:lnTo>
                  <a:lnTo>
                    <a:pt x="3549" y="5311"/>
                  </a:lnTo>
                  <a:lnTo>
                    <a:pt x="3549" y="5168"/>
                  </a:lnTo>
                  <a:lnTo>
                    <a:pt x="3549" y="5096"/>
                  </a:lnTo>
                  <a:cubicBezTo>
                    <a:pt x="3549" y="4858"/>
                    <a:pt x="3525" y="4644"/>
                    <a:pt x="3477" y="4406"/>
                  </a:cubicBezTo>
                  <a:lnTo>
                    <a:pt x="3406" y="3977"/>
                  </a:lnTo>
                  <a:cubicBezTo>
                    <a:pt x="3215" y="3167"/>
                    <a:pt x="2858" y="2453"/>
                    <a:pt x="2382" y="1810"/>
                  </a:cubicBezTo>
                  <a:cubicBezTo>
                    <a:pt x="2191" y="1620"/>
                    <a:pt x="2025" y="1381"/>
                    <a:pt x="1810" y="1191"/>
                  </a:cubicBezTo>
                  <a:cubicBezTo>
                    <a:pt x="1667" y="1048"/>
                    <a:pt x="1525" y="929"/>
                    <a:pt x="1358" y="810"/>
                  </a:cubicBezTo>
                  <a:cubicBezTo>
                    <a:pt x="953" y="476"/>
                    <a:pt x="477" y="214"/>
                    <a:pt x="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52"/>
            <p:cNvSpPr/>
            <p:nvPr/>
          </p:nvSpPr>
          <p:spPr>
            <a:xfrm>
              <a:off x="1739528" y="1927194"/>
              <a:ext cx="133512" cy="95169"/>
            </a:xfrm>
            <a:custGeom>
              <a:rect b="b" l="l" r="r" t="t"/>
              <a:pathLst>
                <a:path extrusionOk="0" h="3192" w="4478">
                  <a:moveTo>
                    <a:pt x="4478" y="1"/>
                  </a:moveTo>
                  <a:cubicBezTo>
                    <a:pt x="2668" y="1"/>
                    <a:pt x="1048" y="858"/>
                    <a:pt x="1" y="2168"/>
                  </a:cubicBezTo>
                  <a:lnTo>
                    <a:pt x="1287" y="3192"/>
                  </a:lnTo>
                  <a:cubicBezTo>
                    <a:pt x="2025" y="2239"/>
                    <a:pt x="3168" y="1644"/>
                    <a:pt x="4478" y="1644"/>
                  </a:cubicBezTo>
                  <a:lnTo>
                    <a:pt x="4478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52"/>
            <p:cNvSpPr/>
            <p:nvPr/>
          </p:nvSpPr>
          <p:spPr>
            <a:xfrm>
              <a:off x="1696206" y="1922930"/>
              <a:ext cx="362163" cy="354351"/>
            </a:xfrm>
            <a:custGeom>
              <a:rect b="b" l="l" r="r" t="t"/>
              <a:pathLst>
                <a:path extrusionOk="0" h="11885" w="12147">
                  <a:moveTo>
                    <a:pt x="5788" y="334"/>
                  </a:moveTo>
                  <a:lnTo>
                    <a:pt x="5788" y="1620"/>
                  </a:lnTo>
                  <a:cubicBezTo>
                    <a:pt x="5669" y="1620"/>
                    <a:pt x="5550" y="1620"/>
                    <a:pt x="5431" y="1644"/>
                  </a:cubicBezTo>
                  <a:cubicBezTo>
                    <a:pt x="4407" y="1763"/>
                    <a:pt x="3502" y="2216"/>
                    <a:pt x="2859" y="2930"/>
                  </a:cubicBezTo>
                  <a:lnTo>
                    <a:pt x="2692" y="3073"/>
                  </a:lnTo>
                  <a:lnTo>
                    <a:pt x="1715" y="2263"/>
                  </a:lnTo>
                  <a:lnTo>
                    <a:pt x="2025" y="1977"/>
                  </a:lnTo>
                  <a:cubicBezTo>
                    <a:pt x="2906" y="1072"/>
                    <a:pt x="4049" y="525"/>
                    <a:pt x="5288" y="358"/>
                  </a:cubicBezTo>
                  <a:cubicBezTo>
                    <a:pt x="5431" y="334"/>
                    <a:pt x="5597" y="334"/>
                    <a:pt x="5740" y="334"/>
                  </a:cubicBezTo>
                  <a:close/>
                  <a:moveTo>
                    <a:pt x="6097" y="429"/>
                  </a:moveTo>
                  <a:cubicBezTo>
                    <a:pt x="7526" y="453"/>
                    <a:pt x="8860" y="1049"/>
                    <a:pt x="9884" y="2073"/>
                  </a:cubicBezTo>
                  <a:cubicBezTo>
                    <a:pt x="10884" y="3073"/>
                    <a:pt x="11456" y="4406"/>
                    <a:pt x="11503" y="5835"/>
                  </a:cubicBezTo>
                  <a:lnTo>
                    <a:pt x="10241" y="5835"/>
                  </a:lnTo>
                  <a:cubicBezTo>
                    <a:pt x="10170" y="4454"/>
                    <a:pt x="9455" y="3192"/>
                    <a:pt x="8288" y="2430"/>
                  </a:cubicBezTo>
                  <a:cubicBezTo>
                    <a:pt x="8260" y="2402"/>
                    <a:pt x="8228" y="2388"/>
                    <a:pt x="8196" y="2388"/>
                  </a:cubicBezTo>
                  <a:cubicBezTo>
                    <a:pt x="8145" y="2388"/>
                    <a:pt x="8093" y="2420"/>
                    <a:pt x="8050" y="2478"/>
                  </a:cubicBezTo>
                  <a:cubicBezTo>
                    <a:pt x="8003" y="2573"/>
                    <a:pt x="8026" y="2668"/>
                    <a:pt x="8122" y="2716"/>
                  </a:cubicBezTo>
                  <a:cubicBezTo>
                    <a:pt x="9241" y="3454"/>
                    <a:pt x="9908" y="4692"/>
                    <a:pt x="9908" y="6026"/>
                  </a:cubicBezTo>
                  <a:cubicBezTo>
                    <a:pt x="9908" y="8098"/>
                    <a:pt x="8122" y="9884"/>
                    <a:pt x="5931" y="9884"/>
                  </a:cubicBezTo>
                  <a:cubicBezTo>
                    <a:pt x="3764" y="9884"/>
                    <a:pt x="1977" y="8098"/>
                    <a:pt x="1977" y="5931"/>
                  </a:cubicBezTo>
                  <a:cubicBezTo>
                    <a:pt x="1977" y="5073"/>
                    <a:pt x="2287" y="4240"/>
                    <a:pt x="2787" y="3549"/>
                  </a:cubicBezTo>
                  <a:cubicBezTo>
                    <a:pt x="3287" y="2859"/>
                    <a:pt x="4049" y="2382"/>
                    <a:pt x="4835" y="2144"/>
                  </a:cubicBezTo>
                  <a:cubicBezTo>
                    <a:pt x="5192" y="2073"/>
                    <a:pt x="5550" y="2001"/>
                    <a:pt x="5954" y="2001"/>
                  </a:cubicBezTo>
                  <a:cubicBezTo>
                    <a:pt x="6455" y="2001"/>
                    <a:pt x="6955" y="2096"/>
                    <a:pt x="7431" y="2311"/>
                  </a:cubicBezTo>
                  <a:cubicBezTo>
                    <a:pt x="7444" y="2314"/>
                    <a:pt x="7457" y="2315"/>
                    <a:pt x="7470" y="2315"/>
                  </a:cubicBezTo>
                  <a:cubicBezTo>
                    <a:pt x="7556" y="2315"/>
                    <a:pt x="7648" y="2254"/>
                    <a:pt x="7669" y="2192"/>
                  </a:cubicBezTo>
                  <a:cubicBezTo>
                    <a:pt x="7669" y="2096"/>
                    <a:pt x="7645" y="2025"/>
                    <a:pt x="7550" y="2001"/>
                  </a:cubicBezTo>
                  <a:cubicBezTo>
                    <a:pt x="7098" y="1811"/>
                    <a:pt x="6597" y="1715"/>
                    <a:pt x="6097" y="1715"/>
                  </a:cubicBezTo>
                  <a:lnTo>
                    <a:pt x="6097" y="429"/>
                  </a:lnTo>
                  <a:close/>
                  <a:moveTo>
                    <a:pt x="5502" y="1"/>
                  </a:moveTo>
                  <a:cubicBezTo>
                    <a:pt x="5264" y="48"/>
                    <a:pt x="4978" y="72"/>
                    <a:pt x="4740" y="96"/>
                  </a:cubicBezTo>
                  <a:cubicBezTo>
                    <a:pt x="4454" y="168"/>
                    <a:pt x="4121" y="239"/>
                    <a:pt x="3835" y="358"/>
                  </a:cubicBezTo>
                  <a:cubicBezTo>
                    <a:pt x="3049" y="668"/>
                    <a:pt x="2311" y="1144"/>
                    <a:pt x="1715" y="1739"/>
                  </a:cubicBezTo>
                  <a:cubicBezTo>
                    <a:pt x="596" y="2859"/>
                    <a:pt x="1" y="4359"/>
                    <a:pt x="1" y="5931"/>
                  </a:cubicBezTo>
                  <a:cubicBezTo>
                    <a:pt x="1" y="7431"/>
                    <a:pt x="549" y="8884"/>
                    <a:pt x="1573" y="9979"/>
                  </a:cubicBezTo>
                  <a:cubicBezTo>
                    <a:pt x="1598" y="10017"/>
                    <a:pt x="1644" y="10042"/>
                    <a:pt x="1692" y="10042"/>
                  </a:cubicBezTo>
                  <a:cubicBezTo>
                    <a:pt x="1734" y="10042"/>
                    <a:pt x="1778" y="10023"/>
                    <a:pt x="1811" y="9979"/>
                  </a:cubicBezTo>
                  <a:cubicBezTo>
                    <a:pt x="1858" y="9931"/>
                    <a:pt x="1858" y="9812"/>
                    <a:pt x="1811" y="9741"/>
                  </a:cubicBezTo>
                  <a:cubicBezTo>
                    <a:pt x="858" y="8693"/>
                    <a:pt x="310" y="7359"/>
                    <a:pt x="310" y="5931"/>
                  </a:cubicBezTo>
                  <a:cubicBezTo>
                    <a:pt x="310" y="4716"/>
                    <a:pt x="715" y="3525"/>
                    <a:pt x="1454" y="2573"/>
                  </a:cubicBezTo>
                  <a:lnTo>
                    <a:pt x="2430" y="3382"/>
                  </a:lnTo>
                  <a:cubicBezTo>
                    <a:pt x="1906" y="4121"/>
                    <a:pt x="1573" y="5002"/>
                    <a:pt x="1573" y="6026"/>
                  </a:cubicBezTo>
                  <a:cubicBezTo>
                    <a:pt x="1596" y="8336"/>
                    <a:pt x="3502" y="10217"/>
                    <a:pt x="5812" y="10241"/>
                  </a:cubicBezTo>
                  <a:cubicBezTo>
                    <a:pt x="5841" y="10242"/>
                    <a:pt x="5871" y="10242"/>
                    <a:pt x="5900" y="10242"/>
                  </a:cubicBezTo>
                  <a:cubicBezTo>
                    <a:pt x="8217" y="10242"/>
                    <a:pt x="10099" y="8402"/>
                    <a:pt x="10193" y="6121"/>
                  </a:cubicBezTo>
                  <a:lnTo>
                    <a:pt x="11479" y="6121"/>
                  </a:lnTo>
                  <a:cubicBezTo>
                    <a:pt x="11456" y="7550"/>
                    <a:pt x="10860" y="8884"/>
                    <a:pt x="9836" y="9884"/>
                  </a:cubicBezTo>
                  <a:cubicBezTo>
                    <a:pt x="8788" y="10932"/>
                    <a:pt x="7360" y="11527"/>
                    <a:pt x="5883" y="11527"/>
                  </a:cubicBezTo>
                  <a:cubicBezTo>
                    <a:pt x="4597" y="11527"/>
                    <a:pt x="3359" y="11074"/>
                    <a:pt x="2358" y="10289"/>
                  </a:cubicBezTo>
                  <a:cubicBezTo>
                    <a:pt x="2336" y="10255"/>
                    <a:pt x="2299" y="10238"/>
                    <a:pt x="2260" y="10238"/>
                  </a:cubicBezTo>
                  <a:cubicBezTo>
                    <a:pt x="2216" y="10238"/>
                    <a:pt x="2170" y="10261"/>
                    <a:pt x="2144" y="10312"/>
                  </a:cubicBezTo>
                  <a:cubicBezTo>
                    <a:pt x="2073" y="10360"/>
                    <a:pt x="2073" y="10479"/>
                    <a:pt x="2168" y="10551"/>
                  </a:cubicBezTo>
                  <a:cubicBezTo>
                    <a:pt x="3192" y="11408"/>
                    <a:pt x="4549" y="11884"/>
                    <a:pt x="5907" y="11884"/>
                  </a:cubicBezTo>
                  <a:cubicBezTo>
                    <a:pt x="7883" y="11884"/>
                    <a:pt x="9717" y="10932"/>
                    <a:pt x="10860" y="9241"/>
                  </a:cubicBezTo>
                  <a:cubicBezTo>
                    <a:pt x="11265" y="8622"/>
                    <a:pt x="11575" y="7907"/>
                    <a:pt x="11718" y="7145"/>
                  </a:cubicBezTo>
                  <a:cubicBezTo>
                    <a:pt x="12146" y="5097"/>
                    <a:pt x="11503" y="3144"/>
                    <a:pt x="10098" y="1739"/>
                  </a:cubicBezTo>
                  <a:cubicBezTo>
                    <a:pt x="8979" y="596"/>
                    <a:pt x="7502" y="1"/>
                    <a:pt x="5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75" name="Google Shape;2975;p52"/>
          <p:cNvGrpSpPr/>
          <p:nvPr/>
        </p:nvGrpSpPr>
        <p:grpSpPr>
          <a:xfrm>
            <a:off x="1805872" y="1922125"/>
            <a:ext cx="354351" cy="354441"/>
            <a:chOff x="2377359" y="1922125"/>
            <a:chExt cx="354351" cy="354441"/>
          </a:xfrm>
        </p:grpSpPr>
        <p:sp>
          <p:nvSpPr>
            <p:cNvPr id="2976" name="Google Shape;2976;p52"/>
            <p:cNvSpPr/>
            <p:nvPr/>
          </p:nvSpPr>
          <p:spPr>
            <a:xfrm>
              <a:off x="2632996" y="1957009"/>
              <a:ext cx="69588" cy="290428"/>
            </a:xfrm>
            <a:custGeom>
              <a:rect b="b" l="l" r="r" t="t"/>
              <a:pathLst>
                <a:path extrusionOk="0" h="9741" w="2334">
                  <a:moveTo>
                    <a:pt x="71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9741"/>
                  </a:lnTo>
                  <a:lnTo>
                    <a:pt x="2334" y="9741"/>
                  </a:lnTo>
                  <a:lnTo>
                    <a:pt x="2286" y="49"/>
                  </a:lnTo>
                  <a:cubicBezTo>
                    <a:pt x="2286" y="25"/>
                    <a:pt x="2262" y="1"/>
                    <a:pt x="22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52"/>
            <p:cNvSpPr/>
            <p:nvPr/>
          </p:nvSpPr>
          <p:spPr>
            <a:xfrm>
              <a:off x="2529328" y="2068488"/>
              <a:ext cx="68187" cy="178950"/>
            </a:xfrm>
            <a:custGeom>
              <a:rect b="b" l="l" r="r" t="t"/>
              <a:pathLst>
                <a:path extrusionOk="0" h="6002" w="2287">
                  <a:moveTo>
                    <a:pt x="48" y="1"/>
                  </a:moveTo>
                  <a:cubicBezTo>
                    <a:pt x="24" y="1"/>
                    <a:pt x="0" y="48"/>
                    <a:pt x="0" y="72"/>
                  </a:cubicBezTo>
                  <a:lnTo>
                    <a:pt x="0" y="6002"/>
                  </a:lnTo>
                  <a:lnTo>
                    <a:pt x="2286" y="6002"/>
                  </a:lnTo>
                  <a:lnTo>
                    <a:pt x="2286" y="72"/>
                  </a:lnTo>
                  <a:cubicBezTo>
                    <a:pt x="2286" y="48"/>
                    <a:pt x="2262" y="1"/>
                    <a:pt x="2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52"/>
            <p:cNvSpPr/>
            <p:nvPr/>
          </p:nvSpPr>
          <p:spPr>
            <a:xfrm>
              <a:off x="2426346" y="2144458"/>
              <a:ext cx="68217" cy="102981"/>
            </a:xfrm>
            <a:custGeom>
              <a:rect b="b" l="l" r="r" t="t"/>
              <a:pathLst>
                <a:path extrusionOk="0" h="3454" w="2288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3454"/>
                  </a:lnTo>
                  <a:lnTo>
                    <a:pt x="2287" y="3454"/>
                  </a:lnTo>
                  <a:lnTo>
                    <a:pt x="2287" y="49"/>
                  </a:lnTo>
                  <a:cubicBezTo>
                    <a:pt x="2287" y="25"/>
                    <a:pt x="2263" y="1"/>
                    <a:pt x="2240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52"/>
            <p:cNvSpPr/>
            <p:nvPr/>
          </p:nvSpPr>
          <p:spPr>
            <a:xfrm>
              <a:off x="2686246" y="1957009"/>
              <a:ext cx="16339" cy="290428"/>
            </a:xfrm>
            <a:custGeom>
              <a:rect b="b" l="l" r="r" t="t"/>
              <a:pathLst>
                <a:path extrusionOk="0" h="9741" w="548">
                  <a:moveTo>
                    <a:pt x="0" y="1"/>
                  </a:moveTo>
                  <a:cubicBezTo>
                    <a:pt x="24" y="1"/>
                    <a:pt x="72" y="25"/>
                    <a:pt x="72" y="49"/>
                  </a:cubicBezTo>
                  <a:lnTo>
                    <a:pt x="72" y="9741"/>
                  </a:lnTo>
                  <a:lnTo>
                    <a:pt x="548" y="9741"/>
                  </a:lnTo>
                  <a:lnTo>
                    <a:pt x="548" y="49"/>
                  </a:lnTo>
                  <a:cubicBezTo>
                    <a:pt x="548" y="25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52"/>
            <p:cNvSpPr/>
            <p:nvPr/>
          </p:nvSpPr>
          <p:spPr>
            <a:xfrm>
              <a:off x="2582578" y="2068488"/>
              <a:ext cx="15653" cy="178264"/>
            </a:xfrm>
            <a:custGeom>
              <a:rect b="b" l="l" r="r" t="t"/>
              <a:pathLst>
                <a:path extrusionOk="0" h="5979" w="525">
                  <a:moveTo>
                    <a:pt x="0" y="1"/>
                  </a:moveTo>
                  <a:cubicBezTo>
                    <a:pt x="24" y="1"/>
                    <a:pt x="48" y="25"/>
                    <a:pt x="48" y="72"/>
                  </a:cubicBezTo>
                  <a:lnTo>
                    <a:pt x="48" y="5978"/>
                  </a:lnTo>
                  <a:lnTo>
                    <a:pt x="524" y="5978"/>
                  </a:lnTo>
                  <a:lnTo>
                    <a:pt x="524" y="72"/>
                  </a:lnTo>
                  <a:cubicBezTo>
                    <a:pt x="524" y="48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52"/>
            <p:cNvSpPr/>
            <p:nvPr/>
          </p:nvSpPr>
          <p:spPr>
            <a:xfrm>
              <a:off x="2479626" y="2143057"/>
              <a:ext cx="15623" cy="102981"/>
            </a:xfrm>
            <a:custGeom>
              <a:rect b="b" l="l" r="r" t="t"/>
              <a:pathLst>
                <a:path extrusionOk="0" h="3454" w="524">
                  <a:moveTo>
                    <a:pt x="0" y="0"/>
                  </a:moveTo>
                  <a:cubicBezTo>
                    <a:pt x="24" y="0"/>
                    <a:pt x="48" y="48"/>
                    <a:pt x="48" y="72"/>
                  </a:cubicBezTo>
                  <a:lnTo>
                    <a:pt x="48" y="3453"/>
                  </a:lnTo>
                  <a:lnTo>
                    <a:pt x="524" y="3453"/>
                  </a:lnTo>
                  <a:lnTo>
                    <a:pt x="524" y="72"/>
                  </a:lnTo>
                  <a:cubicBezTo>
                    <a:pt x="524" y="48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52"/>
            <p:cNvSpPr/>
            <p:nvPr/>
          </p:nvSpPr>
          <p:spPr>
            <a:xfrm>
              <a:off x="2424229" y="1929340"/>
              <a:ext cx="193171" cy="156171"/>
            </a:xfrm>
            <a:custGeom>
              <a:rect b="b" l="l" r="r" t="t"/>
              <a:pathLst>
                <a:path extrusionOk="0" h="5238" w="6479">
                  <a:moveTo>
                    <a:pt x="6002" y="0"/>
                  </a:moveTo>
                  <a:lnTo>
                    <a:pt x="4859" y="143"/>
                  </a:lnTo>
                  <a:cubicBezTo>
                    <a:pt x="4621" y="167"/>
                    <a:pt x="4478" y="381"/>
                    <a:pt x="4501" y="595"/>
                  </a:cubicBezTo>
                  <a:cubicBezTo>
                    <a:pt x="4501" y="738"/>
                    <a:pt x="4644" y="881"/>
                    <a:pt x="4811" y="929"/>
                  </a:cubicBezTo>
                  <a:lnTo>
                    <a:pt x="215" y="4525"/>
                  </a:lnTo>
                  <a:cubicBezTo>
                    <a:pt x="48" y="4668"/>
                    <a:pt x="1" y="4906"/>
                    <a:pt x="167" y="5096"/>
                  </a:cubicBezTo>
                  <a:cubicBezTo>
                    <a:pt x="247" y="5189"/>
                    <a:pt x="356" y="5238"/>
                    <a:pt x="466" y="5238"/>
                  </a:cubicBezTo>
                  <a:cubicBezTo>
                    <a:pt x="553" y="5238"/>
                    <a:pt x="641" y="5207"/>
                    <a:pt x="715" y="5144"/>
                  </a:cubicBezTo>
                  <a:lnTo>
                    <a:pt x="5406" y="1453"/>
                  </a:lnTo>
                  <a:cubicBezTo>
                    <a:pt x="5406" y="1667"/>
                    <a:pt x="5526" y="1834"/>
                    <a:pt x="5716" y="1881"/>
                  </a:cubicBezTo>
                  <a:cubicBezTo>
                    <a:pt x="5744" y="1888"/>
                    <a:pt x="5772" y="1891"/>
                    <a:pt x="5799" y="1891"/>
                  </a:cubicBezTo>
                  <a:cubicBezTo>
                    <a:pt x="5983" y="1891"/>
                    <a:pt x="6151" y="1758"/>
                    <a:pt x="6192" y="1572"/>
                  </a:cubicBezTo>
                  <a:lnTo>
                    <a:pt x="6430" y="453"/>
                  </a:lnTo>
                  <a:cubicBezTo>
                    <a:pt x="6478" y="334"/>
                    <a:pt x="6430" y="191"/>
                    <a:pt x="6359" y="119"/>
                  </a:cubicBezTo>
                  <a:cubicBezTo>
                    <a:pt x="6264" y="48"/>
                    <a:pt x="6168" y="0"/>
                    <a:pt x="6049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52"/>
            <p:cNvSpPr/>
            <p:nvPr/>
          </p:nvSpPr>
          <p:spPr>
            <a:xfrm>
              <a:off x="2427061" y="1967921"/>
              <a:ext cx="153398" cy="117889"/>
            </a:xfrm>
            <a:custGeom>
              <a:rect b="b" l="l" r="r" t="t"/>
              <a:pathLst>
                <a:path extrusionOk="0" h="3954" w="5145">
                  <a:moveTo>
                    <a:pt x="4897" y="0"/>
                  </a:moveTo>
                  <a:cubicBezTo>
                    <a:pt x="4871" y="0"/>
                    <a:pt x="4841" y="6"/>
                    <a:pt x="4811" y="16"/>
                  </a:cubicBezTo>
                  <a:lnTo>
                    <a:pt x="263" y="3588"/>
                  </a:lnTo>
                  <a:cubicBezTo>
                    <a:pt x="168" y="3660"/>
                    <a:pt x="96" y="3683"/>
                    <a:pt x="1" y="3683"/>
                  </a:cubicBezTo>
                  <a:cubicBezTo>
                    <a:pt x="1" y="3731"/>
                    <a:pt x="25" y="3779"/>
                    <a:pt x="48" y="3802"/>
                  </a:cubicBezTo>
                  <a:cubicBezTo>
                    <a:pt x="143" y="3897"/>
                    <a:pt x="262" y="3954"/>
                    <a:pt x="377" y="3954"/>
                  </a:cubicBezTo>
                  <a:cubicBezTo>
                    <a:pt x="463" y="3954"/>
                    <a:pt x="548" y="3922"/>
                    <a:pt x="620" y="3850"/>
                  </a:cubicBezTo>
                  <a:lnTo>
                    <a:pt x="5145" y="278"/>
                  </a:lnTo>
                  <a:cubicBezTo>
                    <a:pt x="5073" y="230"/>
                    <a:pt x="5002" y="135"/>
                    <a:pt x="4978" y="40"/>
                  </a:cubicBezTo>
                  <a:cubicBezTo>
                    <a:pt x="4964" y="12"/>
                    <a:pt x="4934" y="0"/>
                    <a:pt x="4897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52"/>
            <p:cNvSpPr/>
            <p:nvPr/>
          </p:nvSpPr>
          <p:spPr>
            <a:xfrm>
              <a:off x="2586126" y="1926478"/>
              <a:ext cx="31276" cy="59242"/>
            </a:xfrm>
            <a:custGeom>
              <a:rect b="b" l="l" r="r" t="t"/>
              <a:pathLst>
                <a:path extrusionOk="0" h="1987" w="1049">
                  <a:moveTo>
                    <a:pt x="643" y="1"/>
                  </a:moveTo>
                  <a:cubicBezTo>
                    <a:pt x="643" y="96"/>
                    <a:pt x="691" y="168"/>
                    <a:pt x="643" y="239"/>
                  </a:cubicBezTo>
                  <a:lnTo>
                    <a:pt x="405" y="1382"/>
                  </a:lnTo>
                  <a:cubicBezTo>
                    <a:pt x="381" y="1596"/>
                    <a:pt x="215" y="1692"/>
                    <a:pt x="0" y="1692"/>
                  </a:cubicBezTo>
                  <a:cubicBezTo>
                    <a:pt x="48" y="1858"/>
                    <a:pt x="143" y="1930"/>
                    <a:pt x="286" y="1977"/>
                  </a:cubicBezTo>
                  <a:cubicBezTo>
                    <a:pt x="314" y="1984"/>
                    <a:pt x="342" y="1987"/>
                    <a:pt x="369" y="1987"/>
                  </a:cubicBezTo>
                  <a:cubicBezTo>
                    <a:pt x="553" y="1987"/>
                    <a:pt x="721" y="1854"/>
                    <a:pt x="762" y="1668"/>
                  </a:cubicBezTo>
                  <a:lnTo>
                    <a:pt x="1000" y="549"/>
                  </a:lnTo>
                  <a:cubicBezTo>
                    <a:pt x="1048" y="430"/>
                    <a:pt x="1000" y="287"/>
                    <a:pt x="929" y="120"/>
                  </a:cubicBezTo>
                  <a:cubicBezTo>
                    <a:pt x="858" y="72"/>
                    <a:pt x="762" y="1"/>
                    <a:pt x="64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52"/>
            <p:cNvSpPr/>
            <p:nvPr/>
          </p:nvSpPr>
          <p:spPr>
            <a:xfrm>
              <a:off x="2381623" y="224741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9"/>
                    <a:pt x="1" y="120"/>
                  </a:cubicBezTo>
                  <a:lnTo>
                    <a:pt x="1" y="668"/>
                  </a:lnTo>
                  <a:cubicBezTo>
                    <a:pt x="1" y="739"/>
                    <a:pt x="72" y="787"/>
                    <a:pt x="120" y="787"/>
                  </a:cubicBezTo>
                  <a:lnTo>
                    <a:pt x="11408" y="787"/>
                  </a:lnTo>
                  <a:cubicBezTo>
                    <a:pt x="11479" y="787"/>
                    <a:pt x="11527" y="739"/>
                    <a:pt x="11527" y="668"/>
                  </a:cubicBezTo>
                  <a:lnTo>
                    <a:pt x="11527" y="120"/>
                  </a:lnTo>
                  <a:cubicBezTo>
                    <a:pt x="11527" y="49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52"/>
            <p:cNvSpPr/>
            <p:nvPr/>
          </p:nvSpPr>
          <p:spPr>
            <a:xfrm>
              <a:off x="2708250" y="2247410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72" y="1"/>
                    <a:pt x="119" y="49"/>
                    <a:pt x="119" y="120"/>
                  </a:cubicBezTo>
                  <a:lnTo>
                    <a:pt x="119" y="668"/>
                  </a:lnTo>
                  <a:cubicBezTo>
                    <a:pt x="119" y="739"/>
                    <a:pt x="72" y="787"/>
                    <a:pt x="0" y="787"/>
                  </a:cubicBezTo>
                  <a:lnTo>
                    <a:pt x="477" y="787"/>
                  </a:lnTo>
                  <a:cubicBezTo>
                    <a:pt x="548" y="787"/>
                    <a:pt x="596" y="739"/>
                    <a:pt x="596" y="668"/>
                  </a:cubicBezTo>
                  <a:lnTo>
                    <a:pt x="596" y="120"/>
                  </a:lnTo>
                  <a:cubicBezTo>
                    <a:pt x="596" y="25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52"/>
            <p:cNvSpPr/>
            <p:nvPr/>
          </p:nvSpPr>
          <p:spPr>
            <a:xfrm>
              <a:off x="2419250" y="1922930"/>
              <a:ext cx="202384" cy="168455"/>
            </a:xfrm>
            <a:custGeom>
              <a:rect b="b" l="l" r="r" t="t"/>
              <a:pathLst>
                <a:path extrusionOk="0" h="5650" w="6788">
                  <a:moveTo>
                    <a:pt x="6193" y="334"/>
                  </a:moveTo>
                  <a:cubicBezTo>
                    <a:pt x="6240" y="334"/>
                    <a:pt x="6335" y="358"/>
                    <a:pt x="6407" y="406"/>
                  </a:cubicBezTo>
                  <a:cubicBezTo>
                    <a:pt x="6455" y="453"/>
                    <a:pt x="6455" y="525"/>
                    <a:pt x="6455" y="596"/>
                  </a:cubicBezTo>
                  <a:lnTo>
                    <a:pt x="6216" y="1739"/>
                  </a:lnTo>
                  <a:cubicBezTo>
                    <a:pt x="6195" y="1856"/>
                    <a:pt x="6098" y="1911"/>
                    <a:pt x="5999" y="1911"/>
                  </a:cubicBezTo>
                  <a:cubicBezTo>
                    <a:pt x="5876" y="1911"/>
                    <a:pt x="5751" y="1826"/>
                    <a:pt x="5764" y="1668"/>
                  </a:cubicBezTo>
                  <a:cubicBezTo>
                    <a:pt x="5764" y="1620"/>
                    <a:pt x="5740" y="1549"/>
                    <a:pt x="5693" y="1525"/>
                  </a:cubicBezTo>
                  <a:cubicBezTo>
                    <a:pt x="5663" y="1515"/>
                    <a:pt x="5637" y="1509"/>
                    <a:pt x="5613" y="1509"/>
                  </a:cubicBezTo>
                  <a:cubicBezTo>
                    <a:pt x="5578" y="1509"/>
                    <a:pt x="5544" y="1521"/>
                    <a:pt x="5502" y="1549"/>
                  </a:cubicBezTo>
                  <a:lnTo>
                    <a:pt x="834" y="5240"/>
                  </a:lnTo>
                  <a:cubicBezTo>
                    <a:pt x="763" y="5288"/>
                    <a:pt x="715" y="5311"/>
                    <a:pt x="644" y="5311"/>
                  </a:cubicBezTo>
                  <a:cubicBezTo>
                    <a:pt x="596" y="5311"/>
                    <a:pt x="525" y="5288"/>
                    <a:pt x="501" y="5216"/>
                  </a:cubicBezTo>
                  <a:cubicBezTo>
                    <a:pt x="406" y="5121"/>
                    <a:pt x="406" y="5073"/>
                    <a:pt x="406" y="5002"/>
                  </a:cubicBezTo>
                  <a:cubicBezTo>
                    <a:pt x="406" y="4954"/>
                    <a:pt x="453" y="4883"/>
                    <a:pt x="501" y="4859"/>
                  </a:cubicBezTo>
                  <a:lnTo>
                    <a:pt x="5097" y="1263"/>
                  </a:lnTo>
                  <a:cubicBezTo>
                    <a:pt x="5145" y="1215"/>
                    <a:pt x="5169" y="1144"/>
                    <a:pt x="5145" y="1072"/>
                  </a:cubicBezTo>
                  <a:cubicBezTo>
                    <a:pt x="5145" y="1025"/>
                    <a:pt x="5097" y="953"/>
                    <a:pt x="5026" y="953"/>
                  </a:cubicBezTo>
                  <a:cubicBezTo>
                    <a:pt x="4930" y="930"/>
                    <a:pt x="4883" y="882"/>
                    <a:pt x="4859" y="739"/>
                  </a:cubicBezTo>
                  <a:cubicBezTo>
                    <a:pt x="4811" y="620"/>
                    <a:pt x="4930" y="525"/>
                    <a:pt x="5050" y="477"/>
                  </a:cubicBezTo>
                  <a:lnTo>
                    <a:pt x="6193" y="334"/>
                  </a:lnTo>
                  <a:close/>
                  <a:moveTo>
                    <a:pt x="6121" y="1"/>
                  </a:moveTo>
                  <a:lnTo>
                    <a:pt x="5002" y="168"/>
                  </a:lnTo>
                  <a:cubicBezTo>
                    <a:pt x="4859" y="191"/>
                    <a:pt x="4692" y="239"/>
                    <a:pt x="4621" y="358"/>
                  </a:cubicBezTo>
                  <a:cubicBezTo>
                    <a:pt x="4526" y="477"/>
                    <a:pt x="4454" y="644"/>
                    <a:pt x="4478" y="787"/>
                  </a:cubicBezTo>
                  <a:cubicBezTo>
                    <a:pt x="4526" y="906"/>
                    <a:pt x="4573" y="1025"/>
                    <a:pt x="4668" y="1120"/>
                  </a:cubicBezTo>
                  <a:lnTo>
                    <a:pt x="287" y="4573"/>
                  </a:lnTo>
                  <a:cubicBezTo>
                    <a:pt x="48" y="4764"/>
                    <a:pt x="1" y="5121"/>
                    <a:pt x="191" y="5359"/>
                  </a:cubicBezTo>
                  <a:cubicBezTo>
                    <a:pt x="263" y="5526"/>
                    <a:pt x="406" y="5597"/>
                    <a:pt x="572" y="5645"/>
                  </a:cubicBezTo>
                  <a:cubicBezTo>
                    <a:pt x="592" y="5648"/>
                    <a:pt x="611" y="5649"/>
                    <a:pt x="630" y="5649"/>
                  </a:cubicBezTo>
                  <a:cubicBezTo>
                    <a:pt x="753" y="5649"/>
                    <a:pt x="874" y="5588"/>
                    <a:pt x="977" y="5526"/>
                  </a:cubicBezTo>
                  <a:lnTo>
                    <a:pt x="5454" y="2001"/>
                  </a:lnTo>
                  <a:cubicBezTo>
                    <a:pt x="5526" y="2144"/>
                    <a:pt x="5645" y="2239"/>
                    <a:pt x="5835" y="2263"/>
                  </a:cubicBezTo>
                  <a:cubicBezTo>
                    <a:pt x="5876" y="2273"/>
                    <a:pt x="5917" y="2278"/>
                    <a:pt x="5959" y="2278"/>
                  </a:cubicBezTo>
                  <a:cubicBezTo>
                    <a:pt x="6210" y="2278"/>
                    <a:pt x="6465" y="2100"/>
                    <a:pt x="6526" y="1835"/>
                  </a:cubicBezTo>
                  <a:lnTo>
                    <a:pt x="6764" y="691"/>
                  </a:lnTo>
                  <a:cubicBezTo>
                    <a:pt x="6788" y="525"/>
                    <a:pt x="6764" y="310"/>
                    <a:pt x="6597" y="191"/>
                  </a:cubicBezTo>
                  <a:cubicBezTo>
                    <a:pt x="6478" y="72"/>
                    <a:pt x="6335" y="1"/>
                    <a:pt x="61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52"/>
            <p:cNvSpPr/>
            <p:nvPr/>
          </p:nvSpPr>
          <p:spPr>
            <a:xfrm>
              <a:off x="2377359" y="1922125"/>
              <a:ext cx="354351" cy="354441"/>
            </a:xfrm>
            <a:custGeom>
              <a:rect b="b" l="l" r="r" t="t"/>
              <a:pathLst>
                <a:path extrusionOk="0" h="11888" w="11885">
                  <a:moveTo>
                    <a:pt x="7264" y="5076"/>
                  </a:moveTo>
                  <a:lnTo>
                    <a:pt x="7264" y="10697"/>
                  </a:lnTo>
                  <a:lnTo>
                    <a:pt x="5288" y="10697"/>
                  </a:lnTo>
                  <a:lnTo>
                    <a:pt x="5288" y="5076"/>
                  </a:lnTo>
                  <a:close/>
                  <a:moveTo>
                    <a:pt x="11503" y="11054"/>
                  </a:moveTo>
                  <a:lnTo>
                    <a:pt x="11503" y="11530"/>
                  </a:lnTo>
                  <a:lnTo>
                    <a:pt x="334" y="11530"/>
                  </a:lnTo>
                  <a:lnTo>
                    <a:pt x="334" y="11054"/>
                  </a:lnTo>
                  <a:close/>
                  <a:moveTo>
                    <a:pt x="893" y="0"/>
                  </a:moveTo>
                  <a:cubicBezTo>
                    <a:pt x="792" y="0"/>
                    <a:pt x="715" y="88"/>
                    <a:pt x="715" y="195"/>
                  </a:cubicBezTo>
                  <a:lnTo>
                    <a:pt x="715" y="980"/>
                  </a:lnTo>
                  <a:lnTo>
                    <a:pt x="501" y="980"/>
                  </a:lnTo>
                  <a:cubicBezTo>
                    <a:pt x="429" y="980"/>
                    <a:pt x="334" y="1052"/>
                    <a:pt x="334" y="1147"/>
                  </a:cubicBezTo>
                  <a:cubicBezTo>
                    <a:pt x="334" y="1266"/>
                    <a:pt x="382" y="1338"/>
                    <a:pt x="501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01" y="2243"/>
                  </a:lnTo>
                  <a:cubicBezTo>
                    <a:pt x="429" y="2243"/>
                    <a:pt x="358" y="2290"/>
                    <a:pt x="334" y="2385"/>
                  </a:cubicBezTo>
                  <a:cubicBezTo>
                    <a:pt x="310" y="2505"/>
                    <a:pt x="382" y="2600"/>
                    <a:pt x="501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01" y="3481"/>
                  </a:lnTo>
                  <a:cubicBezTo>
                    <a:pt x="429" y="3481"/>
                    <a:pt x="358" y="3552"/>
                    <a:pt x="334" y="3648"/>
                  </a:cubicBezTo>
                  <a:cubicBezTo>
                    <a:pt x="310" y="3767"/>
                    <a:pt x="382" y="3838"/>
                    <a:pt x="501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01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382" y="5100"/>
                    <a:pt x="501" y="5100"/>
                  </a:cubicBezTo>
                  <a:lnTo>
                    <a:pt x="715" y="5100"/>
                  </a:lnTo>
                  <a:lnTo>
                    <a:pt x="715" y="5981"/>
                  </a:lnTo>
                  <a:lnTo>
                    <a:pt x="501" y="5981"/>
                  </a:lnTo>
                  <a:cubicBezTo>
                    <a:pt x="429" y="5981"/>
                    <a:pt x="334" y="6053"/>
                    <a:pt x="334" y="6148"/>
                  </a:cubicBezTo>
                  <a:cubicBezTo>
                    <a:pt x="334" y="6267"/>
                    <a:pt x="382" y="6339"/>
                    <a:pt x="501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01" y="7244"/>
                  </a:lnTo>
                  <a:cubicBezTo>
                    <a:pt x="429" y="7244"/>
                    <a:pt x="358" y="7291"/>
                    <a:pt x="334" y="7386"/>
                  </a:cubicBezTo>
                  <a:cubicBezTo>
                    <a:pt x="310" y="7506"/>
                    <a:pt x="382" y="7601"/>
                    <a:pt x="501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01" y="8482"/>
                  </a:lnTo>
                  <a:cubicBezTo>
                    <a:pt x="429" y="8482"/>
                    <a:pt x="358" y="8553"/>
                    <a:pt x="334" y="8649"/>
                  </a:cubicBezTo>
                  <a:cubicBezTo>
                    <a:pt x="310" y="8768"/>
                    <a:pt x="382" y="8839"/>
                    <a:pt x="501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01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382" y="10101"/>
                    <a:pt x="501" y="10101"/>
                  </a:cubicBezTo>
                  <a:lnTo>
                    <a:pt x="715" y="10101"/>
                  </a:lnTo>
                  <a:lnTo>
                    <a:pt x="715" y="10720"/>
                  </a:lnTo>
                  <a:lnTo>
                    <a:pt x="310" y="10720"/>
                  </a:lnTo>
                  <a:cubicBezTo>
                    <a:pt x="144" y="10720"/>
                    <a:pt x="1" y="10840"/>
                    <a:pt x="1" y="11030"/>
                  </a:cubicBezTo>
                  <a:lnTo>
                    <a:pt x="1" y="11578"/>
                  </a:lnTo>
                  <a:cubicBezTo>
                    <a:pt x="1" y="11744"/>
                    <a:pt x="120" y="11887"/>
                    <a:pt x="310" y="11887"/>
                  </a:cubicBezTo>
                  <a:lnTo>
                    <a:pt x="11575" y="11887"/>
                  </a:lnTo>
                  <a:cubicBezTo>
                    <a:pt x="11741" y="11887"/>
                    <a:pt x="11884" y="11768"/>
                    <a:pt x="11884" y="11578"/>
                  </a:cubicBezTo>
                  <a:lnTo>
                    <a:pt x="11884" y="11030"/>
                  </a:lnTo>
                  <a:cubicBezTo>
                    <a:pt x="11837" y="10840"/>
                    <a:pt x="11741" y="10720"/>
                    <a:pt x="11551" y="10720"/>
                  </a:cubicBezTo>
                  <a:lnTo>
                    <a:pt x="11051" y="10720"/>
                  </a:lnTo>
                  <a:lnTo>
                    <a:pt x="11051" y="3171"/>
                  </a:lnTo>
                  <a:cubicBezTo>
                    <a:pt x="11051" y="3076"/>
                    <a:pt x="10979" y="2981"/>
                    <a:pt x="10884" y="2981"/>
                  </a:cubicBezTo>
                  <a:cubicBezTo>
                    <a:pt x="10765" y="2981"/>
                    <a:pt x="10693" y="3052"/>
                    <a:pt x="10693" y="3171"/>
                  </a:cubicBezTo>
                  <a:lnTo>
                    <a:pt x="10693" y="10720"/>
                  </a:lnTo>
                  <a:lnTo>
                    <a:pt x="8717" y="10720"/>
                  </a:lnTo>
                  <a:lnTo>
                    <a:pt x="8717" y="1314"/>
                  </a:lnTo>
                  <a:lnTo>
                    <a:pt x="10693" y="1314"/>
                  </a:lnTo>
                  <a:lnTo>
                    <a:pt x="10693" y="2338"/>
                  </a:lnTo>
                  <a:cubicBezTo>
                    <a:pt x="10693" y="2409"/>
                    <a:pt x="10741" y="2505"/>
                    <a:pt x="10836" y="2505"/>
                  </a:cubicBezTo>
                  <a:cubicBezTo>
                    <a:pt x="10955" y="2505"/>
                    <a:pt x="11051" y="2433"/>
                    <a:pt x="11051" y="2338"/>
                  </a:cubicBezTo>
                  <a:lnTo>
                    <a:pt x="11051" y="1195"/>
                  </a:lnTo>
                  <a:cubicBezTo>
                    <a:pt x="11051" y="1052"/>
                    <a:pt x="10932" y="957"/>
                    <a:pt x="10813" y="957"/>
                  </a:cubicBezTo>
                  <a:lnTo>
                    <a:pt x="8645" y="957"/>
                  </a:lnTo>
                  <a:cubicBezTo>
                    <a:pt x="8479" y="957"/>
                    <a:pt x="8407" y="1076"/>
                    <a:pt x="8407" y="1195"/>
                  </a:cubicBezTo>
                  <a:lnTo>
                    <a:pt x="8407" y="10697"/>
                  </a:lnTo>
                  <a:lnTo>
                    <a:pt x="7621" y="10697"/>
                  </a:lnTo>
                  <a:lnTo>
                    <a:pt x="7621" y="4957"/>
                  </a:lnTo>
                  <a:cubicBezTo>
                    <a:pt x="7621" y="4791"/>
                    <a:pt x="7502" y="4719"/>
                    <a:pt x="7383" y="4719"/>
                  </a:cubicBezTo>
                  <a:lnTo>
                    <a:pt x="5216" y="4719"/>
                  </a:lnTo>
                  <a:cubicBezTo>
                    <a:pt x="5073" y="4719"/>
                    <a:pt x="4978" y="4838"/>
                    <a:pt x="4978" y="4957"/>
                  </a:cubicBezTo>
                  <a:lnTo>
                    <a:pt x="4978" y="10697"/>
                  </a:lnTo>
                  <a:lnTo>
                    <a:pt x="4168" y="10697"/>
                  </a:lnTo>
                  <a:lnTo>
                    <a:pt x="4168" y="7458"/>
                  </a:lnTo>
                  <a:cubicBezTo>
                    <a:pt x="4168" y="7291"/>
                    <a:pt x="4049" y="7220"/>
                    <a:pt x="3930" y="7220"/>
                  </a:cubicBezTo>
                  <a:lnTo>
                    <a:pt x="1692" y="7220"/>
                  </a:lnTo>
                  <a:cubicBezTo>
                    <a:pt x="1620" y="7220"/>
                    <a:pt x="1525" y="7291"/>
                    <a:pt x="1525" y="7386"/>
                  </a:cubicBezTo>
                  <a:lnTo>
                    <a:pt x="1525" y="8672"/>
                  </a:lnTo>
                  <a:cubicBezTo>
                    <a:pt x="1525" y="8696"/>
                    <a:pt x="1549" y="8768"/>
                    <a:pt x="1573" y="8791"/>
                  </a:cubicBezTo>
                  <a:cubicBezTo>
                    <a:pt x="1619" y="8818"/>
                    <a:pt x="1664" y="8830"/>
                    <a:pt x="1704" y="8830"/>
                  </a:cubicBezTo>
                  <a:cubicBezTo>
                    <a:pt x="1808" y="8830"/>
                    <a:pt x="1882" y="8752"/>
                    <a:pt x="1882" y="8649"/>
                  </a:cubicBezTo>
                  <a:lnTo>
                    <a:pt x="1882" y="7577"/>
                  </a:lnTo>
                  <a:lnTo>
                    <a:pt x="3835" y="7577"/>
                  </a:lnTo>
                  <a:lnTo>
                    <a:pt x="3835" y="10697"/>
                  </a:lnTo>
                  <a:lnTo>
                    <a:pt x="1882" y="10697"/>
                  </a:lnTo>
                  <a:lnTo>
                    <a:pt x="1882" y="9482"/>
                  </a:lnTo>
                  <a:cubicBezTo>
                    <a:pt x="1882" y="9387"/>
                    <a:pt x="1811" y="9292"/>
                    <a:pt x="1739" y="9292"/>
                  </a:cubicBezTo>
                  <a:cubicBezTo>
                    <a:pt x="1620" y="9292"/>
                    <a:pt x="1525" y="9363"/>
                    <a:pt x="1525" y="9482"/>
                  </a:cubicBezTo>
                  <a:lnTo>
                    <a:pt x="1525" y="10697"/>
                  </a:lnTo>
                  <a:lnTo>
                    <a:pt x="1072" y="10697"/>
                  </a:lnTo>
                  <a:lnTo>
                    <a:pt x="1072" y="195"/>
                  </a:lnTo>
                  <a:cubicBezTo>
                    <a:pt x="1072" y="99"/>
                    <a:pt x="1025" y="28"/>
                    <a:pt x="930" y="4"/>
                  </a:cubicBezTo>
                  <a:cubicBezTo>
                    <a:pt x="917" y="2"/>
                    <a:pt x="905" y="0"/>
                    <a:pt x="89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9" name="Google Shape;2989;p52"/>
          <p:cNvGrpSpPr/>
          <p:nvPr/>
        </p:nvGrpSpPr>
        <p:grpSpPr>
          <a:xfrm>
            <a:off x="2547602" y="1922870"/>
            <a:ext cx="354354" cy="352980"/>
            <a:chOff x="2738089" y="1922870"/>
            <a:chExt cx="354354" cy="352980"/>
          </a:xfrm>
        </p:grpSpPr>
        <p:sp>
          <p:nvSpPr>
            <p:cNvPr id="2990" name="Google Shape;2990;p52"/>
            <p:cNvSpPr/>
            <p:nvPr/>
          </p:nvSpPr>
          <p:spPr>
            <a:xfrm>
              <a:off x="2990148" y="1976896"/>
              <a:ext cx="98747" cy="293290"/>
            </a:xfrm>
            <a:custGeom>
              <a:rect b="b" l="l" r="r" t="t"/>
              <a:pathLst>
                <a:path extrusionOk="0" h="9837" w="3312">
                  <a:moveTo>
                    <a:pt x="1" y="1"/>
                  </a:moveTo>
                  <a:lnTo>
                    <a:pt x="1" y="9622"/>
                  </a:lnTo>
                  <a:cubicBezTo>
                    <a:pt x="1" y="9741"/>
                    <a:pt x="96" y="9836"/>
                    <a:pt x="215" y="9836"/>
                  </a:cubicBezTo>
                  <a:lnTo>
                    <a:pt x="3073" y="9836"/>
                  </a:lnTo>
                  <a:cubicBezTo>
                    <a:pt x="3192" y="9836"/>
                    <a:pt x="3264" y="9717"/>
                    <a:pt x="3311" y="9598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52"/>
            <p:cNvSpPr/>
            <p:nvPr/>
          </p:nvSpPr>
          <p:spPr>
            <a:xfrm>
              <a:off x="3068264" y="1976180"/>
              <a:ext cx="19201" cy="293290"/>
            </a:xfrm>
            <a:custGeom>
              <a:rect b="b" l="l" r="r" t="t"/>
              <a:pathLst>
                <a:path extrusionOk="0" h="9837" w="644">
                  <a:moveTo>
                    <a:pt x="215" y="1"/>
                  </a:moveTo>
                  <a:lnTo>
                    <a:pt x="215" y="9622"/>
                  </a:lnTo>
                  <a:cubicBezTo>
                    <a:pt x="215" y="9741"/>
                    <a:pt x="120" y="9836"/>
                    <a:pt x="1" y="9836"/>
                  </a:cubicBezTo>
                  <a:lnTo>
                    <a:pt x="453" y="9836"/>
                  </a:lnTo>
                  <a:cubicBezTo>
                    <a:pt x="572" y="9836"/>
                    <a:pt x="644" y="9741"/>
                    <a:pt x="644" y="9622"/>
                  </a:cubicBezTo>
                  <a:lnTo>
                    <a:pt x="644" y="2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52"/>
            <p:cNvSpPr/>
            <p:nvPr/>
          </p:nvSpPr>
          <p:spPr>
            <a:xfrm>
              <a:off x="2865908" y="1927909"/>
              <a:ext cx="98717" cy="292575"/>
            </a:xfrm>
            <a:custGeom>
              <a:rect b="b" l="l" r="r" t="t"/>
              <a:pathLst>
                <a:path extrusionOk="0" h="9813" w="3311">
                  <a:moveTo>
                    <a:pt x="239" y="1"/>
                  </a:moveTo>
                  <a:cubicBezTo>
                    <a:pt x="119" y="1"/>
                    <a:pt x="24" y="120"/>
                    <a:pt x="0" y="239"/>
                  </a:cubicBezTo>
                  <a:lnTo>
                    <a:pt x="0" y="9812"/>
                  </a:lnTo>
                  <a:lnTo>
                    <a:pt x="3311" y="9812"/>
                  </a:lnTo>
                  <a:lnTo>
                    <a:pt x="3311" y="191"/>
                  </a:lnTo>
                  <a:cubicBezTo>
                    <a:pt x="3311" y="72"/>
                    <a:pt x="3215" y="1"/>
                    <a:pt x="3096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52"/>
            <p:cNvSpPr/>
            <p:nvPr/>
          </p:nvSpPr>
          <p:spPr>
            <a:xfrm>
              <a:off x="2944024" y="1928535"/>
              <a:ext cx="20602" cy="292634"/>
            </a:xfrm>
            <a:custGeom>
              <a:rect b="b" l="l" r="r" t="t"/>
              <a:pathLst>
                <a:path extrusionOk="0" h="9815" w="691">
                  <a:moveTo>
                    <a:pt x="507" y="0"/>
                  </a:moveTo>
                  <a:cubicBezTo>
                    <a:pt x="497" y="0"/>
                    <a:pt x="487" y="1"/>
                    <a:pt x="476" y="3"/>
                  </a:cubicBezTo>
                  <a:lnTo>
                    <a:pt x="0" y="3"/>
                  </a:lnTo>
                  <a:cubicBezTo>
                    <a:pt x="119" y="3"/>
                    <a:pt x="214" y="99"/>
                    <a:pt x="214" y="218"/>
                  </a:cubicBezTo>
                  <a:lnTo>
                    <a:pt x="214" y="9815"/>
                  </a:lnTo>
                  <a:lnTo>
                    <a:pt x="691" y="9815"/>
                  </a:lnTo>
                  <a:lnTo>
                    <a:pt x="691" y="218"/>
                  </a:lnTo>
                  <a:cubicBezTo>
                    <a:pt x="691" y="109"/>
                    <a:pt x="611" y="0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52"/>
            <p:cNvSpPr/>
            <p:nvPr/>
          </p:nvSpPr>
          <p:spPr>
            <a:xfrm>
              <a:off x="2744499" y="1976896"/>
              <a:ext cx="98717" cy="293290"/>
            </a:xfrm>
            <a:custGeom>
              <a:rect b="b" l="l" r="r" t="t"/>
              <a:pathLst>
                <a:path extrusionOk="0" h="9837" w="3311">
                  <a:moveTo>
                    <a:pt x="0" y="1"/>
                  </a:moveTo>
                  <a:lnTo>
                    <a:pt x="0" y="9622"/>
                  </a:lnTo>
                  <a:cubicBezTo>
                    <a:pt x="0" y="9741"/>
                    <a:pt x="95" y="9836"/>
                    <a:pt x="214" y="9836"/>
                  </a:cubicBezTo>
                  <a:lnTo>
                    <a:pt x="3072" y="9836"/>
                  </a:lnTo>
                  <a:cubicBezTo>
                    <a:pt x="3167" y="9836"/>
                    <a:pt x="3310" y="9717"/>
                    <a:pt x="3310" y="9598"/>
                  </a:cubicBez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52"/>
            <p:cNvSpPr/>
            <p:nvPr/>
          </p:nvSpPr>
          <p:spPr>
            <a:xfrm>
              <a:off x="2822586" y="1976180"/>
              <a:ext cx="20632" cy="293290"/>
            </a:xfrm>
            <a:custGeom>
              <a:rect b="b" l="l" r="r" t="t"/>
              <a:pathLst>
                <a:path extrusionOk="0" h="9837" w="692">
                  <a:moveTo>
                    <a:pt x="215" y="1"/>
                  </a:moveTo>
                  <a:lnTo>
                    <a:pt x="215" y="9622"/>
                  </a:lnTo>
                  <a:cubicBezTo>
                    <a:pt x="215" y="9741"/>
                    <a:pt x="120" y="9836"/>
                    <a:pt x="1" y="9836"/>
                  </a:cubicBezTo>
                  <a:lnTo>
                    <a:pt x="477" y="9836"/>
                  </a:lnTo>
                  <a:cubicBezTo>
                    <a:pt x="596" y="9836"/>
                    <a:pt x="691" y="9741"/>
                    <a:pt x="691" y="9622"/>
                  </a:cubicBezTo>
                  <a:lnTo>
                    <a:pt x="691" y="25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52"/>
            <p:cNvSpPr/>
            <p:nvPr/>
          </p:nvSpPr>
          <p:spPr>
            <a:xfrm>
              <a:off x="2743784" y="1928565"/>
              <a:ext cx="98002" cy="114221"/>
            </a:xfrm>
            <a:custGeom>
              <a:rect b="b" l="l" r="r" t="t"/>
              <a:pathLst>
                <a:path extrusionOk="0" h="3831" w="3287">
                  <a:moveTo>
                    <a:pt x="1702" y="0"/>
                  </a:moveTo>
                  <a:cubicBezTo>
                    <a:pt x="1675" y="0"/>
                    <a:pt x="1647" y="1"/>
                    <a:pt x="1620" y="2"/>
                  </a:cubicBezTo>
                  <a:cubicBezTo>
                    <a:pt x="762" y="26"/>
                    <a:pt x="48" y="717"/>
                    <a:pt x="24" y="1574"/>
                  </a:cubicBezTo>
                  <a:cubicBezTo>
                    <a:pt x="0" y="2312"/>
                    <a:pt x="500" y="2979"/>
                    <a:pt x="1143" y="3170"/>
                  </a:cubicBezTo>
                  <a:lnTo>
                    <a:pt x="1596" y="3813"/>
                  </a:lnTo>
                  <a:cubicBezTo>
                    <a:pt x="1608" y="3825"/>
                    <a:pt x="1632" y="3830"/>
                    <a:pt x="1655" y="3830"/>
                  </a:cubicBezTo>
                  <a:cubicBezTo>
                    <a:pt x="1679" y="3830"/>
                    <a:pt x="1703" y="3825"/>
                    <a:pt x="1715" y="3813"/>
                  </a:cubicBezTo>
                  <a:lnTo>
                    <a:pt x="2167" y="3170"/>
                  </a:lnTo>
                  <a:cubicBezTo>
                    <a:pt x="2810" y="2979"/>
                    <a:pt x="3287" y="2360"/>
                    <a:pt x="3287" y="1622"/>
                  </a:cubicBezTo>
                  <a:cubicBezTo>
                    <a:pt x="3287" y="744"/>
                    <a:pt x="2592" y="0"/>
                    <a:pt x="170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52"/>
            <p:cNvSpPr/>
            <p:nvPr/>
          </p:nvSpPr>
          <p:spPr>
            <a:xfrm>
              <a:off x="2784243" y="1935005"/>
              <a:ext cx="57543" cy="108497"/>
            </a:xfrm>
            <a:custGeom>
              <a:rect b="b" l="l" r="r" t="t"/>
              <a:pathLst>
                <a:path extrusionOk="0" h="3639" w="1930">
                  <a:moveTo>
                    <a:pt x="1096" y="1"/>
                  </a:moveTo>
                  <a:cubicBezTo>
                    <a:pt x="1382" y="286"/>
                    <a:pt x="1549" y="667"/>
                    <a:pt x="1549" y="1120"/>
                  </a:cubicBezTo>
                  <a:cubicBezTo>
                    <a:pt x="1549" y="1858"/>
                    <a:pt x="1072" y="2477"/>
                    <a:pt x="429" y="2692"/>
                  </a:cubicBezTo>
                  <a:lnTo>
                    <a:pt x="1" y="3287"/>
                  </a:lnTo>
                  <a:lnTo>
                    <a:pt x="239" y="3620"/>
                  </a:lnTo>
                  <a:cubicBezTo>
                    <a:pt x="251" y="3632"/>
                    <a:pt x="275" y="3638"/>
                    <a:pt x="298" y="3638"/>
                  </a:cubicBezTo>
                  <a:cubicBezTo>
                    <a:pt x="322" y="3638"/>
                    <a:pt x="346" y="3632"/>
                    <a:pt x="358" y="3620"/>
                  </a:cubicBezTo>
                  <a:lnTo>
                    <a:pt x="810" y="3001"/>
                  </a:lnTo>
                  <a:cubicBezTo>
                    <a:pt x="1453" y="2763"/>
                    <a:pt x="1930" y="2168"/>
                    <a:pt x="1930" y="1406"/>
                  </a:cubicBezTo>
                  <a:cubicBezTo>
                    <a:pt x="1930" y="787"/>
                    <a:pt x="1620" y="286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52"/>
            <p:cNvSpPr/>
            <p:nvPr/>
          </p:nvSpPr>
          <p:spPr>
            <a:xfrm>
              <a:off x="2866623" y="2155996"/>
              <a:ext cx="98717" cy="114191"/>
            </a:xfrm>
            <a:custGeom>
              <a:rect b="b" l="l" r="r" t="t"/>
              <a:pathLst>
                <a:path extrusionOk="0" h="3830" w="3311">
                  <a:moveTo>
                    <a:pt x="1646" y="1"/>
                  </a:moveTo>
                  <a:cubicBezTo>
                    <a:pt x="1626" y="1"/>
                    <a:pt x="1608" y="7"/>
                    <a:pt x="1596" y="19"/>
                  </a:cubicBezTo>
                  <a:lnTo>
                    <a:pt x="1143" y="638"/>
                  </a:lnTo>
                  <a:cubicBezTo>
                    <a:pt x="477" y="828"/>
                    <a:pt x="0" y="1448"/>
                    <a:pt x="0" y="2186"/>
                  </a:cubicBezTo>
                  <a:cubicBezTo>
                    <a:pt x="0" y="3100"/>
                    <a:pt x="739" y="3830"/>
                    <a:pt x="1625" y="3830"/>
                  </a:cubicBezTo>
                  <a:cubicBezTo>
                    <a:pt x="1639" y="3830"/>
                    <a:pt x="1653" y="3829"/>
                    <a:pt x="1667" y="3829"/>
                  </a:cubicBezTo>
                  <a:cubicBezTo>
                    <a:pt x="2548" y="3805"/>
                    <a:pt x="3239" y="3115"/>
                    <a:pt x="3287" y="2257"/>
                  </a:cubicBezTo>
                  <a:cubicBezTo>
                    <a:pt x="3310" y="1519"/>
                    <a:pt x="2810" y="852"/>
                    <a:pt x="2144" y="638"/>
                  </a:cubicBezTo>
                  <a:lnTo>
                    <a:pt x="1715" y="19"/>
                  </a:lnTo>
                  <a:cubicBezTo>
                    <a:pt x="1691" y="7"/>
                    <a:pt x="1667" y="1"/>
                    <a:pt x="164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52"/>
            <p:cNvSpPr/>
            <p:nvPr/>
          </p:nvSpPr>
          <p:spPr>
            <a:xfrm>
              <a:off x="2907798" y="2154774"/>
              <a:ext cx="57543" cy="109004"/>
            </a:xfrm>
            <a:custGeom>
              <a:rect b="b" l="l" r="r" t="t"/>
              <a:pathLst>
                <a:path extrusionOk="0" h="3656" w="1930">
                  <a:moveTo>
                    <a:pt x="298" y="0"/>
                  </a:moveTo>
                  <a:cubicBezTo>
                    <a:pt x="274" y="0"/>
                    <a:pt x="251" y="12"/>
                    <a:pt x="239" y="36"/>
                  </a:cubicBezTo>
                  <a:lnTo>
                    <a:pt x="0" y="369"/>
                  </a:lnTo>
                  <a:lnTo>
                    <a:pt x="405" y="965"/>
                  </a:lnTo>
                  <a:cubicBezTo>
                    <a:pt x="1072" y="1155"/>
                    <a:pt x="1548" y="1774"/>
                    <a:pt x="1548" y="2536"/>
                  </a:cubicBezTo>
                  <a:cubicBezTo>
                    <a:pt x="1548" y="2965"/>
                    <a:pt x="1358" y="3370"/>
                    <a:pt x="1096" y="3656"/>
                  </a:cubicBezTo>
                  <a:cubicBezTo>
                    <a:pt x="1572" y="3370"/>
                    <a:pt x="1929" y="2822"/>
                    <a:pt x="1929" y="2227"/>
                  </a:cubicBezTo>
                  <a:cubicBezTo>
                    <a:pt x="1929" y="1489"/>
                    <a:pt x="1453" y="893"/>
                    <a:pt x="810" y="655"/>
                  </a:cubicBezTo>
                  <a:lnTo>
                    <a:pt x="358" y="36"/>
                  </a:lnTo>
                  <a:cubicBezTo>
                    <a:pt x="346" y="12"/>
                    <a:pt x="322" y="0"/>
                    <a:pt x="298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52"/>
            <p:cNvSpPr/>
            <p:nvPr/>
          </p:nvSpPr>
          <p:spPr>
            <a:xfrm>
              <a:off x="2989462" y="1928565"/>
              <a:ext cx="98002" cy="114221"/>
            </a:xfrm>
            <a:custGeom>
              <a:rect b="b" l="l" r="r" t="t"/>
              <a:pathLst>
                <a:path extrusionOk="0" h="3831" w="3287">
                  <a:moveTo>
                    <a:pt x="1724" y="0"/>
                  </a:moveTo>
                  <a:cubicBezTo>
                    <a:pt x="1697" y="0"/>
                    <a:pt x="1670" y="1"/>
                    <a:pt x="1643" y="2"/>
                  </a:cubicBezTo>
                  <a:cubicBezTo>
                    <a:pt x="762" y="26"/>
                    <a:pt x="48" y="717"/>
                    <a:pt x="24" y="1574"/>
                  </a:cubicBezTo>
                  <a:cubicBezTo>
                    <a:pt x="0" y="2312"/>
                    <a:pt x="500" y="2979"/>
                    <a:pt x="1143" y="3170"/>
                  </a:cubicBezTo>
                  <a:lnTo>
                    <a:pt x="1596" y="3813"/>
                  </a:lnTo>
                  <a:cubicBezTo>
                    <a:pt x="1608" y="3825"/>
                    <a:pt x="1631" y="3830"/>
                    <a:pt x="1655" y="3830"/>
                  </a:cubicBezTo>
                  <a:cubicBezTo>
                    <a:pt x="1679" y="3830"/>
                    <a:pt x="1703" y="3825"/>
                    <a:pt x="1715" y="3813"/>
                  </a:cubicBezTo>
                  <a:lnTo>
                    <a:pt x="2167" y="3170"/>
                  </a:lnTo>
                  <a:cubicBezTo>
                    <a:pt x="2834" y="2979"/>
                    <a:pt x="3287" y="2360"/>
                    <a:pt x="3287" y="1622"/>
                  </a:cubicBezTo>
                  <a:cubicBezTo>
                    <a:pt x="3287" y="744"/>
                    <a:pt x="2592" y="0"/>
                    <a:pt x="172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52"/>
            <p:cNvSpPr/>
            <p:nvPr/>
          </p:nvSpPr>
          <p:spPr>
            <a:xfrm>
              <a:off x="3029922" y="1935005"/>
              <a:ext cx="57543" cy="108497"/>
            </a:xfrm>
            <a:custGeom>
              <a:rect b="b" l="l" r="r" t="t"/>
              <a:pathLst>
                <a:path extrusionOk="0" h="3639" w="1930">
                  <a:moveTo>
                    <a:pt x="1120" y="1"/>
                  </a:moveTo>
                  <a:lnTo>
                    <a:pt x="1120" y="1"/>
                  </a:lnTo>
                  <a:cubicBezTo>
                    <a:pt x="1382" y="286"/>
                    <a:pt x="1549" y="667"/>
                    <a:pt x="1549" y="1120"/>
                  </a:cubicBezTo>
                  <a:cubicBezTo>
                    <a:pt x="1549" y="1858"/>
                    <a:pt x="1072" y="2477"/>
                    <a:pt x="429" y="2692"/>
                  </a:cubicBezTo>
                  <a:lnTo>
                    <a:pt x="1" y="3287"/>
                  </a:lnTo>
                  <a:lnTo>
                    <a:pt x="239" y="3620"/>
                  </a:lnTo>
                  <a:cubicBezTo>
                    <a:pt x="263" y="3632"/>
                    <a:pt x="286" y="3638"/>
                    <a:pt x="307" y="3638"/>
                  </a:cubicBezTo>
                  <a:cubicBezTo>
                    <a:pt x="328" y="3638"/>
                    <a:pt x="346" y="3632"/>
                    <a:pt x="358" y="3620"/>
                  </a:cubicBezTo>
                  <a:lnTo>
                    <a:pt x="810" y="3001"/>
                  </a:lnTo>
                  <a:cubicBezTo>
                    <a:pt x="1477" y="2763"/>
                    <a:pt x="1930" y="2168"/>
                    <a:pt x="1930" y="1406"/>
                  </a:cubicBezTo>
                  <a:cubicBezTo>
                    <a:pt x="1930" y="787"/>
                    <a:pt x="1620" y="286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52"/>
            <p:cNvSpPr/>
            <p:nvPr/>
          </p:nvSpPr>
          <p:spPr>
            <a:xfrm>
              <a:off x="2738089" y="1922870"/>
              <a:ext cx="109391" cy="351549"/>
            </a:xfrm>
            <a:custGeom>
              <a:rect b="b" l="l" r="r" t="t"/>
              <a:pathLst>
                <a:path extrusionOk="0" h="11791" w="3669">
                  <a:moveTo>
                    <a:pt x="1835" y="336"/>
                  </a:moveTo>
                  <a:cubicBezTo>
                    <a:pt x="2239" y="336"/>
                    <a:pt x="2597" y="479"/>
                    <a:pt x="2859" y="765"/>
                  </a:cubicBezTo>
                  <a:cubicBezTo>
                    <a:pt x="3168" y="1027"/>
                    <a:pt x="3311" y="1408"/>
                    <a:pt x="3311" y="1789"/>
                  </a:cubicBezTo>
                  <a:cubicBezTo>
                    <a:pt x="3311" y="2456"/>
                    <a:pt x="2930" y="3003"/>
                    <a:pt x="2287" y="3218"/>
                  </a:cubicBezTo>
                  <a:cubicBezTo>
                    <a:pt x="2263" y="3218"/>
                    <a:pt x="2239" y="3265"/>
                    <a:pt x="2216" y="3289"/>
                  </a:cubicBezTo>
                  <a:lnTo>
                    <a:pt x="1858" y="3789"/>
                  </a:lnTo>
                  <a:lnTo>
                    <a:pt x="1501" y="3289"/>
                  </a:lnTo>
                  <a:cubicBezTo>
                    <a:pt x="1453" y="3265"/>
                    <a:pt x="1430" y="3218"/>
                    <a:pt x="1406" y="3218"/>
                  </a:cubicBezTo>
                  <a:cubicBezTo>
                    <a:pt x="787" y="3003"/>
                    <a:pt x="358" y="2408"/>
                    <a:pt x="382" y="1765"/>
                  </a:cubicBezTo>
                  <a:cubicBezTo>
                    <a:pt x="406" y="1003"/>
                    <a:pt x="1049" y="360"/>
                    <a:pt x="1811" y="336"/>
                  </a:cubicBezTo>
                  <a:close/>
                  <a:moveTo>
                    <a:pt x="1900" y="1"/>
                  </a:moveTo>
                  <a:cubicBezTo>
                    <a:pt x="1870" y="1"/>
                    <a:pt x="1840" y="1"/>
                    <a:pt x="1811" y="3"/>
                  </a:cubicBezTo>
                  <a:cubicBezTo>
                    <a:pt x="858" y="27"/>
                    <a:pt x="48" y="812"/>
                    <a:pt x="25" y="1765"/>
                  </a:cubicBezTo>
                  <a:lnTo>
                    <a:pt x="25" y="1813"/>
                  </a:lnTo>
                  <a:lnTo>
                    <a:pt x="25" y="5766"/>
                  </a:lnTo>
                  <a:cubicBezTo>
                    <a:pt x="25" y="5837"/>
                    <a:pt x="96" y="5933"/>
                    <a:pt x="191" y="5933"/>
                  </a:cubicBezTo>
                  <a:cubicBezTo>
                    <a:pt x="310" y="5933"/>
                    <a:pt x="382" y="5885"/>
                    <a:pt x="382" y="5766"/>
                  </a:cubicBezTo>
                  <a:lnTo>
                    <a:pt x="382" y="2861"/>
                  </a:lnTo>
                  <a:cubicBezTo>
                    <a:pt x="596" y="3170"/>
                    <a:pt x="906" y="3384"/>
                    <a:pt x="1263" y="3527"/>
                  </a:cubicBezTo>
                  <a:lnTo>
                    <a:pt x="1668" y="4099"/>
                  </a:lnTo>
                  <a:cubicBezTo>
                    <a:pt x="1721" y="4152"/>
                    <a:pt x="1815" y="4179"/>
                    <a:pt x="1899" y="4179"/>
                  </a:cubicBezTo>
                  <a:cubicBezTo>
                    <a:pt x="1927" y="4179"/>
                    <a:pt x="1954" y="4176"/>
                    <a:pt x="1977" y="4170"/>
                  </a:cubicBezTo>
                  <a:lnTo>
                    <a:pt x="2049" y="4099"/>
                  </a:lnTo>
                  <a:lnTo>
                    <a:pt x="2478" y="3527"/>
                  </a:lnTo>
                  <a:cubicBezTo>
                    <a:pt x="2835" y="3408"/>
                    <a:pt x="3121" y="3170"/>
                    <a:pt x="3335" y="2861"/>
                  </a:cubicBezTo>
                  <a:lnTo>
                    <a:pt x="3335" y="11410"/>
                  </a:lnTo>
                  <a:cubicBezTo>
                    <a:pt x="3335" y="11434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382" y="11481"/>
                    <a:pt x="358" y="11434"/>
                    <a:pt x="358" y="11410"/>
                  </a:cubicBezTo>
                  <a:lnTo>
                    <a:pt x="358" y="6552"/>
                  </a:lnTo>
                  <a:cubicBezTo>
                    <a:pt x="358" y="6480"/>
                    <a:pt x="310" y="6385"/>
                    <a:pt x="215" y="6385"/>
                  </a:cubicBezTo>
                  <a:cubicBezTo>
                    <a:pt x="96" y="6385"/>
                    <a:pt x="1" y="6433"/>
                    <a:pt x="1" y="6552"/>
                  </a:cubicBezTo>
                  <a:lnTo>
                    <a:pt x="1" y="11410"/>
                  </a:lnTo>
                  <a:cubicBezTo>
                    <a:pt x="1" y="11624"/>
                    <a:pt x="191" y="11791"/>
                    <a:pt x="382" y="11791"/>
                  </a:cubicBezTo>
                  <a:lnTo>
                    <a:pt x="3240" y="11791"/>
                  </a:lnTo>
                  <a:cubicBezTo>
                    <a:pt x="3454" y="11791"/>
                    <a:pt x="3644" y="11624"/>
                    <a:pt x="3644" y="11410"/>
                  </a:cubicBezTo>
                  <a:lnTo>
                    <a:pt x="3644" y="1789"/>
                  </a:lnTo>
                  <a:cubicBezTo>
                    <a:pt x="3668" y="1360"/>
                    <a:pt x="3478" y="884"/>
                    <a:pt x="3121" y="527"/>
                  </a:cubicBezTo>
                  <a:cubicBezTo>
                    <a:pt x="2786" y="169"/>
                    <a:pt x="2346" y="1"/>
                    <a:pt x="19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52"/>
            <p:cNvSpPr/>
            <p:nvPr/>
          </p:nvSpPr>
          <p:spPr>
            <a:xfrm>
              <a:off x="2772884" y="1952209"/>
              <a:ext cx="37656" cy="44782"/>
            </a:xfrm>
            <a:custGeom>
              <a:rect b="b" l="l" r="r" t="t"/>
              <a:pathLst>
                <a:path extrusionOk="0" h="1502" w="1263">
                  <a:moveTo>
                    <a:pt x="668" y="614"/>
                  </a:moveTo>
                  <a:lnTo>
                    <a:pt x="763" y="876"/>
                  </a:lnTo>
                  <a:lnTo>
                    <a:pt x="596" y="876"/>
                  </a:lnTo>
                  <a:lnTo>
                    <a:pt x="668" y="614"/>
                  </a:lnTo>
                  <a:close/>
                  <a:moveTo>
                    <a:pt x="652" y="1"/>
                  </a:moveTo>
                  <a:cubicBezTo>
                    <a:pt x="574" y="1"/>
                    <a:pt x="512" y="50"/>
                    <a:pt x="477" y="138"/>
                  </a:cubicBezTo>
                  <a:lnTo>
                    <a:pt x="25" y="1257"/>
                  </a:lnTo>
                  <a:cubicBezTo>
                    <a:pt x="1" y="1353"/>
                    <a:pt x="48" y="1472"/>
                    <a:pt x="144" y="1496"/>
                  </a:cubicBezTo>
                  <a:cubicBezTo>
                    <a:pt x="160" y="1500"/>
                    <a:pt x="176" y="1502"/>
                    <a:pt x="191" y="1502"/>
                  </a:cubicBezTo>
                  <a:cubicBezTo>
                    <a:pt x="263" y="1502"/>
                    <a:pt x="318" y="1455"/>
                    <a:pt x="358" y="1376"/>
                  </a:cubicBezTo>
                  <a:lnTo>
                    <a:pt x="406" y="1186"/>
                  </a:lnTo>
                  <a:lnTo>
                    <a:pt x="858" y="1186"/>
                  </a:lnTo>
                  <a:lnTo>
                    <a:pt x="929" y="1376"/>
                  </a:lnTo>
                  <a:cubicBezTo>
                    <a:pt x="953" y="1472"/>
                    <a:pt x="1049" y="1496"/>
                    <a:pt x="1096" y="1496"/>
                  </a:cubicBezTo>
                  <a:cubicBezTo>
                    <a:pt x="1215" y="1472"/>
                    <a:pt x="1263" y="1376"/>
                    <a:pt x="1239" y="1257"/>
                  </a:cubicBezTo>
                  <a:lnTo>
                    <a:pt x="858" y="138"/>
                  </a:lnTo>
                  <a:cubicBezTo>
                    <a:pt x="834" y="67"/>
                    <a:pt x="810" y="43"/>
                    <a:pt x="739" y="19"/>
                  </a:cubicBezTo>
                  <a:cubicBezTo>
                    <a:pt x="708" y="7"/>
                    <a:pt x="679" y="1"/>
                    <a:pt x="65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52"/>
            <p:cNvSpPr/>
            <p:nvPr/>
          </p:nvSpPr>
          <p:spPr>
            <a:xfrm>
              <a:off x="2761524" y="209263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72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6"/>
                    <a:pt x="2144" y="215"/>
                  </a:cubicBezTo>
                  <a:cubicBezTo>
                    <a:pt x="2144" y="96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52"/>
            <p:cNvSpPr/>
            <p:nvPr/>
          </p:nvSpPr>
          <p:spPr>
            <a:xfrm>
              <a:off x="2761524" y="211678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49" y="357"/>
                    <a:pt x="2144" y="286"/>
                    <a:pt x="2144" y="214"/>
                  </a:cubicBezTo>
                  <a:cubicBezTo>
                    <a:pt x="2144" y="95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52"/>
            <p:cNvSpPr/>
            <p:nvPr/>
          </p:nvSpPr>
          <p:spPr>
            <a:xfrm>
              <a:off x="2761524" y="213950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72"/>
                    <a:pt x="25" y="143"/>
                  </a:cubicBezTo>
                  <a:cubicBezTo>
                    <a:pt x="1" y="286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49" y="357"/>
                    <a:pt x="2144" y="310"/>
                    <a:pt x="2144" y="215"/>
                  </a:cubicBezTo>
                  <a:cubicBezTo>
                    <a:pt x="2144" y="95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52"/>
            <p:cNvSpPr/>
            <p:nvPr/>
          </p:nvSpPr>
          <p:spPr>
            <a:xfrm>
              <a:off x="2761524" y="2163629"/>
              <a:ext cx="63923" cy="10704"/>
            </a:xfrm>
            <a:custGeom>
              <a:rect b="b" l="l" r="r" t="t"/>
              <a:pathLst>
                <a:path extrusionOk="0" h="359" w="2144">
                  <a:moveTo>
                    <a:pt x="191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7"/>
                    <a:pt x="2144" y="215"/>
                  </a:cubicBezTo>
                  <a:cubicBezTo>
                    <a:pt x="2144" y="96"/>
                    <a:pt x="2073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52"/>
            <p:cNvSpPr/>
            <p:nvPr/>
          </p:nvSpPr>
          <p:spPr>
            <a:xfrm>
              <a:off x="2761524" y="2187780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1"/>
                  </a:moveTo>
                  <a:cubicBezTo>
                    <a:pt x="120" y="1"/>
                    <a:pt x="25" y="48"/>
                    <a:pt x="25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6"/>
                    <a:pt x="2144" y="215"/>
                  </a:cubicBezTo>
                  <a:cubicBezTo>
                    <a:pt x="2144" y="96"/>
                    <a:pt x="2073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52"/>
            <p:cNvSpPr/>
            <p:nvPr/>
          </p:nvSpPr>
          <p:spPr>
            <a:xfrm>
              <a:off x="2761524" y="2210499"/>
              <a:ext cx="32707" cy="10674"/>
            </a:xfrm>
            <a:custGeom>
              <a:rect b="b" l="l" r="r" t="t"/>
              <a:pathLst>
                <a:path extrusionOk="0" h="358" w="1097">
                  <a:moveTo>
                    <a:pt x="191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906" y="358"/>
                  </a:lnTo>
                  <a:cubicBezTo>
                    <a:pt x="1001" y="358"/>
                    <a:pt x="1096" y="310"/>
                    <a:pt x="1096" y="215"/>
                  </a:cubicBezTo>
                  <a:cubicBezTo>
                    <a:pt x="1096" y="96"/>
                    <a:pt x="1025" y="1"/>
                    <a:pt x="9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52"/>
            <p:cNvSpPr/>
            <p:nvPr/>
          </p:nvSpPr>
          <p:spPr>
            <a:xfrm>
              <a:off x="2983768" y="1922870"/>
              <a:ext cx="108676" cy="352264"/>
            </a:xfrm>
            <a:custGeom>
              <a:rect b="b" l="l" r="r" t="t"/>
              <a:pathLst>
                <a:path extrusionOk="0" h="11815" w="3645">
                  <a:moveTo>
                    <a:pt x="1858" y="336"/>
                  </a:moveTo>
                  <a:cubicBezTo>
                    <a:pt x="2239" y="336"/>
                    <a:pt x="2596" y="479"/>
                    <a:pt x="2858" y="765"/>
                  </a:cubicBezTo>
                  <a:cubicBezTo>
                    <a:pt x="3168" y="1027"/>
                    <a:pt x="3311" y="1408"/>
                    <a:pt x="3311" y="1789"/>
                  </a:cubicBezTo>
                  <a:cubicBezTo>
                    <a:pt x="3311" y="2456"/>
                    <a:pt x="2882" y="3003"/>
                    <a:pt x="2287" y="3218"/>
                  </a:cubicBezTo>
                  <a:cubicBezTo>
                    <a:pt x="2263" y="3218"/>
                    <a:pt x="2239" y="3265"/>
                    <a:pt x="2215" y="3289"/>
                  </a:cubicBezTo>
                  <a:lnTo>
                    <a:pt x="1858" y="3789"/>
                  </a:lnTo>
                  <a:lnTo>
                    <a:pt x="1501" y="3289"/>
                  </a:lnTo>
                  <a:cubicBezTo>
                    <a:pt x="1477" y="3265"/>
                    <a:pt x="1429" y="3218"/>
                    <a:pt x="1406" y="3218"/>
                  </a:cubicBezTo>
                  <a:cubicBezTo>
                    <a:pt x="787" y="3003"/>
                    <a:pt x="358" y="2408"/>
                    <a:pt x="382" y="1765"/>
                  </a:cubicBezTo>
                  <a:cubicBezTo>
                    <a:pt x="429" y="1003"/>
                    <a:pt x="1048" y="360"/>
                    <a:pt x="1811" y="336"/>
                  </a:cubicBezTo>
                  <a:close/>
                  <a:moveTo>
                    <a:pt x="334" y="2861"/>
                  </a:moveTo>
                  <a:cubicBezTo>
                    <a:pt x="548" y="3170"/>
                    <a:pt x="834" y="3384"/>
                    <a:pt x="1191" y="3527"/>
                  </a:cubicBezTo>
                  <a:lnTo>
                    <a:pt x="1620" y="4099"/>
                  </a:lnTo>
                  <a:cubicBezTo>
                    <a:pt x="1668" y="4147"/>
                    <a:pt x="1739" y="4170"/>
                    <a:pt x="1834" y="4170"/>
                  </a:cubicBezTo>
                  <a:cubicBezTo>
                    <a:pt x="1906" y="4170"/>
                    <a:pt x="1977" y="4147"/>
                    <a:pt x="2025" y="4099"/>
                  </a:cubicBezTo>
                  <a:lnTo>
                    <a:pt x="2454" y="3527"/>
                  </a:lnTo>
                  <a:cubicBezTo>
                    <a:pt x="2811" y="3408"/>
                    <a:pt x="3097" y="3170"/>
                    <a:pt x="3311" y="2908"/>
                  </a:cubicBezTo>
                  <a:lnTo>
                    <a:pt x="3311" y="11410"/>
                  </a:lnTo>
                  <a:cubicBezTo>
                    <a:pt x="3311" y="11434"/>
                    <a:pt x="3287" y="11481"/>
                    <a:pt x="3263" y="11481"/>
                  </a:cubicBezTo>
                  <a:lnTo>
                    <a:pt x="405" y="11481"/>
                  </a:lnTo>
                  <a:cubicBezTo>
                    <a:pt x="358" y="11481"/>
                    <a:pt x="334" y="11434"/>
                    <a:pt x="334" y="11410"/>
                  </a:cubicBezTo>
                  <a:lnTo>
                    <a:pt x="334" y="2861"/>
                  </a:lnTo>
                  <a:close/>
                  <a:moveTo>
                    <a:pt x="1876" y="1"/>
                  </a:moveTo>
                  <a:cubicBezTo>
                    <a:pt x="1846" y="1"/>
                    <a:pt x="1816" y="1"/>
                    <a:pt x="1787" y="3"/>
                  </a:cubicBezTo>
                  <a:cubicBezTo>
                    <a:pt x="834" y="27"/>
                    <a:pt x="24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39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44" y="1360"/>
                    <a:pt x="3454" y="884"/>
                    <a:pt x="3097" y="527"/>
                  </a:cubicBezTo>
                  <a:cubicBezTo>
                    <a:pt x="2762" y="169"/>
                    <a:pt x="2322" y="1"/>
                    <a:pt x="187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52"/>
            <p:cNvSpPr/>
            <p:nvPr/>
          </p:nvSpPr>
          <p:spPr>
            <a:xfrm>
              <a:off x="3019278" y="1951344"/>
              <a:ext cx="39087" cy="44752"/>
            </a:xfrm>
            <a:custGeom>
              <a:rect b="b" l="l" r="r" t="t"/>
              <a:pathLst>
                <a:path extrusionOk="0" h="1501" w="1311">
                  <a:moveTo>
                    <a:pt x="739" y="0"/>
                  </a:moveTo>
                  <a:cubicBezTo>
                    <a:pt x="334" y="0"/>
                    <a:pt x="0" y="334"/>
                    <a:pt x="0" y="762"/>
                  </a:cubicBezTo>
                  <a:cubicBezTo>
                    <a:pt x="0" y="1167"/>
                    <a:pt x="334" y="1501"/>
                    <a:pt x="739" y="1501"/>
                  </a:cubicBezTo>
                  <a:cubicBezTo>
                    <a:pt x="929" y="1501"/>
                    <a:pt x="1072" y="1429"/>
                    <a:pt x="1191" y="1358"/>
                  </a:cubicBezTo>
                  <a:lnTo>
                    <a:pt x="1263" y="1286"/>
                  </a:lnTo>
                  <a:cubicBezTo>
                    <a:pt x="1310" y="1239"/>
                    <a:pt x="1310" y="1143"/>
                    <a:pt x="1239" y="1072"/>
                  </a:cubicBezTo>
                  <a:cubicBezTo>
                    <a:pt x="1209" y="1052"/>
                    <a:pt x="1171" y="1041"/>
                    <a:pt x="1134" y="1041"/>
                  </a:cubicBezTo>
                  <a:cubicBezTo>
                    <a:pt x="1081" y="1041"/>
                    <a:pt x="1028" y="1064"/>
                    <a:pt x="1001" y="1120"/>
                  </a:cubicBezTo>
                  <a:lnTo>
                    <a:pt x="953" y="1143"/>
                  </a:lnTo>
                  <a:cubicBezTo>
                    <a:pt x="905" y="1191"/>
                    <a:pt x="834" y="1191"/>
                    <a:pt x="762" y="1191"/>
                  </a:cubicBezTo>
                  <a:cubicBezTo>
                    <a:pt x="524" y="1191"/>
                    <a:pt x="334" y="1024"/>
                    <a:pt x="334" y="786"/>
                  </a:cubicBezTo>
                  <a:cubicBezTo>
                    <a:pt x="334" y="548"/>
                    <a:pt x="500" y="358"/>
                    <a:pt x="762" y="358"/>
                  </a:cubicBezTo>
                  <a:cubicBezTo>
                    <a:pt x="834" y="358"/>
                    <a:pt x="905" y="405"/>
                    <a:pt x="1001" y="429"/>
                  </a:cubicBezTo>
                  <a:cubicBezTo>
                    <a:pt x="1024" y="445"/>
                    <a:pt x="1051" y="453"/>
                    <a:pt x="1078" y="453"/>
                  </a:cubicBezTo>
                  <a:cubicBezTo>
                    <a:pt x="1133" y="453"/>
                    <a:pt x="1191" y="421"/>
                    <a:pt x="1239" y="358"/>
                  </a:cubicBezTo>
                  <a:cubicBezTo>
                    <a:pt x="1286" y="286"/>
                    <a:pt x="1263" y="191"/>
                    <a:pt x="1167" y="119"/>
                  </a:cubicBezTo>
                  <a:cubicBezTo>
                    <a:pt x="1048" y="48"/>
                    <a:pt x="905" y="0"/>
                    <a:pt x="7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52"/>
            <p:cNvSpPr/>
            <p:nvPr/>
          </p:nvSpPr>
          <p:spPr>
            <a:xfrm>
              <a:off x="3007203" y="209263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52"/>
            <p:cNvSpPr/>
            <p:nvPr/>
          </p:nvSpPr>
          <p:spPr>
            <a:xfrm>
              <a:off x="3007203" y="211678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72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52"/>
            <p:cNvSpPr/>
            <p:nvPr/>
          </p:nvSpPr>
          <p:spPr>
            <a:xfrm>
              <a:off x="3007203" y="213950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096" y="310"/>
                    <a:pt x="2096" y="215"/>
                  </a:cubicBezTo>
                  <a:cubicBezTo>
                    <a:pt x="2096" y="95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52"/>
            <p:cNvSpPr/>
            <p:nvPr/>
          </p:nvSpPr>
          <p:spPr>
            <a:xfrm>
              <a:off x="3007203" y="2164345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49" y="1"/>
                    <a:pt x="1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52"/>
            <p:cNvSpPr/>
            <p:nvPr/>
          </p:nvSpPr>
          <p:spPr>
            <a:xfrm>
              <a:off x="3007203" y="2187780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72"/>
                    <a:pt x="2049" y="1"/>
                    <a:pt x="1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52"/>
            <p:cNvSpPr/>
            <p:nvPr/>
          </p:nvSpPr>
          <p:spPr>
            <a:xfrm>
              <a:off x="3007918" y="2211930"/>
              <a:ext cx="31962" cy="10674"/>
            </a:xfrm>
            <a:custGeom>
              <a:rect b="b" l="l" r="r" t="t"/>
              <a:pathLst>
                <a:path extrusionOk="0" h="358" w="1072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881" y="357"/>
                  </a:lnTo>
                  <a:cubicBezTo>
                    <a:pt x="977" y="357"/>
                    <a:pt x="1072" y="286"/>
                    <a:pt x="1072" y="191"/>
                  </a:cubicBezTo>
                  <a:cubicBezTo>
                    <a:pt x="1072" y="72"/>
                    <a:pt x="977" y="0"/>
                    <a:pt x="8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52"/>
            <p:cNvSpPr/>
            <p:nvPr/>
          </p:nvSpPr>
          <p:spPr>
            <a:xfrm>
              <a:off x="2900702" y="2199139"/>
              <a:ext cx="30560" cy="44067"/>
            </a:xfrm>
            <a:custGeom>
              <a:rect b="b" l="l" r="r" t="t"/>
              <a:pathLst>
                <a:path extrusionOk="0" h="1478" w="1025">
                  <a:moveTo>
                    <a:pt x="500" y="334"/>
                  </a:moveTo>
                  <a:cubicBezTo>
                    <a:pt x="524" y="334"/>
                    <a:pt x="596" y="358"/>
                    <a:pt x="596" y="382"/>
                  </a:cubicBezTo>
                  <a:cubicBezTo>
                    <a:pt x="596" y="453"/>
                    <a:pt x="572" y="501"/>
                    <a:pt x="500" y="501"/>
                  </a:cubicBezTo>
                  <a:lnTo>
                    <a:pt x="358" y="501"/>
                  </a:lnTo>
                  <a:lnTo>
                    <a:pt x="358" y="334"/>
                  </a:lnTo>
                  <a:close/>
                  <a:moveTo>
                    <a:pt x="548" y="858"/>
                  </a:moveTo>
                  <a:cubicBezTo>
                    <a:pt x="620" y="858"/>
                    <a:pt x="691" y="906"/>
                    <a:pt x="715" y="977"/>
                  </a:cubicBezTo>
                  <a:cubicBezTo>
                    <a:pt x="715" y="1072"/>
                    <a:pt x="643" y="1144"/>
                    <a:pt x="572" y="1144"/>
                  </a:cubicBezTo>
                  <a:lnTo>
                    <a:pt x="358" y="1144"/>
                  </a:lnTo>
                  <a:lnTo>
                    <a:pt x="358" y="858"/>
                  </a:lnTo>
                  <a:close/>
                  <a:moveTo>
                    <a:pt x="167" y="1"/>
                  </a:moveTo>
                  <a:cubicBezTo>
                    <a:pt x="96" y="1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6"/>
                  </a:lnTo>
                  <a:cubicBezTo>
                    <a:pt x="24" y="1453"/>
                    <a:pt x="96" y="1477"/>
                    <a:pt x="167" y="1477"/>
                  </a:cubicBezTo>
                  <a:lnTo>
                    <a:pt x="548" y="1477"/>
                  </a:lnTo>
                  <a:cubicBezTo>
                    <a:pt x="834" y="1477"/>
                    <a:pt x="1024" y="1287"/>
                    <a:pt x="1024" y="1001"/>
                  </a:cubicBezTo>
                  <a:cubicBezTo>
                    <a:pt x="1024" y="858"/>
                    <a:pt x="977" y="739"/>
                    <a:pt x="881" y="644"/>
                  </a:cubicBezTo>
                  <a:cubicBezTo>
                    <a:pt x="953" y="572"/>
                    <a:pt x="953" y="477"/>
                    <a:pt x="953" y="358"/>
                  </a:cubicBezTo>
                  <a:cubicBezTo>
                    <a:pt x="905" y="143"/>
                    <a:pt x="715" y="1"/>
                    <a:pt x="5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52"/>
            <p:cNvSpPr/>
            <p:nvPr/>
          </p:nvSpPr>
          <p:spPr>
            <a:xfrm>
              <a:off x="2862360" y="1922930"/>
              <a:ext cx="108646" cy="352920"/>
            </a:xfrm>
            <a:custGeom>
              <a:rect b="b" l="l" r="r" t="t"/>
              <a:pathLst>
                <a:path extrusionOk="0" h="11837" w="3644">
                  <a:moveTo>
                    <a:pt x="1786" y="8050"/>
                  </a:moveTo>
                  <a:lnTo>
                    <a:pt x="2144" y="8550"/>
                  </a:lnTo>
                  <a:cubicBezTo>
                    <a:pt x="2167" y="8574"/>
                    <a:pt x="2215" y="8622"/>
                    <a:pt x="2239" y="8622"/>
                  </a:cubicBezTo>
                  <a:cubicBezTo>
                    <a:pt x="2858" y="8812"/>
                    <a:pt x="3287" y="9407"/>
                    <a:pt x="3239" y="10074"/>
                  </a:cubicBezTo>
                  <a:cubicBezTo>
                    <a:pt x="3215" y="10836"/>
                    <a:pt x="2596" y="11479"/>
                    <a:pt x="1810" y="11503"/>
                  </a:cubicBezTo>
                  <a:cubicBezTo>
                    <a:pt x="1429" y="11503"/>
                    <a:pt x="1048" y="11336"/>
                    <a:pt x="739" y="11074"/>
                  </a:cubicBezTo>
                  <a:cubicBezTo>
                    <a:pt x="453" y="10813"/>
                    <a:pt x="310" y="10431"/>
                    <a:pt x="310" y="10050"/>
                  </a:cubicBezTo>
                  <a:cubicBezTo>
                    <a:pt x="334" y="9360"/>
                    <a:pt x="739" y="8788"/>
                    <a:pt x="1334" y="8622"/>
                  </a:cubicBezTo>
                  <a:cubicBezTo>
                    <a:pt x="1382" y="8622"/>
                    <a:pt x="1405" y="8574"/>
                    <a:pt x="1429" y="8550"/>
                  </a:cubicBezTo>
                  <a:lnTo>
                    <a:pt x="1786" y="8050"/>
                  </a:lnTo>
                  <a:close/>
                  <a:moveTo>
                    <a:pt x="381" y="1"/>
                  </a:moveTo>
                  <a:cubicBezTo>
                    <a:pt x="191" y="1"/>
                    <a:pt x="0" y="191"/>
                    <a:pt x="0" y="406"/>
                  </a:cubicBezTo>
                  <a:lnTo>
                    <a:pt x="0" y="9979"/>
                  </a:lnTo>
                  <a:cubicBezTo>
                    <a:pt x="0" y="10455"/>
                    <a:pt x="191" y="10908"/>
                    <a:pt x="500" y="11265"/>
                  </a:cubicBezTo>
                  <a:cubicBezTo>
                    <a:pt x="858" y="11622"/>
                    <a:pt x="1310" y="11837"/>
                    <a:pt x="1810" y="11837"/>
                  </a:cubicBezTo>
                  <a:lnTo>
                    <a:pt x="1858" y="11837"/>
                  </a:lnTo>
                  <a:cubicBezTo>
                    <a:pt x="2810" y="11789"/>
                    <a:pt x="3596" y="11027"/>
                    <a:pt x="3644" y="10074"/>
                  </a:cubicBezTo>
                  <a:lnTo>
                    <a:pt x="3644" y="10003"/>
                  </a:lnTo>
                  <a:lnTo>
                    <a:pt x="3644" y="1977"/>
                  </a:lnTo>
                  <a:cubicBezTo>
                    <a:pt x="3644" y="1882"/>
                    <a:pt x="3573" y="1787"/>
                    <a:pt x="3477" y="1787"/>
                  </a:cubicBezTo>
                  <a:cubicBezTo>
                    <a:pt x="3358" y="1787"/>
                    <a:pt x="3287" y="1858"/>
                    <a:pt x="3287" y="1977"/>
                  </a:cubicBezTo>
                  <a:lnTo>
                    <a:pt x="3287" y="8931"/>
                  </a:lnTo>
                  <a:cubicBezTo>
                    <a:pt x="3072" y="8645"/>
                    <a:pt x="2763" y="8431"/>
                    <a:pt x="2406" y="8288"/>
                  </a:cubicBezTo>
                  <a:lnTo>
                    <a:pt x="2001" y="7717"/>
                  </a:lnTo>
                  <a:lnTo>
                    <a:pt x="1906" y="7621"/>
                  </a:lnTo>
                  <a:cubicBezTo>
                    <a:pt x="1868" y="7606"/>
                    <a:pt x="1830" y="7598"/>
                    <a:pt x="1794" y="7598"/>
                  </a:cubicBezTo>
                  <a:cubicBezTo>
                    <a:pt x="1716" y="7598"/>
                    <a:pt x="1645" y="7635"/>
                    <a:pt x="1596" y="7717"/>
                  </a:cubicBezTo>
                  <a:lnTo>
                    <a:pt x="1191" y="8288"/>
                  </a:lnTo>
                  <a:cubicBezTo>
                    <a:pt x="834" y="8407"/>
                    <a:pt x="524" y="8645"/>
                    <a:pt x="334" y="8931"/>
                  </a:cubicBezTo>
                  <a:lnTo>
                    <a:pt x="334" y="406"/>
                  </a:lnTo>
                  <a:cubicBezTo>
                    <a:pt x="334" y="358"/>
                    <a:pt x="358" y="334"/>
                    <a:pt x="381" y="334"/>
                  </a:cubicBezTo>
                  <a:lnTo>
                    <a:pt x="3239" y="334"/>
                  </a:lnTo>
                  <a:cubicBezTo>
                    <a:pt x="3263" y="334"/>
                    <a:pt x="3311" y="358"/>
                    <a:pt x="3311" y="406"/>
                  </a:cubicBezTo>
                  <a:lnTo>
                    <a:pt x="3311" y="1168"/>
                  </a:lnTo>
                  <a:cubicBezTo>
                    <a:pt x="3287" y="1263"/>
                    <a:pt x="3358" y="1358"/>
                    <a:pt x="3453" y="1358"/>
                  </a:cubicBezTo>
                  <a:cubicBezTo>
                    <a:pt x="3549" y="1358"/>
                    <a:pt x="3620" y="1263"/>
                    <a:pt x="3620" y="1168"/>
                  </a:cubicBezTo>
                  <a:lnTo>
                    <a:pt x="3620" y="406"/>
                  </a:lnTo>
                  <a:cubicBezTo>
                    <a:pt x="3620" y="191"/>
                    <a:pt x="3453" y="1"/>
                    <a:pt x="32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52"/>
            <p:cNvSpPr/>
            <p:nvPr/>
          </p:nvSpPr>
          <p:spPr>
            <a:xfrm>
              <a:off x="2884363" y="1976180"/>
              <a:ext cx="63238" cy="10704"/>
            </a:xfrm>
            <a:custGeom>
              <a:rect b="b" l="l" r="r" t="t"/>
              <a:pathLst>
                <a:path extrusionOk="0" h="359" w="2121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25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52"/>
            <p:cNvSpPr/>
            <p:nvPr/>
          </p:nvSpPr>
          <p:spPr>
            <a:xfrm>
              <a:off x="2884363" y="1999615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287"/>
                    <a:pt x="2120" y="215"/>
                  </a:cubicBezTo>
                  <a:cubicBezTo>
                    <a:pt x="2120" y="96"/>
                    <a:pt x="2025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52"/>
            <p:cNvSpPr/>
            <p:nvPr/>
          </p:nvSpPr>
          <p:spPr>
            <a:xfrm>
              <a:off x="2884363" y="2024481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25" y="357"/>
                    <a:pt x="2120" y="286"/>
                    <a:pt x="2120" y="215"/>
                  </a:cubicBezTo>
                  <a:cubicBezTo>
                    <a:pt x="2120" y="96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52"/>
            <p:cNvSpPr/>
            <p:nvPr/>
          </p:nvSpPr>
          <p:spPr>
            <a:xfrm>
              <a:off x="2884363" y="2047200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52"/>
            <p:cNvSpPr/>
            <p:nvPr/>
          </p:nvSpPr>
          <p:spPr>
            <a:xfrm>
              <a:off x="2884363" y="2071351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71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25" y="357"/>
                    <a:pt x="2120" y="262"/>
                    <a:pt x="2120" y="143"/>
                  </a:cubicBezTo>
                  <a:cubicBezTo>
                    <a:pt x="2096" y="71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52"/>
            <p:cNvSpPr/>
            <p:nvPr/>
          </p:nvSpPr>
          <p:spPr>
            <a:xfrm>
              <a:off x="2884363" y="2095471"/>
              <a:ext cx="31991" cy="10674"/>
            </a:xfrm>
            <a:custGeom>
              <a:rect b="b" l="l" r="r" t="t"/>
              <a:pathLst>
                <a:path extrusionOk="0" h="358" w="1073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906" y="358"/>
                  </a:lnTo>
                  <a:cubicBezTo>
                    <a:pt x="1001" y="358"/>
                    <a:pt x="1072" y="286"/>
                    <a:pt x="1072" y="215"/>
                  </a:cubicBezTo>
                  <a:cubicBezTo>
                    <a:pt x="1072" y="96"/>
                    <a:pt x="1025" y="1"/>
                    <a:pt x="9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6" name="Google Shape;3026;p52"/>
          <p:cNvGrpSpPr/>
          <p:nvPr/>
        </p:nvGrpSpPr>
        <p:grpSpPr>
          <a:xfrm>
            <a:off x="3279403" y="1922214"/>
            <a:ext cx="339414" cy="354354"/>
            <a:chOff x="3698491" y="1922214"/>
            <a:chExt cx="339414" cy="354354"/>
          </a:xfrm>
        </p:grpSpPr>
        <p:sp>
          <p:nvSpPr>
            <p:cNvPr id="3027" name="Google Shape;3027;p52"/>
            <p:cNvSpPr/>
            <p:nvPr/>
          </p:nvSpPr>
          <p:spPr>
            <a:xfrm>
              <a:off x="3702039" y="2160797"/>
              <a:ext cx="331602" cy="110077"/>
            </a:xfrm>
            <a:custGeom>
              <a:rect b="b" l="l" r="r" t="t"/>
              <a:pathLst>
                <a:path extrusionOk="0" h="3692" w="11122">
                  <a:moveTo>
                    <a:pt x="1882" y="1"/>
                  </a:moveTo>
                  <a:cubicBezTo>
                    <a:pt x="1858" y="1"/>
                    <a:pt x="1834" y="1"/>
                    <a:pt x="1834" y="48"/>
                  </a:cubicBezTo>
                  <a:lnTo>
                    <a:pt x="48" y="3620"/>
                  </a:lnTo>
                  <a:cubicBezTo>
                    <a:pt x="1" y="3644"/>
                    <a:pt x="48" y="3692"/>
                    <a:pt x="96" y="3692"/>
                  </a:cubicBezTo>
                  <a:lnTo>
                    <a:pt x="11027" y="3692"/>
                  </a:lnTo>
                  <a:cubicBezTo>
                    <a:pt x="11074" y="3692"/>
                    <a:pt x="11122" y="3644"/>
                    <a:pt x="11074" y="3620"/>
                  </a:cubicBezTo>
                  <a:lnTo>
                    <a:pt x="9288" y="48"/>
                  </a:lnTo>
                  <a:cubicBezTo>
                    <a:pt x="9288" y="48"/>
                    <a:pt x="9264" y="1"/>
                    <a:pt x="9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52"/>
            <p:cNvSpPr/>
            <p:nvPr/>
          </p:nvSpPr>
          <p:spPr>
            <a:xfrm>
              <a:off x="3768080" y="2035841"/>
              <a:ext cx="199552" cy="99433"/>
            </a:xfrm>
            <a:custGeom>
              <a:rect b="b" l="l" r="r" t="t"/>
              <a:pathLst>
                <a:path extrusionOk="0" h="3335" w="6693">
                  <a:moveTo>
                    <a:pt x="1691" y="0"/>
                  </a:moveTo>
                  <a:cubicBezTo>
                    <a:pt x="1667" y="0"/>
                    <a:pt x="1643" y="0"/>
                    <a:pt x="1643" y="24"/>
                  </a:cubicBezTo>
                  <a:lnTo>
                    <a:pt x="24" y="3239"/>
                  </a:lnTo>
                  <a:cubicBezTo>
                    <a:pt x="0" y="3287"/>
                    <a:pt x="24" y="3334"/>
                    <a:pt x="96" y="3334"/>
                  </a:cubicBezTo>
                  <a:lnTo>
                    <a:pt x="6597" y="3334"/>
                  </a:lnTo>
                  <a:cubicBezTo>
                    <a:pt x="6668" y="3334"/>
                    <a:pt x="6692" y="3287"/>
                    <a:pt x="6644" y="3239"/>
                  </a:cubicBezTo>
                  <a:lnTo>
                    <a:pt x="5025" y="24"/>
                  </a:lnTo>
                  <a:cubicBezTo>
                    <a:pt x="5025" y="24"/>
                    <a:pt x="5001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52"/>
            <p:cNvSpPr/>
            <p:nvPr/>
          </p:nvSpPr>
          <p:spPr>
            <a:xfrm>
              <a:off x="3825594" y="1927015"/>
              <a:ext cx="84526" cy="83273"/>
            </a:xfrm>
            <a:custGeom>
              <a:rect b="b" l="l" r="r" t="t"/>
              <a:pathLst>
                <a:path extrusionOk="0" h="2793" w="2835">
                  <a:moveTo>
                    <a:pt x="1432" y="1"/>
                  </a:moveTo>
                  <a:cubicBezTo>
                    <a:pt x="1411" y="1"/>
                    <a:pt x="1393" y="19"/>
                    <a:pt x="1381" y="54"/>
                  </a:cubicBezTo>
                  <a:lnTo>
                    <a:pt x="24" y="2698"/>
                  </a:lnTo>
                  <a:cubicBezTo>
                    <a:pt x="0" y="2722"/>
                    <a:pt x="24" y="2793"/>
                    <a:pt x="95" y="2793"/>
                  </a:cubicBezTo>
                  <a:lnTo>
                    <a:pt x="2739" y="2793"/>
                  </a:lnTo>
                  <a:cubicBezTo>
                    <a:pt x="2810" y="2793"/>
                    <a:pt x="2834" y="2722"/>
                    <a:pt x="2834" y="2698"/>
                  </a:cubicBezTo>
                  <a:lnTo>
                    <a:pt x="1501" y="54"/>
                  </a:lnTo>
                  <a:cubicBezTo>
                    <a:pt x="1477" y="19"/>
                    <a:pt x="1453" y="1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52"/>
            <p:cNvSpPr/>
            <p:nvPr/>
          </p:nvSpPr>
          <p:spPr>
            <a:xfrm>
              <a:off x="3960478" y="2160797"/>
              <a:ext cx="71765" cy="110077"/>
            </a:xfrm>
            <a:custGeom>
              <a:rect b="b" l="l" r="r" t="t"/>
              <a:pathLst>
                <a:path extrusionOk="0" h="3692" w="2407">
                  <a:moveTo>
                    <a:pt x="1" y="1"/>
                  </a:moveTo>
                  <a:cubicBezTo>
                    <a:pt x="25" y="1"/>
                    <a:pt x="72" y="1"/>
                    <a:pt x="72" y="48"/>
                  </a:cubicBezTo>
                  <a:lnTo>
                    <a:pt x="1859" y="3620"/>
                  </a:lnTo>
                  <a:cubicBezTo>
                    <a:pt x="1882" y="3644"/>
                    <a:pt x="1859" y="3692"/>
                    <a:pt x="1787" y="3692"/>
                  </a:cubicBezTo>
                  <a:lnTo>
                    <a:pt x="2359" y="3692"/>
                  </a:lnTo>
                  <a:cubicBezTo>
                    <a:pt x="2382" y="3692"/>
                    <a:pt x="2406" y="3644"/>
                    <a:pt x="2406" y="3620"/>
                  </a:cubicBezTo>
                  <a:lnTo>
                    <a:pt x="620" y="48"/>
                  </a:lnTo>
                  <a:cubicBezTo>
                    <a:pt x="620" y="48"/>
                    <a:pt x="596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52"/>
            <p:cNvSpPr/>
            <p:nvPr/>
          </p:nvSpPr>
          <p:spPr>
            <a:xfrm>
              <a:off x="3900132" y="2035841"/>
              <a:ext cx="67501" cy="99433"/>
            </a:xfrm>
            <a:custGeom>
              <a:rect b="b" l="l" r="r" t="t"/>
              <a:pathLst>
                <a:path extrusionOk="0" h="3335" w="2264">
                  <a:moveTo>
                    <a:pt x="1" y="0"/>
                  </a:moveTo>
                  <a:cubicBezTo>
                    <a:pt x="25" y="0"/>
                    <a:pt x="72" y="0"/>
                    <a:pt x="72" y="24"/>
                  </a:cubicBezTo>
                  <a:lnTo>
                    <a:pt x="1668" y="3239"/>
                  </a:lnTo>
                  <a:cubicBezTo>
                    <a:pt x="1692" y="3287"/>
                    <a:pt x="1668" y="3334"/>
                    <a:pt x="1620" y="3334"/>
                  </a:cubicBezTo>
                  <a:lnTo>
                    <a:pt x="2168" y="3334"/>
                  </a:lnTo>
                  <a:cubicBezTo>
                    <a:pt x="2239" y="3334"/>
                    <a:pt x="2263" y="3287"/>
                    <a:pt x="2239" y="3239"/>
                  </a:cubicBezTo>
                  <a:lnTo>
                    <a:pt x="620" y="24"/>
                  </a:lnTo>
                  <a:cubicBezTo>
                    <a:pt x="620" y="24"/>
                    <a:pt x="596" y="0"/>
                    <a:pt x="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52"/>
            <p:cNvSpPr/>
            <p:nvPr/>
          </p:nvSpPr>
          <p:spPr>
            <a:xfrm>
              <a:off x="3859673" y="1927015"/>
              <a:ext cx="50447" cy="83273"/>
            </a:xfrm>
            <a:custGeom>
              <a:rect b="b" l="l" r="r" t="t"/>
              <a:pathLst>
                <a:path extrusionOk="0" h="2793" w="1692">
                  <a:moveTo>
                    <a:pt x="289" y="1"/>
                  </a:moveTo>
                  <a:cubicBezTo>
                    <a:pt x="268" y="1"/>
                    <a:pt x="250" y="19"/>
                    <a:pt x="238" y="54"/>
                  </a:cubicBezTo>
                  <a:lnTo>
                    <a:pt x="0" y="507"/>
                  </a:lnTo>
                  <a:lnTo>
                    <a:pt x="1096" y="2698"/>
                  </a:lnTo>
                  <a:cubicBezTo>
                    <a:pt x="1120" y="2722"/>
                    <a:pt x="1096" y="2793"/>
                    <a:pt x="1024" y="2793"/>
                  </a:cubicBezTo>
                  <a:lnTo>
                    <a:pt x="1596" y="2793"/>
                  </a:lnTo>
                  <a:cubicBezTo>
                    <a:pt x="1667" y="2793"/>
                    <a:pt x="1691" y="2722"/>
                    <a:pt x="1691" y="2698"/>
                  </a:cubicBezTo>
                  <a:lnTo>
                    <a:pt x="358" y="54"/>
                  </a:lnTo>
                  <a:cubicBezTo>
                    <a:pt x="334" y="19"/>
                    <a:pt x="310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52"/>
            <p:cNvSpPr/>
            <p:nvPr/>
          </p:nvSpPr>
          <p:spPr>
            <a:xfrm>
              <a:off x="3819899" y="1922214"/>
              <a:ext cx="95169" cy="94484"/>
            </a:xfrm>
            <a:custGeom>
              <a:rect b="b" l="l" r="r" t="t"/>
              <a:pathLst>
                <a:path extrusionOk="0" h="3169" w="3192">
                  <a:moveTo>
                    <a:pt x="1596" y="477"/>
                  </a:moveTo>
                  <a:lnTo>
                    <a:pt x="2763" y="2811"/>
                  </a:lnTo>
                  <a:lnTo>
                    <a:pt x="429" y="2811"/>
                  </a:lnTo>
                  <a:lnTo>
                    <a:pt x="1596" y="477"/>
                  </a:lnTo>
                  <a:close/>
                  <a:moveTo>
                    <a:pt x="1620" y="1"/>
                  </a:moveTo>
                  <a:cubicBezTo>
                    <a:pt x="1525" y="1"/>
                    <a:pt x="1453" y="72"/>
                    <a:pt x="1406" y="144"/>
                  </a:cubicBezTo>
                  <a:lnTo>
                    <a:pt x="72" y="2811"/>
                  </a:lnTo>
                  <a:cubicBezTo>
                    <a:pt x="1" y="2883"/>
                    <a:pt x="48" y="3002"/>
                    <a:pt x="144" y="3097"/>
                  </a:cubicBezTo>
                  <a:cubicBezTo>
                    <a:pt x="167" y="3121"/>
                    <a:pt x="215" y="3168"/>
                    <a:pt x="286" y="3168"/>
                  </a:cubicBezTo>
                  <a:lnTo>
                    <a:pt x="2930" y="3168"/>
                  </a:lnTo>
                  <a:cubicBezTo>
                    <a:pt x="3025" y="3168"/>
                    <a:pt x="3073" y="3121"/>
                    <a:pt x="3144" y="3073"/>
                  </a:cubicBezTo>
                  <a:cubicBezTo>
                    <a:pt x="3192" y="2978"/>
                    <a:pt x="3192" y="2883"/>
                    <a:pt x="3168" y="2811"/>
                  </a:cubicBezTo>
                  <a:lnTo>
                    <a:pt x="1834" y="144"/>
                  </a:lnTo>
                  <a:cubicBezTo>
                    <a:pt x="1811" y="72"/>
                    <a:pt x="171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52"/>
            <p:cNvSpPr/>
            <p:nvPr/>
          </p:nvSpPr>
          <p:spPr>
            <a:xfrm>
              <a:off x="3765933" y="2030862"/>
              <a:ext cx="207363" cy="110077"/>
            </a:xfrm>
            <a:custGeom>
              <a:rect b="b" l="l" r="r" t="t"/>
              <a:pathLst>
                <a:path extrusionOk="0" h="3692" w="6955">
                  <a:moveTo>
                    <a:pt x="1858" y="1"/>
                  </a:moveTo>
                  <a:cubicBezTo>
                    <a:pt x="1763" y="1"/>
                    <a:pt x="1668" y="48"/>
                    <a:pt x="1644" y="120"/>
                  </a:cubicBezTo>
                  <a:lnTo>
                    <a:pt x="25" y="3335"/>
                  </a:lnTo>
                  <a:cubicBezTo>
                    <a:pt x="1" y="3406"/>
                    <a:pt x="1" y="3501"/>
                    <a:pt x="25" y="3573"/>
                  </a:cubicBezTo>
                  <a:cubicBezTo>
                    <a:pt x="1" y="3644"/>
                    <a:pt x="72" y="3692"/>
                    <a:pt x="168" y="3692"/>
                  </a:cubicBezTo>
                  <a:lnTo>
                    <a:pt x="6669" y="3692"/>
                  </a:lnTo>
                  <a:cubicBezTo>
                    <a:pt x="6764" y="3692"/>
                    <a:pt x="6836" y="3644"/>
                    <a:pt x="6883" y="3597"/>
                  </a:cubicBezTo>
                  <a:cubicBezTo>
                    <a:pt x="6955" y="3501"/>
                    <a:pt x="6955" y="3406"/>
                    <a:pt x="6907" y="3335"/>
                  </a:cubicBezTo>
                  <a:lnTo>
                    <a:pt x="5311" y="120"/>
                  </a:lnTo>
                  <a:cubicBezTo>
                    <a:pt x="5288" y="24"/>
                    <a:pt x="5192" y="1"/>
                    <a:pt x="5097" y="1"/>
                  </a:cubicBezTo>
                  <a:lnTo>
                    <a:pt x="3240" y="1"/>
                  </a:lnTo>
                  <a:cubicBezTo>
                    <a:pt x="3168" y="1"/>
                    <a:pt x="3097" y="48"/>
                    <a:pt x="3073" y="143"/>
                  </a:cubicBezTo>
                  <a:cubicBezTo>
                    <a:pt x="3049" y="263"/>
                    <a:pt x="3144" y="358"/>
                    <a:pt x="3240" y="358"/>
                  </a:cubicBezTo>
                  <a:lnTo>
                    <a:pt x="5026" y="358"/>
                  </a:lnTo>
                  <a:lnTo>
                    <a:pt x="6550" y="3358"/>
                  </a:lnTo>
                  <a:lnTo>
                    <a:pt x="382" y="3358"/>
                  </a:lnTo>
                  <a:lnTo>
                    <a:pt x="1906" y="358"/>
                  </a:lnTo>
                  <a:lnTo>
                    <a:pt x="2478" y="358"/>
                  </a:lnTo>
                  <a:cubicBezTo>
                    <a:pt x="2573" y="358"/>
                    <a:pt x="2620" y="286"/>
                    <a:pt x="2644" y="191"/>
                  </a:cubicBezTo>
                  <a:cubicBezTo>
                    <a:pt x="2692" y="72"/>
                    <a:pt x="2597" y="1"/>
                    <a:pt x="24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52"/>
            <p:cNvSpPr/>
            <p:nvPr/>
          </p:nvSpPr>
          <p:spPr>
            <a:xfrm>
              <a:off x="3698491" y="2154416"/>
              <a:ext cx="339414" cy="122152"/>
            </a:xfrm>
            <a:custGeom>
              <a:rect b="b" l="l" r="r" t="t"/>
              <a:pathLst>
                <a:path extrusionOk="0" h="4097" w="11384">
                  <a:moveTo>
                    <a:pt x="2072" y="0"/>
                  </a:moveTo>
                  <a:cubicBezTo>
                    <a:pt x="1977" y="0"/>
                    <a:pt x="1882" y="72"/>
                    <a:pt x="1858" y="167"/>
                  </a:cubicBezTo>
                  <a:lnTo>
                    <a:pt x="72" y="3739"/>
                  </a:lnTo>
                  <a:cubicBezTo>
                    <a:pt x="0" y="3811"/>
                    <a:pt x="48" y="3953"/>
                    <a:pt x="96" y="4001"/>
                  </a:cubicBezTo>
                  <a:cubicBezTo>
                    <a:pt x="143" y="4073"/>
                    <a:pt x="215" y="4096"/>
                    <a:pt x="262" y="4096"/>
                  </a:cubicBezTo>
                  <a:lnTo>
                    <a:pt x="11169" y="4096"/>
                  </a:lnTo>
                  <a:cubicBezTo>
                    <a:pt x="11217" y="4096"/>
                    <a:pt x="11312" y="4049"/>
                    <a:pt x="11336" y="4001"/>
                  </a:cubicBezTo>
                  <a:cubicBezTo>
                    <a:pt x="11384" y="3953"/>
                    <a:pt x="11384" y="3834"/>
                    <a:pt x="11360" y="3739"/>
                  </a:cubicBezTo>
                  <a:lnTo>
                    <a:pt x="10336" y="1715"/>
                  </a:lnTo>
                  <a:cubicBezTo>
                    <a:pt x="10318" y="1642"/>
                    <a:pt x="10244" y="1611"/>
                    <a:pt x="10168" y="1611"/>
                  </a:cubicBezTo>
                  <a:cubicBezTo>
                    <a:pt x="10144" y="1611"/>
                    <a:pt x="10120" y="1614"/>
                    <a:pt x="10098" y="1620"/>
                  </a:cubicBezTo>
                  <a:cubicBezTo>
                    <a:pt x="10003" y="1643"/>
                    <a:pt x="9979" y="1763"/>
                    <a:pt x="10003" y="1858"/>
                  </a:cubicBezTo>
                  <a:lnTo>
                    <a:pt x="10955" y="3739"/>
                  </a:lnTo>
                  <a:lnTo>
                    <a:pt x="405" y="3739"/>
                  </a:lnTo>
                  <a:lnTo>
                    <a:pt x="2096" y="381"/>
                  </a:lnTo>
                  <a:lnTo>
                    <a:pt x="9288" y="381"/>
                  </a:lnTo>
                  <a:lnTo>
                    <a:pt x="9693" y="1120"/>
                  </a:lnTo>
                  <a:cubicBezTo>
                    <a:pt x="9710" y="1171"/>
                    <a:pt x="9777" y="1210"/>
                    <a:pt x="9848" y="1210"/>
                  </a:cubicBezTo>
                  <a:cubicBezTo>
                    <a:pt x="9876" y="1210"/>
                    <a:pt x="9904" y="1204"/>
                    <a:pt x="9931" y="1191"/>
                  </a:cubicBezTo>
                  <a:cubicBezTo>
                    <a:pt x="10003" y="1167"/>
                    <a:pt x="10050" y="1048"/>
                    <a:pt x="10003" y="977"/>
                  </a:cubicBezTo>
                  <a:lnTo>
                    <a:pt x="9598" y="167"/>
                  </a:lnTo>
                  <a:cubicBezTo>
                    <a:pt x="9574" y="72"/>
                    <a:pt x="9479" y="0"/>
                    <a:pt x="93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36" name="Google Shape;3036;p52"/>
          <p:cNvGrpSpPr/>
          <p:nvPr/>
        </p:nvGrpSpPr>
        <p:grpSpPr>
          <a:xfrm>
            <a:off x="4818946" y="1922214"/>
            <a:ext cx="289030" cy="354442"/>
            <a:chOff x="5009434" y="1922214"/>
            <a:chExt cx="289030" cy="354442"/>
          </a:xfrm>
        </p:grpSpPr>
        <p:sp>
          <p:nvSpPr>
            <p:cNvPr id="3037" name="Google Shape;3037;p52"/>
            <p:cNvSpPr/>
            <p:nvPr/>
          </p:nvSpPr>
          <p:spPr>
            <a:xfrm>
              <a:off x="5177026" y="2047200"/>
              <a:ext cx="115026" cy="223672"/>
            </a:xfrm>
            <a:custGeom>
              <a:rect b="b" l="l" r="r" t="t"/>
              <a:pathLst>
                <a:path extrusionOk="0" h="7502" w="3858">
                  <a:moveTo>
                    <a:pt x="71" y="0"/>
                  </a:moveTo>
                  <a:cubicBezTo>
                    <a:pt x="48" y="0"/>
                    <a:pt x="0" y="24"/>
                    <a:pt x="0" y="72"/>
                  </a:cubicBezTo>
                  <a:lnTo>
                    <a:pt x="0" y="7454"/>
                  </a:lnTo>
                  <a:cubicBezTo>
                    <a:pt x="0" y="7478"/>
                    <a:pt x="48" y="7502"/>
                    <a:pt x="71" y="7502"/>
                  </a:cubicBezTo>
                  <a:lnTo>
                    <a:pt x="3787" y="7502"/>
                  </a:lnTo>
                  <a:cubicBezTo>
                    <a:pt x="3810" y="7502"/>
                    <a:pt x="3858" y="7478"/>
                    <a:pt x="3858" y="7454"/>
                  </a:cubicBezTo>
                  <a:lnTo>
                    <a:pt x="3858" y="72"/>
                  </a:lnTo>
                  <a:cubicBezTo>
                    <a:pt x="3858" y="24"/>
                    <a:pt x="3810" y="0"/>
                    <a:pt x="37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52"/>
            <p:cNvSpPr/>
            <p:nvPr/>
          </p:nvSpPr>
          <p:spPr>
            <a:xfrm>
              <a:off x="5277831" y="2046932"/>
              <a:ext cx="14937" cy="223940"/>
            </a:xfrm>
            <a:custGeom>
              <a:rect b="b" l="l" r="r" t="t"/>
              <a:pathLst>
                <a:path extrusionOk="0" h="7511" w="501">
                  <a:moveTo>
                    <a:pt x="461" y="0"/>
                  </a:moveTo>
                  <a:cubicBezTo>
                    <a:pt x="452" y="0"/>
                    <a:pt x="441" y="3"/>
                    <a:pt x="429" y="9"/>
                  </a:cubicBezTo>
                  <a:lnTo>
                    <a:pt x="1" y="9"/>
                  </a:lnTo>
                  <a:cubicBezTo>
                    <a:pt x="25" y="9"/>
                    <a:pt x="48" y="33"/>
                    <a:pt x="48" y="81"/>
                  </a:cubicBezTo>
                  <a:lnTo>
                    <a:pt x="48" y="7463"/>
                  </a:lnTo>
                  <a:cubicBezTo>
                    <a:pt x="48" y="7487"/>
                    <a:pt x="25" y="7511"/>
                    <a:pt x="1" y="7511"/>
                  </a:cubicBezTo>
                  <a:lnTo>
                    <a:pt x="429" y="7511"/>
                  </a:lnTo>
                  <a:cubicBezTo>
                    <a:pt x="477" y="7511"/>
                    <a:pt x="501" y="7487"/>
                    <a:pt x="501" y="7463"/>
                  </a:cubicBezTo>
                  <a:lnTo>
                    <a:pt x="501" y="81"/>
                  </a:lnTo>
                  <a:cubicBezTo>
                    <a:pt x="501" y="27"/>
                    <a:pt x="487" y="0"/>
                    <a:pt x="46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52"/>
            <p:cNvSpPr/>
            <p:nvPr/>
          </p:nvSpPr>
          <p:spPr>
            <a:xfrm>
              <a:off x="5042111" y="1927909"/>
              <a:ext cx="58944" cy="58259"/>
            </a:xfrm>
            <a:custGeom>
              <a:rect b="b" l="l" r="r" t="t"/>
              <a:pathLst>
                <a:path extrusionOk="0" h="1954" w="1977">
                  <a:moveTo>
                    <a:pt x="977" y="1"/>
                  </a:moveTo>
                  <a:cubicBezTo>
                    <a:pt x="453" y="1"/>
                    <a:pt x="0" y="429"/>
                    <a:pt x="0" y="977"/>
                  </a:cubicBezTo>
                  <a:cubicBezTo>
                    <a:pt x="0" y="1525"/>
                    <a:pt x="453" y="1953"/>
                    <a:pt x="977" y="1953"/>
                  </a:cubicBezTo>
                  <a:cubicBezTo>
                    <a:pt x="1524" y="1953"/>
                    <a:pt x="1977" y="1525"/>
                    <a:pt x="1977" y="977"/>
                  </a:cubicBezTo>
                  <a:cubicBezTo>
                    <a:pt x="1977" y="429"/>
                    <a:pt x="1524" y="1"/>
                    <a:pt x="977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52"/>
            <p:cNvSpPr/>
            <p:nvPr/>
          </p:nvSpPr>
          <p:spPr>
            <a:xfrm>
              <a:off x="5051324" y="1928625"/>
              <a:ext cx="49731" cy="57543"/>
            </a:xfrm>
            <a:custGeom>
              <a:rect b="b" l="l" r="r" t="t"/>
              <a:pathLst>
                <a:path extrusionOk="0" h="1930" w="1668">
                  <a:moveTo>
                    <a:pt x="930" y="0"/>
                  </a:moveTo>
                  <a:lnTo>
                    <a:pt x="930" y="0"/>
                  </a:lnTo>
                  <a:cubicBezTo>
                    <a:pt x="1120" y="167"/>
                    <a:pt x="1239" y="405"/>
                    <a:pt x="1239" y="715"/>
                  </a:cubicBezTo>
                  <a:cubicBezTo>
                    <a:pt x="1239" y="1239"/>
                    <a:pt x="811" y="1691"/>
                    <a:pt x="263" y="1691"/>
                  </a:cubicBezTo>
                  <a:cubicBezTo>
                    <a:pt x="168" y="1691"/>
                    <a:pt x="96" y="1691"/>
                    <a:pt x="1" y="1667"/>
                  </a:cubicBezTo>
                  <a:lnTo>
                    <a:pt x="1" y="1667"/>
                  </a:lnTo>
                  <a:cubicBezTo>
                    <a:pt x="168" y="1834"/>
                    <a:pt x="406" y="1929"/>
                    <a:pt x="691" y="1929"/>
                  </a:cubicBezTo>
                  <a:cubicBezTo>
                    <a:pt x="1215" y="1929"/>
                    <a:pt x="1668" y="1477"/>
                    <a:pt x="1668" y="953"/>
                  </a:cubicBezTo>
                  <a:cubicBezTo>
                    <a:pt x="1668" y="500"/>
                    <a:pt x="1358" y="119"/>
                    <a:pt x="930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1" name="Google Shape;3041;p52"/>
            <p:cNvSpPr/>
            <p:nvPr/>
          </p:nvSpPr>
          <p:spPr>
            <a:xfrm>
              <a:off x="5012296" y="2006711"/>
              <a:ext cx="117889" cy="263684"/>
            </a:xfrm>
            <a:custGeom>
              <a:rect b="b" l="l" r="r" t="t"/>
              <a:pathLst>
                <a:path extrusionOk="0" h="8844" w="3954">
                  <a:moveTo>
                    <a:pt x="1953" y="1"/>
                  </a:moveTo>
                  <a:cubicBezTo>
                    <a:pt x="881" y="1"/>
                    <a:pt x="0" y="858"/>
                    <a:pt x="0" y="1954"/>
                  </a:cubicBezTo>
                  <a:lnTo>
                    <a:pt x="0" y="3573"/>
                  </a:lnTo>
                  <a:lnTo>
                    <a:pt x="0" y="3597"/>
                  </a:lnTo>
                  <a:cubicBezTo>
                    <a:pt x="0" y="3621"/>
                    <a:pt x="0" y="3692"/>
                    <a:pt x="24" y="3716"/>
                  </a:cubicBezTo>
                  <a:cubicBezTo>
                    <a:pt x="48" y="3787"/>
                    <a:pt x="95" y="3835"/>
                    <a:pt x="143" y="3906"/>
                  </a:cubicBezTo>
                  <a:cubicBezTo>
                    <a:pt x="214" y="3930"/>
                    <a:pt x="262" y="3954"/>
                    <a:pt x="357" y="3954"/>
                  </a:cubicBezTo>
                  <a:lnTo>
                    <a:pt x="143" y="5407"/>
                  </a:lnTo>
                  <a:cubicBezTo>
                    <a:pt x="119" y="5526"/>
                    <a:pt x="214" y="5621"/>
                    <a:pt x="333" y="5621"/>
                  </a:cubicBezTo>
                  <a:lnTo>
                    <a:pt x="738" y="5621"/>
                  </a:lnTo>
                  <a:lnTo>
                    <a:pt x="738" y="8360"/>
                  </a:lnTo>
                  <a:cubicBezTo>
                    <a:pt x="738" y="8479"/>
                    <a:pt x="810" y="8622"/>
                    <a:pt x="881" y="8693"/>
                  </a:cubicBezTo>
                  <a:cubicBezTo>
                    <a:pt x="1021" y="8798"/>
                    <a:pt x="1166" y="8843"/>
                    <a:pt x="1302" y="8843"/>
                  </a:cubicBezTo>
                  <a:cubicBezTo>
                    <a:pt x="1631" y="8843"/>
                    <a:pt x="1905" y="8578"/>
                    <a:pt x="1905" y="8241"/>
                  </a:cubicBezTo>
                  <a:cubicBezTo>
                    <a:pt x="1905" y="8578"/>
                    <a:pt x="2167" y="8843"/>
                    <a:pt x="2489" y="8843"/>
                  </a:cubicBezTo>
                  <a:cubicBezTo>
                    <a:pt x="2623" y="8843"/>
                    <a:pt x="2766" y="8798"/>
                    <a:pt x="2905" y="8693"/>
                  </a:cubicBezTo>
                  <a:cubicBezTo>
                    <a:pt x="3001" y="8622"/>
                    <a:pt x="3072" y="8479"/>
                    <a:pt x="3072" y="8360"/>
                  </a:cubicBezTo>
                  <a:lnTo>
                    <a:pt x="3072" y="5621"/>
                  </a:lnTo>
                  <a:lnTo>
                    <a:pt x="3453" y="5621"/>
                  </a:lnTo>
                  <a:cubicBezTo>
                    <a:pt x="3572" y="5621"/>
                    <a:pt x="3668" y="5526"/>
                    <a:pt x="3620" y="5407"/>
                  </a:cubicBezTo>
                  <a:lnTo>
                    <a:pt x="3429" y="3954"/>
                  </a:lnTo>
                  <a:cubicBezTo>
                    <a:pt x="3501" y="3954"/>
                    <a:pt x="3572" y="3930"/>
                    <a:pt x="3620" y="3883"/>
                  </a:cubicBezTo>
                  <a:cubicBezTo>
                    <a:pt x="3858" y="3835"/>
                    <a:pt x="3953" y="3716"/>
                    <a:pt x="3953" y="3573"/>
                  </a:cubicBezTo>
                  <a:lnTo>
                    <a:pt x="3953" y="1954"/>
                  </a:lnTo>
                  <a:cubicBezTo>
                    <a:pt x="3953" y="882"/>
                    <a:pt x="3096" y="1"/>
                    <a:pt x="2000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2" name="Google Shape;3042;p52"/>
            <p:cNvSpPr/>
            <p:nvPr/>
          </p:nvSpPr>
          <p:spPr>
            <a:xfrm>
              <a:off x="5064830" y="2008142"/>
              <a:ext cx="65354" cy="262730"/>
            </a:xfrm>
            <a:custGeom>
              <a:rect b="b" l="l" r="r" t="t"/>
              <a:pathLst>
                <a:path extrusionOk="0" h="8812" w="2192">
                  <a:moveTo>
                    <a:pt x="282" y="0"/>
                  </a:moveTo>
                  <a:cubicBezTo>
                    <a:pt x="268" y="0"/>
                    <a:pt x="253" y="0"/>
                    <a:pt x="238" y="1"/>
                  </a:cubicBezTo>
                  <a:lnTo>
                    <a:pt x="0" y="1"/>
                  </a:lnTo>
                  <a:cubicBezTo>
                    <a:pt x="977" y="96"/>
                    <a:pt x="1715" y="929"/>
                    <a:pt x="1715" y="1929"/>
                  </a:cubicBezTo>
                  <a:lnTo>
                    <a:pt x="1715" y="3549"/>
                  </a:lnTo>
                  <a:cubicBezTo>
                    <a:pt x="1715" y="3692"/>
                    <a:pt x="1596" y="3835"/>
                    <a:pt x="1453" y="3906"/>
                  </a:cubicBezTo>
                  <a:cubicBezTo>
                    <a:pt x="1382" y="3930"/>
                    <a:pt x="1358" y="4001"/>
                    <a:pt x="1358" y="4049"/>
                  </a:cubicBezTo>
                  <a:lnTo>
                    <a:pt x="1548" y="5383"/>
                  </a:lnTo>
                  <a:cubicBezTo>
                    <a:pt x="1565" y="5466"/>
                    <a:pt x="1523" y="5538"/>
                    <a:pt x="1456" y="5573"/>
                  </a:cubicBezTo>
                  <a:lnTo>
                    <a:pt x="1834" y="5573"/>
                  </a:lnTo>
                  <a:cubicBezTo>
                    <a:pt x="1953" y="5573"/>
                    <a:pt x="2048" y="5478"/>
                    <a:pt x="2025" y="5359"/>
                  </a:cubicBezTo>
                  <a:lnTo>
                    <a:pt x="1810" y="3906"/>
                  </a:lnTo>
                  <a:cubicBezTo>
                    <a:pt x="2025" y="3906"/>
                    <a:pt x="2191" y="3716"/>
                    <a:pt x="2191" y="3525"/>
                  </a:cubicBezTo>
                  <a:lnTo>
                    <a:pt x="2191" y="1929"/>
                  </a:lnTo>
                  <a:cubicBezTo>
                    <a:pt x="2191" y="849"/>
                    <a:pt x="1334" y="0"/>
                    <a:pt x="282" y="0"/>
                  </a:cubicBezTo>
                  <a:close/>
                  <a:moveTo>
                    <a:pt x="1429" y="5573"/>
                  </a:moveTo>
                  <a:lnTo>
                    <a:pt x="1429" y="5585"/>
                  </a:lnTo>
                  <a:lnTo>
                    <a:pt x="1429" y="5585"/>
                  </a:lnTo>
                  <a:cubicBezTo>
                    <a:pt x="1439" y="5582"/>
                    <a:pt x="1447" y="5578"/>
                    <a:pt x="1456" y="5573"/>
                  </a:cubicBezTo>
                  <a:close/>
                  <a:moveTo>
                    <a:pt x="1429" y="5585"/>
                  </a:moveTo>
                  <a:lnTo>
                    <a:pt x="1429" y="5585"/>
                  </a:lnTo>
                  <a:cubicBezTo>
                    <a:pt x="1407" y="5593"/>
                    <a:pt x="1383" y="5597"/>
                    <a:pt x="1358" y="5597"/>
                  </a:cubicBezTo>
                  <a:lnTo>
                    <a:pt x="953" y="5597"/>
                  </a:lnTo>
                  <a:lnTo>
                    <a:pt x="953" y="8216"/>
                  </a:lnTo>
                  <a:cubicBezTo>
                    <a:pt x="953" y="8359"/>
                    <a:pt x="881" y="8526"/>
                    <a:pt x="762" y="8645"/>
                  </a:cubicBezTo>
                  <a:cubicBezTo>
                    <a:pt x="715" y="8693"/>
                    <a:pt x="643" y="8717"/>
                    <a:pt x="596" y="8764"/>
                  </a:cubicBezTo>
                  <a:cubicBezTo>
                    <a:pt x="667" y="8788"/>
                    <a:pt x="739" y="8812"/>
                    <a:pt x="834" y="8812"/>
                  </a:cubicBezTo>
                  <a:cubicBezTo>
                    <a:pt x="977" y="8812"/>
                    <a:pt x="1120" y="8764"/>
                    <a:pt x="1239" y="8645"/>
                  </a:cubicBezTo>
                  <a:cubicBezTo>
                    <a:pt x="1358" y="8526"/>
                    <a:pt x="1429" y="8359"/>
                    <a:pt x="1429" y="8216"/>
                  </a:cubicBezTo>
                  <a:lnTo>
                    <a:pt x="1429" y="5585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52"/>
            <p:cNvSpPr/>
            <p:nvPr/>
          </p:nvSpPr>
          <p:spPr>
            <a:xfrm>
              <a:off x="5172046" y="2042221"/>
              <a:ext cx="124984" cy="234346"/>
            </a:xfrm>
            <a:custGeom>
              <a:rect b="b" l="l" r="r" t="t"/>
              <a:pathLst>
                <a:path extrusionOk="0" h="7860" w="4192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64"/>
                    <a:pt x="119" y="7859"/>
                    <a:pt x="238" y="7859"/>
                  </a:cubicBezTo>
                  <a:lnTo>
                    <a:pt x="4025" y="7859"/>
                  </a:lnTo>
                  <a:cubicBezTo>
                    <a:pt x="4096" y="7859"/>
                    <a:pt x="4192" y="7764"/>
                    <a:pt x="4192" y="7669"/>
                  </a:cubicBezTo>
                  <a:lnTo>
                    <a:pt x="4192" y="6002"/>
                  </a:lnTo>
                  <a:cubicBezTo>
                    <a:pt x="4192" y="5978"/>
                    <a:pt x="4168" y="5907"/>
                    <a:pt x="4144" y="5883"/>
                  </a:cubicBezTo>
                  <a:cubicBezTo>
                    <a:pt x="4096" y="5856"/>
                    <a:pt x="4051" y="5844"/>
                    <a:pt x="4010" y="5844"/>
                  </a:cubicBezTo>
                  <a:cubicBezTo>
                    <a:pt x="3907" y="5844"/>
                    <a:pt x="3834" y="5917"/>
                    <a:pt x="3834" y="6002"/>
                  </a:cubicBezTo>
                  <a:lnTo>
                    <a:pt x="3834" y="7455"/>
                  </a:lnTo>
                  <a:lnTo>
                    <a:pt x="334" y="7455"/>
                  </a:lnTo>
                  <a:lnTo>
                    <a:pt x="334" y="286"/>
                  </a:lnTo>
                  <a:lnTo>
                    <a:pt x="3834" y="286"/>
                  </a:lnTo>
                  <a:lnTo>
                    <a:pt x="3834" y="5168"/>
                  </a:lnTo>
                  <a:cubicBezTo>
                    <a:pt x="3834" y="5264"/>
                    <a:pt x="3906" y="5311"/>
                    <a:pt x="3977" y="5359"/>
                  </a:cubicBezTo>
                  <a:cubicBezTo>
                    <a:pt x="3990" y="5361"/>
                    <a:pt x="4002" y="5363"/>
                    <a:pt x="4014" y="5363"/>
                  </a:cubicBezTo>
                  <a:cubicBezTo>
                    <a:pt x="4115" y="5363"/>
                    <a:pt x="4192" y="5275"/>
                    <a:pt x="4192" y="5168"/>
                  </a:cubicBezTo>
                  <a:lnTo>
                    <a:pt x="4192" y="167"/>
                  </a:lnTo>
                  <a:cubicBezTo>
                    <a:pt x="4192" y="120"/>
                    <a:pt x="4096" y="1"/>
                    <a:pt x="39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52"/>
            <p:cNvSpPr/>
            <p:nvPr/>
          </p:nvSpPr>
          <p:spPr>
            <a:xfrm>
              <a:off x="5164235" y="1968160"/>
              <a:ext cx="36941" cy="53488"/>
            </a:xfrm>
            <a:custGeom>
              <a:rect b="b" l="l" r="r" t="t"/>
              <a:pathLst>
                <a:path extrusionOk="0" h="1794" w="1239">
                  <a:moveTo>
                    <a:pt x="643" y="961"/>
                  </a:moveTo>
                  <a:cubicBezTo>
                    <a:pt x="786" y="961"/>
                    <a:pt x="882" y="1080"/>
                    <a:pt x="882" y="1199"/>
                  </a:cubicBezTo>
                  <a:cubicBezTo>
                    <a:pt x="882" y="1342"/>
                    <a:pt x="762" y="1437"/>
                    <a:pt x="643" y="1437"/>
                  </a:cubicBezTo>
                  <a:cubicBezTo>
                    <a:pt x="524" y="1437"/>
                    <a:pt x="405" y="1342"/>
                    <a:pt x="405" y="1199"/>
                  </a:cubicBezTo>
                  <a:cubicBezTo>
                    <a:pt x="405" y="1056"/>
                    <a:pt x="524" y="961"/>
                    <a:pt x="643" y="961"/>
                  </a:cubicBezTo>
                  <a:close/>
                  <a:moveTo>
                    <a:pt x="707" y="0"/>
                  </a:moveTo>
                  <a:cubicBezTo>
                    <a:pt x="671" y="0"/>
                    <a:pt x="639" y="12"/>
                    <a:pt x="620" y="32"/>
                  </a:cubicBezTo>
                  <a:cubicBezTo>
                    <a:pt x="596" y="79"/>
                    <a:pt x="119" y="413"/>
                    <a:pt x="24" y="1103"/>
                  </a:cubicBezTo>
                  <a:cubicBezTo>
                    <a:pt x="0" y="1461"/>
                    <a:pt x="239" y="1794"/>
                    <a:pt x="620" y="1794"/>
                  </a:cubicBezTo>
                  <a:cubicBezTo>
                    <a:pt x="977" y="1794"/>
                    <a:pt x="1239" y="1532"/>
                    <a:pt x="1239" y="1199"/>
                  </a:cubicBezTo>
                  <a:cubicBezTo>
                    <a:pt x="1239" y="865"/>
                    <a:pt x="977" y="603"/>
                    <a:pt x="643" y="603"/>
                  </a:cubicBezTo>
                  <a:lnTo>
                    <a:pt x="596" y="603"/>
                  </a:lnTo>
                  <a:cubicBezTo>
                    <a:pt x="715" y="413"/>
                    <a:pt x="834" y="294"/>
                    <a:pt x="834" y="294"/>
                  </a:cubicBezTo>
                  <a:cubicBezTo>
                    <a:pt x="905" y="246"/>
                    <a:pt x="905" y="127"/>
                    <a:pt x="858" y="79"/>
                  </a:cubicBezTo>
                  <a:cubicBezTo>
                    <a:pt x="816" y="24"/>
                    <a:pt x="758" y="0"/>
                    <a:pt x="7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52"/>
            <p:cNvSpPr/>
            <p:nvPr/>
          </p:nvSpPr>
          <p:spPr>
            <a:xfrm>
              <a:off x="5208958" y="1969054"/>
              <a:ext cx="34824" cy="55456"/>
            </a:xfrm>
            <a:custGeom>
              <a:rect b="b" l="l" r="r" t="t"/>
              <a:pathLst>
                <a:path extrusionOk="0" h="1860" w="1168">
                  <a:moveTo>
                    <a:pt x="560" y="332"/>
                  </a:moveTo>
                  <a:cubicBezTo>
                    <a:pt x="572" y="332"/>
                    <a:pt x="584" y="333"/>
                    <a:pt x="596" y="335"/>
                  </a:cubicBezTo>
                  <a:cubicBezTo>
                    <a:pt x="715" y="335"/>
                    <a:pt x="810" y="454"/>
                    <a:pt x="810" y="573"/>
                  </a:cubicBezTo>
                  <a:lnTo>
                    <a:pt x="810" y="1240"/>
                  </a:lnTo>
                  <a:cubicBezTo>
                    <a:pt x="810" y="1359"/>
                    <a:pt x="715" y="1454"/>
                    <a:pt x="596" y="1454"/>
                  </a:cubicBezTo>
                  <a:cubicBezTo>
                    <a:pt x="453" y="1454"/>
                    <a:pt x="334" y="1383"/>
                    <a:pt x="334" y="1240"/>
                  </a:cubicBezTo>
                  <a:lnTo>
                    <a:pt x="334" y="573"/>
                  </a:lnTo>
                  <a:cubicBezTo>
                    <a:pt x="334" y="443"/>
                    <a:pt x="433" y="332"/>
                    <a:pt x="560" y="332"/>
                  </a:cubicBezTo>
                  <a:close/>
                  <a:moveTo>
                    <a:pt x="590" y="0"/>
                  </a:moveTo>
                  <a:cubicBezTo>
                    <a:pt x="577" y="0"/>
                    <a:pt x="563" y="1"/>
                    <a:pt x="548" y="2"/>
                  </a:cubicBezTo>
                  <a:cubicBezTo>
                    <a:pt x="239" y="49"/>
                    <a:pt x="1" y="264"/>
                    <a:pt x="1" y="597"/>
                  </a:cubicBezTo>
                  <a:lnTo>
                    <a:pt x="1" y="1264"/>
                  </a:lnTo>
                  <a:cubicBezTo>
                    <a:pt x="1" y="1550"/>
                    <a:pt x="239" y="1835"/>
                    <a:pt x="548" y="1859"/>
                  </a:cubicBezTo>
                  <a:cubicBezTo>
                    <a:pt x="882" y="1859"/>
                    <a:pt x="1168" y="1597"/>
                    <a:pt x="1168" y="1240"/>
                  </a:cubicBezTo>
                  <a:lnTo>
                    <a:pt x="1168" y="597"/>
                  </a:lnTo>
                  <a:cubicBezTo>
                    <a:pt x="1168" y="255"/>
                    <a:pt x="905" y="0"/>
                    <a:pt x="59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52"/>
            <p:cNvSpPr/>
            <p:nvPr/>
          </p:nvSpPr>
          <p:spPr>
            <a:xfrm>
              <a:off x="5262208" y="1968130"/>
              <a:ext cx="29845" cy="55665"/>
            </a:xfrm>
            <a:custGeom>
              <a:rect b="b" l="l" r="r" t="t"/>
              <a:pathLst>
                <a:path extrusionOk="0" h="1867" w="1001">
                  <a:moveTo>
                    <a:pt x="815" y="0"/>
                  </a:moveTo>
                  <a:cubicBezTo>
                    <a:pt x="744" y="0"/>
                    <a:pt x="680" y="31"/>
                    <a:pt x="644" y="104"/>
                  </a:cubicBezTo>
                  <a:lnTo>
                    <a:pt x="1" y="1581"/>
                  </a:lnTo>
                  <a:cubicBezTo>
                    <a:pt x="1" y="1700"/>
                    <a:pt x="48" y="1795"/>
                    <a:pt x="120" y="1866"/>
                  </a:cubicBezTo>
                  <a:lnTo>
                    <a:pt x="191" y="1866"/>
                  </a:lnTo>
                  <a:cubicBezTo>
                    <a:pt x="239" y="1866"/>
                    <a:pt x="310" y="1819"/>
                    <a:pt x="334" y="1747"/>
                  </a:cubicBezTo>
                  <a:lnTo>
                    <a:pt x="953" y="247"/>
                  </a:lnTo>
                  <a:cubicBezTo>
                    <a:pt x="1001" y="152"/>
                    <a:pt x="953" y="80"/>
                    <a:pt x="882" y="9"/>
                  </a:cubicBezTo>
                  <a:cubicBezTo>
                    <a:pt x="859" y="3"/>
                    <a:pt x="837" y="0"/>
                    <a:pt x="8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52"/>
            <p:cNvSpPr/>
            <p:nvPr/>
          </p:nvSpPr>
          <p:spPr>
            <a:xfrm>
              <a:off x="5255828" y="1972632"/>
              <a:ext cx="12820" cy="12820"/>
            </a:xfrm>
            <a:custGeom>
              <a:rect b="b" l="l" r="r" t="t"/>
              <a:pathLst>
                <a:path extrusionOk="0" h="430" w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52"/>
            <p:cNvSpPr/>
            <p:nvPr/>
          </p:nvSpPr>
          <p:spPr>
            <a:xfrm>
              <a:off x="5286359" y="2007427"/>
              <a:ext cx="12105" cy="12820"/>
            </a:xfrm>
            <a:custGeom>
              <a:rect b="b" l="l" r="r" t="t"/>
              <a:pathLst>
                <a:path extrusionOk="0" h="430" w="406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05" y="334"/>
                    <a:pt x="405" y="215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52"/>
            <p:cNvSpPr/>
            <p:nvPr/>
          </p:nvSpPr>
          <p:spPr>
            <a:xfrm>
              <a:off x="5037132" y="1922214"/>
              <a:ext cx="68902" cy="69618"/>
            </a:xfrm>
            <a:custGeom>
              <a:rect b="b" l="l" r="r" t="t"/>
              <a:pathLst>
                <a:path extrusionOk="0" h="2335" w="2311">
                  <a:moveTo>
                    <a:pt x="1167" y="358"/>
                  </a:moveTo>
                  <a:cubicBezTo>
                    <a:pt x="1596" y="358"/>
                    <a:pt x="1953" y="715"/>
                    <a:pt x="1953" y="1168"/>
                  </a:cubicBezTo>
                  <a:cubicBezTo>
                    <a:pt x="1953" y="1620"/>
                    <a:pt x="1596" y="1978"/>
                    <a:pt x="1167" y="1978"/>
                  </a:cubicBezTo>
                  <a:cubicBezTo>
                    <a:pt x="715" y="1978"/>
                    <a:pt x="358" y="1620"/>
                    <a:pt x="358" y="1168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5" y="1"/>
                    <a:pt x="1" y="501"/>
                    <a:pt x="1" y="1168"/>
                  </a:cubicBezTo>
                  <a:cubicBezTo>
                    <a:pt x="1" y="1787"/>
                    <a:pt x="525" y="2335"/>
                    <a:pt x="1167" y="2335"/>
                  </a:cubicBezTo>
                  <a:cubicBezTo>
                    <a:pt x="1787" y="2335"/>
                    <a:pt x="2311" y="1811"/>
                    <a:pt x="2311" y="1168"/>
                  </a:cubicBezTo>
                  <a:cubicBezTo>
                    <a:pt x="2311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52"/>
            <p:cNvSpPr/>
            <p:nvPr/>
          </p:nvSpPr>
          <p:spPr>
            <a:xfrm>
              <a:off x="5009434" y="2003163"/>
              <a:ext cx="126416" cy="273493"/>
            </a:xfrm>
            <a:custGeom>
              <a:rect b="b" l="l" r="r" t="t"/>
              <a:pathLst>
                <a:path extrusionOk="0" h="9173" w="4240">
                  <a:moveTo>
                    <a:pt x="1906" y="5954"/>
                  </a:moveTo>
                  <a:lnTo>
                    <a:pt x="1906" y="8383"/>
                  </a:lnTo>
                  <a:cubicBezTo>
                    <a:pt x="1906" y="8609"/>
                    <a:pt x="1713" y="8814"/>
                    <a:pt x="1470" y="8814"/>
                  </a:cubicBezTo>
                  <a:cubicBezTo>
                    <a:pt x="1456" y="8814"/>
                    <a:pt x="1443" y="8813"/>
                    <a:pt x="1430" y="8812"/>
                  </a:cubicBezTo>
                  <a:cubicBezTo>
                    <a:pt x="1215" y="8765"/>
                    <a:pt x="1072" y="8598"/>
                    <a:pt x="1072" y="8383"/>
                  </a:cubicBezTo>
                  <a:lnTo>
                    <a:pt x="1072" y="5954"/>
                  </a:lnTo>
                  <a:close/>
                  <a:moveTo>
                    <a:pt x="3097" y="5931"/>
                  </a:moveTo>
                  <a:lnTo>
                    <a:pt x="3097" y="8383"/>
                  </a:lnTo>
                  <a:cubicBezTo>
                    <a:pt x="3097" y="8598"/>
                    <a:pt x="2954" y="8765"/>
                    <a:pt x="2763" y="8812"/>
                  </a:cubicBezTo>
                  <a:cubicBezTo>
                    <a:pt x="2739" y="8817"/>
                    <a:pt x="2714" y="8819"/>
                    <a:pt x="2690" y="8819"/>
                  </a:cubicBezTo>
                  <a:cubicBezTo>
                    <a:pt x="2458" y="8819"/>
                    <a:pt x="2263" y="8621"/>
                    <a:pt x="2263" y="8383"/>
                  </a:cubicBezTo>
                  <a:lnTo>
                    <a:pt x="2263" y="5931"/>
                  </a:lnTo>
                  <a:close/>
                  <a:moveTo>
                    <a:pt x="2049" y="1"/>
                  </a:moveTo>
                  <a:cubicBezTo>
                    <a:pt x="1668" y="1"/>
                    <a:pt x="1287" y="120"/>
                    <a:pt x="930" y="287"/>
                  </a:cubicBezTo>
                  <a:cubicBezTo>
                    <a:pt x="834" y="358"/>
                    <a:pt x="811" y="453"/>
                    <a:pt x="858" y="525"/>
                  </a:cubicBezTo>
                  <a:cubicBezTo>
                    <a:pt x="913" y="598"/>
                    <a:pt x="981" y="629"/>
                    <a:pt x="1042" y="629"/>
                  </a:cubicBezTo>
                  <a:cubicBezTo>
                    <a:pt x="1061" y="629"/>
                    <a:pt x="1079" y="626"/>
                    <a:pt x="1096" y="620"/>
                  </a:cubicBezTo>
                  <a:cubicBezTo>
                    <a:pt x="1406" y="429"/>
                    <a:pt x="1692" y="358"/>
                    <a:pt x="2049" y="358"/>
                  </a:cubicBezTo>
                  <a:lnTo>
                    <a:pt x="2096" y="358"/>
                  </a:lnTo>
                  <a:cubicBezTo>
                    <a:pt x="3073" y="358"/>
                    <a:pt x="3883" y="1168"/>
                    <a:pt x="3883" y="2144"/>
                  </a:cubicBezTo>
                  <a:lnTo>
                    <a:pt x="3883" y="3740"/>
                  </a:lnTo>
                  <a:lnTo>
                    <a:pt x="3883" y="3787"/>
                  </a:lnTo>
                  <a:cubicBezTo>
                    <a:pt x="3883" y="3883"/>
                    <a:pt x="3740" y="3954"/>
                    <a:pt x="3668" y="3954"/>
                  </a:cubicBezTo>
                  <a:cubicBezTo>
                    <a:pt x="3525" y="3954"/>
                    <a:pt x="3454" y="3835"/>
                    <a:pt x="3454" y="3716"/>
                  </a:cubicBezTo>
                  <a:lnTo>
                    <a:pt x="3454" y="2049"/>
                  </a:lnTo>
                  <a:cubicBezTo>
                    <a:pt x="3454" y="1954"/>
                    <a:pt x="3382" y="1906"/>
                    <a:pt x="3311" y="1882"/>
                  </a:cubicBezTo>
                  <a:cubicBezTo>
                    <a:pt x="3290" y="1874"/>
                    <a:pt x="3269" y="1870"/>
                    <a:pt x="3249" y="1870"/>
                  </a:cubicBezTo>
                  <a:cubicBezTo>
                    <a:pt x="3161" y="1870"/>
                    <a:pt x="3097" y="1951"/>
                    <a:pt x="3097" y="2049"/>
                  </a:cubicBezTo>
                  <a:lnTo>
                    <a:pt x="3097" y="3740"/>
                  </a:lnTo>
                  <a:cubicBezTo>
                    <a:pt x="3097" y="3978"/>
                    <a:pt x="3263" y="4216"/>
                    <a:pt x="3525" y="4287"/>
                  </a:cubicBezTo>
                  <a:lnTo>
                    <a:pt x="3692" y="5597"/>
                  </a:lnTo>
                  <a:lnTo>
                    <a:pt x="3692" y="5621"/>
                  </a:lnTo>
                  <a:lnTo>
                    <a:pt x="501" y="5621"/>
                  </a:lnTo>
                  <a:lnTo>
                    <a:pt x="501" y="5597"/>
                  </a:lnTo>
                  <a:lnTo>
                    <a:pt x="691" y="4287"/>
                  </a:lnTo>
                  <a:cubicBezTo>
                    <a:pt x="930" y="4216"/>
                    <a:pt x="1096" y="4025"/>
                    <a:pt x="1096" y="3740"/>
                  </a:cubicBezTo>
                  <a:lnTo>
                    <a:pt x="1096" y="2049"/>
                  </a:lnTo>
                  <a:cubicBezTo>
                    <a:pt x="1096" y="1954"/>
                    <a:pt x="1049" y="1906"/>
                    <a:pt x="953" y="1882"/>
                  </a:cubicBezTo>
                  <a:cubicBezTo>
                    <a:pt x="932" y="1874"/>
                    <a:pt x="911" y="1870"/>
                    <a:pt x="892" y="1870"/>
                  </a:cubicBezTo>
                  <a:cubicBezTo>
                    <a:pt x="803" y="1870"/>
                    <a:pt x="739" y="1951"/>
                    <a:pt x="739" y="2049"/>
                  </a:cubicBezTo>
                  <a:lnTo>
                    <a:pt x="739" y="3740"/>
                  </a:lnTo>
                  <a:cubicBezTo>
                    <a:pt x="739" y="3859"/>
                    <a:pt x="644" y="3954"/>
                    <a:pt x="525" y="3954"/>
                  </a:cubicBezTo>
                  <a:cubicBezTo>
                    <a:pt x="406" y="3954"/>
                    <a:pt x="334" y="3859"/>
                    <a:pt x="334" y="3740"/>
                  </a:cubicBezTo>
                  <a:lnTo>
                    <a:pt x="334" y="2168"/>
                  </a:lnTo>
                  <a:cubicBezTo>
                    <a:pt x="334" y="1811"/>
                    <a:pt x="453" y="1454"/>
                    <a:pt x="644" y="1120"/>
                  </a:cubicBezTo>
                  <a:cubicBezTo>
                    <a:pt x="715" y="1049"/>
                    <a:pt x="691" y="953"/>
                    <a:pt x="620" y="882"/>
                  </a:cubicBezTo>
                  <a:cubicBezTo>
                    <a:pt x="586" y="865"/>
                    <a:pt x="555" y="857"/>
                    <a:pt x="527" y="857"/>
                  </a:cubicBezTo>
                  <a:cubicBezTo>
                    <a:pt x="474" y="857"/>
                    <a:pt x="428" y="883"/>
                    <a:pt x="382" y="930"/>
                  </a:cubicBezTo>
                  <a:cubicBezTo>
                    <a:pt x="120" y="1287"/>
                    <a:pt x="1" y="1692"/>
                    <a:pt x="1" y="2144"/>
                  </a:cubicBezTo>
                  <a:lnTo>
                    <a:pt x="1" y="3740"/>
                  </a:lnTo>
                  <a:cubicBezTo>
                    <a:pt x="1" y="3954"/>
                    <a:pt x="120" y="4145"/>
                    <a:pt x="287" y="4216"/>
                  </a:cubicBezTo>
                  <a:cubicBezTo>
                    <a:pt x="334" y="4216"/>
                    <a:pt x="334" y="4264"/>
                    <a:pt x="358" y="4264"/>
                  </a:cubicBezTo>
                  <a:lnTo>
                    <a:pt x="168" y="5526"/>
                  </a:lnTo>
                  <a:cubicBezTo>
                    <a:pt x="168" y="5645"/>
                    <a:pt x="215" y="5740"/>
                    <a:pt x="263" y="5835"/>
                  </a:cubicBezTo>
                  <a:cubicBezTo>
                    <a:pt x="334" y="5931"/>
                    <a:pt x="453" y="5954"/>
                    <a:pt x="549" y="5954"/>
                  </a:cubicBezTo>
                  <a:lnTo>
                    <a:pt x="763" y="5954"/>
                  </a:lnTo>
                  <a:lnTo>
                    <a:pt x="763" y="8383"/>
                  </a:lnTo>
                  <a:cubicBezTo>
                    <a:pt x="763" y="8788"/>
                    <a:pt x="1049" y="9098"/>
                    <a:pt x="1430" y="9169"/>
                  </a:cubicBezTo>
                  <a:cubicBezTo>
                    <a:pt x="1452" y="9171"/>
                    <a:pt x="1475" y="9172"/>
                    <a:pt x="1497" y="9172"/>
                  </a:cubicBezTo>
                  <a:cubicBezTo>
                    <a:pt x="1736" y="9172"/>
                    <a:pt x="1968" y="9060"/>
                    <a:pt x="2120" y="8907"/>
                  </a:cubicBezTo>
                  <a:cubicBezTo>
                    <a:pt x="2249" y="9079"/>
                    <a:pt x="2473" y="9173"/>
                    <a:pt x="2708" y="9173"/>
                  </a:cubicBezTo>
                  <a:cubicBezTo>
                    <a:pt x="2734" y="9173"/>
                    <a:pt x="2761" y="9172"/>
                    <a:pt x="2787" y="9169"/>
                  </a:cubicBezTo>
                  <a:cubicBezTo>
                    <a:pt x="3192" y="9098"/>
                    <a:pt x="3454" y="8788"/>
                    <a:pt x="3454" y="8383"/>
                  </a:cubicBezTo>
                  <a:lnTo>
                    <a:pt x="3454" y="5954"/>
                  </a:lnTo>
                  <a:lnTo>
                    <a:pt x="3692" y="5954"/>
                  </a:lnTo>
                  <a:cubicBezTo>
                    <a:pt x="3787" y="5954"/>
                    <a:pt x="3835" y="5931"/>
                    <a:pt x="3906" y="5883"/>
                  </a:cubicBezTo>
                  <a:cubicBezTo>
                    <a:pt x="4025" y="5812"/>
                    <a:pt x="4073" y="5692"/>
                    <a:pt x="4049" y="5526"/>
                  </a:cubicBezTo>
                  <a:lnTo>
                    <a:pt x="3883" y="4264"/>
                  </a:lnTo>
                  <a:lnTo>
                    <a:pt x="3906" y="4264"/>
                  </a:lnTo>
                  <a:cubicBezTo>
                    <a:pt x="3978" y="4216"/>
                    <a:pt x="4049" y="4168"/>
                    <a:pt x="4121" y="4073"/>
                  </a:cubicBezTo>
                  <a:cubicBezTo>
                    <a:pt x="4168" y="3978"/>
                    <a:pt x="4240" y="3859"/>
                    <a:pt x="4240" y="3740"/>
                  </a:cubicBezTo>
                  <a:lnTo>
                    <a:pt x="4240" y="2144"/>
                  </a:lnTo>
                  <a:cubicBezTo>
                    <a:pt x="4192" y="953"/>
                    <a:pt x="3287" y="1"/>
                    <a:pt x="21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1" name="Google Shape;3051;p52"/>
          <p:cNvGrpSpPr/>
          <p:nvPr/>
        </p:nvGrpSpPr>
        <p:grpSpPr>
          <a:xfrm>
            <a:off x="5511689" y="1922214"/>
            <a:ext cx="352920" cy="353636"/>
            <a:chOff x="5549777" y="1922214"/>
            <a:chExt cx="352920" cy="353636"/>
          </a:xfrm>
        </p:grpSpPr>
        <p:sp>
          <p:nvSpPr>
            <p:cNvPr id="3052" name="Google Shape;3052;p52"/>
            <p:cNvSpPr/>
            <p:nvPr/>
          </p:nvSpPr>
          <p:spPr>
            <a:xfrm>
              <a:off x="5623630" y="2008858"/>
              <a:ext cx="100149" cy="191025"/>
            </a:xfrm>
            <a:custGeom>
              <a:rect b="b" l="l" r="r" t="t"/>
              <a:pathLst>
                <a:path extrusionOk="0" h="6407" w="3359">
                  <a:moveTo>
                    <a:pt x="1929" y="0"/>
                  </a:moveTo>
                  <a:cubicBezTo>
                    <a:pt x="786" y="548"/>
                    <a:pt x="0" y="1715"/>
                    <a:pt x="0" y="3049"/>
                  </a:cubicBezTo>
                  <a:cubicBezTo>
                    <a:pt x="0" y="4882"/>
                    <a:pt x="1501" y="6406"/>
                    <a:pt x="3358" y="6406"/>
                  </a:cubicBezTo>
                  <a:lnTo>
                    <a:pt x="3358" y="5287"/>
                  </a:lnTo>
                  <a:cubicBezTo>
                    <a:pt x="3358" y="5240"/>
                    <a:pt x="3334" y="5216"/>
                    <a:pt x="3311" y="5216"/>
                  </a:cubicBezTo>
                  <a:cubicBezTo>
                    <a:pt x="2144" y="5168"/>
                    <a:pt x="1215" y="4215"/>
                    <a:pt x="1215" y="3049"/>
                  </a:cubicBezTo>
                  <a:cubicBezTo>
                    <a:pt x="1215" y="2215"/>
                    <a:pt x="1691" y="1501"/>
                    <a:pt x="2382" y="1143"/>
                  </a:cubicBezTo>
                  <a:cubicBezTo>
                    <a:pt x="2406" y="1120"/>
                    <a:pt x="2406" y="1096"/>
                    <a:pt x="2406" y="1048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52"/>
            <p:cNvSpPr/>
            <p:nvPr/>
          </p:nvSpPr>
          <p:spPr>
            <a:xfrm>
              <a:off x="5587404" y="1962704"/>
              <a:ext cx="241442" cy="272748"/>
            </a:xfrm>
            <a:custGeom>
              <a:rect b="b" l="l" r="r" t="t"/>
              <a:pathLst>
                <a:path extrusionOk="0" h="9148" w="8098">
                  <a:moveTo>
                    <a:pt x="4621" y="0"/>
                  </a:moveTo>
                  <a:cubicBezTo>
                    <a:pt x="2120" y="0"/>
                    <a:pt x="48" y="2001"/>
                    <a:pt x="25" y="4501"/>
                  </a:cubicBezTo>
                  <a:cubicBezTo>
                    <a:pt x="1" y="7026"/>
                    <a:pt x="2025" y="9121"/>
                    <a:pt x="4549" y="9145"/>
                  </a:cubicBezTo>
                  <a:cubicBezTo>
                    <a:pt x="4599" y="9147"/>
                    <a:pt x="4649" y="9148"/>
                    <a:pt x="4698" y="9148"/>
                  </a:cubicBezTo>
                  <a:cubicBezTo>
                    <a:pt x="6066" y="9148"/>
                    <a:pt x="7270" y="8516"/>
                    <a:pt x="8098" y="7573"/>
                  </a:cubicBezTo>
                  <a:lnTo>
                    <a:pt x="7145" y="6883"/>
                  </a:lnTo>
                  <a:cubicBezTo>
                    <a:pt x="7133" y="6871"/>
                    <a:pt x="7115" y="6865"/>
                    <a:pt x="7098" y="6865"/>
                  </a:cubicBezTo>
                  <a:cubicBezTo>
                    <a:pt x="7080" y="6865"/>
                    <a:pt x="7062" y="6871"/>
                    <a:pt x="7050" y="6883"/>
                  </a:cubicBezTo>
                  <a:cubicBezTo>
                    <a:pt x="6455" y="7526"/>
                    <a:pt x="5573" y="7931"/>
                    <a:pt x="4621" y="7931"/>
                  </a:cubicBezTo>
                  <a:cubicBezTo>
                    <a:pt x="2763" y="7931"/>
                    <a:pt x="1239" y="6430"/>
                    <a:pt x="1239" y="4597"/>
                  </a:cubicBezTo>
                  <a:cubicBezTo>
                    <a:pt x="1239" y="2763"/>
                    <a:pt x="2716" y="1239"/>
                    <a:pt x="4549" y="1191"/>
                  </a:cubicBezTo>
                  <a:cubicBezTo>
                    <a:pt x="4573" y="1191"/>
                    <a:pt x="4621" y="1167"/>
                    <a:pt x="4621" y="1144"/>
                  </a:cubicBez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52"/>
            <p:cNvSpPr/>
            <p:nvPr/>
          </p:nvSpPr>
          <p:spPr>
            <a:xfrm>
              <a:off x="5613671" y="2177851"/>
              <a:ext cx="215175" cy="57603"/>
            </a:xfrm>
            <a:custGeom>
              <a:rect b="b" l="l" r="r" t="t"/>
              <a:pathLst>
                <a:path extrusionOk="0" h="1932" w="7217">
                  <a:moveTo>
                    <a:pt x="1" y="0"/>
                  </a:moveTo>
                  <a:cubicBezTo>
                    <a:pt x="811" y="1167"/>
                    <a:pt x="2144" y="1905"/>
                    <a:pt x="3668" y="1929"/>
                  </a:cubicBezTo>
                  <a:cubicBezTo>
                    <a:pt x="3718" y="1931"/>
                    <a:pt x="3768" y="1932"/>
                    <a:pt x="3817" y="1932"/>
                  </a:cubicBezTo>
                  <a:cubicBezTo>
                    <a:pt x="5185" y="1932"/>
                    <a:pt x="6389" y="1300"/>
                    <a:pt x="7217" y="357"/>
                  </a:cubicBezTo>
                  <a:lnTo>
                    <a:pt x="6836" y="72"/>
                  </a:lnTo>
                  <a:cubicBezTo>
                    <a:pt x="5972" y="959"/>
                    <a:pt x="4787" y="1549"/>
                    <a:pt x="3461" y="1549"/>
                  </a:cubicBezTo>
                  <a:cubicBezTo>
                    <a:pt x="3435" y="1549"/>
                    <a:pt x="3409" y="1549"/>
                    <a:pt x="3383" y="1548"/>
                  </a:cubicBezTo>
                  <a:cubicBezTo>
                    <a:pt x="2025" y="1548"/>
                    <a:pt x="834" y="953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52"/>
            <p:cNvSpPr/>
            <p:nvPr/>
          </p:nvSpPr>
          <p:spPr>
            <a:xfrm>
              <a:off x="5552609" y="1928625"/>
              <a:ext cx="342992" cy="342246"/>
            </a:xfrm>
            <a:custGeom>
              <a:rect b="b" l="l" r="r" t="t"/>
              <a:pathLst>
                <a:path extrusionOk="0" h="11479" w="11504">
                  <a:moveTo>
                    <a:pt x="5693" y="0"/>
                  </a:moveTo>
                  <a:cubicBezTo>
                    <a:pt x="2525" y="24"/>
                    <a:pt x="1" y="2596"/>
                    <a:pt x="1" y="5740"/>
                  </a:cubicBezTo>
                  <a:cubicBezTo>
                    <a:pt x="1" y="8883"/>
                    <a:pt x="2573" y="11479"/>
                    <a:pt x="5740" y="11479"/>
                  </a:cubicBezTo>
                  <a:cubicBezTo>
                    <a:pt x="8908" y="11479"/>
                    <a:pt x="11456" y="8955"/>
                    <a:pt x="11503" y="5787"/>
                  </a:cubicBezTo>
                  <a:cubicBezTo>
                    <a:pt x="11503" y="5763"/>
                    <a:pt x="11456" y="5740"/>
                    <a:pt x="11432" y="5740"/>
                  </a:cubicBezTo>
                  <a:lnTo>
                    <a:pt x="10384" y="5740"/>
                  </a:lnTo>
                  <a:cubicBezTo>
                    <a:pt x="10360" y="5740"/>
                    <a:pt x="10336" y="5763"/>
                    <a:pt x="10336" y="5787"/>
                  </a:cubicBezTo>
                  <a:cubicBezTo>
                    <a:pt x="10315" y="8277"/>
                    <a:pt x="8291" y="10289"/>
                    <a:pt x="5781" y="10289"/>
                  </a:cubicBezTo>
                  <a:cubicBezTo>
                    <a:pt x="5434" y="10289"/>
                    <a:pt x="5078" y="10250"/>
                    <a:pt x="4716" y="10169"/>
                  </a:cubicBezTo>
                  <a:cubicBezTo>
                    <a:pt x="3002" y="9812"/>
                    <a:pt x="1692" y="8478"/>
                    <a:pt x="1311" y="6787"/>
                  </a:cubicBezTo>
                  <a:cubicBezTo>
                    <a:pt x="668" y="3811"/>
                    <a:pt x="2930" y="1167"/>
                    <a:pt x="5788" y="1167"/>
                  </a:cubicBezTo>
                  <a:lnTo>
                    <a:pt x="5740" y="48"/>
                  </a:lnTo>
                  <a:cubicBezTo>
                    <a:pt x="5740" y="24"/>
                    <a:pt x="5716" y="0"/>
                    <a:pt x="569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52"/>
            <p:cNvSpPr/>
            <p:nvPr/>
          </p:nvSpPr>
          <p:spPr>
            <a:xfrm>
              <a:off x="5638537" y="2099019"/>
              <a:ext cx="258466" cy="171854"/>
            </a:xfrm>
            <a:custGeom>
              <a:rect b="b" l="l" r="r" t="t"/>
              <a:pathLst>
                <a:path extrusionOk="0" h="5764" w="8669">
                  <a:moveTo>
                    <a:pt x="8264" y="1"/>
                  </a:moveTo>
                  <a:cubicBezTo>
                    <a:pt x="8145" y="3049"/>
                    <a:pt x="5597" y="5526"/>
                    <a:pt x="2501" y="5526"/>
                  </a:cubicBezTo>
                  <a:cubicBezTo>
                    <a:pt x="1620" y="5526"/>
                    <a:pt x="763" y="5335"/>
                    <a:pt x="0" y="4954"/>
                  </a:cubicBezTo>
                  <a:lnTo>
                    <a:pt x="0" y="4954"/>
                  </a:lnTo>
                  <a:cubicBezTo>
                    <a:pt x="882" y="5478"/>
                    <a:pt x="1858" y="5764"/>
                    <a:pt x="2930" y="5764"/>
                  </a:cubicBezTo>
                  <a:cubicBezTo>
                    <a:pt x="6073" y="5764"/>
                    <a:pt x="8645" y="3240"/>
                    <a:pt x="8669" y="72"/>
                  </a:cubicBezTo>
                  <a:cubicBezTo>
                    <a:pt x="8669" y="48"/>
                    <a:pt x="8645" y="25"/>
                    <a:pt x="86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52"/>
            <p:cNvSpPr/>
            <p:nvPr/>
          </p:nvSpPr>
          <p:spPr>
            <a:xfrm>
              <a:off x="5549777" y="1922214"/>
              <a:ext cx="352920" cy="353636"/>
            </a:xfrm>
            <a:custGeom>
              <a:rect b="b" l="l" r="r" t="t"/>
              <a:pathLst>
                <a:path extrusionOk="0" h="11861" w="11837">
                  <a:moveTo>
                    <a:pt x="5668" y="1549"/>
                  </a:moveTo>
                  <a:lnTo>
                    <a:pt x="5668" y="2406"/>
                  </a:lnTo>
                  <a:cubicBezTo>
                    <a:pt x="4764" y="2454"/>
                    <a:pt x="3930" y="2835"/>
                    <a:pt x="3311" y="3478"/>
                  </a:cubicBezTo>
                  <a:cubicBezTo>
                    <a:pt x="2668" y="4169"/>
                    <a:pt x="2287" y="5026"/>
                    <a:pt x="2287" y="5978"/>
                  </a:cubicBezTo>
                  <a:cubicBezTo>
                    <a:pt x="2287" y="7812"/>
                    <a:pt x="3716" y="9312"/>
                    <a:pt x="5502" y="9503"/>
                  </a:cubicBezTo>
                  <a:cubicBezTo>
                    <a:pt x="5597" y="9509"/>
                    <a:pt x="5692" y="9512"/>
                    <a:pt x="5785" y="9512"/>
                  </a:cubicBezTo>
                  <a:cubicBezTo>
                    <a:pt x="6087" y="9512"/>
                    <a:pt x="6378" y="9480"/>
                    <a:pt x="6669" y="9408"/>
                  </a:cubicBezTo>
                  <a:cubicBezTo>
                    <a:pt x="7002" y="9312"/>
                    <a:pt x="7288" y="9193"/>
                    <a:pt x="7597" y="9050"/>
                  </a:cubicBezTo>
                  <a:cubicBezTo>
                    <a:pt x="7812" y="8931"/>
                    <a:pt x="8026" y="8788"/>
                    <a:pt x="8193" y="8646"/>
                  </a:cubicBezTo>
                  <a:cubicBezTo>
                    <a:pt x="8217" y="8646"/>
                    <a:pt x="8360" y="8455"/>
                    <a:pt x="8360" y="8455"/>
                  </a:cubicBezTo>
                  <a:cubicBezTo>
                    <a:pt x="8407" y="8455"/>
                    <a:pt x="9122" y="8955"/>
                    <a:pt x="9098" y="8979"/>
                  </a:cubicBezTo>
                  <a:cubicBezTo>
                    <a:pt x="8883" y="9217"/>
                    <a:pt x="8645" y="9408"/>
                    <a:pt x="8383" y="9574"/>
                  </a:cubicBezTo>
                  <a:cubicBezTo>
                    <a:pt x="8098" y="9765"/>
                    <a:pt x="7859" y="9884"/>
                    <a:pt x="7574" y="10003"/>
                  </a:cubicBezTo>
                  <a:cubicBezTo>
                    <a:pt x="7003" y="10227"/>
                    <a:pt x="6398" y="10347"/>
                    <a:pt x="5787" y="10347"/>
                  </a:cubicBezTo>
                  <a:cubicBezTo>
                    <a:pt x="5684" y="10347"/>
                    <a:pt x="5581" y="10343"/>
                    <a:pt x="5478" y="10336"/>
                  </a:cubicBezTo>
                  <a:cubicBezTo>
                    <a:pt x="4454" y="10241"/>
                    <a:pt x="3454" y="9765"/>
                    <a:pt x="2715" y="9027"/>
                  </a:cubicBezTo>
                  <a:cubicBezTo>
                    <a:pt x="2477" y="8765"/>
                    <a:pt x="2239" y="8479"/>
                    <a:pt x="2073" y="8193"/>
                  </a:cubicBezTo>
                  <a:cubicBezTo>
                    <a:pt x="1620" y="7455"/>
                    <a:pt x="1406" y="6550"/>
                    <a:pt x="1477" y="5669"/>
                  </a:cubicBezTo>
                  <a:cubicBezTo>
                    <a:pt x="1525" y="5002"/>
                    <a:pt x="1691" y="4383"/>
                    <a:pt x="2025" y="3787"/>
                  </a:cubicBezTo>
                  <a:cubicBezTo>
                    <a:pt x="2430" y="3097"/>
                    <a:pt x="3025" y="2525"/>
                    <a:pt x="3668" y="2144"/>
                  </a:cubicBezTo>
                  <a:cubicBezTo>
                    <a:pt x="4025" y="1930"/>
                    <a:pt x="4454" y="1787"/>
                    <a:pt x="4859" y="1668"/>
                  </a:cubicBezTo>
                  <a:cubicBezTo>
                    <a:pt x="4930" y="1668"/>
                    <a:pt x="5668" y="1549"/>
                    <a:pt x="5668" y="1549"/>
                  </a:cubicBezTo>
                  <a:close/>
                  <a:moveTo>
                    <a:pt x="5883" y="1"/>
                  </a:moveTo>
                  <a:cubicBezTo>
                    <a:pt x="4287" y="25"/>
                    <a:pt x="2835" y="668"/>
                    <a:pt x="1739" y="1763"/>
                  </a:cubicBezTo>
                  <a:cubicBezTo>
                    <a:pt x="644" y="2883"/>
                    <a:pt x="1" y="4359"/>
                    <a:pt x="1" y="5931"/>
                  </a:cubicBezTo>
                  <a:cubicBezTo>
                    <a:pt x="1" y="7503"/>
                    <a:pt x="644" y="9003"/>
                    <a:pt x="1739" y="10122"/>
                  </a:cubicBezTo>
                  <a:cubicBezTo>
                    <a:pt x="2835" y="11265"/>
                    <a:pt x="4359" y="11861"/>
                    <a:pt x="5930" y="11861"/>
                  </a:cubicBezTo>
                  <a:cubicBezTo>
                    <a:pt x="7145" y="11861"/>
                    <a:pt x="8336" y="11503"/>
                    <a:pt x="9336" y="10789"/>
                  </a:cubicBezTo>
                  <a:cubicBezTo>
                    <a:pt x="10312" y="10098"/>
                    <a:pt x="11051" y="9122"/>
                    <a:pt x="11479" y="8003"/>
                  </a:cubicBezTo>
                  <a:lnTo>
                    <a:pt x="11479" y="7884"/>
                  </a:lnTo>
                  <a:cubicBezTo>
                    <a:pt x="11437" y="7820"/>
                    <a:pt x="11376" y="7790"/>
                    <a:pt x="11317" y="7790"/>
                  </a:cubicBezTo>
                  <a:cubicBezTo>
                    <a:pt x="11243" y="7790"/>
                    <a:pt x="11172" y="7838"/>
                    <a:pt x="11146" y="7931"/>
                  </a:cubicBezTo>
                  <a:cubicBezTo>
                    <a:pt x="10765" y="8955"/>
                    <a:pt x="10050" y="9860"/>
                    <a:pt x="9122" y="10503"/>
                  </a:cubicBezTo>
                  <a:cubicBezTo>
                    <a:pt x="8169" y="11170"/>
                    <a:pt x="7074" y="11527"/>
                    <a:pt x="5907" y="11527"/>
                  </a:cubicBezTo>
                  <a:cubicBezTo>
                    <a:pt x="4406" y="11527"/>
                    <a:pt x="3025" y="10932"/>
                    <a:pt x="1953" y="9884"/>
                  </a:cubicBezTo>
                  <a:cubicBezTo>
                    <a:pt x="906" y="8812"/>
                    <a:pt x="310" y="7407"/>
                    <a:pt x="310" y="5931"/>
                  </a:cubicBezTo>
                  <a:cubicBezTo>
                    <a:pt x="310" y="3335"/>
                    <a:pt x="2192" y="1025"/>
                    <a:pt x="4716" y="477"/>
                  </a:cubicBezTo>
                  <a:cubicBezTo>
                    <a:pt x="5049" y="430"/>
                    <a:pt x="5359" y="358"/>
                    <a:pt x="5716" y="358"/>
                  </a:cubicBezTo>
                  <a:lnTo>
                    <a:pt x="5716" y="1192"/>
                  </a:lnTo>
                  <a:cubicBezTo>
                    <a:pt x="5287" y="1216"/>
                    <a:pt x="4811" y="1287"/>
                    <a:pt x="4383" y="1430"/>
                  </a:cubicBezTo>
                  <a:cubicBezTo>
                    <a:pt x="4049" y="1549"/>
                    <a:pt x="3740" y="1692"/>
                    <a:pt x="3430" y="1882"/>
                  </a:cubicBezTo>
                  <a:cubicBezTo>
                    <a:pt x="3097" y="2097"/>
                    <a:pt x="2835" y="2287"/>
                    <a:pt x="2549" y="2573"/>
                  </a:cubicBezTo>
                  <a:cubicBezTo>
                    <a:pt x="1763" y="3311"/>
                    <a:pt x="1287" y="4288"/>
                    <a:pt x="1168" y="5359"/>
                  </a:cubicBezTo>
                  <a:cubicBezTo>
                    <a:pt x="1144" y="5621"/>
                    <a:pt x="1144" y="5907"/>
                    <a:pt x="1144" y="6145"/>
                  </a:cubicBezTo>
                  <a:cubicBezTo>
                    <a:pt x="1168" y="6645"/>
                    <a:pt x="1263" y="7145"/>
                    <a:pt x="1430" y="7622"/>
                  </a:cubicBezTo>
                  <a:cubicBezTo>
                    <a:pt x="1620" y="8098"/>
                    <a:pt x="1882" y="8550"/>
                    <a:pt x="2192" y="8931"/>
                  </a:cubicBezTo>
                  <a:cubicBezTo>
                    <a:pt x="3080" y="10051"/>
                    <a:pt x="4472" y="10680"/>
                    <a:pt x="5883" y="10680"/>
                  </a:cubicBezTo>
                  <a:cubicBezTo>
                    <a:pt x="6363" y="10680"/>
                    <a:pt x="6846" y="10607"/>
                    <a:pt x="7312" y="10455"/>
                  </a:cubicBezTo>
                  <a:cubicBezTo>
                    <a:pt x="7788" y="10313"/>
                    <a:pt x="8264" y="10074"/>
                    <a:pt x="8669" y="9765"/>
                  </a:cubicBezTo>
                  <a:cubicBezTo>
                    <a:pt x="9288" y="9312"/>
                    <a:pt x="9812" y="8693"/>
                    <a:pt x="10169" y="7979"/>
                  </a:cubicBezTo>
                  <a:cubicBezTo>
                    <a:pt x="10289" y="7741"/>
                    <a:pt x="10360" y="7479"/>
                    <a:pt x="10455" y="7217"/>
                  </a:cubicBezTo>
                  <a:cubicBezTo>
                    <a:pt x="10479" y="7098"/>
                    <a:pt x="10527" y="6931"/>
                    <a:pt x="10550" y="6812"/>
                  </a:cubicBezTo>
                  <a:cubicBezTo>
                    <a:pt x="10574" y="6693"/>
                    <a:pt x="10646" y="6097"/>
                    <a:pt x="10646" y="6097"/>
                  </a:cubicBezTo>
                  <a:lnTo>
                    <a:pt x="11479" y="6097"/>
                  </a:lnTo>
                  <a:cubicBezTo>
                    <a:pt x="11479" y="6455"/>
                    <a:pt x="11408" y="6812"/>
                    <a:pt x="11313" y="7169"/>
                  </a:cubicBezTo>
                  <a:cubicBezTo>
                    <a:pt x="11313" y="7217"/>
                    <a:pt x="11313" y="7264"/>
                    <a:pt x="11360" y="7288"/>
                  </a:cubicBezTo>
                  <a:cubicBezTo>
                    <a:pt x="11408" y="7336"/>
                    <a:pt x="11464" y="7357"/>
                    <a:pt x="11515" y="7357"/>
                  </a:cubicBezTo>
                  <a:cubicBezTo>
                    <a:pt x="11591" y="7357"/>
                    <a:pt x="11656" y="7312"/>
                    <a:pt x="11670" y="7241"/>
                  </a:cubicBezTo>
                  <a:cubicBezTo>
                    <a:pt x="11765" y="6860"/>
                    <a:pt x="11836" y="6431"/>
                    <a:pt x="11836" y="6026"/>
                  </a:cubicBezTo>
                  <a:cubicBezTo>
                    <a:pt x="11836" y="5955"/>
                    <a:pt x="11789" y="5907"/>
                    <a:pt x="11765" y="5836"/>
                  </a:cubicBezTo>
                  <a:cubicBezTo>
                    <a:pt x="11717" y="5788"/>
                    <a:pt x="11646" y="5788"/>
                    <a:pt x="11598" y="5788"/>
                  </a:cubicBezTo>
                  <a:lnTo>
                    <a:pt x="10550" y="5788"/>
                  </a:lnTo>
                  <a:cubicBezTo>
                    <a:pt x="10431" y="5788"/>
                    <a:pt x="10312" y="5907"/>
                    <a:pt x="10312" y="6002"/>
                  </a:cubicBezTo>
                  <a:cubicBezTo>
                    <a:pt x="10312" y="7002"/>
                    <a:pt x="9955" y="7955"/>
                    <a:pt x="9360" y="8693"/>
                  </a:cubicBezTo>
                  <a:lnTo>
                    <a:pt x="8550" y="8122"/>
                  </a:lnTo>
                  <a:cubicBezTo>
                    <a:pt x="8511" y="8102"/>
                    <a:pt x="8463" y="8090"/>
                    <a:pt x="8414" y="8090"/>
                  </a:cubicBezTo>
                  <a:cubicBezTo>
                    <a:pt x="8345" y="8090"/>
                    <a:pt x="8272" y="8114"/>
                    <a:pt x="8217" y="8169"/>
                  </a:cubicBezTo>
                  <a:cubicBezTo>
                    <a:pt x="7669" y="8765"/>
                    <a:pt x="6883" y="9122"/>
                    <a:pt x="6073" y="9146"/>
                  </a:cubicBezTo>
                  <a:lnTo>
                    <a:pt x="6073" y="8169"/>
                  </a:lnTo>
                  <a:cubicBezTo>
                    <a:pt x="6073" y="8050"/>
                    <a:pt x="6002" y="7931"/>
                    <a:pt x="5835" y="7931"/>
                  </a:cubicBezTo>
                  <a:cubicBezTo>
                    <a:pt x="4930" y="7884"/>
                    <a:pt x="4144" y="7241"/>
                    <a:pt x="3978" y="6336"/>
                  </a:cubicBezTo>
                  <a:cubicBezTo>
                    <a:pt x="3936" y="6274"/>
                    <a:pt x="3877" y="6212"/>
                    <a:pt x="3800" y="6212"/>
                  </a:cubicBezTo>
                  <a:cubicBezTo>
                    <a:pt x="3788" y="6212"/>
                    <a:pt x="3776" y="6213"/>
                    <a:pt x="3763" y="6217"/>
                  </a:cubicBezTo>
                  <a:cubicBezTo>
                    <a:pt x="3668" y="6264"/>
                    <a:pt x="3620" y="6336"/>
                    <a:pt x="3644" y="6431"/>
                  </a:cubicBezTo>
                  <a:cubicBezTo>
                    <a:pt x="3859" y="7455"/>
                    <a:pt x="4716" y="8193"/>
                    <a:pt x="5764" y="8288"/>
                  </a:cubicBezTo>
                  <a:lnTo>
                    <a:pt x="5764" y="9146"/>
                  </a:lnTo>
                  <a:lnTo>
                    <a:pt x="5716" y="9146"/>
                  </a:lnTo>
                  <a:cubicBezTo>
                    <a:pt x="5407" y="9122"/>
                    <a:pt x="5049" y="9050"/>
                    <a:pt x="4740" y="8931"/>
                  </a:cubicBezTo>
                  <a:cubicBezTo>
                    <a:pt x="4049" y="8669"/>
                    <a:pt x="3501" y="8169"/>
                    <a:pt x="3144" y="7526"/>
                  </a:cubicBezTo>
                  <a:cubicBezTo>
                    <a:pt x="2858" y="7050"/>
                    <a:pt x="2715" y="6407"/>
                    <a:pt x="2715" y="5836"/>
                  </a:cubicBezTo>
                  <a:cubicBezTo>
                    <a:pt x="2739" y="5073"/>
                    <a:pt x="3073" y="4288"/>
                    <a:pt x="3620" y="3716"/>
                  </a:cubicBezTo>
                  <a:cubicBezTo>
                    <a:pt x="3763" y="3573"/>
                    <a:pt x="3882" y="3454"/>
                    <a:pt x="4049" y="3335"/>
                  </a:cubicBezTo>
                  <a:cubicBezTo>
                    <a:pt x="4144" y="3287"/>
                    <a:pt x="4263" y="3192"/>
                    <a:pt x="4383" y="3121"/>
                  </a:cubicBezTo>
                  <a:lnTo>
                    <a:pt x="4740" y="3930"/>
                  </a:lnTo>
                  <a:cubicBezTo>
                    <a:pt x="4144" y="4288"/>
                    <a:pt x="3692" y="4907"/>
                    <a:pt x="3620" y="5597"/>
                  </a:cubicBezTo>
                  <a:cubicBezTo>
                    <a:pt x="3620" y="5621"/>
                    <a:pt x="3620" y="5693"/>
                    <a:pt x="3644" y="5716"/>
                  </a:cubicBezTo>
                  <a:cubicBezTo>
                    <a:pt x="3689" y="5761"/>
                    <a:pt x="3741" y="5783"/>
                    <a:pt x="3788" y="5783"/>
                  </a:cubicBezTo>
                  <a:cubicBezTo>
                    <a:pt x="3865" y="5783"/>
                    <a:pt x="3930" y="5725"/>
                    <a:pt x="3930" y="5621"/>
                  </a:cubicBezTo>
                  <a:cubicBezTo>
                    <a:pt x="4025" y="5026"/>
                    <a:pt x="4406" y="4502"/>
                    <a:pt x="4978" y="4192"/>
                  </a:cubicBezTo>
                  <a:cubicBezTo>
                    <a:pt x="5097" y="4145"/>
                    <a:pt x="5121" y="4002"/>
                    <a:pt x="5097" y="3883"/>
                  </a:cubicBezTo>
                  <a:lnTo>
                    <a:pt x="4716" y="2978"/>
                  </a:lnTo>
                  <a:cubicBezTo>
                    <a:pt x="5073" y="2835"/>
                    <a:pt x="5454" y="2740"/>
                    <a:pt x="5883" y="2740"/>
                  </a:cubicBezTo>
                  <a:cubicBezTo>
                    <a:pt x="6002" y="2740"/>
                    <a:pt x="6121" y="2621"/>
                    <a:pt x="6121" y="2502"/>
                  </a:cubicBezTo>
                  <a:lnTo>
                    <a:pt x="6121" y="239"/>
                  </a:lnTo>
                  <a:lnTo>
                    <a:pt x="6121" y="192"/>
                  </a:lnTo>
                  <a:cubicBezTo>
                    <a:pt x="6073" y="72"/>
                    <a:pt x="6002" y="1"/>
                    <a:pt x="58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52"/>
            <p:cNvSpPr/>
            <p:nvPr/>
          </p:nvSpPr>
          <p:spPr>
            <a:xfrm>
              <a:off x="5745038" y="1999615"/>
              <a:ext cx="41204" cy="63238"/>
            </a:xfrm>
            <a:custGeom>
              <a:rect b="b" l="l" r="r" t="t"/>
              <a:pathLst>
                <a:path extrusionOk="0" h="2121" w="1382">
                  <a:moveTo>
                    <a:pt x="215" y="1"/>
                  </a:moveTo>
                  <a:cubicBezTo>
                    <a:pt x="96" y="1"/>
                    <a:pt x="1" y="120"/>
                    <a:pt x="48" y="239"/>
                  </a:cubicBezTo>
                  <a:cubicBezTo>
                    <a:pt x="72" y="287"/>
                    <a:pt x="120" y="358"/>
                    <a:pt x="215" y="358"/>
                  </a:cubicBezTo>
                  <a:lnTo>
                    <a:pt x="906" y="358"/>
                  </a:lnTo>
                  <a:lnTo>
                    <a:pt x="239" y="1858"/>
                  </a:lnTo>
                  <a:cubicBezTo>
                    <a:pt x="215" y="1954"/>
                    <a:pt x="239" y="2025"/>
                    <a:pt x="310" y="2073"/>
                  </a:cubicBezTo>
                  <a:cubicBezTo>
                    <a:pt x="334" y="2120"/>
                    <a:pt x="405" y="2120"/>
                    <a:pt x="429" y="2120"/>
                  </a:cubicBezTo>
                  <a:cubicBezTo>
                    <a:pt x="477" y="2120"/>
                    <a:pt x="548" y="2049"/>
                    <a:pt x="572" y="2025"/>
                  </a:cubicBezTo>
                  <a:lnTo>
                    <a:pt x="1358" y="263"/>
                  </a:lnTo>
                  <a:cubicBezTo>
                    <a:pt x="1382" y="167"/>
                    <a:pt x="1358" y="96"/>
                    <a:pt x="1263" y="25"/>
                  </a:cubicBezTo>
                  <a:cubicBezTo>
                    <a:pt x="1239" y="1"/>
                    <a:pt x="1191" y="1"/>
                    <a:pt x="1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52"/>
            <p:cNvSpPr/>
            <p:nvPr/>
          </p:nvSpPr>
          <p:spPr>
            <a:xfrm>
              <a:off x="5786928" y="1997498"/>
              <a:ext cx="42635" cy="66070"/>
            </a:xfrm>
            <a:custGeom>
              <a:rect b="b" l="l" r="r" t="t"/>
              <a:pathLst>
                <a:path extrusionOk="0" h="2216" w="1430">
                  <a:moveTo>
                    <a:pt x="382" y="0"/>
                  </a:moveTo>
                  <a:cubicBezTo>
                    <a:pt x="358" y="0"/>
                    <a:pt x="334" y="24"/>
                    <a:pt x="334" y="72"/>
                  </a:cubicBezTo>
                  <a:lnTo>
                    <a:pt x="167" y="1001"/>
                  </a:lnTo>
                  <a:lnTo>
                    <a:pt x="167" y="1024"/>
                  </a:lnTo>
                  <a:cubicBezTo>
                    <a:pt x="202" y="1129"/>
                    <a:pt x="288" y="1195"/>
                    <a:pt x="369" y="1195"/>
                  </a:cubicBezTo>
                  <a:cubicBezTo>
                    <a:pt x="399" y="1195"/>
                    <a:pt x="428" y="1186"/>
                    <a:pt x="453" y="1167"/>
                  </a:cubicBezTo>
                  <a:cubicBezTo>
                    <a:pt x="525" y="1143"/>
                    <a:pt x="596" y="1096"/>
                    <a:pt x="763" y="1096"/>
                  </a:cubicBezTo>
                  <a:lnTo>
                    <a:pt x="810" y="1096"/>
                  </a:lnTo>
                  <a:cubicBezTo>
                    <a:pt x="977" y="1167"/>
                    <a:pt x="1072" y="1334"/>
                    <a:pt x="1072" y="1501"/>
                  </a:cubicBezTo>
                  <a:cubicBezTo>
                    <a:pt x="1072" y="1691"/>
                    <a:pt x="882" y="1858"/>
                    <a:pt x="715" y="1858"/>
                  </a:cubicBezTo>
                  <a:cubicBezTo>
                    <a:pt x="525" y="1858"/>
                    <a:pt x="382" y="1739"/>
                    <a:pt x="358" y="1548"/>
                  </a:cubicBezTo>
                  <a:lnTo>
                    <a:pt x="358" y="1501"/>
                  </a:lnTo>
                  <a:cubicBezTo>
                    <a:pt x="358" y="1391"/>
                    <a:pt x="275" y="1301"/>
                    <a:pt x="177" y="1301"/>
                  </a:cubicBezTo>
                  <a:cubicBezTo>
                    <a:pt x="127" y="1301"/>
                    <a:pt x="73" y="1325"/>
                    <a:pt x="24" y="1382"/>
                  </a:cubicBezTo>
                  <a:cubicBezTo>
                    <a:pt x="1" y="1382"/>
                    <a:pt x="1" y="1405"/>
                    <a:pt x="1" y="1405"/>
                  </a:cubicBezTo>
                  <a:lnTo>
                    <a:pt x="1" y="1596"/>
                  </a:lnTo>
                  <a:cubicBezTo>
                    <a:pt x="72" y="1953"/>
                    <a:pt x="358" y="2215"/>
                    <a:pt x="715" y="2215"/>
                  </a:cubicBezTo>
                  <a:cubicBezTo>
                    <a:pt x="1096" y="2215"/>
                    <a:pt x="1406" y="1905"/>
                    <a:pt x="1406" y="1477"/>
                  </a:cubicBezTo>
                  <a:cubicBezTo>
                    <a:pt x="1430" y="1143"/>
                    <a:pt x="1263" y="834"/>
                    <a:pt x="882" y="715"/>
                  </a:cubicBezTo>
                  <a:lnTo>
                    <a:pt x="572" y="715"/>
                  </a:lnTo>
                  <a:lnTo>
                    <a:pt x="620" y="358"/>
                  </a:lnTo>
                  <a:lnTo>
                    <a:pt x="1120" y="358"/>
                  </a:lnTo>
                  <a:cubicBezTo>
                    <a:pt x="1239" y="358"/>
                    <a:pt x="1358" y="191"/>
                    <a:pt x="1215" y="24"/>
                  </a:cubicBezTo>
                  <a:cubicBezTo>
                    <a:pt x="1215" y="0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52"/>
            <p:cNvSpPr/>
            <p:nvPr/>
          </p:nvSpPr>
          <p:spPr>
            <a:xfrm>
              <a:off x="5848705" y="1995829"/>
              <a:ext cx="37656" cy="71973"/>
            </a:xfrm>
            <a:custGeom>
              <a:rect b="b" l="l" r="r" t="t"/>
              <a:pathLst>
                <a:path extrusionOk="0" h="2414" w="1263">
                  <a:moveTo>
                    <a:pt x="1074" y="0"/>
                  </a:moveTo>
                  <a:cubicBezTo>
                    <a:pt x="997" y="0"/>
                    <a:pt x="924" y="31"/>
                    <a:pt x="905" y="104"/>
                  </a:cubicBezTo>
                  <a:lnTo>
                    <a:pt x="48" y="2176"/>
                  </a:lnTo>
                  <a:cubicBezTo>
                    <a:pt x="1" y="2271"/>
                    <a:pt x="48" y="2390"/>
                    <a:pt x="143" y="2414"/>
                  </a:cubicBezTo>
                  <a:lnTo>
                    <a:pt x="191" y="2414"/>
                  </a:lnTo>
                  <a:cubicBezTo>
                    <a:pt x="263" y="2414"/>
                    <a:pt x="334" y="2390"/>
                    <a:pt x="382" y="2319"/>
                  </a:cubicBezTo>
                  <a:lnTo>
                    <a:pt x="1239" y="247"/>
                  </a:lnTo>
                  <a:cubicBezTo>
                    <a:pt x="1263" y="152"/>
                    <a:pt x="1239" y="33"/>
                    <a:pt x="1144" y="9"/>
                  </a:cubicBezTo>
                  <a:cubicBezTo>
                    <a:pt x="1121" y="3"/>
                    <a:pt x="1097" y="0"/>
                    <a:pt x="10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52"/>
            <p:cNvSpPr/>
            <p:nvPr/>
          </p:nvSpPr>
          <p:spPr>
            <a:xfrm>
              <a:off x="5838777" y="1999615"/>
              <a:ext cx="15653" cy="15653"/>
            </a:xfrm>
            <a:custGeom>
              <a:rect b="b" l="l" r="r" t="t"/>
              <a:pathLst>
                <a:path extrusionOk="0" h="525" w="525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05" y="525"/>
                    <a:pt x="524" y="406"/>
                    <a:pt x="524" y="263"/>
                  </a:cubicBezTo>
                  <a:cubicBezTo>
                    <a:pt x="524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52"/>
            <p:cNvSpPr/>
            <p:nvPr/>
          </p:nvSpPr>
          <p:spPr>
            <a:xfrm>
              <a:off x="5879952" y="2048602"/>
              <a:ext cx="16368" cy="15653"/>
            </a:xfrm>
            <a:custGeom>
              <a:rect b="b" l="l" r="r" t="t"/>
              <a:pathLst>
                <a:path extrusionOk="0" h="525" w="549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29" y="525"/>
                    <a:pt x="548" y="406"/>
                    <a:pt x="548" y="263"/>
                  </a:cubicBezTo>
                  <a:cubicBezTo>
                    <a:pt x="548" y="120"/>
                    <a:pt x="429" y="1"/>
                    <a:pt x="2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3" name="Google Shape;3063;p52"/>
          <p:cNvGrpSpPr/>
          <p:nvPr/>
        </p:nvGrpSpPr>
        <p:grpSpPr>
          <a:xfrm>
            <a:off x="6271189" y="1922214"/>
            <a:ext cx="355037" cy="353636"/>
            <a:chOff x="6156877" y="1922214"/>
            <a:chExt cx="355037" cy="353636"/>
          </a:xfrm>
        </p:grpSpPr>
        <p:sp>
          <p:nvSpPr>
            <p:cNvPr id="3064" name="Google Shape;3064;p52"/>
            <p:cNvSpPr/>
            <p:nvPr/>
          </p:nvSpPr>
          <p:spPr>
            <a:xfrm>
              <a:off x="6222888" y="1986138"/>
              <a:ext cx="225103" cy="225103"/>
            </a:xfrm>
            <a:custGeom>
              <a:rect b="b" l="l" r="r" t="t"/>
              <a:pathLst>
                <a:path extrusionOk="0" h="7550" w="7550">
                  <a:moveTo>
                    <a:pt x="3787" y="0"/>
                  </a:moveTo>
                  <a:cubicBezTo>
                    <a:pt x="1692" y="0"/>
                    <a:pt x="1" y="1691"/>
                    <a:pt x="1" y="3787"/>
                  </a:cubicBezTo>
                  <a:cubicBezTo>
                    <a:pt x="1" y="5859"/>
                    <a:pt x="1692" y="7549"/>
                    <a:pt x="3787" y="7549"/>
                  </a:cubicBezTo>
                  <a:cubicBezTo>
                    <a:pt x="5859" y="7549"/>
                    <a:pt x="7550" y="5859"/>
                    <a:pt x="7550" y="3787"/>
                  </a:cubicBezTo>
                  <a:cubicBezTo>
                    <a:pt x="7550" y="1691"/>
                    <a:pt x="5859" y="0"/>
                    <a:pt x="3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52"/>
            <p:cNvSpPr/>
            <p:nvPr/>
          </p:nvSpPr>
          <p:spPr>
            <a:xfrm>
              <a:off x="6259829" y="2006711"/>
              <a:ext cx="198121" cy="205008"/>
            </a:xfrm>
            <a:custGeom>
              <a:rect b="b" l="l" r="r" t="t"/>
              <a:pathLst>
                <a:path extrusionOk="0" h="6876" w="6645">
                  <a:moveTo>
                    <a:pt x="4644" y="1"/>
                  </a:moveTo>
                  <a:cubicBezTo>
                    <a:pt x="4668" y="49"/>
                    <a:pt x="4739" y="96"/>
                    <a:pt x="4811" y="144"/>
                  </a:cubicBezTo>
                  <a:cubicBezTo>
                    <a:pt x="6263" y="1596"/>
                    <a:pt x="6263" y="4026"/>
                    <a:pt x="4811" y="5478"/>
                  </a:cubicBezTo>
                  <a:cubicBezTo>
                    <a:pt x="4071" y="6218"/>
                    <a:pt x="3104" y="6585"/>
                    <a:pt x="2137" y="6585"/>
                  </a:cubicBezTo>
                  <a:cubicBezTo>
                    <a:pt x="1390" y="6585"/>
                    <a:pt x="643" y="6366"/>
                    <a:pt x="0" y="5931"/>
                  </a:cubicBezTo>
                  <a:lnTo>
                    <a:pt x="0" y="5931"/>
                  </a:lnTo>
                  <a:cubicBezTo>
                    <a:pt x="721" y="6560"/>
                    <a:pt x="1618" y="6876"/>
                    <a:pt x="2513" y="6876"/>
                  </a:cubicBezTo>
                  <a:cubicBezTo>
                    <a:pt x="3482" y="6876"/>
                    <a:pt x="4449" y="6506"/>
                    <a:pt x="5192" y="5764"/>
                  </a:cubicBezTo>
                  <a:cubicBezTo>
                    <a:pt x="6644" y="4287"/>
                    <a:pt x="6644" y="1906"/>
                    <a:pt x="5192" y="453"/>
                  </a:cubicBezTo>
                  <a:cubicBezTo>
                    <a:pt x="5001" y="263"/>
                    <a:pt x="4834" y="120"/>
                    <a:pt x="4644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52"/>
            <p:cNvSpPr/>
            <p:nvPr/>
          </p:nvSpPr>
          <p:spPr>
            <a:xfrm>
              <a:off x="6163257" y="1943175"/>
              <a:ext cx="343678" cy="312431"/>
            </a:xfrm>
            <a:custGeom>
              <a:rect b="b" l="l" r="r" t="t"/>
              <a:pathLst>
                <a:path extrusionOk="0" h="10479" w="11527">
                  <a:moveTo>
                    <a:pt x="5763" y="1477"/>
                  </a:moveTo>
                  <a:cubicBezTo>
                    <a:pt x="6734" y="1477"/>
                    <a:pt x="7704" y="1846"/>
                    <a:pt x="8431" y="2584"/>
                  </a:cubicBezTo>
                  <a:cubicBezTo>
                    <a:pt x="9883" y="4037"/>
                    <a:pt x="9883" y="6418"/>
                    <a:pt x="8431" y="7895"/>
                  </a:cubicBezTo>
                  <a:cubicBezTo>
                    <a:pt x="7704" y="8633"/>
                    <a:pt x="6734" y="9002"/>
                    <a:pt x="5763" y="9002"/>
                  </a:cubicBezTo>
                  <a:cubicBezTo>
                    <a:pt x="4793" y="9002"/>
                    <a:pt x="3823" y="8633"/>
                    <a:pt x="3096" y="7895"/>
                  </a:cubicBezTo>
                  <a:cubicBezTo>
                    <a:pt x="1644" y="6442"/>
                    <a:pt x="1644" y="4037"/>
                    <a:pt x="3096" y="2584"/>
                  </a:cubicBezTo>
                  <a:cubicBezTo>
                    <a:pt x="3823" y="1846"/>
                    <a:pt x="4793" y="1477"/>
                    <a:pt x="5763" y="1477"/>
                  </a:cubicBezTo>
                  <a:close/>
                  <a:moveTo>
                    <a:pt x="5746" y="1"/>
                  </a:moveTo>
                  <a:cubicBezTo>
                    <a:pt x="4400" y="1"/>
                    <a:pt x="3061" y="513"/>
                    <a:pt x="2048" y="1537"/>
                  </a:cubicBezTo>
                  <a:cubicBezTo>
                    <a:pt x="0" y="3585"/>
                    <a:pt x="0" y="6919"/>
                    <a:pt x="2048" y="8943"/>
                  </a:cubicBezTo>
                  <a:cubicBezTo>
                    <a:pt x="3084" y="9967"/>
                    <a:pt x="4436" y="10479"/>
                    <a:pt x="5781" y="10479"/>
                  </a:cubicBezTo>
                  <a:cubicBezTo>
                    <a:pt x="7127" y="10479"/>
                    <a:pt x="8466" y="9967"/>
                    <a:pt x="9479" y="8943"/>
                  </a:cubicBezTo>
                  <a:cubicBezTo>
                    <a:pt x="11527" y="6895"/>
                    <a:pt x="11527" y="3561"/>
                    <a:pt x="9479" y="1537"/>
                  </a:cubicBezTo>
                  <a:cubicBezTo>
                    <a:pt x="8443" y="513"/>
                    <a:pt x="7091" y="1"/>
                    <a:pt x="574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52"/>
            <p:cNvSpPr/>
            <p:nvPr/>
          </p:nvSpPr>
          <p:spPr>
            <a:xfrm>
              <a:off x="6298858" y="1944248"/>
              <a:ext cx="208079" cy="311626"/>
            </a:xfrm>
            <a:custGeom>
              <a:rect b="b" l="l" r="r" t="t"/>
              <a:pathLst>
                <a:path extrusionOk="0" h="10452" w="6979">
                  <a:moveTo>
                    <a:pt x="1954" y="0"/>
                  </a:moveTo>
                  <a:lnTo>
                    <a:pt x="1954" y="0"/>
                  </a:lnTo>
                  <a:cubicBezTo>
                    <a:pt x="2859" y="215"/>
                    <a:pt x="3740" y="691"/>
                    <a:pt x="4454" y="1405"/>
                  </a:cubicBezTo>
                  <a:cubicBezTo>
                    <a:pt x="6502" y="3453"/>
                    <a:pt x="6502" y="6787"/>
                    <a:pt x="4454" y="8812"/>
                  </a:cubicBezTo>
                  <a:cubicBezTo>
                    <a:pt x="3407" y="9859"/>
                    <a:pt x="2086" y="10361"/>
                    <a:pt x="738" y="10361"/>
                  </a:cubicBezTo>
                  <a:cubicBezTo>
                    <a:pt x="493" y="10361"/>
                    <a:pt x="247" y="10345"/>
                    <a:pt x="1" y="10312"/>
                  </a:cubicBezTo>
                  <a:lnTo>
                    <a:pt x="1" y="10312"/>
                  </a:lnTo>
                  <a:cubicBezTo>
                    <a:pt x="402" y="10405"/>
                    <a:pt x="810" y="10452"/>
                    <a:pt x="1217" y="10452"/>
                  </a:cubicBezTo>
                  <a:cubicBezTo>
                    <a:pt x="2577" y="10452"/>
                    <a:pt x="3928" y="9933"/>
                    <a:pt x="4954" y="8907"/>
                  </a:cubicBezTo>
                  <a:cubicBezTo>
                    <a:pt x="6979" y="6859"/>
                    <a:pt x="6979" y="3525"/>
                    <a:pt x="4931" y="1501"/>
                  </a:cubicBezTo>
                  <a:cubicBezTo>
                    <a:pt x="4097" y="667"/>
                    <a:pt x="3049" y="167"/>
                    <a:pt x="1954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52"/>
            <p:cNvSpPr/>
            <p:nvPr/>
          </p:nvSpPr>
          <p:spPr>
            <a:xfrm>
              <a:off x="6224320" y="1988971"/>
              <a:ext cx="282616" cy="266636"/>
            </a:xfrm>
            <a:custGeom>
              <a:rect b="b" l="l" r="r" t="t"/>
              <a:pathLst>
                <a:path extrusionOk="0" h="8943" w="9479">
                  <a:moveTo>
                    <a:pt x="7431" y="1"/>
                  </a:moveTo>
                  <a:lnTo>
                    <a:pt x="6383" y="1048"/>
                  </a:lnTo>
                  <a:cubicBezTo>
                    <a:pt x="7835" y="2501"/>
                    <a:pt x="7835" y="4906"/>
                    <a:pt x="6383" y="6359"/>
                  </a:cubicBezTo>
                  <a:cubicBezTo>
                    <a:pt x="5656" y="7097"/>
                    <a:pt x="4686" y="7466"/>
                    <a:pt x="3715" y="7466"/>
                  </a:cubicBezTo>
                  <a:cubicBezTo>
                    <a:pt x="2745" y="7466"/>
                    <a:pt x="1775" y="7097"/>
                    <a:pt x="1048" y="6359"/>
                  </a:cubicBezTo>
                  <a:lnTo>
                    <a:pt x="0" y="7407"/>
                  </a:lnTo>
                  <a:cubicBezTo>
                    <a:pt x="1013" y="8431"/>
                    <a:pt x="2352" y="8943"/>
                    <a:pt x="3698" y="8943"/>
                  </a:cubicBezTo>
                  <a:cubicBezTo>
                    <a:pt x="5043" y="8943"/>
                    <a:pt x="6395" y="8431"/>
                    <a:pt x="7431" y="7407"/>
                  </a:cubicBezTo>
                  <a:cubicBezTo>
                    <a:pt x="9479" y="5383"/>
                    <a:pt x="9479" y="2049"/>
                    <a:pt x="7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52"/>
            <p:cNvSpPr/>
            <p:nvPr/>
          </p:nvSpPr>
          <p:spPr>
            <a:xfrm>
              <a:off x="6298858" y="1988971"/>
              <a:ext cx="208079" cy="267023"/>
            </a:xfrm>
            <a:custGeom>
              <a:rect b="b" l="l" r="r" t="t"/>
              <a:pathLst>
                <a:path extrusionOk="0" h="8956" w="6979">
                  <a:moveTo>
                    <a:pt x="1" y="8812"/>
                  </a:moveTo>
                  <a:cubicBezTo>
                    <a:pt x="3" y="8812"/>
                    <a:pt x="5" y="8812"/>
                    <a:pt x="7" y="8813"/>
                  </a:cubicBezTo>
                  <a:lnTo>
                    <a:pt x="7" y="8813"/>
                  </a:lnTo>
                  <a:cubicBezTo>
                    <a:pt x="4" y="8812"/>
                    <a:pt x="2" y="8812"/>
                    <a:pt x="1" y="8812"/>
                  </a:cubicBezTo>
                  <a:close/>
                  <a:moveTo>
                    <a:pt x="4931" y="1"/>
                  </a:moveTo>
                  <a:lnTo>
                    <a:pt x="4716" y="215"/>
                  </a:lnTo>
                  <a:cubicBezTo>
                    <a:pt x="6502" y="2263"/>
                    <a:pt x="6383" y="5383"/>
                    <a:pt x="4454" y="7312"/>
                  </a:cubicBezTo>
                  <a:cubicBezTo>
                    <a:pt x="3407" y="8359"/>
                    <a:pt x="2086" y="8861"/>
                    <a:pt x="738" y="8861"/>
                  </a:cubicBezTo>
                  <a:cubicBezTo>
                    <a:pt x="495" y="8861"/>
                    <a:pt x="251" y="8845"/>
                    <a:pt x="7" y="8813"/>
                  </a:cubicBezTo>
                  <a:lnTo>
                    <a:pt x="7" y="8813"/>
                  </a:lnTo>
                  <a:cubicBezTo>
                    <a:pt x="75" y="8825"/>
                    <a:pt x="600" y="8955"/>
                    <a:pt x="1168" y="8955"/>
                  </a:cubicBezTo>
                  <a:cubicBezTo>
                    <a:pt x="1198" y="8955"/>
                    <a:pt x="1228" y="8956"/>
                    <a:pt x="1258" y="8956"/>
                  </a:cubicBezTo>
                  <a:cubicBezTo>
                    <a:pt x="2608" y="8956"/>
                    <a:pt x="3929" y="8432"/>
                    <a:pt x="4954" y="7407"/>
                  </a:cubicBezTo>
                  <a:cubicBezTo>
                    <a:pt x="6979" y="5359"/>
                    <a:pt x="6979" y="2025"/>
                    <a:pt x="493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52"/>
            <p:cNvSpPr/>
            <p:nvPr/>
          </p:nvSpPr>
          <p:spPr>
            <a:xfrm>
              <a:off x="6163257" y="1927909"/>
              <a:ext cx="172569" cy="171854"/>
            </a:xfrm>
            <a:custGeom>
              <a:rect b="b" l="l" r="r" t="t"/>
              <a:pathLst>
                <a:path extrusionOk="0" h="5764" w="5788">
                  <a:moveTo>
                    <a:pt x="5787" y="1"/>
                  </a:moveTo>
                  <a:cubicBezTo>
                    <a:pt x="2596" y="1"/>
                    <a:pt x="0" y="2549"/>
                    <a:pt x="0" y="5764"/>
                  </a:cubicBezTo>
                  <a:lnTo>
                    <a:pt x="2691" y="5764"/>
                  </a:lnTo>
                  <a:lnTo>
                    <a:pt x="2691" y="5740"/>
                  </a:lnTo>
                  <a:cubicBezTo>
                    <a:pt x="2691" y="4025"/>
                    <a:pt x="4049" y="2668"/>
                    <a:pt x="5787" y="2668"/>
                  </a:cubicBezTo>
                  <a:lnTo>
                    <a:pt x="5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52"/>
            <p:cNvSpPr/>
            <p:nvPr/>
          </p:nvSpPr>
          <p:spPr>
            <a:xfrm>
              <a:off x="6163973" y="2099019"/>
              <a:ext cx="171854" cy="171168"/>
            </a:xfrm>
            <a:custGeom>
              <a:rect b="b" l="l" r="r" t="t"/>
              <a:pathLst>
                <a:path extrusionOk="0" h="5741" w="5764">
                  <a:moveTo>
                    <a:pt x="0" y="1"/>
                  </a:moveTo>
                  <a:cubicBezTo>
                    <a:pt x="0" y="3144"/>
                    <a:pt x="2548" y="5716"/>
                    <a:pt x="5692" y="5740"/>
                  </a:cubicBezTo>
                  <a:cubicBezTo>
                    <a:pt x="5716" y="5740"/>
                    <a:pt x="5763" y="5716"/>
                    <a:pt x="5763" y="5692"/>
                  </a:cubicBezTo>
                  <a:lnTo>
                    <a:pt x="5763" y="3144"/>
                  </a:lnTo>
                  <a:cubicBezTo>
                    <a:pt x="5763" y="3120"/>
                    <a:pt x="5716" y="3097"/>
                    <a:pt x="5692" y="3073"/>
                  </a:cubicBezTo>
                  <a:cubicBezTo>
                    <a:pt x="4025" y="3025"/>
                    <a:pt x="2691" y="1668"/>
                    <a:pt x="26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52"/>
            <p:cNvSpPr/>
            <p:nvPr/>
          </p:nvSpPr>
          <p:spPr>
            <a:xfrm>
              <a:off x="6168922" y="2138793"/>
              <a:ext cx="166904" cy="131395"/>
            </a:xfrm>
            <a:custGeom>
              <a:rect b="b" l="l" r="r" t="t"/>
              <a:pathLst>
                <a:path extrusionOk="0" h="4407" w="5598">
                  <a:moveTo>
                    <a:pt x="1" y="0"/>
                  </a:moveTo>
                  <a:lnTo>
                    <a:pt x="1" y="0"/>
                  </a:lnTo>
                  <a:cubicBezTo>
                    <a:pt x="596" y="2501"/>
                    <a:pt x="2859" y="4382"/>
                    <a:pt x="5526" y="4406"/>
                  </a:cubicBezTo>
                  <a:cubicBezTo>
                    <a:pt x="5550" y="4406"/>
                    <a:pt x="5597" y="4382"/>
                    <a:pt x="5597" y="4358"/>
                  </a:cubicBezTo>
                  <a:lnTo>
                    <a:pt x="5597" y="4001"/>
                  </a:lnTo>
                  <a:cubicBezTo>
                    <a:pt x="3025" y="3930"/>
                    <a:pt x="858" y="2287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52"/>
            <p:cNvSpPr/>
            <p:nvPr/>
          </p:nvSpPr>
          <p:spPr>
            <a:xfrm>
              <a:off x="6336514" y="1927194"/>
              <a:ext cx="171138" cy="171854"/>
            </a:xfrm>
            <a:custGeom>
              <a:rect b="b" l="l" r="r" t="t"/>
              <a:pathLst>
                <a:path extrusionOk="0" h="5764" w="5740">
                  <a:moveTo>
                    <a:pt x="0" y="1"/>
                  </a:moveTo>
                  <a:lnTo>
                    <a:pt x="0" y="2692"/>
                  </a:lnTo>
                  <a:cubicBezTo>
                    <a:pt x="1667" y="2692"/>
                    <a:pt x="3025" y="4025"/>
                    <a:pt x="3072" y="5692"/>
                  </a:cubicBezTo>
                  <a:cubicBezTo>
                    <a:pt x="3072" y="5740"/>
                    <a:pt x="3096" y="5764"/>
                    <a:pt x="3120" y="5764"/>
                  </a:cubicBezTo>
                  <a:lnTo>
                    <a:pt x="5644" y="5764"/>
                  </a:lnTo>
                  <a:cubicBezTo>
                    <a:pt x="5692" y="5764"/>
                    <a:pt x="5716" y="5740"/>
                    <a:pt x="5739" y="5692"/>
                  </a:cubicBezTo>
                  <a:cubicBezTo>
                    <a:pt x="5716" y="2573"/>
                    <a:pt x="3144" y="1"/>
                    <a:pt x="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52"/>
            <p:cNvSpPr/>
            <p:nvPr/>
          </p:nvSpPr>
          <p:spPr>
            <a:xfrm>
              <a:off x="6357087" y="1928625"/>
              <a:ext cx="149850" cy="170423"/>
            </a:xfrm>
            <a:custGeom>
              <a:rect b="b" l="l" r="r" t="t"/>
              <a:pathLst>
                <a:path extrusionOk="0" h="5716" w="5026">
                  <a:moveTo>
                    <a:pt x="1" y="0"/>
                  </a:moveTo>
                  <a:cubicBezTo>
                    <a:pt x="2549" y="691"/>
                    <a:pt x="4454" y="2977"/>
                    <a:pt x="4525" y="5716"/>
                  </a:cubicBezTo>
                  <a:lnTo>
                    <a:pt x="4954" y="5716"/>
                  </a:lnTo>
                  <a:cubicBezTo>
                    <a:pt x="5002" y="5716"/>
                    <a:pt x="5026" y="5692"/>
                    <a:pt x="5026" y="5644"/>
                  </a:cubicBezTo>
                  <a:cubicBezTo>
                    <a:pt x="5002" y="2763"/>
                    <a:pt x="2811" y="381"/>
                    <a:pt x="1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52"/>
            <p:cNvSpPr/>
            <p:nvPr/>
          </p:nvSpPr>
          <p:spPr>
            <a:xfrm>
              <a:off x="6276854" y="2074183"/>
              <a:ext cx="103697" cy="10674"/>
            </a:xfrm>
            <a:custGeom>
              <a:rect b="b" l="l" r="r" t="t"/>
              <a:pathLst>
                <a:path extrusionOk="0" h="358" w="3478">
                  <a:moveTo>
                    <a:pt x="215" y="0"/>
                  </a:moveTo>
                  <a:cubicBezTo>
                    <a:pt x="120" y="0"/>
                    <a:pt x="72" y="48"/>
                    <a:pt x="24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359" y="357"/>
                    <a:pt x="3430" y="286"/>
                    <a:pt x="3454" y="215"/>
                  </a:cubicBezTo>
                  <a:cubicBezTo>
                    <a:pt x="3478" y="96"/>
                    <a:pt x="3382" y="0"/>
                    <a:pt x="3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52"/>
            <p:cNvSpPr/>
            <p:nvPr/>
          </p:nvSpPr>
          <p:spPr>
            <a:xfrm>
              <a:off x="6276854" y="2100451"/>
              <a:ext cx="103697" cy="10674"/>
            </a:xfrm>
            <a:custGeom>
              <a:rect b="b" l="l" r="r" t="t"/>
              <a:pathLst>
                <a:path extrusionOk="0" h="358" w="3478">
                  <a:moveTo>
                    <a:pt x="215" y="0"/>
                  </a:moveTo>
                  <a:cubicBezTo>
                    <a:pt x="120" y="0"/>
                    <a:pt x="72" y="72"/>
                    <a:pt x="24" y="167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3287" y="358"/>
                  </a:lnTo>
                  <a:cubicBezTo>
                    <a:pt x="3406" y="358"/>
                    <a:pt x="3478" y="286"/>
                    <a:pt x="3454" y="167"/>
                  </a:cubicBezTo>
                  <a:cubicBezTo>
                    <a:pt x="3430" y="72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52"/>
            <p:cNvSpPr/>
            <p:nvPr/>
          </p:nvSpPr>
          <p:spPr>
            <a:xfrm>
              <a:off x="6300289" y="2126718"/>
              <a:ext cx="58259" cy="10674"/>
            </a:xfrm>
            <a:custGeom>
              <a:rect b="b" l="l" r="r" t="t"/>
              <a:pathLst>
                <a:path extrusionOk="0" h="358" w="1954">
                  <a:moveTo>
                    <a:pt x="191" y="1"/>
                  </a:moveTo>
                  <a:cubicBezTo>
                    <a:pt x="120" y="1"/>
                    <a:pt x="48" y="48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739" y="358"/>
                  </a:lnTo>
                  <a:cubicBezTo>
                    <a:pt x="1858" y="358"/>
                    <a:pt x="1953" y="262"/>
                    <a:pt x="1930" y="143"/>
                  </a:cubicBezTo>
                  <a:cubicBezTo>
                    <a:pt x="1858" y="48"/>
                    <a:pt x="1810" y="1"/>
                    <a:pt x="17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52"/>
            <p:cNvSpPr/>
            <p:nvPr/>
          </p:nvSpPr>
          <p:spPr>
            <a:xfrm>
              <a:off x="6156877" y="1922214"/>
              <a:ext cx="355037" cy="353636"/>
            </a:xfrm>
            <a:custGeom>
              <a:rect b="b" l="l" r="r" t="t"/>
              <a:pathLst>
                <a:path extrusionOk="0" h="11861" w="11908">
                  <a:moveTo>
                    <a:pt x="5811" y="334"/>
                  </a:moveTo>
                  <a:lnTo>
                    <a:pt x="5811" y="2692"/>
                  </a:lnTo>
                  <a:cubicBezTo>
                    <a:pt x="4144" y="2763"/>
                    <a:pt x="2834" y="4121"/>
                    <a:pt x="2739" y="5740"/>
                  </a:cubicBezTo>
                  <a:lnTo>
                    <a:pt x="405" y="5740"/>
                  </a:lnTo>
                  <a:cubicBezTo>
                    <a:pt x="429" y="4311"/>
                    <a:pt x="1024" y="2978"/>
                    <a:pt x="2024" y="1978"/>
                  </a:cubicBezTo>
                  <a:cubicBezTo>
                    <a:pt x="3048" y="954"/>
                    <a:pt x="4382" y="382"/>
                    <a:pt x="5811" y="334"/>
                  </a:cubicBezTo>
                  <a:close/>
                  <a:moveTo>
                    <a:pt x="11074" y="6097"/>
                  </a:moveTo>
                  <a:cubicBezTo>
                    <a:pt x="11002" y="7407"/>
                    <a:pt x="10478" y="8598"/>
                    <a:pt x="9573" y="9527"/>
                  </a:cubicBezTo>
                  <a:cubicBezTo>
                    <a:pt x="8645" y="10455"/>
                    <a:pt x="7454" y="10956"/>
                    <a:pt x="6168" y="11027"/>
                  </a:cubicBezTo>
                  <a:lnTo>
                    <a:pt x="6168" y="9884"/>
                  </a:lnTo>
                  <a:cubicBezTo>
                    <a:pt x="7144" y="9860"/>
                    <a:pt x="8073" y="9431"/>
                    <a:pt x="8788" y="8717"/>
                  </a:cubicBezTo>
                  <a:cubicBezTo>
                    <a:pt x="9502" y="8003"/>
                    <a:pt x="9883" y="7121"/>
                    <a:pt x="9954" y="6097"/>
                  </a:cubicBezTo>
                  <a:close/>
                  <a:moveTo>
                    <a:pt x="6025" y="3025"/>
                  </a:moveTo>
                  <a:cubicBezTo>
                    <a:pt x="6787" y="3025"/>
                    <a:pt x="7502" y="3335"/>
                    <a:pt x="8049" y="3859"/>
                  </a:cubicBezTo>
                  <a:cubicBezTo>
                    <a:pt x="8573" y="4407"/>
                    <a:pt x="8907" y="5121"/>
                    <a:pt x="8907" y="5859"/>
                  </a:cubicBezTo>
                  <a:cubicBezTo>
                    <a:pt x="8907" y="5978"/>
                    <a:pt x="9026" y="6097"/>
                    <a:pt x="9145" y="6097"/>
                  </a:cubicBezTo>
                  <a:lnTo>
                    <a:pt x="9597" y="6097"/>
                  </a:lnTo>
                  <a:cubicBezTo>
                    <a:pt x="9573" y="7002"/>
                    <a:pt x="9169" y="7836"/>
                    <a:pt x="8549" y="8455"/>
                  </a:cubicBezTo>
                  <a:cubicBezTo>
                    <a:pt x="7930" y="9074"/>
                    <a:pt x="7097" y="9455"/>
                    <a:pt x="6192" y="9503"/>
                  </a:cubicBezTo>
                  <a:lnTo>
                    <a:pt x="6192" y="9050"/>
                  </a:lnTo>
                  <a:cubicBezTo>
                    <a:pt x="6144" y="8955"/>
                    <a:pt x="6049" y="8836"/>
                    <a:pt x="5906" y="8836"/>
                  </a:cubicBezTo>
                  <a:cubicBezTo>
                    <a:pt x="5073" y="8812"/>
                    <a:pt x="4263" y="8431"/>
                    <a:pt x="3739" y="7764"/>
                  </a:cubicBezTo>
                  <a:cubicBezTo>
                    <a:pt x="3695" y="7735"/>
                    <a:pt x="3632" y="7715"/>
                    <a:pt x="3580" y="7715"/>
                  </a:cubicBezTo>
                  <a:cubicBezTo>
                    <a:pt x="3548" y="7715"/>
                    <a:pt x="3519" y="7722"/>
                    <a:pt x="3501" y="7741"/>
                  </a:cubicBezTo>
                  <a:cubicBezTo>
                    <a:pt x="3429" y="7788"/>
                    <a:pt x="3405" y="7907"/>
                    <a:pt x="3453" y="7979"/>
                  </a:cubicBezTo>
                  <a:cubicBezTo>
                    <a:pt x="4048" y="8693"/>
                    <a:pt x="4882" y="9098"/>
                    <a:pt x="5811" y="9170"/>
                  </a:cubicBezTo>
                  <a:lnTo>
                    <a:pt x="5811" y="11527"/>
                  </a:lnTo>
                  <a:cubicBezTo>
                    <a:pt x="4382" y="11480"/>
                    <a:pt x="3024" y="10884"/>
                    <a:pt x="2000" y="9860"/>
                  </a:cubicBezTo>
                  <a:cubicBezTo>
                    <a:pt x="1000" y="8836"/>
                    <a:pt x="429" y="7526"/>
                    <a:pt x="405" y="6097"/>
                  </a:cubicBezTo>
                  <a:lnTo>
                    <a:pt x="2739" y="6097"/>
                  </a:lnTo>
                  <a:cubicBezTo>
                    <a:pt x="2786" y="6526"/>
                    <a:pt x="2858" y="6907"/>
                    <a:pt x="3048" y="7264"/>
                  </a:cubicBezTo>
                  <a:cubicBezTo>
                    <a:pt x="3066" y="7337"/>
                    <a:pt x="3126" y="7368"/>
                    <a:pt x="3196" y="7368"/>
                  </a:cubicBezTo>
                  <a:cubicBezTo>
                    <a:pt x="3218" y="7368"/>
                    <a:pt x="3240" y="7365"/>
                    <a:pt x="3263" y="7360"/>
                  </a:cubicBezTo>
                  <a:cubicBezTo>
                    <a:pt x="3382" y="7312"/>
                    <a:pt x="3429" y="7193"/>
                    <a:pt x="3382" y="7121"/>
                  </a:cubicBezTo>
                  <a:cubicBezTo>
                    <a:pt x="3191" y="6717"/>
                    <a:pt x="3096" y="6336"/>
                    <a:pt x="3096" y="5931"/>
                  </a:cubicBezTo>
                  <a:cubicBezTo>
                    <a:pt x="3096" y="4311"/>
                    <a:pt x="4406" y="3025"/>
                    <a:pt x="6025" y="3025"/>
                  </a:cubicBezTo>
                  <a:close/>
                  <a:moveTo>
                    <a:pt x="5954" y="1"/>
                  </a:moveTo>
                  <a:cubicBezTo>
                    <a:pt x="4382" y="1"/>
                    <a:pt x="2905" y="620"/>
                    <a:pt x="1762" y="1739"/>
                  </a:cubicBezTo>
                  <a:cubicBezTo>
                    <a:pt x="643" y="2859"/>
                    <a:pt x="48" y="4311"/>
                    <a:pt x="0" y="5931"/>
                  </a:cubicBezTo>
                  <a:cubicBezTo>
                    <a:pt x="0" y="7503"/>
                    <a:pt x="643" y="8955"/>
                    <a:pt x="1738" y="10098"/>
                  </a:cubicBezTo>
                  <a:cubicBezTo>
                    <a:pt x="2834" y="11194"/>
                    <a:pt x="4334" y="11813"/>
                    <a:pt x="5882" y="11861"/>
                  </a:cubicBezTo>
                  <a:cubicBezTo>
                    <a:pt x="5930" y="11861"/>
                    <a:pt x="6025" y="11813"/>
                    <a:pt x="6049" y="11765"/>
                  </a:cubicBezTo>
                  <a:cubicBezTo>
                    <a:pt x="6073" y="11741"/>
                    <a:pt x="6120" y="11670"/>
                    <a:pt x="6120" y="11622"/>
                  </a:cubicBezTo>
                  <a:lnTo>
                    <a:pt x="6120" y="11337"/>
                  </a:lnTo>
                  <a:cubicBezTo>
                    <a:pt x="7478" y="11289"/>
                    <a:pt x="8788" y="10741"/>
                    <a:pt x="9764" y="9765"/>
                  </a:cubicBezTo>
                  <a:cubicBezTo>
                    <a:pt x="10764" y="8788"/>
                    <a:pt x="11312" y="7503"/>
                    <a:pt x="11360" y="6097"/>
                  </a:cubicBezTo>
                  <a:lnTo>
                    <a:pt x="11621" y="6097"/>
                  </a:lnTo>
                  <a:cubicBezTo>
                    <a:pt x="11669" y="6097"/>
                    <a:pt x="11717" y="6097"/>
                    <a:pt x="11764" y="6074"/>
                  </a:cubicBezTo>
                  <a:cubicBezTo>
                    <a:pt x="11836" y="6026"/>
                    <a:pt x="11883" y="5955"/>
                    <a:pt x="11883" y="5859"/>
                  </a:cubicBezTo>
                  <a:cubicBezTo>
                    <a:pt x="11907" y="5383"/>
                    <a:pt x="11836" y="4883"/>
                    <a:pt x="11717" y="4407"/>
                  </a:cubicBezTo>
                  <a:cubicBezTo>
                    <a:pt x="11680" y="4314"/>
                    <a:pt x="11600" y="4279"/>
                    <a:pt x="11533" y="4279"/>
                  </a:cubicBezTo>
                  <a:cubicBezTo>
                    <a:pt x="11513" y="4279"/>
                    <a:pt x="11495" y="4282"/>
                    <a:pt x="11479" y="4288"/>
                  </a:cubicBezTo>
                  <a:cubicBezTo>
                    <a:pt x="11407" y="4311"/>
                    <a:pt x="11360" y="4407"/>
                    <a:pt x="11383" y="4502"/>
                  </a:cubicBezTo>
                  <a:cubicBezTo>
                    <a:pt x="11502" y="4907"/>
                    <a:pt x="11550" y="5335"/>
                    <a:pt x="11550" y="5740"/>
                  </a:cubicBezTo>
                  <a:lnTo>
                    <a:pt x="9216" y="5740"/>
                  </a:lnTo>
                  <a:cubicBezTo>
                    <a:pt x="9169" y="4954"/>
                    <a:pt x="8811" y="4169"/>
                    <a:pt x="8216" y="3597"/>
                  </a:cubicBezTo>
                  <a:cubicBezTo>
                    <a:pt x="7668" y="3049"/>
                    <a:pt x="6906" y="2716"/>
                    <a:pt x="6144" y="2692"/>
                  </a:cubicBezTo>
                  <a:lnTo>
                    <a:pt x="6144" y="334"/>
                  </a:lnTo>
                  <a:cubicBezTo>
                    <a:pt x="8287" y="382"/>
                    <a:pt x="10216" y="1692"/>
                    <a:pt x="11074" y="3692"/>
                  </a:cubicBezTo>
                  <a:lnTo>
                    <a:pt x="11098" y="3716"/>
                  </a:lnTo>
                  <a:cubicBezTo>
                    <a:pt x="11145" y="3811"/>
                    <a:pt x="11240" y="3835"/>
                    <a:pt x="11312" y="3835"/>
                  </a:cubicBezTo>
                  <a:cubicBezTo>
                    <a:pt x="11431" y="3811"/>
                    <a:pt x="11502" y="3692"/>
                    <a:pt x="11431" y="3597"/>
                  </a:cubicBezTo>
                  <a:lnTo>
                    <a:pt x="11407" y="3573"/>
                  </a:lnTo>
                  <a:cubicBezTo>
                    <a:pt x="10455" y="1406"/>
                    <a:pt x="8335" y="1"/>
                    <a:pt x="59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9" name="Google Shape;3079;p52"/>
          <p:cNvGrpSpPr/>
          <p:nvPr/>
        </p:nvGrpSpPr>
        <p:grpSpPr>
          <a:xfrm>
            <a:off x="7024965" y="1922930"/>
            <a:ext cx="302503" cy="355037"/>
            <a:chOff x="6758252" y="1922930"/>
            <a:chExt cx="302503" cy="355037"/>
          </a:xfrm>
        </p:grpSpPr>
        <p:sp>
          <p:nvSpPr>
            <p:cNvPr id="3080" name="Google Shape;3080;p52"/>
            <p:cNvSpPr/>
            <p:nvPr/>
          </p:nvSpPr>
          <p:spPr>
            <a:xfrm>
              <a:off x="6834252" y="1928267"/>
              <a:ext cx="149135" cy="342604"/>
            </a:xfrm>
            <a:custGeom>
              <a:rect b="b" l="l" r="r" t="t"/>
              <a:pathLst>
                <a:path extrusionOk="0" h="11491" w="5002">
                  <a:moveTo>
                    <a:pt x="2492" y="0"/>
                  </a:moveTo>
                  <a:cubicBezTo>
                    <a:pt x="2459" y="0"/>
                    <a:pt x="2429" y="12"/>
                    <a:pt x="2405" y="36"/>
                  </a:cubicBezTo>
                  <a:lnTo>
                    <a:pt x="71" y="2727"/>
                  </a:lnTo>
                  <a:cubicBezTo>
                    <a:pt x="0" y="2799"/>
                    <a:pt x="71" y="2894"/>
                    <a:pt x="143" y="2894"/>
                  </a:cubicBezTo>
                  <a:lnTo>
                    <a:pt x="1048" y="2894"/>
                  </a:lnTo>
                  <a:lnTo>
                    <a:pt x="1048" y="11491"/>
                  </a:lnTo>
                  <a:lnTo>
                    <a:pt x="3953" y="11491"/>
                  </a:lnTo>
                  <a:lnTo>
                    <a:pt x="3953" y="2894"/>
                  </a:lnTo>
                  <a:lnTo>
                    <a:pt x="4858" y="2894"/>
                  </a:lnTo>
                  <a:cubicBezTo>
                    <a:pt x="4930" y="2894"/>
                    <a:pt x="5001" y="2775"/>
                    <a:pt x="4930" y="2727"/>
                  </a:cubicBezTo>
                  <a:lnTo>
                    <a:pt x="2596" y="36"/>
                  </a:lnTo>
                  <a:cubicBezTo>
                    <a:pt x="2560" y="12"/>
                    <a:pt x="2524" y="0"/>
                    <a:pt x="249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52"/>
            <p:cNvSpPr/>
            <p:nvPr/>
          </p:nvSpPr>
          <p:spPr>
            <a:xfrm>
              <a:off x="6937204" y="2014523"/>
              <a:ext cx="14222" cy="256349"/>
            </a:xfrm>
            <a:custGeom>
              <a:rect b="b" l="l" r="r" t="t"/>
              <a:pathLst>
                <a:path extrusionOk="0" h="8598" w="477">
                  <a:moveTo>
                    <a:pt x="357" y="1"/>
                  </a:moveTo>
                  <a:cubicBezTo>
                    <a:pt x="191" y="1"/>
                    <a:pt x="24" y="144"/>
                    <a:pt x="0" y="334"/>
                  </a:cubicBezTo>
                  <a:lnTo>
                    <a:pt x="0" y="8598"/>
                  </a:lnTo>
                  <a:lnTo>
                    <a:pt x="476" y="8598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52"/>
            <p:cNvSpPr/>
            <p:nvPr/>
          </p:nvSpPr>
          <p:spPr>
            <a:xfrm>
              <a:off x="6900979" y="1927015"/>
              <a:ext cx="82409" cy="87537"/>
            </a:xfrm>
            <a:custGeom>
              <a:rect b="b" l="l" r="r" t="t"/>
              <a:pathLst>
                <a:path extrusionOk="0" h="2936" w="2764">
                  <a:moveTo>
                    <a:pt x="239" y="1"/>
                  </a:moveTo>
                  <a:cubicBezTo>
                    <a:pt x="209" y="1"/>
                    <a:pt x="179" y="19"/>
                    <a:pt x="143" y="54"/>
                  </a:cubicBezTo>
                  <a:lnTo>
                    <a:pt x="1" y="221"/>
                  </a:lnTo>
                  <a:lnTo>
                    <a:pt x="2239" y="2769"/>
                  </a:lnTo>
                  <a:cubicBezTo>
                    <a:pt x="2287" y="2817"/>
                    <a:pt x="2239" y="2936"/>
                    <a:pt x="2144" y="2936"/>
                  </a:cubicBezTo>
                  <a:lnTo>
                    <a:pt x="2620" y="2936"/>
                  </a:lnTo>
                  <a:cubicBezTo>
                    <a:pt x="2715" y="2936"/>
                    <a:pt x="2763" y="2817"/>
                    <a:pt x="2715" y="2722"/>
                  </a:cubicBezTo>
                  <a:lnTo>
                    <a:pt x="334" y="54"/>
                  </a:lnTo>
                  <a:cubicBezTo>
                    <a:pt x="298" y="19"/>
                    <a:pt x="269" y="1"/>
                    <a:pt x="239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52"/>
            <p:cNvSpPr/>
            <p:nvPr/>
          </p:nvSpPr>
          <p:spPr>
            <a:xfrm>
              <a:off x="6763232" y="1965894"/>
              <a:ext cx="149135" cy="304292"/>
            </a:xfrm>
            <a:custGeom>
              <a:rect b="b" l="l" r="r" t="t"/>
              <a:pathLst>
                <a:path extrusionOk="0" h="10206" w="5002">
                  <a:moveTo>
                    <a:pt x="2492" y="1"/>
                  </a:moveTo>
                  <a:cubicBezTo>
                    <a:pt x="2459" y="1"/>
                    <a:pt x="2430" y="12"/>
                    <a:pt x="2406" y="36"/>
                  </a:cubicBezTo>
                  <a:lnTo>
                    <a:pt x="72" y="2704"/>
                  </a:lnTo>
                  <a:cubicBezTo>
                    <a:pt x="1" y="2799"/>
                    <a:pt x="72" y="2894"/>
                    <a:pt x="143" y="2894"/>
                  </a:cubicBezTo>
                  <a:lnTo>
                    <a:pt x="1048" y="2894"/>
                  </a:lnTo>
                  <a:lnTo>
                    <a:pt x="1048" y="10205"/>
                  </a:lnTo>
                  <a:lnTo>
                    <a:pt x="3954" y="10205"/>
                  </a:lnTo>
                  <a:lnTo>
                    <a:pt x="3954" y="2894"/>
                  </a:lnTo>
                  <a:lnTo>
                    <a:pt x="4859" y="2894"/>
                  </a:lnTo>
                  <a:cubicBezTo>
                    <a:pt x="4930" y="2894"/>
                    <a:pt x="5002" y="2775"/>
                    <a:pt x="4930" y="2704"/>
                  </a:cubicBezTo>
                  <a:lnTo>
                    <a:pt x="2596" y="36"/>
                  </a:lnTo>
                  <a:cubicBezTo>
                    <a:pt x="2561" y="12"/>
                    <a:pt x="2525" y="1"/>
                    <a:pt x="249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52"/>
            <p:cNvSpPr/>
            <p:nvPr/>
          </p:nvSpPr>
          <p:spPr>
            <a:xfrm>
              <a:off x="6905242" y="2068310"/>
              <a:ext cx="149135" cy="202563"/>
            </a:xfrm>
            <a:custGeom>
              <a:rect b="b" l="l" r="r" t="t"/>
              <a:pathLst>
                <a:path extrusionOk="0" h="6794" w="5002">
                  <a:moveTo>
                    <a:pt x="2501" y="1"/>
                  </a:moveTo>
                  <a:cubicBezTo>
                    <a:pt x="2471" y="1"/>
                    <a:pt x="2441" y="19"/>
                    <a:pt x="2406" y="54"/>
                  </a:cubicBezTo>
                  <a:lnTo>
                    <a:pt x="72" y="2722"/>
                  </a:lnTo>
                  <a:cubicBezTo>
                    <a:pt x="0" y="2817"/>
                    <a:pt x="72" y="2936"/>
                    <a:pt x="143" y="2936"/>
                  </a:cubicBezTo>
                  <a:lnTo>
                    <a:pt x="1048" y="2936"/>
                  </a:lnTo>
                  <a:lnTo>
                    <a:pt x="1048" y="6794"/>
                  </a:lnTo>
                  <a:lnTo>
                    <a:pt x="3954" y="6794"/>
                  </a:lnTo>
                  <a:lnTo>
                    <a:pt x="3954" y="2936"/>
                  </a:lnTo>
                  <a:lnTo>
                    <a:pt x="4859" y="2936"/>
                  </a:lnTo>
                  <a:cubicBezTo>
                    <a:pt x="4930" y="2936"/>
                    <a:pt x="5002" y="2817"/>
                    <a:pt x="4930" y="2722"/>
                  </a:cubicBezTo>
                  <a:lnTo>
                    <a:pt x="2596" y="54"/>
                  </a:lnTo>
                  <a:cubicBezTo>
                    <a:pt x="2561" y="19"/>
                    <a:pt x="2531" y="1"/>
                    <a:pt x="2501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52"/>
            <p:cNvSpPr/>
            <p:nvPr/>
          </p:nvSpPr>
          <p:spPr>
            <a:xfrm>
              <a:off x="6866184" y="2052865"/>
              <a:ext cx="14222" cy="218007"/>
            </a:xfrm>
            <a:custGeom>
              <a:rect b="b" l="l" r="r" t="t"/>
              <a:pathLst>
                <a:path extrusionOk="0" h="7312" w="477">
                  <a:moveTo>
                    <a:pt x="358" y="1"/>
                  </a:moveTo>
                  <a:cubicBezTo>
                    <a:pt x="191" y="1"/>
                    <a:pt x="25" y="144"/>
                    <a:pt x="1" y="334"/>
                  </a:cubicBezTo>
                  <a:lnTo>
                    <a:pt x="1" y="7312"/>
                  </a:lnTo>
                  <a:lnTo>
                    <a:pt x="477" y="731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52"/>
            <p:cNvSpPr/>
            <p:nvPr/>
          </p:nvSpPr>
          <p:spPr>
            <a:xfrm>
              <a:off x="6829988" y="1965178"/>
              <a:ext cx="82379" cy="87716"/>
            </a:xfrm>
            <a:custGeom>
              <a:rect b="b" l="l" r="r" t="t"/>
              <a:pathLst>
                <a:path extrusionOk="0" h="2942" w="2763">
                  <a:moveTo>
                    <a:pt x="238" y="1"/>
                  </a:moveTo>
                  <a:cubicBezTo>
                    <a:pt x="209" y="1"/>
                    <a:pt x="179" y="13"/>
                    <a:pt x="143" y="36"/>
                  </a:cubicBezTo>
                  <a:lnTo>
                    <a:pt x="0" y="227"/>
                  </a:lnTo>
                  <a:lnTo>
                    <a:pt x="2239" y="2751"/>
                  </a:lnTo>
                  <a:cubicBezTo>
                    <a:pt x="2286" y="2823"/>
                    <a:pt x="2239" y="2942"/>
                    <a:pt x="2143" y="2942"/>
                  </a:cubicBezTo>
                  <a:lnTo>
                    <a:pt x="2620" y="2942"/>
                  </a:lnTo>
                  <a:cubicBezTo>
                    <a:pt x="2739" y="2942"/>
                    <a:pt x="2763" y="2823"/>
                    <a:pt x="2715" y="2728"/>
                  </a:cubicBezTo>
                  <a:lnTo>
                    <a:pt x="334" y="36"/>
                  </a:lnTo>
                  <a:cubicBezTo>
                    <a:pt x="298" y="13"/>
                    <a:pt x="268" y="1"/>
                    <a:pt x="238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52"/>
            <p:cNvSpPr/>
            <p:nvPr/>
          </p:nvSpPr>
          <p:spPr>
            <a:xfrm>
              <a:off x="7008910" y="2155818"/>
              <a:ext cx="14222" cy="115056"/>
            </a:xfrm>
            <a:custGeom>
              <a:rect b="b" l="l" r="r" t="t"/>
              <a:pathLst>
                <a:path extrusionOk="0" h="3859" w="477">
                  <a:moveTo>
                    <a:pt x="358" y="1"/>
                  </a:moveTo>
                  <a:cubicBezTo>
                    <a:pt x="167" y="1"/>
                    <a:pt x="0" y="144"/>
                    <a:pt x="0" y="334"/>
                  </a:cubicBezTo>
                  <a:lnTo>
                    <a:pt x="0" y="3859"/>
                  </a:lnTo>
                  <a:lnTo>
                    <a:pt x="477" y="385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52"/>
            <p:cNvSpPr/>
            <p:nvPr/>
          </p:nvSpPr>
          <p:spPr>
            <a:xfrm>
              <a:off x="6972684" y="2068131"/>
              <a:ext cx="82409" cy="87716"/>
            </a:xfrm>
            <a:custGeom>
              <a:rect b="b" l="l" r="r" t="t"/>
              <a:pathLst>
                <a:path extrusionOk="0" h="2942" w="2764">
                  <a:moveTo>
                    <a:pt x="239" y="1"/>
                  </a:moveTo>
                  <a:cubicBezTo>
                    <a:pt x="209" y="1"/>
                    <a:pt x="179" y="13"/>
                    <a:pt x="144" y="37"/>
                  </a:cubicBezTo>
                  <a:lnTo>
                    <a:pt x="1" y="227"/>
                  </a:lnTo>
                  <a:lnTo>
                    <a:pt x="2239" y="2751"/>
                  </a:lnTo>
                  <a:cubicBezTo>
                    <a:pt x="2287" y="2823"/>
                    <a:pt x="2239" y="2942"/>
                    <a:pt x="2144" y="2942"/>
                  </a:cubicBezTo>
                  <a:lnTo>
                    <a:pt x="2620" y="2942"/>
                  </a:lnTo>
                  <a:cubicBezTo>
                    <a:pt x="2716" y="2942"/>
                    <a:pt x="2763" y="2823"/>
                    <a:pt x="2716" y="2728"/>
                  </a:cubicBezTo>
                  <a:lnTo>
                    <a:pt x="334" y="37"/>
                  </a:lnTo>
                  <a:cubicBezTo>
                    <a:pt x="299" y="13"/>
                    <a:pt x="269" y="1"/>
                    <a:pt x="239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52"/>
            <p:cNvSpPr/>
            <p:nvPr/>
          </p:nvSpPr>
          <p:spPr>
            <a:xfrm>
              <a:off x="6758252" y="1922930"/>
              <a:ext cx="302503" cy="355037"/>
            </a:xfrm>
            <a:custGeom>
              <a:rect b="b" l="l" r="r" t="t"/>
              <a:pathLst>
                <a:path extrusionOk="0" h="11908" w="10146">
                  <a:moveTo>
                    <a:pt x="2668" y="1644"/>
                  </a:moveTo>
                  <a:lnTo>
                    <a:pt x="4907" y="4168"/>
                  </a:lnTo>
                  <a:lnTo>
                    <a:pt x="4121" y="4168"/>
                  </a:lnTo>
                  <a:cubicBezTo>
                    <a:pt x="4049" y="4168"/>
                    <a:pt x="3954" y="4240"/>
                    <a:pt x="3954" y="4359"/>
                  </a:cubicBezTo>
                  <a:lnTo>
                    <a:pt x="3954" y="11503"/>
                  </a:lnTo>
                  <a:lnTo>
                    <a:pt x="1382" y="11503"/>
                  </a:lnTo>
                  <a:lnTo>
                    <a:pt x="1382" y="4359"/>
                  </a:lnTo>
                  <a:cubicBezTo>
                    <a:pt x="1382" y="4264"/>
                    <a:pt x="1311" y="4168"/>
                    <a:pt x="1215" y="4168"/>
                  </a:cubicBezTo>
                  <a:lnTo>
                    <a:pt x="430" y="4168"/>
                  </a:lnTo>
                  <a:lnTo>
                    <a:pt x="2668" y="1644"/>
                  </a:lnTo>
                  <a:close/>
                  <a:moveTo>
                    <a:pt x="5026" y="1"/>
                  </a:moveTo>
                  <a:cubicBezTo>
                    <a:pt x="4954" y="1"/>
                    <a:pt x="4930" y="48"/>
                    <a:pt x="4883" y="72"/>
                  </a:cubicBezTo>
                  <a:lnTo>
                    <a:pt x="4288" y="763"/>
                  </a:lnTo>
                  <a:cubicBezTo>
                    <a:pt x="4240" y="787"/>
                    <a:pt x="4240" y="810"/>
                    <a:pt x="4240" y="834"/>
                  </a:cubicBezTo>
                  <a:cubicBezTo>
                    <a:pt x="4270" y="954"/>
                    <a:pt x="4347" y="1008"/>
                    <a:pt x="4423" y="1008"/>
                  </a:cubicBezTo>
                  <a:cubicBezTo>
                    <a:pt x="4469" y="1008"/>
                    <a:pt x="4514" y="989"/>
                    <a:pt x="4549" y="953"/>
                  </a:cubicBezTo>
                  <a:lnTo>
                    <a:pt x="5050" y="406"/>
                  </a:lnTo>
                  <a:lnTo>
                    <a:pt x="7288" y="2930"/>
                  </a:lnTo>
                  <a:lnTo>
                    <a:pt x="6502" y="2930"/>
                  </a:lnTo>
                  <a:cubicBezTo>
                    <a:pt x="6431" y="2930"/>
                    <a:pt x="6336" y="3001"/>
                    <a:pt x="6336" y="3097"/>
                  </a:cubicBezTo>
                  <a:lnTo>
                    <a:pt x="6336" y="5883"/>
                  </a:lnTo>
                  <a:lnTo>
                    <a:pt x="4835" y="7550"/>
                  </a:lnTo>
                  <a:cubicBezTo>
                    <a:pt x="4764" y="7621"/>
                    <a:pt x="4764" y="7740"/>
                    <a:pt x="4811" y="7860"/>
                  </a:cubicBezTo>
                  <a:cubicBezTo>
                    <a:pt x="4883" y="7955"/>
                    <a:pt x="4954" y="8026"/>
                    <a:pt x="5073" y="8026"/>
                  </a:cubicBezTo>
                  <a:lnTo>
                    <a:pt x="5835" y="8026"/>
                  </a:lnTo>
                  <a:lnTo>
                    <a:pt x="5835" y="11527"/>
                  </a:lnTo>
                  <a:lnTo>
                    <a:pt x="4311" y="11527"/>
                  </a:lnTo>
                  <a:lnTo>
                    <a:pt x="4311" y="4573"/>
                  </a:lnTo>
                  <a:lnTo>
                    <a:pt x="5026" y="4573"/>
                  </a:lnTo>
                  <a:cubicBezTo>
                    <a:pt x="5145" y="4573"/>
                    <a:pt x="5240" y="4502"/>
                    <a:pt x="5288" y="4406"/>
                  </a:cubicBezTo>
                  <a:cubicBezTo>
                    <a:pt x="5359" y="4287"/>
                    <a:pt x="5312" y="4168"/>
                    <a:pt x="5264" y="4097"/>
                  </a:cubicBezTo>
                  <a:lnTo>
                    <a:pt x="3525" y="2120"/>
                  </a:lnTo>
                  <a:lnTo>
                    <a:pt x="4002" y="1596"/>
                  </a:lnTo>
                  <a:cubicBezTo>
                    <a:pt x="4073" y="1525"/>
                    <a:pt x="4073" y="1430"/>
                    <a:pt x="4002" y="1382"/>
                  </a:cubicBezTo>
                  <a:cubicBezTo>
                    <a:pt x="3978" y="1334"/>
                    <a:pt x="3930" y="1311"/>
                    <a:pt x="3880" y="1311"/>
                  </a:cubicBezTo>
                  <a:cubicBezTo>
                    <a:pt x="3829" y="1311"/>
                    <a:pt x="3775" y="1334"/>
                    <a:pt x="3740" y="1382"/>
                  </a:cubicBezTo>
                  <a:lnTo>
                    <a:pt x="3287" y="1882"/>
                  </a:lnTo>
                  <a:lnTo>
                    <a:pt x="2882" y="1430"/>
                  </a:lnTo>
                  <a:cubicBezTo>
                    <a:pt x="2859" y="1406"/>
                    <a:pt x="2811" y="1382"/>
                    <a:pt x="2787" y="1382"/>
                  </a:cubicBezTo>
                  <a:cubicBezTo>
                    <a:pt x="2740" y="1354"/>
                    <a:pt x="2690" y="1341"/>
                    <a:pt x="2641" y="1341"/>
                  </a:cubicBezTo>
                  <a:cubicBezTo>
                    <a:pt x="2567" y="1341"/>
                    <a:pt x="2497" y="1372"/>
                    <a:pt x="2454" y="1430"/>
                  </a:cubicBezTo>
                  <a:lnTo>
                    <a:pt x="72" y="4121"/>
                  </a:lnTo>
                  <a:cubicBezTo>
                    <a:pt x="1" y="4192"/>
                    <a:pt x="1" y="4335"/>
                    <a:pt x="49" y="4454"/>
                  </a:cubicBezTo>
                  <a:cubicBezTo>
                    <a:pt x="120" y="4526"/>
                    <a:pt x="191" y="4597"/>
                    <a:pt x="310" y="4597"/>
                  </a:cubicBezTo>
                  <a:lnTo>
                    <a:pt x="1025" y="4597"/>
                  </a:lnTo>
                  <a:lnTo>
                    <a:pt x="1025" y="11741"/>
                  </a:lnTo>
                  <a:cubicBezTo>
                    <a:pt x="1025" y="11837"/>
                    <a:pt x="1120" y="11908"/>
                    <a:pt x="1215" y="11908"/>
                  </a:cubicBezTo>
                  <a:lnTo>
                    <a:pt x="8931" y="11908"/>
                  </a:lnTo>
                  <a:cubicBezTo>
                    <a:pt x="9003" y="11908"/>
                    <a:pt x="9098" y="11837"/>
                    <a:pt x="9098" y="11741"/>
                  </a:cubicBezTo>
                  <a:lnTo>
                    <a:pt x="9098" y="10312"/>
                  </a:lnTo>
                  <a:cubicBezTo>
                    <a:pt x="9098" y="10217"/>
                    <a:pt x="9050" y="10170"/>
                    <a:pt x="8955" y="10122"/>
                  </a:cubicBezTo>
                  <a:cubicBezTo>
                    <a:pt x="8943" y="10119"/>
                    <a:pt x="8931" y="10118"/>
                    <a:pt x="8919" y="10118"/>
                  </a:cubicBezTo>
                  <a:cubicBezTo>
                    <a:pt x="8817" y="10118"/>
                    <a:pt x="8741" y="10206"/>
                    <a:pt x="8741" y="10312"/>
                  </a:cubicBezTo>
                  <a:lnTo>
                    <a:pt x="8741" y="11598"/>
                  </a:lnTo>
                  <a:lnTo>
                    <a:pt x="6193" y="11598"/>
                  </a:lnTo>
                  <a:lnTo>
                    <a:pt x="6193" y="7907"/>
                  </a:lnTo>
                  <a:cubicBezTo>
                    <a:pt x="6193" y="7812"/>
                    <a:pt x="6097" y="7717"/>
                    <a:pt x="6002" y="7717"/>
                  </a:cubicBezTo>
                  <a:lnTo>
                    <a:pt x="5192" y="7717"/>
                  </a:lnTo>
                  <a:lnTo>
                    <a:pt x="7431" y="5192"/>
                  </a:lnTo>
                  <a:lnTo>
                    <a:pt x="9670" y="7717"/>
                  </a:lnTo>
                  <a:lnTo>
                    <a:pt x="8884" y="7717"/>
                  </a:lnTo>
                  <a:cubicBezTo>
                    <a:pt x="8812" y="7717"/>
                    <a:pt x="8717" y="7812"/>
                    <a:pt x="8717" y="7907"/>
                  </a:cubicBezTo>
                  <a:lnTo>
                    <a:pt x="8717" y="9503"/>
                  </a:lnTo>
                  <a:cubicBezTo>
                    <a:pt x="8717" y="9598"/>
                    <a:pt x="8765" y="9646"/>
                    <a:pt x="8860" y="9693"/>
                  </a:cubicBezTo>
                  <a:cubicBezTo>
                    <a:pt x="8872" y="9696"/>
                    <a:pt x="8884" y="9697"/>
                    <a:pt x="8896" y="9697"/>
                  </a:cubicBezTo>
                  <a:cubicBezTo>
                    <a:pt x="8998" y="9697"/>
                    <a:pt x="9074" y="9609"/>
                    <a:pt x="9074" y="9503"/>
                  </a:cubicBezTo>
                  <a:lnTo>
                    <a:pt x="9074" y="8050"/>
                  </a:lnTo>
                  <a:lnTo>
                    <a:pt x="9789" y="8050"/>
                  </a:lnTo>
                  <a:cubicBezTo>
                    <a:pt x="9884" y="8050"/>
                    <a:pt x="10003" y="7979"/>
                    <a:pt x="10051" y="7907"/>
                  </a:cubicBezTo>
                  <a:cubicBezTo>
                    <a:pt x="10146" y="7740"/>
                    <a:pt x="10122" y="7598"/>
                    <a:pt x="10027" y="7502"/>
                  </a:cubicBezTo>
                  <a:lnTo>
                    <a:pt x="7645" y="4835"/>
                  </a:lnTo>
                  <a:cubicBezTo>
                    <a:pt x="7622" y="4787"/>
                    <a:pt x="7574" y="4764"/>
                    <a:pt x="7550" y="4764"/>
                  </a:cubicBezTo>
                  <a:cubicBezTo>
                    <a:pt x="7510" y="4748"/>
                    <a:pt x="7468" y="4740"/>
                    <a:pt x="7427" y="4740"/>
                  </a:cubicBezTo>
                  <a:cubicBezTo>
                    <a:pt x="7344" y="4740"/>
                    <a:pt x="7264" y="4772"/>
                    <a:pt x="7217" y="4835"/>
                  </a:cubicBezTo>
                  <a:lnTo>
                    <a:pt x="6693" y="5454"/>
                  </a:lnTo>
                  <a:lnTo>
                    <a:pt x="6693" y="3263"/>
                  </a:lnTo>
                  <a:lnTo>
                    <a:pt x="7407" y="3263"/>
                  </a:lnTo>
                  <a:cubicBezTo>
                    <a:pt x="7526" y="3263"/>
                    <a:pt x="7622" y="3192"/>
                    <a:pt x="7669" y="3097"/>
                  </a:cubicBezTo>
                  <a:cubicBezTo>
                    <a:pt x="7741" y="2978"/>
                    <a:pt x="7693" y="2859"/>
                    <a:pt x="7645" y="2787"/>
                  </a:cubicBezTo>
                  <a:lnTo>
                    <a:pt x="5264" y="96"/>
                  </a:lnTo>
                  <a:cubicBezTo>
                    <a:pt x="5192" y="25"/>
                    <a:pt x="5121" y="1"/>
                    <a:pt x="505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0" name="Google Shape;3090;p52"/>
          <p:cNvGrpSpPr/>
          <p:nvPr/>
        </p:nvGrpSpPr>
        <p:grpSpPr>
          <a:xfrm>
            <a:off x="7736880" y="1922930"/>
            <a:ext cx="354351" cy="353636"/>
            <a:chOff x="7393967" y="1922930"/>
            <a:chExt cx="354351" cy="353636"/>
          </a:xfrm>
        </p:grpSpPr>
        <p:sp>
          <p:nvSpPr>
            <p:cNvPr id="3091" name="Google Shape;3091;p52"/>
            <p:cNvSpPr/>
            <p:nvPr/>
          </p:nvSpPr>
          <p:spPr>
            <a:xfrm>
              <a:off x="7399662" y="2225407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5" y="1525"/>
                    <a:pt x="167" y="1525"/>
                  </a:cubicBezTo>
                  <a:lnTo>
                    <a:pt x="2858" y="1525"/>
                  </a:lnTo>
                  <a:cubicBezTo>
                    <a:pt x="2953" y="1525"/>
                    <a:pt x="3001" y="1453"/>
                    <a:pt x="3025" y="1358"/>
                  </a:cubicBezTo>
                  <a:lnTo>
                    <a:pt x="3025" y="191"/>
                  </a:lnTo>
                  <a:cubicBezTo>
                    <a:pt x="3025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52"/>
            <p:cNvSpPr/>
            <p:nvPr/>
          </p:nvSpPr>
          <p:spPr>
            <a:xfrm>
              <a:off x="7525334" y="2225407"/>
              <a:ext cx="90906" cy="45468"/>
            </a:xfrm>
            <a:custGeom>
              <a:rect b="b" l="l" r="r" t="t"/>
              <a:pathLst>
                <a:path extrusionOk="0" h="1525" w="3049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6" y="1525"/>
                    <a:pt x="191" y="1525"/>
                  </a:cubicBezTo>
                  <a:lnTo>
                    <a:pt x="2858" y="1525"/>
                  </a:lnTo>
                  <a:cubicBezTo>
                    <a:pt x="2953" y="1525"/>
                    <a:pt x="3049" y="1453"/>
                    <a:pt x="3049" y="1358"/>
                  </a:cubicBezTo>
                  <a:lnTo>
                    <a:pt x="3049" y="191"/>
                  </a:lnTo>
                  <a:cubicBezTo>
                    <a:pt x="3049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52"/>
            <p:cNvSpPr/>
            <p:nvPr/>
          </p:nvSpPr>
          <p:spPr>
            <a:xfrm>
              <a:off x="7651721" y="2225407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6" y="1525"/>
                    <a:pt x="167" y="1525"/>
                  </a:cubicBezTo>
                  <a:lnTo>
                    <a:pt x="2858" y="1525"/>
                  </a:lnTo>
                  <a:cubicBezTo>
                    <a:pt x="2977" y="1525"/>
                    <a:pt x="3025" y="1453"/>
                    <a:pt x="3025" y="1358"/>
                  </a:cubicBezTo>
                  <a:lnTo>
                    <a:pt x="3025" y="191"/>
                  </a:lnTo>
                  <a:cubicBezTo>
                    <a:pt x="3025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52"/>
            <p:cNvSpPr/>
            <p:nvPr/>
          </p:nvSpPr>
          <p:spPr>
            <a:xfrm>
              <a:off x="7399662" y="2113241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0"/>
                  </a:moveTo>
                  <a:cubicBezTo>
                    <a:pt x="95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5" y="1524"/>
                    <a:pt x="167" y="1524"/>
                  </a:cubicBezTo>
                  <a:lnTo>
                    <a:pt x="2858" y="1524"/>
                  </a:lnTo>
                  <a:cubicBezTo>
                    <a:pt x="2953" y="1524"/>
                    <a:pt x="3001" y="1453"/>
                    <a:pt x="3025" y="1334"/>
                  </a:cubicBezTo>
                  <a:lnTo>
                    <a:pt x="3025" y="167"/>
                  </a:lnTo>
                  <a:cubicBezTo>
                    <a:pt x="3025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52"/>
            <p:cNvSpPr/>
            <p:nvPr/>
          </p:nvSpPr>
          <p:spPr>
            <a:xfrm>
              <a:off x="7525334" y="2113241"/>
              <a:ext cx="90906" cy="45468"/>
            </a:xfrm>
            <a:custGeom>
              <a:rect b="b" l="l" r="r" t="t"/>
              <a:pathLst>
                <a:path extrusionOk="0" h="1525" w="3049">
                  <a:moveTo>
                    <a:pt x="191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6" y="1524"/>
                    <a:pt x="191" y="1524"/>
                  </a:cubicBezTo>
                  <a:lnTo>
                    <a:pt x="2858" y="1524"/>
                  </a:lnTo>
                  <a:cubicBezTo>
                    <a:pt x="2953" y="1524"/>
                    <a:pt x="3049" y="1453"/>
                    <a:pt x="3049" y="1334"/>
                  </a:cubicBezTo>
                  <a:lnTo>
                    <a:pt x="3049" y="167"/>
                  </a:lnTo>
                  <a:cubicBezTo>
                    <a:pt x="3049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52"/>
            <p:cNvSpPr/>
            <p:nvPr/>
          </p:nvSpPr>
          <p:spPr>
            <a:xfrm>
              <a:off x="7651721" y="2113241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6" y="1524"/>
                    <a:pt x="167" y="1524"/>
                  </a:cubicBezTo>
                  <a:lnTo>
                    <a:pt x="2858" y="1524"/>
                  </a:lnTo>
                  <a:cubicBezTo>
                    <a:pt x="2977" y="1524"/>
                    <a:pt x="3025" y="1453"/>
                    <a:pt x="3025" y="1334"/>
                  </a:cubicBezTo>
                  <a:lnTo>
                    <a:pt x="3025" y="167"/>
                  </a:lnTo>
                  <a:cubicBezTo>
                    <a:pt x="3025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52"/>
            <p:cNvSpPr/>
            <p:nvPr/>
          </p:nvSpPr>
          <p:spPr>
            <a:xfrm>
              <a:off x="7489108" y="1928625"/>
              <a:ext cx="164042" cy="77430"/>
            </a:xfrm>
            <a:custGeom>
              <a:rect b="b" l="l" r="r" t="t"/>
              <a:pathLst>
                <a:path extrusionOk="0" h="2597" w="5502">
                  <a:moveTo>
                    <a:pt x="191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2406"/>
                  </a:lnTo>
                  <a:cubicBezTo>
                    <a:pt x="1" y="2501"/>
                    <a:pt x="96" y="2596"/>
                    <a:pt x="191" y="2596"/>
                  </a:cubicBezTo>
                  <a:lnTo>
                    <a:pt x="5311" y="2596"/>
                  </a:lnTo>
                  <a:cubicBezTo>
                    <a:pt x="5431" y="2596"/>
                    <a:pt x="5478" y="2501"/>
                    <a:pt x="5502" y="2406"/>
                  </a:cubicBezTo>
                  <a:lnTo>
                    <a:pt x="5502" y="167"/>
                  </a:lnTo>
                  <a:cubicBezTo>
                    <a:pt x="5502" y="72"/>
                    <a:pt x="5431" y="0"/>
                    <a:pt x="533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52"/>
            <p:cNvSpPr/>
            <p:nvPr/>
          </p:nvSpPr>
          <p:spPr>
            <a:xfrm>
              <a:off x="7469937" y="222540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72" y="1"/>
                    <a:pt x="168" y="96"/>
                    <a:pt x="168" y="191"/>
                  </a:cubicBezTo>
                  <a:lnTo>
                    <a:pt x="168" y="1358"/>
                  </a:lnTo>
                  <a:cubicBezTo>
                    <a:pt x="168" y="1453"/>
                    <a:pt x="72" y="1525"/>
                    <a:pt x="1" y="1525"/>
                  </a:cubicBezTo>
                  <a:lnTo>
                    <a:pt x="477" y="1525"/>
                  </a:lnTo>
                  <a:cubicBezTo>
                    <a:pt x="549" y="1525"/>
                    <a:pt x="644" y="1430"/>
                    <a:pt x="644" y="1358"/>
                  </a:cubicBezTo>
                  <a:lnTo>
                    <a:pt x="644" y="191"/>
                  </a:lnTo>
                  <a:cubicBezTo>
                    <a:pt x="644" y="96"/>
                    <a:pt x="549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52"/>
            <p:cNvSpPr/>
            <p:nvPr/>
          </p:nvSpPr>
          <p:spPr>
            <a:xfrm>
              <a:off x="7595638" y="2225407"/>
              <a:ext cx="19887" cy="45468"/>
            </a:xfrm>
            <a:custGeom>
              <a:rect b="b" l="l" r="r" t="t"/>
              <a:pathLst>
                <a:path extrusionOk="0" h="1525" w="667">
                  <a:moveTo>
                    <a:pt x="0" y="1"/>
                  </a:moveTo>
                  <a:cubicBezTo>
                    <a:pt x="95" y="1"/>
                    <a:pt x="191" y="96"/>
                    <a:pt x="191" y="191"/>
                  </a:cubicBezTo>
                  <a:lnTo>
                    <a:pt x="191" y="1358"/>
                  </a:lnTo>
                  <a:cubicBezTo>
                    <a:pt x="191" y="1453"/>
                    <a:pt x="95" y="1525"/>
                    <a:pt x="0" y="1525"/>
                  </a:cubicBezTo>
                  <a:lnTo>
                    <a:pt x="476" y="1525"/>
                  </a:lnTo>
                  <a:cubicBezTo>
                    <a:pt x="572" y="1525"/>
                    <a:pt x="667" y="1430"/>
                    <a:pt x="667" y="1358"/>
                  </a:cubicBezTo>
                  <a:lnTo>
                    <a:pt x="667" y="191"/>
                  </a:lnTo>
                  <a:cubicBezTo>
                    <a:pt x="667" y="96"/>
                    <a:pt x="595" y="1"/>
                    <a:pt x="47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52"/>
            <p:cNvSpPr/>
            <p:nvPr/>
          </p:nvSpPr>
          <p:spPr>
            <a:xfrm>
              <a:off x="7722711" y="222540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96" y="1"/>
                    <a:pt x="168" y="96"/>
                    <a:pt x="168" y="191"/>
                  </a:cubicBezTo>
                  <a:lnTo>
                    <a:pt x="168" y="1358"/>
                  </a:lnTo>
                  <a:cubicBezTo>
                    <a:pt x="168" y="1453"/>
                    <a:pt x="96" y="1525"/>
                    <a:pt x="1" y="1525"/>
                  </a:cubicBezTo>
                  <a:lnTo>
                    <a:pt x="477" y="1525"/>
                  </a:lnTo>
                  <a:cubicBezTo>
                    <a:pt x="572" y="1525"/>
                    <a:pt x="644" y="1430"/>
                    <a:pt x="644" y="1358"/>
                  </a:cubicBezTo>
                  <a:lnTo>
                    <a:pt x="644" y="191"/>
                  </a:lnTo>
                  <a:cubicBezTo>
                    <a:pt x="644" y="96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52"/>
            <p:cNvSpPr/>
            <p:nvPr/>
          </p:nvSpPr>
          <p:spPr>
            <a:xfrm>
              <a:off x="7469937" y="211392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72" y="1"/>
                    <a:pt x="168" y="96"/>
                    <a:pt x="168" y="168"/>
                  </a:cubicBezTo>
                  <a:lnTo>
                    <a:pt x="168" y="1334"/>
                  </a:lnTo>
                  <a:cubicBezTo>
                    <a:pt x="168" y="1430"/>
                    <a:pt x="72" y="1525"/>
                    <a:pt x="1" y="1525"/>
                  </a:cubicBezTo>
                  <a:lnTo>
                    <a:pt x="477" y="1525"/>
                  </a:lnTo>
                  <a:cubicBezTo>
                    <a:pt x="549" y="1525"/>
                    <a:pt x="644" y="1430"/>
                    <a:pt x="644" y="1334"/>
                  </a:cubicBezTo>
                  <a:lnTo>
                    <a:pt x="644" y="168"/>
                  </a:lnTo>
                  <a:cubicBezTo>
                    <a:pt x="644" y="72"/>
                    <a:pt x="549" y="1"/>
                    <a:pt x="47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52"/>
            <p:cNvSpPr/>
            <p:nvPr/>
          </p:nvSpPr>
          <p:spPr>
            <a:xfrm>
              <a:off x="7595638" y="2113927"/>
              <a:ext cx="19887" cy="45468"/>
            </a:xfrm>
            <a:custGeom>
              <a:rect b="b" l="l" r="r" t="t"/>
              <a:pathLst>
                <a:path extrusionOk="0" h="1525" w="667">
                  <a:moveTo>
                    <a:pt x="0" y="1"/>
                  </a:moveTo>
                  <a:cubicBezTo>
                    <a:pt x="95" y="1"/>
                    <a:pt x="191" y="96"/>
                    <a:pt x="191" y="168"/>
                  </a:cubicBezTo>
                  <a:lnTo>
                    <a:pt x="191" y="1334"/>
                  </a:lnTo>
                  <a:cubicBezTo>
                    <a:pt x="191" y="1430"/>
                    <a:pt x="95" y="1525"/>
                    <a:pt x="0" y="1525"/>
                  </a:cubicBezTo>
                  <a:lnTo>
                    <a:pt x="476" y="1525"/>
                  </a:lnTo>
                  <a:cubicBezTo>
                    <a:pt x="572" y="1525"/>
                    <a:pt x="667" y="1430"/>
                    <a:pt x="667" y="1334"/>
                  </a:cubicBezTo>
                  <a:lnTo>
                    <a:pt x="667" y="168"/>
                  </a:lnTo>
                  <a:cubicBezTo>
                    <a:pt x="667" y="72"/>
                    <a:pt x="595" y="1"/>
                    <a:pt x="47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52"/>
            <p:cNvSpPr/>
            <p:nvPr/>
          </p:nvSpPr>
          <p:spPr>
            <a:xfrm>
              <a:off x="7722711" y="211392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96" y="1"/>
                    <a:pt x="168" y="96"/>
                    <a:pt x="168" y="168"/>
                  </a:cubicBezTo>
                  <a:lnTo>
                    <a:pt x="168" y="1334"/>
                  </a:lnTo>
                  <a:cubicBezTo>
                    <a:pt x="168" y="1430"/>
                    <a:pt x="96" y="1525"/>
                    <a:pt x="1" y="1525"/>
                  </a:cubicBezTo>
                  <a:lnTo>
                    <a:pt x="477" y="1525"/>
                  </a:lnTo>
                  <a:cubicBezTo>
                    <a:pt x="572" y="1525"/>
                    <a:pt x="644" y="1430"/>
                    <a:pt x="644" y="1334"/>
                  </a:cubicBezTo>
                  <a:lnTo>
                    <a:pt x="644" y="168"/>
                  </a:lnTo>
                  <a:cubicBezTo>
                    <a:pt x="644" y="72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52"/>
            <p:cNvSpPr/>
            <p:nvPr/>
          </p:nvSpPr>
          <p:spPr>
            <a:xfrm>
              <a:off x="7633265" y="1928625"/>
              <a:ext cx="19201" cy="77430"/>
            </a:xfrm>
            <a:custGeom>
              <a:rect b="b" l="l" r="r" t="t"/>
              <a:pathLst>
                <a:path extrusionOk="0" h="2597" w="644">
                  <a:moveTo>
                    <a:pt x="0" y="0"/>
                  </a:moveTo>
                  <a:cubicBezTo>
                    <a:pt x="72" y="0"/>
                    <a:pt x="167" y="96"/>
                    <a:pt x="167" y="167"/>
                  </a:cubicBezTo>
                  <a:lnTo>
                    <a:pt x="167" y="2406"/>
                  </a:lnTo>
                  <a:cubicBezTo>
                    <a:pt x="167" y="2501"/>
                    <a:pt x="72" y="2596"/>
                    <a:pt x="0" y="2596"/>
                  </a:cubicBezTo>
                  <a:lnTo>
                    <a:pt x="476" y="2596"/>
                  </a:lnTo>
                  <a:cubicBezTo>
                    <a:pt x="548" y="2596"/>
                    <a:pt x="643" y="2501"/>
                    <a:pt x="643" y="2406"/>
                  </a:cubicBezTo>
                  <a:lnTo>
                    <a:pt x="643" y="167"/>
                  </a:lnTo>
                  <a:cubicBezTo>
                    <a:pt x="643" y="96"/>
                    <a:pt x="596" y="0"/>
                    <a:pt x="47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52"/>
            <p:cNvSpPr/>
            <p:nvPr/>
          </p:nvSpPr>
          <p:spPr>
            <a:xfrm>
              <a:off x="7528882" y="1949913"/>
              <a:ext cx="83810" cy="10674"/>
            </a:xfrm>
            <a:custGeom>
              <a:rect b="b" l="l" r="r" t="t"/>
              <a:pathLst>
                <a:path extrusionOk="0" h="358" w="2811">
                  <a:moveTo>
                    <a:pt x="215" y="1"/>
                  </a:moveTo>
                  <a:cubicBezTo>
                    <a:pt x="120" y="1"/>
                    <a:pt x="72" y="48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596" y="358"/>
                  </a:lnTo>
                  <a:cubicBezTo>
                    <a:pt x="2715" y="358"/>
                    <a:pt x="2811" y="263"/>
                    <a:pt x="2763" y="144"/>
                  </a:cubicBezTo>
                  <a:cubicBezTo>
                    <a:pt x="2739" y="48"/>
                    <a:pt x="2668" y="1"/>
                    <a:pt x="25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52"/>
            <p:cNvSpPr/>
            <p:nvPr/>
          </p:nvSpPr>
          <p:spPr>
            <a:xfrm>
              <a:off x="7546622" y="1972632"/>
              <a:ext cx="46899" cy="10704"/>
            </a:xfrm>
            <a:custGeom>
              <a:rect b="b" l="l" r="r" t="t"/>
              <a:pathLst>
                <a:path extrusionOk="0" h="359" w="1573">
                  <a:moveTo>
                    <a:pt x="215" y="1"/>
                  </a:moveTo>
                  <a:cubicBezTo>
                    <a:pt x="96" y="1"/>
                    <a:pt x="1" y="96"/>
                    <a:pt x="48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77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52"/>
            <p:cNvSpPr/>
            <p:nvPr/>
          </p:nvSpPr>
          <p:spPr>
            <a:xfrm>
              <a:off x="7393967" y="1922930"/>
              <a:ext cx="354351" cy="353636"/>
            </a:xfrm>
            <a:custGeom>
              <a:rect b="b" l="l" r="r" t="t"/>
              <a:pathLst>
                <a:path extrusionOk="0" h="11861" w="11885">
                  <a:moveTo>
                    <a:pt x="3025" y="6550"/>
                  </a:moveTo>
                  <a:lnTo>
                    <a:pt x="3025" y="7717"/>
                  </a:lnTo>
                  <a:lnTo>
                    <a:pt x="334" y="7717"/>
                  </a:lnTo>
                  <a:lnTo>
                    <a:pt x="334" y="6550"/>
                  </a:lnTo>
                  <a:close/>
                  <a:moveTo>
                    <a:pt x="7264" y="6550"/>
                  </a:moveTo>
                  <a:lnTo>
                    <a:pt x="7264" y="7717"/>
                  </a:lnTo>
                  <a:lnTo>
                    <a:pt x="4597" y="7717"/>
                  </a:lnTo>
                  <a:lnTo>
                    <a:pt x="4597" y="6550"/>
                  </a:lnTo>
                  <a:close/>
                  <a:moveTo>
                    <a:pt x="11527" y="6550"/>
                  </a:moveTo>
                  <a:lnTo>
                    <a:pt x="11527" y="7717"/>
                  </a:lnTo>
                  <a:lnTo>
                    <a:pt x="8860" y="7717"/>
                  </a:lnTo>
                  <a:lnTo>
                    <a:pt x="8860" y="6550"/>
                  </a:lnTo>
                  <a:close/>
                  <a:moveTo>
                    <a:pt x="7240" y="10312"/>
                  </a:moveTo>
                  <a:lnTo>
                    <a:pt x="7240" y="11456"/>
                  </a:lnTo>
                  <a:lnTo>
                    <a:pt x="4573" y="11456"/>
                  </a:lnTo>
                  <a:lnTo>
                    <a:pt x="4573" y="10312"/>
                  </a:lnTo>
                  <a:close/>
                  <a:moveTo>
                    <a:pt x="11527" y="10312"/>
                  </a:moveTo>
                  <a:lnTo>
                    <a:pt x="11527" y="11456"/>
                  </a:lnTo>
                  <a:lnTo>
                    <a:pt x="8860" y="11456"/>
                  </a:lnTo>
                  <a:lnTo>
                    <a:pt x="8860" y="10312"/>
                  </a:lnTo>
                  <a:close/>
                  <a:moveTo>
                    <a:pt x="3382" y="1"/>
                  </a:moveTo>
                  <a:cubicBezTo>
                    <a:pt x="3192" y="1"/>
                    <a:pt x="3049" y="358"/>
                    <a:pt x="3049" y="358"/>
                  </a:cubicBezTo>
                  <a:lnTo>
                    <a:pt x="3049" y="2597"/>
                  </a:lnTo>
                  <a:cubicBezTo>
                    <a:pt x="3049" y="2763"/>
                    <a:pt x="3192" y="2954"/>
                    <a:pt x="3406" y="2954"/>
                  </a:cubicBezTo>
                  <a:lnTo>
                    <a:pt x="5788" y="2954"/>
                  </a:lnTo>
                  <a:lnTo>
                    <a:pt x="5788" y="4502"/>
                  </a:lnTo>
                  <a:lnTo>
                    <a:pt x="2001" y="4502"/>
                  </a:lnTo>
                  <a:cubicBezTo>
                    <a:pt x="1739" y="4502"/>
                    <a:pt x="1525" y="4716"/>
                    <a:pt x="1525" y="4978"/>
                  </a:cubicBezTo>
                  <a:lnTo>
                    <a:pt x="1525" y="6264"/>
                  </a:lnTo>
                  <a:lnTo>
                    <a:pt x="358" y="6264"/>
                  </a:lnTo>
                  <a:cubicBezTo>
                    <a:pt x="191" y="6264"/>
                    <a:pt x="1" y="6407"/>
                    <a:pt x="1" y="6621"/>
                  </a:cubicBezTo>
                  <a:lnTo>
                    <a:pt x="1" y="7740"/>
                  </a:lnTo>
                  <a:cubicBezTo>
                    <a:pt x="1" y="7931"/>
                    <a:pt x="167" y="8098"/>
                    <a:pt x="358" y="8098"/>
                  </a:cubicBezTo>
                  <a:lnTo>
                    <a:pt x="1525" y="8098"/>
                  </a:lnTo>
                  <a:lnTo>
                    <a:pt x="1525" y="10003"/>
                  </a:lnTo>
                  <a:lnTo>
                    <a:pt x="358" y="10003"/>
                  </a:lnTo>
                  <a:cubicBezTo>
                    <a:pt x="191" y="10003"/>
                    <a:pt x="1" y="10146"/>
                    <a:pt x="1" y="10360"/>
                  </a:cubicBezTo>
                  <a:lnTo>
                    <a:pt x="1" y="11670"/>
                  </a:lnTo>
                  <a:cubicBezTo>
                    <a:pt x="1" y="11765"/>
                    <a:pt x="96" y="11860"/>
                    <a:pt x="191" y="11860"/>
                  </a:cubicBezTo>
                  <a:lnTo>
                    <a:pt x="1025" y="11860"/>
                  </a:lnTo>
                  <a:cubicBezTo>
                    <a:pt x="1049" y="11860"/>
                    <a:pt x="1072" y="11860"/>
                    <a:pt x="1072" y="11837"/>
                  </a:cubicBezTo>
                  <a:cubicBezTo>
                    <a:pt x="1191" y="11670"/>
                    <a:pt x="1120" y="11503"/>
                    <a:pt x="953" y="11503"/>
                  </a:cubicBezTo>
                  <a:lnTo>
                    <a:pt x="334" y="11503"/>
                  </a:lnTo>
                  <a:lnTo>
                    <a:pt x="334" y="10336"/>
                  </a:lnTo>
                  <a:lnTo>
                    <a:pt x="3025" y="10336"/>
                  </a:lnTo>
                  <a:lnTo>
                    <a:pt x="3025" y="11503"/>
                  </a:lnTo>
                  <a:lnTo>
                    <a:pt x="1763" y="11503"/>
                  </a:lnTo>
                  <a:cubicBezTo>
                    <a:pt x="1668" y="11503"/>
                    <a:pt x="1620" y="11551"/>
                    <a:pt x="1596" y="11646"/>
                  </a:cubicBezTo>
                  <a:cubicBezTo>
                    <a:pt x="1549" y="11765"/>
                    <a:pt x="1644" y="11860"/>
                    <a:pt x="1763" y="11860"/>
                  </a:cubicBezTo>
                  <a:lnTo>
                    <a:pt x="3049" y="11860"/>
                  </a:lnTo>
                  <a:cubicBezTo>
                    <a:pt x="3216" y="11860"/>
                    <a:pt x="3406" y="11717"/>
                    <a:pt x="3406" y="11503"/>
                  </a:cubicBezTo>
                  <a:lnTo>
                    <a:pt x="3406" y="10336"/>
                  </a:lnTo>
                  <a:cubicBezTo>
                    <a:pt x="3406" y="10146"/>
                    <a:pt x="3263" y="9979"/>
                    <a:pt x="3049" y="9979"/>
                  </a:cubicBezTo>
                  <a:lnTo>
                    <a:pt x="1882" y="9979"/>
                  </a:lnTo>
                  <a:lnTo>
                    <a:pt x="1882" y="8074"/>
                  </a:lnTo>
                  <a:lnTo>
                    <a:pt x="3049" y="8074"/>
                  </a:lnTo>
                  <a:cubicBezTo>
                    <a:pt x="3216" y="8074"/>
                    <a:pt x="3406" y="7931"/>
                    <a:pt x="3406" y="7717"/>
                  </a:cubicBezTo>
                  <a:lnTo>
                    <a:pt x="3406" y="6574"/>
                  </a:lnTo>
                  <a:cubicBezTo>
                    <a:pt x="3406" y="6407"/>
                    <a:pt x="3263" y="6216"/>
                    <a:pt x="3049" y="6216"/>
                  </a:cubicBezTo>
                  <a:lnTo>
                    <a:pt x="1882" y="6216"/>
                  </a:lnTo>
                  <a:lnTo>
                    <a:pt x="1882" y="4954"/>
                  </a:lnTo>
                  <a:cubicBezTo>
                    <a:pt x="1882" y="4859"/>
                    <a:pt x="1954" y="4787"/>
                    <a:pt x="2025" y="4787"/>
                  </a:cubicBezTo>
                  <a:lnTo>
                    <a:pt x="5788" y="4787"/>
                  </a:lnTo>
                  <a:lnTo>
                    <a:pt x="5788" y="6193"/>
                  </a:lnTo>
                  <a:lnTo>
                    <a:pt x="4597" y="6193"/>
                  </a:lnTo>
                  <a:cubicBezTo>
                    <a:pt x="4406" y="6193"/>
                    <a:pt x="4240" y="6359"/>
                    <a:pt x="4240" y="6550"/>
                  </a:cubicBezTo>
                  <a:lnTo>
                    <a:pt x="4240" y="7693"/>
                  </a:lnTo>
                  <a:cubicBezTo>
                    <a:pt x="4240" y="7860"/>
                    <a:pt x="4383" y="8050"/>
                    <a:pt x="4597" y="8050"/>
                  </a:cubicBezTo>
                  <a:lnTo>
                    <a:pt x="5788" y="8050"/>
                  </a:lnTo>
                  <a:lnTo>
                    <a:pt x="5788" y="9955"/>
                  </a:lnTo>
                  <a:lnTo>
                    <a:pt x="4597" y="9955"/>
                  </a:lnTo>
                  <a:cubicBezTo>
                    <a:pt x="4406" y="9955"/>
                    <a:pt x="4240" y="10098"/>
                    <a:pt x="4240" y="10312"/>
                  </a:cubicBezTo>
                  <a:lnTo>
                    <a:pt x="4240" y="11479"/>
                  </a:lnTo>
                  <a:cubicBezTo>
                    <a:pt x="4240" y="11646"/>
                    <a:pt x="4383" y="11837"/>
                    <a:pt x="4597" y="11837"/>
                  </a:cubicBezTo>
                  <a:lnTo>
                    <a:pt x="7264" y="11837"/>
                  </a:lnTo>
                  <a:cubicBezTo>
                    <a:pt x="7455" y="11837"/>
                    <a:pt x="7621" y="11670"/>
                    <a:pt x="7621" y="11479"/>
                  </a:cubicBezTo>
                  <a:lnTo>
                    <a:pt x="7621" y="10312"/>
                  </a:lnTo>
                  <a:cubicBezTo>
                    <a:pt x="7621" y="10122"/>
                    <a:pt x="7478" y="9955"/>
                    <a:pt x="7264" y="9955"/>
                  </a:cubicBezTo>
                  <a:lnTo>
                    <a:pt x="6097" y="9955"/>
                  </a:lnTo>
                  <a:lnTo>
                    <a:pt x="6097" y="8050"/>
                  </a:lnTo>
                  <a:lnTo>
                    <a:pt x="7264" y="8050"/>
                  </a:lnTo>
                  <a:cubicBezTo>
                    <a:pt x="7455" y="8050"/>
                    <a:pt x="7621" y="7907"/>
                    <a:pt x="7621" y="7693"/>
                  </a:cubicBezTo>
                  <a:lnTo>
                    <a:pt x="7621" y="6550"/>
                  </a:lnTo>
                  <a:cubicBezTo>
                    <a:pt x="7621" y="6383"/>
                    <a:pt x="7478" y="6193"/>
                    <a:pt x="7264" y="6193"/>
                  </a:cubicBezTo>
                  <a:lnTo>
                    <a:pt x="6097" y="6193"/>
                  </a:lnTo>
                  <a:lnTo>
                    <a:pt x="6097" y="4787"/>
                  </a:lnTo>
                  <a:lnTo>
                    <a:pt x="9860" y="4787"/>
                  </a:lnTo>
                  <a:cubicBezTo>
                    <a:pt x="9955" y="4787"/>
                    <a:pt x="10003" y="4859"/>
                    <a:pt x="10003" y="4954"/>
                  </a:cubicBezTo>
                  <a:lnTo>
                    <a:pt x="10003" y="6216"/>
                  </a:lnTo>
                  <a:lnTo>
                    <a:pt x="8836" y="6216"/>
                  </a:lnTo>
                  <a:cubicBezTo>
                    <a:pt x="8669" y="6216"/>
                    <a:pt x="8479" y="6383"/>
                    <a:pt x="8479" y="6574"/>
                  </a:cubicBezTo>
                  <a:lnTo>
                    <a:pt x="8479" y="7717"/>
                  </a:lnTo>
                  <a:cubicBezTo>
                    <a:pt x="8479" y="7883"/>
                    <a:pt x="8645" y="8074"/>
                    <a:pt x="8836" y="8074"/>
                  </a:cubicBezTo>
                  <a:lnTo>
                    <a:pt x="10003" y="8074"/>
                  </a:lnTo>
                  <a:lnTo>
                    <a:pt x="10003" y="9979"/>
                  </a:lnTo>
                  <a:lnTo>
                    <a:pt x="8836" y="9979"/>
                  </a:lnTo>
                  <a:cubicBezTo>
                    <a:pt x="8669" y="9979"/>
                    <a:pt x="8479" y="10122"/>
                    <a:pt x="8479" y="10336"/>
                  </a:cubicBezTo>
                  <a:lnTo>
                    <a:pt x="8479" y="11503"/>
                  </a:lnTo>
                  <a:cubicBezTo>
                    <a:pt x="8479" y="11670"/>
                    <a:pt x="8645" y="11860"/>
                    <a:pt x="8836" y="11860"/>
                  </a:cubicBezTo>
                  <a:lnTo>
                    <a:pt x="11527" y="11860"/>
                  </a:lnTo>
                  <a:cubicBezTo>
                    <a:pt x="11694" y="11860"/>
                    <a:pt x="11884" y="11717"/>
                    <a:pt x="11884" y="11503"/>
                  </a:cubicBezTo>
                  <a:lnTo>
                    <a:pt x="11884" y="10336"/>
                  </a:lnTo>
                  <a:cubicBezTo>
                    <a:pt x="11884" y="10146"/>
                    <a:pt x="11741" y="9979"/>
                    <a:pt x="11527" y="9979"/>
                  </a:cubicBezTo>
                  <a:lnTo>
                    <a:pt x="10336" y="9979"/>
                  </a:lnTo>
                  <a:lnTo>
                    <a:pt x="10336" y="8074"/>
                  </a:lnTo>
                  <a:lnTo>
                    <a:pt x="11503" y="8074"/>
                  </a:lnTo>
                  <a:cubicBezTo>
                    <a:pt x="11670" y="8074"/>
                    <a:pt x="11860" y="7931"/>
                    <a:pt x="11860" y="7717"/>
                  </a:cubicBezTo>
                  <a:lnTo>
                    <a:pt x="11860" y="6574"/>
                  </a:lnTo>
                  <a:cubicBezTo>
                    <a:pt x="11860" y="6407"/>
                    <a:pt x="11717" y="6216"/>
                    <a:pt x="11503" y="6216"/>
                  </a:cubicBezTo>
                  <a:lnTo>
                    <a:pt x="10336" y="6216"/>
                  </a:lnTo>
                  <a:lnTo>
                    <a:pt x="10336" y="4954"/>
                  </a:lnTo>
                  <a:cubicBezTo>
                    <a:pt x="10336" y="4692"/>
                    <a:pt x="10122" y="4478"/>
                    <a:pt x="9860" y="4478"/>
                  </a:cubicBezTo>
                  <a:lnTo>
                    <a:pt x="6121" y="4478"/>
                  </a:lnTo>
                  <a:lnTo>
                    <a:pt x="6121" y="2930"/>
                  </a:lnTo>
                  <a:lnTo>
                    <a:pt x="8502" y="2930"/>
                  </a:lnTo>
                  <a:cubicBezTo>
                    <a:pt x="8669" y="2930"/>
                    <a:pt x="8860" y="2763"/>
                    <a:pt x="8860" y="2573"/>
                  </a:cubicBezTo>
                  <a:lnTo>
                    <a:pt x="8860" y="191"/>
                  </a:lnTo>
                  <a:cubicBezTo>
                    <a:pt x="8860" y="96"/>
                    <a:pt x="8764" y="1"/>
                    <a:pt x="8669" y="1"/>
                  </a:cubicBezTo>
                  <a:lnTo>
                    <a:pt x="7359" y="1"/>
                  </a:lnTo>
                  <a:cubicBezTo>
                    <a:pt x="7336" y="1"/>
                    <a:pt x="7312" y="1"/>
                    <a:pt x="7312" y="25"/>
                  </a:cubicBezTo>
                  <a:cubicBezTo>
                    <a:pt x="7193" y="191"/>
                    <a:pt x="7264" y="358"/>
                    <a:pt x="7431" y="358"/>
                  </a:cubicBezTo>
                  <a:lnTo>
                    <a:pt x="8526" y="358"/>
                  </a:lnTo>
                  <a:lnTo>
                    <a:pt x="8526" y="2597"/>
                  </a:lnTo>
                  <a:lnTo>
                    <a:pt x="3382" y="2597"/>
                  </a:lnTo>
                  <a:lnTo>
                    <a:pt x="3382" y="358"/>
                  </a:lnTo>
                  <a:lnTo>
                    <a:pt x="6621" y="358"/>
                  </a:lnTo>
                  <a:cubicBezTo>
                    <a:pt x="6716" y="358"/>
                    <a:pt x="6788" y="263"/>
                    <a:pt x="6788" y="191"/>
                  </a:cubicBezTo>
                  <a:cubicBezTo>
                    <a:pt x="6788" y="96"/>
                    <a:pt x="6716" y="1"/>
                    <a:pt x="66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8" name="Google Shape;3108;p52"/>
          <p:cNvGrpSpPr/>
          <p:nvPr/>
        </p:nvGrpSpPr>
        <p:grpSpPr>
          <a:xfrm>
            <a:off x="7736880" y="2448366"/>
            <a:ext cx="355039" cy="353608"/>
            <a:chOff x="7393967" y="2448366"/>
            <a:chExt cx="355039" cy="353608"/>
          </a:xfrm>
        </p:grpSpPr>
        <p:sp>
          <p:nvSpPr>
            <p:cNvPr id="3109" name="Google Shape;3109;p52"/>
            <p:cNvSpPr/>
            <p:nvPr/>
          </p:nvSpPr>
          <p:spPr>
            <a:xfrm>
              <a:off x="7399662" y="2454031"/>
              <a:ext cx="160494" cy="160494"/>
            </a:xfrm>
            <a:custGeom>
              <a:rect b="b" l="l" r="r" t="t"/>
              <a:pathLst>
                <a:path extrusionOk="0" h="5383" w="5383">
                  <a:moveTo>
                    <a:pt x="5335" y="1"/>
                  </a:moveTo>
                  <a:cubicBezTo>
                    <a:pt x="2406" y="25"/>
                    <a:pt x="24" y="2406"/>
                    <a:pt x="0" y="5335"/>
                  </a:cubicBezTo>
                  <a:cubicBezTo>
                    <a:pt x="0" y="5359"/>
                    <a:pt x="24" y="5383"/>
                    <a:pt x="48" y="5383"/>
                  </a:cubicBezTo>
                  <a:lnTo>
                    <a:pt x="5382" y="5383"/>
                  </a:lnTo>
                  <a:lnTo>
                    <a:pt x="5382" y="49"/>
                  </a:lnTo>
                  <a:cubicBezTo>
                    <a:pt x="5382" y="25"/>
                    <a:pt x="5359" y="1"/>
                    <a:pt x="5335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52"/>
            <p:cNvSpPr/>
            <p:nvPr/>
          </p:nvSpPr>
          <p:spPr>
            <a:xfrm>
              <a:off x="7399662" y="2635815"/>
              <a:ext cx="274089" cy="160494"/>
            </a:xfrm>
            <a:custGeom>
              <a:rect b="b" l="l" r="r" t="t"/>
              <a:pathLst>
                <a:path extrusionOk="0" h="5383" w="9193">
                  <a:moveTo>
                    <a:pt x="48" y="0"/>
                  </a:moveTo>
                  <a:cubicBezTo>
                    <a:pt x="24" y="0"/>
                    <a:pt x="0" y="24"/>
                    <a:pt x="0" y="72"/>
                  </a:cubicBezTo>
                  <a:cubicBezTo>
                    <a:pt x="24" y="3001"/>
                    <a:pt x="2429" y="5382"/>
                    <a:pt x="5382" y="5382"/>
                  </a:cubicBezTo>
                  <a:cubicBezTo>
                    <a:pt x="6883" y="5382"/>
                    <a:pt x="8192" y="4787"/>
                    <a:pt x="9169" y="3835"/>
                  </a:cubicBezTo>
                  <a:cubicBezTo>
                    <a:pt x="9193" y="3811"/>
                    <a:pt x="9193" y="3787"/>
                    <a:pt x="9169" y="3763"/>
                  </a:cubicBezTo>
                  <a:lnTo>
                    <a:pt x="5716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52"/>
            <p:cNvSpPr/>
            <p:nvPr/>
          </p:nvSpPr>
          <p:spPr>
            <a:xfrm>
              <a:off x="7423097" y="2721713"/>
              <a:ext cx="250655" cy="76028"/>
            </a:xfrm>
            <a:custGeom>
              <a:rect b="b" l="l" r="r" t="t"/>
              <a:pathLst>
                <a:path extrusionOk="0" h="2550" w="8407">
                  <a:moveTo>
                    <a:pt x="0" y="1"/>
                  </a:moveTo>
                  <a:cubicBezTo>
                    <a:pt x="953" y="1525"/>
                    <a:pt x="2667" y="2549"/>
                    <a:pt x="4596" y="2549"/>
                  </a:cubicBezTo>
                  <a:cubicBezTo>
                    <a:pt x="6097" y="2549"/>
                    <a:pt x="7406" y="1954"/>
                    <a:pt x="8383" y="1001"/>
                  </a:cubicBezTo>
                  <a:cubicBezTo>
                    <a:pt x="8407" y="954"/>
                    <a:pt x="8407" y="906"/>
                    <a:pt x="8383" y="906"/>
                  </a:cubicBezTo>
                  <a:lnTo>
                    <a:pt x="8073" y="573"/>
                  </a:lnTo>
                  <a:cubicBezTo>
                    <a:pt x="7097" y="1525"/>
                    <a:pt x="5763" y="2120"/>
                    <a:pt x="4311" y="2120"/>
                  </a:cubicBezTo>
                  <a:cubicBezTo>
                    <a:pt x="2548" y="2120"/>
                    <a:pt x="1000" y="1287"/>
                    <a:pt x="0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52"/>
            <p:cNvSpPr/>
            <p:nvPr/>
          </p:nvSpPr>
          <p:spPr>
            <a:xfrm>
              <a:off x="7581416" y="2454031"/>
              <a:ext cx="160494" cy="278204"/>
            </a:xfrm>
            <a:custGeom>
              <a:rect b="b" l="l" r="r" t="t"/>
              <a:pathLst>
                <a:path extrusionOk="0" h="9331" w="5383">
                  <a:moveTo>
                    <a:pt x="72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5383"/>
                  </a:lnTo>
                  <a:lnTo>
                    <a:pt x="3597" y="9312"/>
                  </a:lnTo>
                  <a:cubicBezTo>
                    <a:pt x="3621" y="9324"/>
                    <a:pt x="3638" y="9330"/>
                    <a:pt x="3653" y="9330"/>
                  </a:cubicBezTo>
                  <a:cubicBezTo>
                    <a:pt x="3668" y="9330"/>
                    <a:pt x="3680" y="9324"/>
                    <a:pt x="3692" y="9312"/>
                  </a:cubicBezTo>
                  <a:cubicBezTo>
                    <a:pt x="4645" y="8336"/>
                    <a:pt x="5383" y="6836"/>
                    <a:pt x="5383" y="5383"/>
                  </a:cubicBezTo>
                  <a:cubicBezTo>
                    <a:pt x="5383" y="2430"/>
                    <a:pt x="3001" y="25"/>
                    <a:pt x="7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52"/>
            <p:cNvSpPr/>
            <p:nvPr/>
          </p:nvSpPr>
          <p:spPr>
            <a:xfrm>
              <a:off x="7655269" y="2471085"/>
              <a:ext cx="88074" cy="261150"/>
            </a:xfrm>
            <a:custGeom>
              <a:rect b="b" l="l" r="r" t="t"/>
              <a:pathLst>
                <a:path extrusionOk="0" h="8759" w="2954">
                  <a:moveTo>
                    <a:pt x="0" y="0"/>
                  </a:moveTo>
                  <a:lnTo>
                    <a:pt x="0" y="0"/>
                  </a:lnTo>
                  <a:cubicBezTo>
                    <a:pt x="1501" y="953"/>
                    <a:pt x="2525" y="2644"/>
                    <a:pt x="2525" y="4573"/>
                  </a:cubicBezTo>
                  <a:cubicBezTo>
                    <a:pt x="2525" y="6002"/>
                    <a:pt x="1810" y="7454"/>
                    <a:pt x="882" y="8455"/>
                  </a:cubicBezTo>
                  <a:lnTo>
                    <a:pt x="1167" y="8740"/>
                  </a:lnTo>
                  <a:cubicBezTo>
                    <a:pt x="1179" y="8752"/>
                    <a:pt x="1191" y="8758"/>
                    <a:pt x="1203" y="8758"/>
                  </a:cubicBezTo>
                  <a:cubicBezTo>
                    <a:pt x="1215" y="8758"/>
                    <a:pt x="1227" y="8752"/>
                    <a:pt x="1239" y="8740"/>
                  </a:cubicBezTo>
                  <a:cubicBezTo>
                    <a:pt x="2191" y="7764"/>
                    <a:pt x="2953" y="6264"/>
                    <a:pt x="2953" y="4811"/>
                  </a:cubicBezTo>
                  <a:cubicBezTo>
                    <a:pt x="2953" y="2692"/>
                    <a:pt x="1715" y="882"/>
                    <a:pt x="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52"/>
            <p:cNvSpPr/>
            <p:nvPr/>
          </p:nvSpPr>
          <p:spPr>
            <a:xfrm>
              <a:off x="7393967" y="2448366"/>
              <a:ext cx="171854" cy="171854"/>
            </a:xfrm>
            <a:custGeom>
              <a:rect b="b" l="l" r="r" t="t"/>
              <a:pathLst>
                <a:path extrusionOk="0" h="5764" w="5764">
                  <a:moveTo>
                    <a:pt x="5526" y="0"/>
                  </a:moveTo>
                  <a:cubicBezTo>
                    <a:pt x="4525" y="0"/>
                    <a:pt x="3573" y="310"/>
                    <a:pt x="2716" y="810"/>
                  </a:cubicBezTo>
                  <a:cubicBezTo>
                    <a:pt x="1906" y="1286"/>
                    <a:pt x="1239" y="2001"/>
                    <a:pt x="763" y="2834"/>
                  </a:cubicBezTo>
                  <a:cubicBezTo>
                    <a:pt x="691" y="2930"/>
                    <a:pt x="715" y="3025"/>
                    <a:pt x="810" y="3072"/>
                  </a:cubicBezTo>
                  <a:cubicBezTo>
                    <a:pt x="844" y="3097"/>
                    <a:pt x="877" y="3108"/>
                    <a:pt x="908" y="3108"/>
                  </a:cubicBezTo>
                  <a:cubicBezTo>
                    <a:pt x="966" y="3108"/>
                    <a:pt x="1018" y="3071"/>
                    <a:pt x="1049" y="3025"/>
                  </a:cubicBezTo>
                  <a:cubicBezTo>
                    <a:pt x="1501" y="2239"/>
                    <a:pt x="2120" y="1596"/>
                    <a:pt x="2906" y="1144"/>
                  </a:cubicBezTo>
                  <a:cubicBezTo>
                    <a:pt x="3644" y="691"/>
                    <a:pt x="4525" y="429"/>
                    <a:pt x="5407" y="405"/>
                  </a:cubicBezTo>
                  <a:lnTo>
                    <a:pt x="5407" y="5430"/>
                  </a:lnTo>
                  <a:lnTo>
                    <a:pt x="358" y="5430"/>
                  </a:lnTo>
                  <a:cubicBezTo>
                    <a:pt x="406" y="4835"/>
                    <a:pt x="525" y="4263"/>
                    <a:pt x="715" y="3739"/>
                  </a:cubicBezTo>
                  <a:cubicBezTo>
                    <a:pt x="763" y="3644"/>
                    <a:pt x="715" y="3549"/>
                    <a:pt x="644" y="3501"/>
                  </a:cubicBezTo>
                  <a:cubicBezTo>
                    <a:pt x="617" y="3488"/>
                    <a:pt x="591" y="3482"/>
                    <a:pt x="565" y="3482"/>
                  </a:cubicBezTo>
                  <a:cubicBezTo>
                    <a:pt x="499" y="3482"/>
                    <a:pt x="440" y="3521"/>
                    <a:pt x="406" y="3573"/>
                  </a:cubicBezTo>
                  <a:cubicBezTo>
                    <a:pt x="167" y="4216"/>
                    <a:pt x="48" y="4859"/>
                    <a:pt x="1" y="5525"/>
                  </a:cubicBezTo>
                  <a:cubicBezTo>
                    <a:pt x="1" y="5573"/>
                    <a:pt x="48" y="5644"/>
                    <a:pt x="72" y="5668"/>
                  </a:cubicBezTo>
                  <a:cubicBezTo>
                    <a:pt x="96" y="5716"/>
                    <a:pt x="191" y="5764"/>
                    <a:pt x="239" y="5764"/>
                  </a:cubicBezTo>
                  <a:lnTo>
                    <a:pt x="5573" y="5764"/>
                  </a:lnTo>
                  <a:cubicBezTo>
                    <a:pt x="5669" y="5764"/>
                    <a:pt x="5764" y="5668"/>
                    <a:pt x="5764" y="5573"/>
                  </a:cubicBezTo>
                  <a:lnTo>
                    <a:pt x="5764" y="239"/>
                  </a:lnTo>
                  <a:cubicBezTo>
                    <a:pt x="5764" y="191"/>
                    <a:pt x="5716" y="120"/>
                    <a:pt x="5692" y="96"/>
                  </a:cubicBezTo>
                  <a:cubicBezTo>
                    <a:pt x="5645" y="48"/>
                    <a:pt x="5573" y="0"/>
                    <a:pt x="552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52"/>
            <p:cNvSpPr/>
            <p:nvPr/>
          </p:nvSpPr>
          <p:spPr>
            <a:xfrm>
              <a:off x="7393967" y="2630120"/>
              <a:ext cx="285479" cy="171854"/>
            </a:xfrm>
            <a:custGeom>
              <a:rect b="b" l="l" r="r" t="t"/>
              <a:pathLst>
                <a:path extrusionOk="0" h="5764" w="9575">
                  <a:moveTo>
                    <a:pt x="5811" y="382"/>
                  </a:moveTo>
                  <a:lnTo>
                    <a:pt x="9145" y="4002"/>
                  </a:lnTo>
                  <a:cubicBezTo>
                    <a:pt x="8193" y="4930"/>
                    <a:pt x="6907" y="5431"/>
                    <a:pt x="5573" y="5431"/>
                  </a:cubicBezTo>
                  <a:cubicBezTo>
                    <a:pt x="4168" y="5431"/>
                    <a:pt x="2906" y="4907"/>
                    <a:pt x="1906" y="3906"/>
                  </a:cubicBezTo>
                  <a:cubicBezTo>
                    <a:pt x="953" y="2954"/>
                    <a:pt x="406" y="1716"/>
                    <a:pt x="358" y="382"/>
                  </a:cubicBezTo>
                  <a:close/>
                  <a:moveTo>
                    <a:pt x="286" y="1"/>
                  </a:moveTo>
                  <a:cubicBezTo>
                    <a:pt x="215" y="1"/>
                    <a:pt x="191" y="1"/>
                    <a:pt x="120" y="49"/>
                  </a:cubicBezTo>
                  <a:cubicBezTo>
                    <a:pt x="72" y="96"/>
                    <a:pt x="1" y="168"/>
                    <a:pt x="1" y="263"/>
                  </a:cubicBezTo>
                  <a:cubicBezTo>
                    <a:pt x="25" y="1739"/>
                    <a:pt x="596" y="3121"/>
                    <a:pt x="1668" y="4145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74" y="5764"/>
                    <a:pt x="8455" y="5192"/>
                    <a:pt x="9503" y="4192"/>
                  </a:cubicBezTo>
                  <a:cubicBezTo>
                    <a:pt x="9574" y="4097"/>
                    <a:pt x="9574" y="3954"/>
                    <a:pt x="9479" y="3859"/>
                  </a:cubicBezTo>
                  <a:lnTo>
                    <a:pt x="6026" y="72"/>
                  </a:lnTo>
                  <a:cubicBezTo>
                    <a:pt x="6002" y="49"/>
                    <a:pt x="5931" y="1"/>
                    <a:pt x="5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52"/>
            <p:cNvSpPr/>
            <p:nvPr/>
          </p:nvSpPr>
          <p:spPr>
            <a:xfrm>
              <a:off x="7576467" y="2448366"/>
              <a:ext cx="172539" cy="289712"/>
            </a:xfrm>
            <a:custGeom>
              <a:rect b="b" l="l" r="r" t="t"/>
              <a:pathLst>
                <a:path extrusionOk="0" h="9717" w="5787">
                  <a:moveTo>
                    <a:pt x="238" y="0"/>
                  </a:moveTo>
                  <a:cubicBezTo>
                    <a:pt x="143" y="0"/>
                    <a:pt x="48" y="72"/>
                    <a:pt x="24" y="167"/>
                  </a:cubicBezTo>
                  <a:cubicBezTo>
                    <a:pt x="0" y="191"/>
                    <a:pt x="0" y="215"/>
                    <a:pt x="0" y="286"/>
                  </a:cubicBezTo>
                  <a:lnTo>
                    <a:pt x="0" y="5573"/>
                  </a:lnTo>
                  <a:cubicBezTo>
                    <a:pt x="0" y="5597"/>
                    <a:pt x="24" y="5668"/>
                    <a:pt x="48" y="5692"/>
                  </a:cubicBezTo>
                  <a:lnTo>
                    <a:pt x="1000" y="6740"/>
                  </a:lnTo>
                  <a:cubicBezTo>
                    <a:pt x="1039" y="6766"/>
                    <a:pt x="1093" y="6785"/>
                    <a:pt x="1141" y="6785"/>
                  </a:cubicBezTo>
                  <a:cubicBezTo>
                    <a:pt x="1181" y="6785"/>
                    <a:pt x="1217" y="6772"/>
                    <a:pt x="1238" y="6740"/>
                  </a:cubicBezTo>
                  <a:cubicBezTo>
                    <a:pt x="1310" y="6668"/>
                    <a:pt x="1334" y="6549"/>
                    <a:pt x="1238" y="6502"/>
                  </a:cubicBezTo>
                  <a:lnTo>
                    <a:pt x="357" y="5525"/>
                  </a:lnTo>
                  <a:lnTo>
                    <a:pt x="357" y="358"/>
                  </a:lnTo>
                  <a:cubicBezTo>
                    <a:pt x="1691" y="405"/>
                    <a:pt x="2929" y="953"/>
                    <a:pt x="3882" y="1906"/>
                  </a:cubicBezTo>
                  <a:cubicBezTo>
                    <a:pt x="4882" y="2906"/>
                    <a:pt x="5406" y="4216"/>
                    <a:pt x="5406" y="5573"/>
                  </a:cubicBezTo>
                  <a:cubicBezTo>
                    <a:pt x="5406" y="6859"/>
                    <a:pt x="4811" y="8264"/>
                    <a:pt x="3834" y="9288"/>
                  </a:cubicBezTo>
                  <a:lnTo>
                    <a:pt x="1810" y="7073"/>
                  </a:lnTo>
                  <a:cubicBezTo>
                    <a:pt x="1772" y="7035"/>
                    <a:pt x="1720" y="7010"/>
                    <a:pt x="1673" y="7010"/>
                  </a:cubicBezTo>
                  <a:cubicBezTo>
                    <a:pt x="1632" y="7010"/>
                    <a:pt x="1594" y="7029"/>
                    <a:pt x="1572" y="7073"/>
                  </a:cubicBezTo>
                  <a:cubicBezTo>
                    <a:pt x="1500" y="7121"/>
                    <a:pt x="1477" y="7240"/>
                    <a:pt x="1572" y="7311"/>
                  </a:cubicBezTo>
                  <a:lnTo>
                    <a:pt x="3691" y="9621"/>
                  </a:lnTo>
                  <a:cubicBezTo>
                    <a:pt x="3739" y="9693"/>
                    <a:pt x="3810" y="9717"/>
                    <a:pt x="3858" y="9717"/>
                  </a:cubicBezTo>
                  <a:cubicBezTo>
                    <a:pt x="3929" y="9717"/>
                    <a:pt x="3977" y="9669"/>
                    <a:pt x="4049" y="9645"/>
                  </a:cubicBezTo>
                  <a:cubicBezTo>
                    <a:pt x="5120" y="8550"/>
                    <a:pt x="5787" y="7002"/>
                    <a:pt x="5787" y="5597"/>
                  </a:cubicBezTo>
                  <a:cubicBezTo>
                    <a:pt x="5739" y="4120"/>
                    <a:pt x="5168" y="2715"/>
                    <a:pt x="4120" y="1667"/>
                  </a:cubicBezTo>
                  <a:cubicBezTo>
                    <a:pt x="3096" y="643"/>
                    <a:pt x="1715" y="48"/>
                    <a:pt x="2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7" name="Google Shape;3117;p52"/>
          <p:cNvGrpSpPr/>
          <p:nvPr/>
        </p:nvGrpSpPr>
        <p:grpSpPr>
          <a:xfrm>
            <a:off x="6997982" y="2448366"/>
            <a:ext cx="354353" cy="352922"/>
            <a:chOff x="6731270" y="2448366"/>
            <a:chExt cx="354353" cy="352922"/>
          </a:xfrm>
        </p:grpSpPr>
        <p:sp>
          <p:nvSpPr>
            <p:cNvPr id="3118" name="Google Shape;3118;p52"/>
            <p:cNvSpPr/>
            <p:nvPr/>
          </p:nvSpPr>
          <p:spPr>
            <a:xfrm>
              <a:off x="6876142" y="2592493"/>
              <a:ext cx="203786" cy="205246"/>
            </a:xfrm>
            <a:custGeom>
              <a:rect b="b" l="l" r="r" t="t"/>
              <a:pathLst>
                <a:path extrusionOk="0" h="6884" w="6835">
                  <a:moveTo>
                    <a:pt x="3096" y="1"/>
                  </a:moveTo>
                  <a:cubicBezTo>
                    <a:pt x="3001" y="1"/>
                    <a:pt x="2905" y="96"/>
                    <a:pt x="2905" y="167"/>
                  </a:cubicBezTo>
                  <a:lnTo>
                    <a:pt x="2905" y="596"/>
                  </a:lnTo>
                  <a:cubicBezTo>
                    <a:pt x="2905" y="691"/>
                    <a:pt x="2858" y="739"/>
                    <a:pt x="2786" y="739"/>
                  </a:cubicBezTo>
                  <a:cubicBezTo>
                    <a:pt x="2501" y="810"/>
                    <a:pt x="2239" y="930"/>
                    <a:pt x="1953" y="1072"/>
                  </a:cubicBezTo>
                  <a:cubicBezTo>
                    <a:pt x="1933" y="1082"/>
                    <a:pt x="1905" y="1088"/>
                    <a:pt x="1876" y="1088"/>
                  </a:cubicBezTo>
                  <a:cubicBezTo>
                    <a:pt x="1835" y="1088"/>
                    <a:pt x="1790" y="1076"/>
                    <a:pt x="1762" y="1049"/>
                  </a:cubicBezTo>
                  <a:lnTo>
                    <a:pt x="1453" y="739"/>
                  </a:lnTo>
                  <a:cubicBezTo>
                    <a:pt x="1429" y="715"/>
                    <a:pt x="1387" y="703"/>
                    <a:pt x="1343" y="703"/>
                  </a:cubicBezTo>
                  <a:cubicBezTo>
                    <a:pt x="1298" y="703"/>
                    <a:pt x="1250" y="715"/>
                    <a:pt x="1215" y="739"/>
                  </a:cubicBezTo>
                  <a:lnTo>
                    <a:pt x="738" y="1215"/>
                  </a:lnTo>
                  <a:cubicBezTo>
                    <a:pt x="691" y="1287"/>
                    <a:pt x="691" y="1406"/>
                    <a:pt x="738" y="1453"/>
                  </a:cubicBezTo>
                  <a:lnTo>
                    <a:pt x="1048" y="1763"/>
                  </a:lnTo>
                  <a:cubicBezTo>
                    <a:pt x="1096" y="1811"/>
                    <a:pt x="1096" y="1906"/>
                    <a:pt x="1072" y="1954"/>
                  </a:cubicBezTo>
                  <a:cubicBezTo>
                    <a:pt x="929" y="2192"/>
                    <a:pt x="810" y="2501"/>
                    <a:pt x="738" y="2787"/>
                  </a:cubicBezTo>
                  <a:cubicBezTo>
                    <a:pt x="715" y="2882"/>
                    <a:pt x="643" y="2906"/>
                    <a:pt x="595" y="2906"/>
                  </a:cubicBezTo>
                  <a:lnTo>
                    <a:pt x="167" y="2906"/>
                  </a:lnTo>
                  <a:cubicBezTo>
                    <a:pt x="95" y="2906"/>
                    <a:pt x="0" y="3001"/>
                    <a:pt x="0" y="3097"/>
                  </a:cubicBezTo>
                  <a:lnTo>
                    <a:pt x="0" y="3787"/>
                  </a:lnTo>
                  <a:cubicBezTo>
                    <a:pt x="0" y="3859"/>
                    <a:pt x="95" y="3954"/>
                    <a:pt x="167" y="3954"/>
                  </a:cubicBezTo>
                  <a:lnTo>
                    <a:pt x="595" y="3954"/>
                  </a:lnTo>
                  <a:cubicBezTo>
                    <a:pt x="691" y="3954"/>
                    <a:pt x="738" y="4025"/>
                    <a:pt x="738" y="4073"/>
                  </a:cubicBezTo>
                  <a:cubicBezTo>
                    <a:pt x="810" y="4383"/>
                    <a:pt x="929" y="4645"/>
                    <a:pt x="1072" y="4907"/>
                  </a:cubicBezTo>
                  <a:cubicBezTo>
                    <a:pt x="1096" y="4978"/>
                    <a:pt x="1096" y="5049"/>
                    <a:pt x="1048" y="5121"/>
                  </a:cubicBezTo>
                  <a:lnTo>
                    <a:pt x="738" y="5407"/>
                  </a:lnTo>
                  <a:cubicBezTo>
                    <a:pt x="691" y="5478"/>
                    <a:pt x="691" y="5597"/>
                    <a:pt x="738" y="5645"/>
                  </a:cubicBezTo>
                  <a:lnTo>
                    <a:pt x="1215" y="6121"/>
                  </a:lnTo>
                  <a:cubicBezTo>
                    <a:pt x="1250" y="6157"/>
                    <a:pt x="1298" y="6175"/>
                    <a:pt x="1343" y="6175"/>
                  </a:cubicBezTo>
                  <a:cubicBezTo>
                    <a:pt x="1387" y="6175"/>
                    <a:pt x="1429" y="6157"/>
                    <a:pt x="1453" y="6121"/>
                  </a:cubicBezTo>
                  <a:lnTo>
                    <a:pt x="1762" y="5835"/>
                  </a:lnTo>
                  <a:cubicBezTo>
                    <a:pt x="1793" y="5790"/>
                    <a:pt x="1842" y="5773"/>
                    <a:pt x="1886" y="5773"/>
                  </a:cubicBezTo>
                  <a:cubicBezTo>
                    <a:pt x="1912" y="5773"/>
                    <a:pt x="1935" y="5779"/>
                    <a:pt x="1953" y="5788"/>
                  </a:cubicBezTo>
                  <a:cubicBezTo>
                    <a:pt x="2191" y="5954"/>
                    <a:pt x="2501" y="6073"/>
                    <a:pt x="2786" y="6121"/>
                  </a:cubicBezTo>
                  <a:cubicBezTo>
                    <a:pt x="2882" y="6169"/>
                    <a:pt x="2905" y="6216"/>
                    <a:pt x="2905" y="6288"/>
                  </a:cubicBezTo>
                  <a:lnTo>
                    <a:pt x="2905" y="6693"/>
                  </a:lnTo>
                  <a:cubicBezTo>
                    <a:pt x="2905" y="6788"/>
                    <a:pt x="3001" y="6883"/>
                    <a:pt x="3096" y="6883"/>
                  </a:cubicBezTo>
                  <a:lnTo>
                    <a:pt x="3739" y="6883"/>
                  </a:lnTo>
                  <a:cubicBezTo>
                    <a:pt x="3834" y="6883"/>
                    <a:pt x="3929" y="6788"/>
                    <a:pt x="3929" y="6693"/>
                  </a:cubicBezTo>
                  <a:lnTo>
                    <a:pt x="3929" y="6288"/>
                  </a:lnTo>
                  <a:cubicBezTo>
                    <a:pt x="3929" y="6192"/>
                    <a:pt x="3977" y="6121"/>
                    <a:pt x="4049" y="6121"/>
                  </a:cubicBezTo>
                  <a:cubicBezTo>
                    <a:pt x="4334" y="6073"/>
                    <a:pt x="4620" y="5954"/>
                    <a:pt x="4882" y="5788"/>
                  </a:cubicBezTo>
                  <a:cubicBezTo>
                    <a:pt x="4900" y="5779"/>
                    <a:pt x="4923" y="5773"/>
                    <a:pt x="4950" y="5773"/>
                  </a:cubicBezTo>
                  <a:cubicBezTo>
                    <a:pt x="4996" y="5773"/>
                    <a:pt x="5051" y="5790"/>
                    <a:pt x="5096" y="5835"/>
                  </a:cubicBezTo>
                  <a:lnTo>
                    <a:pt x="5382" y="6121"/>
                  </a:lnTo>
                  <a:cubicBezTo>
                    <a:pt x="5418" y="6157"/>
                    <a:pt x="5466" y="6175"/>
                    <a:pt x="5510" y="6175"/>
                  </a:cubicBezTo>
                  <a:cubicBezTo>
                    <a:pt x="5555" y="6175"/>
                    <a:pt x="5597" y="6157"/>
                    <a:pt x="5620" y="6121"/>
                  </a:cubicBezTo>
                  <a:lnTo>
                    <a:pt x="6097" y="5645"/>
                  </a:lnTo>
                  <a:cubicBezTo>
                    <a:pt x="6168" y="5597"/>
                    <a:pt x="6168" y="5478"/>
                    <a:pt x="6097" y="5407"/>
                  </a:cubicBezTo>
                  <a:lnTo>
                    <a:pt x="5811" y="5121"/>
                  </a:lnTo>
                  <a:cubicBezTo>
                    <a:pt x="5739" y="5049"/>
                    <a:pt x="5739" y="4978"/>
                    <a:pt x="5763" y="4907"/>
                  </a:cubicBezTo>
                  <a:cubicBezTo>
                    <a:pt x="5930" y="4668"/>
                    <a:pt x="6049" y="4383"/>
                    <a:pt x="6097" y="4073"/>
                  </a:cubicBezTo>
                  <a:cubicBezTo>
                    <a:pt x="6120" y="3978"/>
                    <a:pt x="6192" y="3954"/>
                    <a:pt x="6239" y="3954"/>
                  </a:cubicBezTo>
                  <a:lnTo>
                    <a:pt x="6668" y="3954"/>
                  </a:lnTo>
                  <a:cubicBezTo>
                    <a:pt x="6763" y="3930"/>
                    <a:pt x="6835" y="3859"/>
                    <a:pt x="6835" y="3787"/>
                  </a:cubicBezTo>
                  <a:lnTo>
                    <a:pt x="6835" y="3097"/>
                  </a:lnTo>
                  <a:cubicBezTo>
                    <a:pt x="6835" y="3001"/>
                    <a:pt x="6763" y="2906"/>
                    <a:pt x="6668" y="2906"/>
                  </a:cubicBezTo>
                  <a:lnTo>
                    <a:pt x="6239" y="2906"/>
                  </a:lnTo>
                  <a:cubicBezTo>
                    <a:pt x="6168" y="2906"/>
                    <a:pt x="6097" y="2858"/>
                    <a:pt x="6097" y="2787"/>
                  </a:cubicBezTo>
                  <a:cubicBezTo>
                    <a:pt x="6049" y="2501"/>
                    <a:pt x="5930" y="2239"/>
                    <a:pt x="5763" y="1954"/>
                  </a:cubicBezTo>
                  <a:cubicBezTo>
                    <a:pt x="5739" y="1906"/>
                    <a:pt x="5739" y="1811"/>
                    <a:pt x="5811" y="1763"/>
                  </a:cubicBezTo>
                  <a:lnTo>
                    <a:pt x="6097" y="1453"/>
                  </a:lnTo>
                  <a:cubicBezTo>
                    <a:pt x="6168" y="1406"/>
                    <a:pt x="6168" y="1287"/>
                    <a:pt x="6097" y="1215"/>
                  </a:cubicBezTo>
                  <a:lnTo>
                    <a:pt x="5620" y="739"/>
                  </a:lnTo>
                  <a:cubicBezTo>
                    <a:pt x="5597" y="715"/>
                    <a:pt x="5555" y="703"/>
                    <a:pt x="5510" y="703"/>
                  </a:cubicBezTo>
                  <a:cubicBezTo>
                    <a:pt x="5466" y="703"/>
                    <a:pt x="5418" y="715"/>
                    <a:pt x="5382" y="739"/>
                  </a:cubicBezTo>
                  <a:lnTo>
                    <a:pt x="5096" y="1049"/>
                  </a:lnTo>
                  <a:cubicBezTo>
                    <a:pt x="5055" y="1076"/>
                    <a:pt x="5005" y="1088"/>
                    <a:pt x="4961" y="1088"/>
                  </a:cubicBezTo>
                  <a:cubicBezTo>
                    <a:pt x="4930" y="1088"/>
                    <a:pt x="4902" y="1082"/>
                    <a:pt x="4882" y="1072"/>
                  </a:cubicBezTo>
                  <a:cubicBezTo>
                    <a:pt x="4644" y="930"/>
                    <a:pt x="4334" y="810"/>
                    <a:pt x="4049" y="739"/>
                  </a:cubicBezTo>
                  <a:cubicBezTo>
                    <a:pt x="3953" y="715"/>
                    <a:pt x="3929" y="644"/>
                    <a:pt x="3929" y="596"/>
                  </a:cubicBezTo>
                  <a:lnTo>
                    <a:pt x="3929" y="167"/>
                  </a:lnTo>
                  <a:cubicBezTo>
                    <a:pt x="3929" y="96"/>
                    <a:pt x="3834" y="1"/>
                    <a:pt x="373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52"/>
            <p:cNvSpPr/>
            <p:nvPr/>
          </p:nvSpPr>
          <p:spPr>
            <a:xfrm>
              <a:off x="6973400" y="2764051"/>
              <a:ext cx="42635" cy="33691"/>
            </a:xfrm>
            <a:custGeom>
              <a:rect b="b" l="l" r="r" t="t"/>
              <a:pathLst>
                <a:path extrusionOk="0" h="1130" w="1430">
                  <a:moveTo>
                    <a:pt x="1230" y="0"/>
                  </a:moveTo>
                  <a:cubicBezTo>
                    <a:pt x="1196" y="0"/>
                    <a:pt x="1165" y="12"/>
                    <a:pt x="1144" y="34"/>
                  </a:cubicBezTo>
                  <a:cubicBezTo>
                    <a:pt x="882" y="200"/>
                    <a:pt x="596" y="319"/>
                    <a:pt x="310" y="367"/>
                  </a:cubicBezTo>
                  <a:cubicBezTo>
                    <a:pt x="239" y="367"/>
                    <a:pt x="191" y="438"/>
                    <a:pt x="191" y="534"/>
                  </a:cubicBezTo>
                  <a:lnTo>
                    <a:pt x="191" y="939"/>
                  </a:lnTo>
                  <a:cubicBezTo>
                    <a:pt x="191" y="1034"/>
                    <a:pt x="96" y="1129"/>
                    <a:pt x="1" y="1129"/>
                  </a:cubicBezTo>
                  <a:lnTo>
                    <a:pt x="477" y="1129"/>
                  </a:lnTo>
                  <a:cubicBezTo>
                    <a:pt x="572" y="1129"/>
                    <a:pt x="667" y="1034"/>
                    <a:pt x="667" y="939"/>
                  </a:cubicBezTo>
                  <a:lnTo>
                    <a:pt x="667" y="534"/>
                  </a:lnTo>
                  <a:cubicBezTo>
                    <a:pt x="667" y="462"/>
                    <a:pt x="691" y="415"/>
                    <a:pt x="787" y="367"/>
                  </a:cubicBezTo>
                  <a:cubicBezTo>
                    <a:pt x="1025" y="319"/>
                    <a:pt x="1239" y="248"/>
                    <a:pt x="1430" y="129"/>
                  </a:cubicBezTo>
                  <a:lnTo>
                    <a:pt x="1358" y="57"/>
                  </a:lnTo>
                  <a:cubicBezTo>
                    <a:pt x="1319" y="18"/>
                    <a:pt x="1272" y="0"/>
                    <a:pt x="123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52"/>
            <p:cNvSpPr/>
            <p:nvPr/>
          </p:nvSpPr>
          <p:spPr>
            <a:xfrm>
              <a:off x="6973400" y="2592493"/>
              <a:ext cx="42635" cy="32409"/>
            </a:xfrm>
            <a:custGeom>
              <a:rect b="b" l="l" r="r" t="t"/>
              <a:pathLst>
                <a:path extrusionOk="0" h="1087" w="1430">
                  <a:moveTo>
                    <a:pt x="1" y="1"/>
                  </a:moveTo>
                  <a:cubicBezTo>
                    <a:pt x="96" y="1"/>
                    <a:pt x="191" y="96"/>
                    <a:pt x="191" y="167"/>
                  </a:cubicBezTo>
                  <a:lnTo>
                    <a:pt x="191" y="596"/>
                  </a:lnTo>
                  <a:cubicBezTo>
                    <a:pt x="191" y="644"/>
                    <a:pt x="215" y="715"/>
                    <a:pt x="310" y="739"/>
                  </a:cubicBezTo>
                  <a:cubicBezTo>
                    <a:pt x="596" y="810"/>
                    <a:pt x="906" y="930"/>
                    <a:pt x="1144" y="1072"/>
                  </a:cubicBezTo>
                  <a:cubicBezTo>
                    <a:pt x="1161" y="1081"/>
                    <a:pt x="1185" y="1087"/>
                    <a:pt x="1212" y="1087"/>
                  </a:cubicBezTo>
                  <a:cubicBezTo>
                    <a:pt x="1258" y="1087"/>
                    <a:pt x="1313" y="1070"/>
                    <a:pt x="1358" y="1025"/>
                  </a:cubicBezTo>
                  <a:lnTo>
                    <a:pt x="1430" y="953"/>
                  </a:lnTo>
                  <a:cubicBezTo>
                    <a:pt x="1239" y="834"/>
                    <a:pt x="1025" y="763"/>
                    <a:pt x="787" y="715"/>
                  </a:cubicBezTo>
                  <a:cubicBezTo>
                    <a:pt x="715" y="715"/>
                    <a:pt x="667" y="620"/>
                    <a:pt x="667" y="596"/>
                  </a:cubicBezTo>
                  <a:lnTo>
                    <a:pt x="667" y="167"/>
                  </a:lnTo>
                  <a:cubicBezTo>
                    <a:pt x="667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52"/>
            <p:cNvSpPr/>
            <p:nvPr/>
          </p:nvSpPr>
          <p:spPr>
            <a:xfrm>
              <a:off x="7033060" y="2613453"/>
              <a:ext cx="46869" cy="163148"/>
            </a:xfrm>
            <a:custGeom>
              <a:rect b="b" l="l" r="r" t="t"/>
              <a:pathLst>
                <a:path extrusionOk="0" h="5472" w="1572">
                  <a:moveTo>
                    <a:pt x="247" y="0"/>
                  </a:moveTo>
                  <a:cubicBezTo>
                    <a:pt x="203" y="0"/>
                    <a:pt x="155" y="12"/>
                    <a:pt x="119" y="36"/>
                  </a:cubicBezTo>
                  <a:lnTo>
                    <a:pt x="0" y="155"/>
                  </a:lnTo>
                  <a:lnTo>
                    <a:pt x="357" y="512"/>
                  </a:lnTo>
                  <a:cubicBezTo>
                    <a:pt x="429" y="584"/>
                    <a:pt x="429" y="703"/>
                    <a:pt x="357" y="750"/>
                  </a:cubicBezTo>
                  <a:lnTo>
                    <a:pt x="72" y="1060"/>
                  </a:lnTo>
                  <a:cubicBezTo>
                    <a:pt x="0" y="1108"/>
                    <a:pt x="0" y="1203"/>
                    <a:pt x="24" y="1251"/>
                  </a:cubicBezTo>
                  <a:cubicBezTo>
                    <a:pt x="191" y="1536"/>
                    <a:pt x="310" y="1798"/>
                    <a:pt x="357" y="2084"/>
                  </a:cubicBezTo>
                  <a:cubicBezTo>
                    <a:pt x="357" y="2155"/>
                    <a:pt x="429" y="2203"/>
                    <a:pt x="500" y="2203"/>
                  </a:cubicBezTo>
                  <a:lnTo>
                    <a:pt x="929" y="2203"/>
                  </a:lnTo>
                  <a:cubicBezTo>
                    <a:pt x="1024" y="2203"/>
                    <a:pt x="1096" y="2298"/>
                    <a:pt x="1096" y="2394"/>
                  </a:cubicBezTo>
                  <a:lnTo>
                    <a:pt x="1096" y="3084"/>
                  </a:lnTo>
                  <a:cubicBezTo>
                    <a:pt x="1096" y="3156"/>
                    <a:pt x="1024" y="3251"/>
                    <a:pt x="929" y="3251"/>
                  </a:cubicBezTo>
                  <a:lnTo>
                    <a:pt x="500" y="3251"/>
                  </a:lnTo>
                  <a:cubicBezTo>
                    <a:pt x="453" y="3251"/>
                    <a:pt x="381" y="3275"/>
                    <a:pt x="357" y="3370"/>
                  </a:cubicBezTo>
                  <a:cubicBezTo>
                    <a:pt x="310" y="3680"/>
                    <a:pt x="191" y="3965"/>
                    <a:pt x="24" y="4204"/>
                  </a:cubicBezTo>
                  <a:cubicBezTo>
                    <a:pt x="0" y="4275"/>
                    <a:pt x="0" y="4346"/>
                    <a:pt x="72" y="4418"/>
                  </a:cubicBezTo>
                  <a:lnTo>
                    <a:pt x="357" y="4704"/>
                  </a:lnTo>
                  <a:cubicBezTo>
                    <a:pt x="429" y="4775"/>
                    <a:pt x="429" y="4894"/>
                    <a:pt x="357" y="4942"/>
                  </a:cubicBezTo>
                  <a:lnTo>
                    <a:pt x="0" y="5299"/>
                  </a:lnTo>
                  <a:lnTo>
                    <a:pt x="119" y="5418"/>
                  </a:lnTo>
                  <a:cubicBezTo>
                    <a:pt x="155" y="5454"/>
                    <a:pt x="203" y="5472"/>
                    <a:pt x="247" y="5472"/>
                  </a:cubicBezTo>
                  <a:cubicBezTo>
                    <a:pt x="292" y="5472"/>
                    <a:pt x="334" y="5454"/>
                    <a:pt x="357" y="5418"/>
                  </a:cubicBezTo>
                  <a:lnTo>
                    <a:pt x="834" y="4942"/>
                  </a:lnTo>
                  <a:cubicBezTo>
                    <a:pt x="905" y="4894"/>
                    <a:pt x="905" y="4775"/>
                    <a:pt x="834" y="4704"/>
                  </a:cubicBezTo>
                  <a:lnTo>
                    <a:pt x="548" y="4418"/>
                  </a:lnTo>
                  <a:cubicBezTo>
                    <a:pt x="476" y="4346"/>
                    <a:pt x="476" y="4275"/>
                    <a:pt x="500" y="4204"/>
                  </a:cubicBezTo>
                  <a:cubicBezTo>
                    <a:pt x="667" y="3942"/>
                    <a:pt x="786" y="3680"/>
                    <a:pt x="834" y="3370"/>
                  </a:cubicBezTo>
                  <a:cubicBezTo>
                    <a:pt x="834" y="3322"/>
                    <a:pt x="905" y="3251"/>
                    <a:pt x="976" y="3251"/>
                  </a:cubicBezTo>
                  <a:lnTo>
                    <a:pt x="1405" y="3251"/>
                  </a:lnTo>
                  <a:cubicBezTo>
                    <a:pt x="1500" y="3251"/>
                    <a:pt x="1572" y="3156"/>
                    <a:pt x="1572" y="3084"/>
                  </a:cubicBezTo>
                  <a:lnTo>
                    <a:pt x="1572" y="2394"/>
                  </a:lnTo>
                  <a:cubicBezTo>
                    <a:pt x="1572" y="2275"/>
                    <a:pt x="1500" y="2203"/>
                    <a:pt x="1405" y="2203"/>
                  </a:cubicBezTo>
                  <a:lnTo>
                    <a:pt x="976" y="2203"/>
                  </a:lnTo>
                  <a:cubicBezTo>
                    <a:pt x="929" y="2203"/>
                    <a:pt x="857" y="2179"/>
                    <a:pt x="834" y="2084"/>
                  </a:cubicBezTo>
                  <a:cubicBezTo>
                    <a:pt x="786" y="1798"/>
                    <a:pt x="667" y="1489"/>
                    <a:pt x="500" y="1251"/>
                  </a:cubicBezTo>
                  <a:cubicBezTo>
                    <a:pt x="476" y="1203"/>
                    <a:pt x="476" y="1108"/>
                    <a:pt x="548" y="1060"/>
                  </a:cubicBezTo>
                  <a:lnTo>
                    <a:pt x="834" y="750"/>
                  </a:lnTo>
                  <a:cubicBezTo>
                    <a:pt x="905" y="703"/>
                    <a:pt x="905" y="584"/>
                    <a:pt x="834" y="512"/>
                  </a:cubicBezTo>
                  <a:lnTo>
                    <a:pt x="357" y="36"/>
                  </a:lnTo>
                  <a:cubicBezTo>
                    <a:pt x="334" y="12"/>
                    <a:pt x="292" y="0"/>
                    <a:pt x="24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52"/>
            <p:cNvSpPr/>
            <p:nvPr/>
          </p:nvSpPr>
          <p:spPr>
            <a:xfrm>
              <a:off x="6734848" y="2454031"/>
              <a:ext cx="179665" cy="178979"/>
            </a:xfrm>
            <a:custGeom>
              <a:rect b="b" l="l" r="r" t="t"/>
              <a:pathLst>
                <a:path extrusionOk="0" h="6003" w="6026">
                  <a:moveTo>
                    <a:pt x="2715" y="1"/>
                  </a:moveTo>
                  <a:cubicBezTo>
                    <a:pt x="2620" y="1"/>
                    <a:pt x="2548" y="49"/>
                    <a:pt x="2548" y="144"/>
                  </a:cubicBezTo>
                  <a:lnTo>
                    <a:pt x="2548" y="501"/>
                  </a:lnTo>
                  <a:cubicBezTo>
                    <a:pt x="2548" y="572"/>
                    <a:pt x="2501" y="620"/>
                    <a:pt x="2429" y="644"/>
                  </a:cubicBezTo>
                  <a:cubicBezTo>
                    <a:pt x="2191" y="715"/>
                    <a:pt x="1953" y="811"/>
                    <a:pt x="1715" y="954"/>
                  </a:cubicBezTo>
                  <a:cubicBezTo>
                    <a:pt x="1695" y="963"/>
                    <a:pt x="1671" y="969"/>
                    <a:pt x="1647" y="969"/>
                  </a:cubicBezTo>
                  <a:cubicBezTo>
                    <a:pt x="1612" y="969"/>
                    <a:pt x="1576" y="958"/>
                    <a:pt x="1548" y="930"/>
                  </a:cubicBezTo>
                  <a:lnTo>
                    <a:pt x="1286" y="644"/>
                  </a:lnTo>
                  <a:cubicBezTo>
                    <a:pt x="1250" y="620"/>
                    <a:pt x="1209" y="608"/>
                    <a:pt x="1170" y="608"/>
                  </a:cubicBezTo>
                  <a:cubicBezTo>
                    <a:pt x="1131" y="608"/>
                    <a:pt x="1095" y="620"/>
                    <a:pt x="1072" y="644"/>
                  </a:cubicBezTo>
                  <a:lnTo>
                    <a:pt x="643" y="1073"/>
                  </a:lnTo>
                  <a:cubicBezTo>
                    <a:pt x="595" y="1120"/>
                    <a:pt x="595" y="1215"/>
                    <a:pt x="643" y="1287"/>
                  </a:cubicBezTo>
                  <a:lnTo>
                    <a:pt x="929" y="1549"/>
                  </a:lnTo>
                  <a:cubicBezTo>
                    <a:pt x="976" y="1597"/>
                    <a:pt x="976" y="1668"/>
                    <a:pt x="953" y="1716"/>
                  </a:cubicBezTo>
                  <a:cubicBezTo>
                    <a:pt x="834" y="1930"/>
                    <a:pt x="714" y="2168"/>
                    <a:pt x="643" y="2430"/>
                  </a:cubicBezTo>
                  <a:cubicBezTo>
                    <a:pt x="619" y="2501"/>
                    <a:pt x="595" y="2549"/>
                    <a:pt x="500" y="2549"/>
                  </a:cubicBezTo>
                  <a:lnTo>
                    <a:pt x="143" y="2549"/>
                  </a:lnTo>
                  <a:cubicBezTo>
                    <a:pt x="48" y="2549"/>
                    <a:pt x="0" y="2621"/>
                    <a:pt x="0" y="2716"/>
                  </a:cubicBezTo>
                  <a:lnTo>
                    <a:pt x="0" y="3311"/>
                  </a:lnTo>
                  <a:cubicBezTo>
                    <a:pt x="0" y="3383"/>
                    <a:pt x="48" y="3454"/>
                    <a:pt x="143" y="3454"/>
                  </a:cubicBezTo>
                  <a:lnTo>
                    <a:pt x="500" y="3454"/>
                  </a:lnTo>
                  <a:cubicBezTo>
                    <a:pt x="572" y="3454"/>
                    <a:pt x="619" y="3502"/>
                    <a:pt x="643" y="3573"/>
                  </a:cubicBezTo>
                  <a:cubicBezTo>
                    <a:pt x="714" y="3811"/>
                    <a:pt x="810" y="4049"/>
                    <a:pt x="953" y="4288"/>
                  </a:cubicBezTo>
                  <a:cubicBezTo>
                    <a:pt x="976" y="4335"/>
                    <a:pt x="976" y="4407"/>
                    <a:pt x="929" y="4454"/>
                  </a:cubicBezTo>
                  <a:lnTo>
                    <a:pt x="643" y="4740"/>
                  </a:lnTo>
                  <a:cubicBezTo>
                    <a:pt x="595" y="4788"/>
                    <a:pt x="595" y="4883"/>
                    <a:pt x="643" y="4931"/>
                  </a:cubicBezTo>
                  <a:lnTo>
                    <a:pt x="1072" y="5359"/>
                  </a:lnTo>
                  <a:cubicBezTo>
                    <a:pt x="1095" y="5383"/>
                    <a:pt x="1131" y="5395"/>
                    <a:pt x="1170" y="5395"/>
                  </a:cubicBezTo>
                  <a:cubicBezTo>
                    <a:pt x="1209" y="5395"/>
                    <a:pt x="1250" y="5383"/>
                    <a:pt x="1286" y="5359"/>
                  </a:cubicBezTo>
                  <a:lnTo>
                    <a:pt x="1548" y="5097"/>
                  </a:lnTo>
                  <a:cubicBezTo>
                    <a:pt x="1578" y="5052"/>
                    <a:pt x="1618" y="5035"/>
                    <a:pt x="1655" y="5035"/>
                  </a:cubicBezTo>
                  <a:cubicBezTo>
                    <a:pt x="1677" y="5035"/>
                    <a:pt x="1697" y="5041"/>
                    <a:pt x="1715" y="5050"/>
                  </a:cubicBezTo>
                  <a:cubicBezTo>
                    <a:pt x="1929" y="5169"/>
                    <a:pt x="2167" y="5288"/>
                    <a:pt x="2429" y="5359"/>
                  </a:cubicBezTo>
                  <a:cubicBezTo>
                    <a:pt x="2501" y="5383"/>
                    <a:pt x="2548" y="5407"/>
                    <a:pt x="2548" y="5502"/>
                  </a:cubicBezTo>
                  <a:lnTo>
                    <a:pt x="2548" y="5859"/>
                  </a:lnTo>
                  <a:cubicBezTo>
                    <a:pt x="2548" y="5955"/>
                    <a:pt x="2620" y="6002"/>
                    <a:pt x="2715" y="6002"/>
                  </a:cubicBezTo>
                  <a:lnTo>
                    <a:pt x="3310" y="6002"/>
                  </a:lnTo>
                  <a:cubicBezTo>
                    <a:pt x="3382" y="6002"/>
                    <a:pt x="3453" y="5955"/>
                    <a:pt x="3453" y="5859"/>
                  </a:cubicBezTo>
                  <a:lnTo>
                    <a:pt x="3453" y="5502"/>
                  </a:lnTo>
                  <a:cubicBezTo>
                    <a:pt x="3453" y="5454"/>
                    <a:pt x="3501" y="5383"/>
                    <a:pt x="3572" y="5359"/>
                  </a:cubicBezTo>
                  <a:cubicBezTo>
                    <a:pt x="3810" y="5288"/>
                    <a:pt x="4048" y="5216"/>
                    <a:pt x="4287" y="5050"/>
                  </a:cubicBezTo>
                  <a:cubicBezTo>
                    <a:pt x="4313" y="5041"/>
                    <a:pt x="4336" y="5035"/>
                    <a:pt x="4357" y="5035"/>
                  </a:cubicBezTo>
                  <a:cubicBezTo>
                    <a:pt x="4393" y="5035"/>
                    <a:pt x="4423" y="5052"/>
                    <a:pt x="4453" y="5097"/>
                  </a:cubicBezTo>
                  <a:lnTo>
                    <a:pt x="4739" y="5359"/>
                  </a:lnTo>
                  <a:cubicBezTo>
                    <a:pt x="4763" y="5383"/>
                    <a:pt x="4799" y="5395"/>
                    <a:pt x="4837" y="5395"/>
                  </a:cubicBezTo>
                  <a:cubicBezTo>
                    <a:pt x="4876" y="5395"/>
                    <a:pt x="4918" y="5383"/>
                    <a:pt x="4953" y="5359"/>
                  </a:cubicBezTo>
                  <a:lnTo>
                    <a:pt x="5358" y="4931"/>
                  </a:lnTo>
                  <a:cubicBezTo>
                    <a:pt x="5430" y="4883"/>
                    <a:pt x="5430" y="4788"/>
                    <a:pt x="5358" y="4740"/>
                  </a:cubicBezTo>
                  <a:lnTo>
                    <a:pt x="5096" y="4454"/>
                  </a:lnTo>
                  <a:cubicBezTo>
                    <a:pt x="5025" y="4407"/>
                    <a:pt x="5025" y="4335"/>
                    <a:pt x="5073" y="4288"/>
                  </a:cubicBezTo>
                  <a:cubicBezTo>
                    <a:pt x="5192" y="4073"/>
                    <a:pt x="5311" y="3835"/>
                    <a:pt x="5358" y="3573"/>
                  </a:cubicBezTo>
                  <a:cubicBezTo>
                    <a:pt x="5382" y="3502"/>
                    <a:pt x="5430" y="3454"/>
                    <a:pt x="5501" y="3454"/>
                  </a:cubicBezTo>
                  <a:lnTo>
                    <a:pt x="5858" y="3454"/>
                  </a:lnTo>
                  <a:cubicBezTo>
                    <a:pt x="5954" y="3430"/>
                    <a:pt x="6025" y="3335"/>
                    <a:pt x="6025" y="3264"/>
                  </a:cubicBezTo>
                  <a:lnTo>
                    <a:pt x="6025" y="2668"/>
                  </a:lnTo>
                  <a:cubicBezTo>
                    <a:pt x="6025" y="2597"/>
                    <a:pt x="5954" y="2525"/>
                    <a:pt x="5858" y="2525"/>
                  </a:cubicBezTo>
                  <a:lnTo>
                    <a:pt x="5501" y="2525"/>
                  </a:lnTo>
                  <a:cubicBezTo>
                    <a:pt x="5454" y="2525"/>
                    <a:pt x="5382" y="2478"/>
                    <a:pt x="5358" y="2406"/>
                  </a:cubicBezTo>
                  <a:cubicBezTo>
                    <a:pt x="5311" y="2168"/>
                    <a:pt x="5215" y="1930"/>
                    <a:pt x="5073" y="1692"/>
                  </a:cubicBezTo>
                  <a:cubicBezTo>
                    <a:pt x="5025" y="1644"/>
                    <a:pt x="5025" y="1573"/>
                    <a:pt x="5096" y="1525"/>
                  </a:cubicBezTo>
                  <a:lnTo>
                    <a:pt x="5358" y="1239"/>
                  </a:lnTo>
                  <a:cubicBezTo>
                    <a:pt x="5430" y="1192"/>
                    <a:pt x="5430" y="1096"/>
                    <a:pt x="5358" y="1049"/>
                  </a:cubicBezTo>
                  <a:lnTo>
                    <a:pt x="4953" y="620"/>
                  </a:lnTo>
                  <a:cubicBezTo>
                    <a:pt x="4918" y="596"/>
                    <a:pt x="4876" y="584"/>
                    <a:pt x="4837" y="584"/>
                  </a:cubicBezTo>
                  <a:cubicBezTo>
                    <a:pt x="4799" y="584"/>
                    <a:pt x="4763" y="596"/>
                    <a:pt x="4739" y="620"/>
                  </a:cubicBezTo>
                  <a:lnTo>
                    <a:pt x="4453" y="882"/>
                  </a:lnTo>
                  <a:cubicBezTo>
                    <a:pt x="4423" y="927"/>
                    <a:pt x="4383" y="944"/>
                    <a:pt x="4346" y="944"/>
                  </a:cubicBezTo>
                  <a:cubicBezTo>
                    <a:pt x="4325" y="944"/>
                    <a:pt x="4304" y="938"/>
                    <a:pt x="4287" y="930"/>
                  </a:cubicBezTo>
                  <a:cubicBezTo>
                    <a:pt x="4072" y="811"/>
                    <a:pt x="3834" y="692"/>
                    <a:pt x="3572" y="620"/>
                  </a:cubicBezTo>
                  <a:cubicBezTo>
                    <a:pt x="3501" y="596"/>
                    <a:pt x="3453" y="572"/>
                    <a:pt x="3453" y="477"/>
                  </a:cubicBezTo>
                  <a:lnTo>
                    <a:pt x="3453" y="144"/>
                  </a:lnTo>
                  <a:cubicBezTo>
                    <a:pt x="3453" y="49"/>
                    <a:pt x="3382" y="1"/>
                    <a:pt x="3310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52"/>
            <p:cNvSpPr/>
            <p:nvPr/>
          </p:nvSpPr>
          <p:spPr>
            <a:xfrm>
              <a:off x="6820030" y="2602452"/>
              <a:ext cx="37656" cy="28414"/>
            </a:xfrm>
            <a:custGeom>
              <a:rect b="b" l="l" r="r" t="t"/>
              <a:pathLst>
                <a:path extrusionOk="0" h="953" w="1263">
                  <a:moveTo>
                    <a:pt x="977" y="0"/>
                  </a:moveTo>
                  <a:cubicBezTo>
                    <a:pt x="787" y="143"/>
                    <a:pt x="548" y="214"/>
                    <a:pt x="263" y="286"/>
                  </a:cubicBezTo>
                  <a:cubicBezTo>
                    <a:pt x="215" y="310"/>
                    <a:pt x="144" y="381"/>
                    <a:pt x="144" y="429"/>
                  </a:cubicBezTo>
                  <a:lnTo>
                    <a:pt x="144" y="786"/>
                  </a:lnTo>
                  <a:cubicBezTo>
                    <a:pt x="144" y="881"/>
                    <a:pt x="96" y="953"/>
                    <a:pt x="1" y="953"/>
                  </a:cubicBezTo>
                  <a:lnTo>
                    <a:pt x="477" y="953"/>
                  </a:lnTo>
                  <a:cubicBezTo>
                    <a:pt x="572" y="953"/>
                    <a:pt x="620" y="881"/>
                    <a:pt x="620" y="786"/>
                  </a:cubicBezTo>
                  <a:lnTo>
                    <a:pt x="620" y="429"/>
                  </a:lnTo>
                  <a:cubicBezTo>
                    <a:pt x="620" y="357"/>
                    <a:pt x="691" y="310"/>
                    <a:pt x="739" y="286"/>
                  </a:cubicBezTo>
                  <a:cubicBezTo>
                    <a:pt x="930" y="262"/>
                    <a:pt x="1096" y="191"/>
                    <a:pt x="1263" y="95"/>
                  </a:cubicBezTo>
                  <a:lnTo>
                    <a:pt x="1168" y="24"/>
                  </a:lnTo>
                  <a:cubicBezTo>
                    <a:pt x="1144" y="0"/>
                    <a:pt x="1049" y="0"/>
                    <a:pt x="9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52"/>
            <p:cNvSpPr/>
            <p:nvPr/>
          </p:nvSpPr>
          <p:spPr>
            <a:xfrm>
              <a:off x="6820030" y="2453345"/>
              <a:ext cx="37656" cy="28831"/>
            </a:xfrm>
            <a:custGeom>
              <a:rect b="b" l="l" r="r" t="t"/>
              <a:pathLst>
                <a:path extrusionOk="0" h="967" w="1263">
                  <a:moveTo>
                    <a:pt x="1" y="0"/>
                  </a:moveTo>
                  <a:cubicBezTo>
                    <a:pt x="96" y="0"/>
                    <a:pt x="144" y="48"/>
                    <a:pt x="144" y="143"/>
                  </a:cubicBezTo>
                  <a:lnTo>
                    <a:pt x="144" y="500"/>
                  </a:lnTo>
                  <a:cubicBezTo>
                    <a:pt x="144" y="595"/>
                    <a:pt x="215" y="619"/>
                    <a:pt x="263" y="643"/>
                  </a:cubicBezTo>
                  <a:cubicBezTo>
                    <a:pt x="548" y="715"/>
                    <a:pt x="787" y="834"/>
                    <a:pt x="977" y="953"/>
                  </a:cubicBezTo>
                  <a:cubicBezTo>
                    <a:pt x="1003" y="961"/>
                    <a:pt x="1026" y="967"/>
                    <a:pt x="1048" y="967"/>
                  </a:cubicBezTo>
                  <a:cubicBezTo>
                    <a:pt x="1087" y="967"/>
                    <a:pt x="1122" y="950"/>
                    <a:pt x="1168" y="905"/>
                  </a:cubicBezTo>
                  <a:lnTo>
                    <a:pt x="1263" y="834"/>
                  </a:lnTo>
                  <a:cubicBezTo>
                    <a:pt x="1096" y="762"/>
                    <a:pt x="930" y="667"/>
                    <a:pt x="739" y="643"/>
                  </a:cubicBezTo>
                  <a:cubicBezTo>
                    <a:pt x="691" y="643"/>
                    <a:pt x="620" y="595"/>
                    <a:pt x="620" y="500"/>
                  </a:cubicBezTo>
                  <a:lnTo>
                    <a:pt x="620" y="143"/>
                  </a:lnTo>
                  <a:cubicBezTo>
                    <a:pt x="620" y="48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52"/>
            <p:cNvSpPr/>
            <p:nvPr/>
          </p:nvSpPr>
          <p:spPr>
            <a:xfrm>
              <a:off x="6871163" y="2471443"/>
              <a:ext cx="43351" cy="142754"/>
            </a:xfrm>
            <a:custGeom>
              <a:rect b="b" l="l" r="r" t="t"/>
              <a:pathLst>
                <a:path extrusionOk="0" h="4788" w="1454">
                  <a:moveTo>
                    <a:pt x="265" y="0"/>
                  </a:moveTo>
                  <a:cubicBezTo>
                    <a:pt x="227" y="0"/>
                    <a:pt x="191" y="12"/>
                    <a:pt x="167" y="36"/>
                  </a:cubicBezTo>
                  <a:lnTo>
                    <a:pt x="48" y="155"/>
                  </a:lnTo>
                  <a:lnTo>
                    <a:pt x="334" y="465"/>
                  </a:lnTo>
                  <a:cubicBezTo>
                    <a:pt x="405" y="512"/>
                    <a:pt x="405" y="608"/>
                    <a:pt x="334" y="655"/>
                  </a:cubicBezTo>
                  <a:lnTo>
                    <a:pt x="72" y="941"/>
                  </a:lnTo>
                  <a:cubicBezTo>
                    <a:pt x="24" y="989"/>
                    <a:pt x="24" y="1060"/>
                    <a:pt x="48" y="1108"/>
                  </a:cubicBezTo>
                  <a:cubicBezTo>
                    <a:pt x="191" y="1322"/>
                    <a:pt x="286" y="1560"/>
                    <a:pt x="334" y="1822"/>
                  </a:cubicBezTo>
                  <a:cubicBezTo>
                    <a:pt x="358" y="1894"/>
                    <a:pt x="429" y="1941"/>
                    <a:pt x="477" y="1941"/>
                  </a:cubicBezTo>
                  <a:lnTo>
                    <a:pt x="834" y="1941"/>
                  </a:lnTo>
                  <a:cubicBezTo>
                    <a:pt x="929" y="1941"/>
                    <a:pt x="1001" y="2013"/>
                    <a:pt x="1001" y="2084"/>
                  </a:cubicBezTo>
                  <a:lnTo>
                    <a:pt x="1001" y="2680"/>
                  </a:lnTo>
                  <a:cubicBezTo>
                    <a:pt x="1001" y="2775"/>
                    <a:pt x="929" y="2846"/>
                    <a:pt x="834" y="2846"/>
                  </a:cubicBezTo>
                  <a:lnTo>
                    <a:pt x="477" y="2846"/>
                  </a:lnTo>
                  <a:cubicBezTo>
                    <a:pt x="405" y="2846"/>
                    <a:pt x="358" y="2894"/>
                    <a:pt x="334" y="2965"/>
                  </a:cubicBezTo>
                  <a:cubicBezTo>
                    <a:pt x="286" y="3227"/>
                    <a:pt x="191" y="3465"/>
                    <a:pt x="48" y="3680"/>
                  </a:cubicBezTo>
                  <a:cubicBezTo>
                    <a:pt x="0" y="3727"/>
                    <a:pt x="0" y="3799"/>
                    <a:pt x="72" y="3846"/>
                  </a:cubicBezTo>
                  <a:lnTo>
                    <a:pt x="334" y="4108"/>
                  </a:lnTo>
                  <a:cubicBezTo>
                    <a:pt x="405" y="4180"/>
                    <a:pt x="405" y="4275"/>
                    <a:pt x="334" y="4323"/>
                  </a:cubicBezTo>
                  <a:lnTo>
                    <a:pt x="48" y="4632"/>
                  </a:lnTo>
                  <a:lnTo>
                    <a:pt x="167" y="4751"/>
                  </a:lnTo>
                  <a:cubicBezTo>
                    <a:pt x="191" y="4775"/>
                    <a:pt x="227" y="4787"/>
                    <a:pt x="265" y="4787"/>
                  </a:cubicBezTo>
                  <a:cubicBezTo>
                    <a:pt x="304" y="4787"/>
                    <a:pt x="346" y="4775"/>
                    <a:pt x="381" y="4751"/>
                  </a:cubicBezTo>
                  <a:lnTo>
                    <a:pt x="786" y="4323"/>
                  </a:lnTo>
                  <a:cubicBezTo>
                    <a:pt x="858" y="4275"/>
                    <a:pt x="858" y="4180"/>
                    <a:pt x="786" y="4108"/>
                  </a:cubicBezTo>
                  <a:lnTo>
                    <a:pt x="524" y="3846"/>
                  </a:lnTo>
                  <a:cubicBezTo>
                    <a:pt x="453" y="3799"/>
                    <a:pt x="453" y="3727"/>
                    <a:pt x="501" y="3680"/>
                  </a:cubicBezTo>
                  <a:cubicBezTo>
                    <a:pt x="643" y="3465"/>
                    <a:pt x="739" y="3227"/>
                    <a:pt x="786" y="2965"/>
                  </a:cubicBezTo>
                  <a:cubicBezTo>
                    <a:pt x="810" y="2894"/>
                    <a:pt x="882" y="2846"/>
                    <a:pt x="929" y="2846"/>
                  </a:cubicBezTo>
                  <a:lnTo>
                    <a:pt x="1286" y="2846"/>
                  </a:lnTo>
                  <a:cubicBezTo>
                    <a:pt x="1382" y="2846"/>
                    <a:pt x="1453" y="2775"/>
                    <a:pt x="1453" y="2680"/>
                  </a:cubicBezTo>
                  <a:lnTo>
                    <a:pt x="1453" y="2084"/>
                  </a:lnTo>
                  <a:cubicBezTo>
                    <a:pt x="1453" y="2013"/>
                    <a:pt x="1382" y="1941"/>
                    <a:pt x="1286" y="1941"/>
                  </a:cubicBezTo>
                  <a:lnTo>
                    <a:pt x="929" y="1941"/>
                  </a:lnTo>
                  <a:cubicBezTo>
                    <a:pt x="858" y="1941"/>
                    <a:pt x="810" y="1894"/>
                    <a:pt x="786" y="1822"/>
                  </a:cubicBezTo>
                  <a:cubicBezTo>
                    <a:pt x="739" y="1560"/>
                    <a:pt x="643" y="1322"/>
                    <a:pt x="501" y="1108"/>
                  </a:cubicBezTo>
                  <a:cubicBezTo>
                    <a:pt x="453" y="1060"/>
                    <a:pt x="453" y="989"/>
                    <a:pt x="524" y="941"/>
                  </a:cubicBezTo>
                  <a:lnTo>
                    <a:pt x="786" y="655"/>
                  </a:lnTo>
                  <a:cubicBezTo>
                    <a:pt x="858" y="608"/>
                    <a:pt x="858" y="512"/>
                    <a:pt x="786" y="465"/>
                  </a:cubicBezTo>
                  <a:lnTo>
                    <a:pt x="381" y="36"/>
                  </a:lnTo>
                  <a:cubicBezTo>
                    <a:pt x="346" y="12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52"/>
            <p:cNvSpPr/>
            <p:nvPr/>
          </p:nvSpPr>
          <p:spPr>
            <a:xfrm>
              <a:off x="6778139" y="2494520"/>
              <a:ext cx="94454" cy="94454"/>
            </a:xfrm>
            <a:custGeom>
              <a:rect b="b" l="l" r="r" t="t"/>
              <a:pathLst>
                <a:path extrusionOk="0" h="3168" w="3168">
                  <a:moveTo>
                    <a:pt x="1572" y="0"/>
                  </a:moveTo>
                  <a:cubicBezTo>
                    <a:pt x="715" y="0"/>
                    <a:pt x="1" y="715"/>
                    <a:pt x="1" y="1596"/>
                  </a:cubicBezTo>
                  <a:cubicBezTo>
                    <a:pt x="1" y="2453"/>
                    <a:pt x="715" y="3168"/>
                    <a:pt x="1572" y="3168"/>
                  </a:cubicBezTo>
                  <a:cubicBezTo>
                    <a:pt x="2454" y="3168"/>
                    <a:pt x="3168" y="2453"/>
                    <a:pt x="3168" y="1596"/>
                  </a:cubicBezTo>
                  <a:cubicBezTo>
                    <a:pt x="3168" y="715"/>
                    <a:pt x="2454" y="0"/>
                    <a:pt x="1572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52"/>
            <p:cNvSpPr/>
            <p:nvPr/>
          </p:nvSpPr>
          <p:spPr>
            <a:xfrm>
              <a:off x="6794478" y="2499499"/>
              <a:ext cx="78115" cy="89475"/>
            </a:xfrm>
            <a:custGeom>
              <a:rect b="b" l="l" r="r" t="t"/>
              <a:pathLst>
                <a:path extrusionOk="0" h="3001" w="2620">
                  <a:moveTo>
                    <a:pt x="1691" y="0"/>
                  </a:moveTo>
                  <a:lnTo>
                    <a:pt x="1691" y="0"/>
                  </a:lnTo>
                  <a:cubicBezTo>
                    <a:pt x="2025" y="262"/>
                    <a:pt x="2239" y="667"/>
                    <a:pt x="2239" y="1143"/>
                  </a:cubicBezTo>
                  <a:cubicBezTo>
                    <a:pt x="2239" y="2024"/>
                    <a:pt x="1525" y="2739"/>
                    <a:pt x="643" y="2739"/>
                  </a:cubicBezTo>
                  <a:cubicBezTo>
                    <a:pt x="405" y="2739"/>
                    <a:pt x="215" y="2667"/>
                    <a:pt x="0" y="2572"/>
                  </a:cubicBezTo>
                  <a:lnTo>
                    <a:pt x="0" y="2572"/>
                  </a:lnTo>
                  <a:cubicBezTo>
                    <a:pt x="262" y="2858"/>
                    <a:pt x="620" y="3001"/>
                    <a:pt x="1048" y="3001"/>
                  </a:cubicBezTo>
                  <a:cubicBezTo>
                    <a:pt x="1906" y="3001"/>
                    <a:pt x="2620" y="2286"/>
                    <a:pt x="2620" y="1429"/>
                  </a:cubicBezTo>
                  <a:cubicBezTo>
                    <a:pt x="2620" y="786"/>
                    <a:pt x="2239" y="238"/>
                    <a:pt x="1691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52"/>
            <p:cNvSpPr/>
            <p:nvPr/>
          </p:nvSpPr>
          <p:spPr>
            <a:xfrm>
              <a:off x="6922982" y="2640079"/>
              <a:ext cx="108676" cy="108646"/>
            </a:xfrm>
            <a:custGeom>
              <a:rect b="b" l="l" r="r" t="t"/>
              <a:pathLst>
                <a:path extrusionOk="0" h="3644" w="3645">
                  <a:moveTo>
                    <a:pt x="1811" y="0"/>
                  </a:moveTo>
                  <a:cubicBezTo>
                    <a:pt x="811" y="0"/>
                    <a:pt x="1" y="810"/>
                    <a:pt x="1" y="1810"/>
                  </a:cubicBezTo>
                  <a:cubicBezTo>
                    <a:pt x="1" y="2834"/>
                    <a:pt x="811" y="3644"/>
                    <a:pt x="1811" y="3644"/>
                  </a:cubicBezTo>
                  <a:cubicBezTo>
                    <a:pt x="2811" y="3644"/>
                    <a:pt x="3644" y="2834"/>
                    <a:pt x="3644" y="1810"/>
                  </a:cubicBezTo>
                  <a:cubicBezTo>
                    <a:pt x="3644" y="810"/>
                    <a:pt x="2811" y="0"/>
                    <a:pt x="1811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52"/>
            <p:cNvSpPr/>
            <p:nvPr/>
          </p:nvSpPr>
          <p:spPr>
            <a:xfrm>
              <a:off x="6947848" y="2642911"/>
              <a:ext cx="84526" cy="105813"/>
            </a:xfrm>
            <a:custGeom>
              <a:rect b="b" l="l" r="r" t="t"/>
              <a:pathLst>
                <a:path extrusionOk="0" h="3549" w="2835">
                  <a:moveTo>
                    <a:pt x="1548" y="1"/>
                  </a:moveTo>
                  <a:cubicBezTo>
                    <a:pt x="2048" y="334"/>
                    <a:pt x="2382" y="906"/>
                    <a:pt x="2382" y="1525"/>
                  </a:cubicBezTo>
                  <a:cubicBezTo>
                    <a:pt x="2382" y="2525"/>
                    <a:pt x="1572" y="3335"/>
                    <a:pt x="572" y="3335"/>
                  </a:cubicBezTo>
                  <a:cubicBezTo>
                    <a:pt x="381" y="3335"/>
                    <a:pt x="191" y="3311"/>
                    <a:pt x="0" y="3239"/>
                  </a:cubicBezTo>
                  <a:lnTo>
                    <a:pt x="0" y="3239"/>
                  </a:lnTo>
                  <a:cubicBezTo>
                    <a:pt x="310" y="3430"/>
                    <a:pt x="667" y="3549"/>
                    <a:pt x="1024" y="3549"/>
                  </a:cubicBezTo>
                  <a:cubicBezTo>
                    <a:pt x="2025" y="3549"/>
                    <a:pt x="2834" y="2739"/>
                    <a:pt x="2834" y="1739"/>
                  </a:cubicBezTo>
                  <a:cubicBezTo>
                    <a:pt x="2834" y="929"/>
                    <a:pt x="2287" y="239"/>
                    <a:pt x="1548" y="1"/>
                  </a:cubicBezTo>
                  <a:close/>
                </a:path>
              </a:pathLst>
            </a:custGeom>
            <a:solidFill>
              <a:srgbClr val="C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52"/>
            <p:cNvSpPr/>
            <p:nvPr/>
          </p:nvSpPr>
          <p:spPr>
            <a:xfrm>
              <a:off x="6773190" y="2490256"/>
              <a:ext cx="104382" cy="105098"/>
            </a:xfrm>
            <a:custGeom>
              <a:rect b="b" l="l" r="r" t="t"/>
              <a:pathLst>
                <a:path extrusionOk="0" h="3525" w="3501">
                  <a:moveTo>
                    <a:pt x="1762" y="0"/>
                  </a:moveTo>
                  <a:cubicBezTo>
                    <a:pt x="1548" y="0"/>
                    <a:pt x="1334" y="24"/>
                    <a:pt x="1167" y="120"/>
                  </a:cubicBezTo>
                  <a:cubicBezTo>
                    <a:pt x="1072" y="143"/>
                    <a:pt x="1000" y="239"/>
                    <a:pt x="1072" y="334"/>
                  </a:cubicBezTo>
                  <a:cubicBezTo>
                    <a:pt x="1089" y="404"/>
                    <a:pt x="1145" y="448"/>
                    <a:pt x="1211" y="448"/>
                  </a:cubicBezTo>
                  <a:cubicBezTo>
                    <a:pt x="1235" y="448"/>
                    <a:pt x="1260" y="442"/>
                    <a:pt x="1286" y="429"/>
                  </a:cubicBezTo>
                  <a:cubicBezTo>
                    <a:pt x="1429" y="358"/>
                    <a:pt x="1596" y="334"/>
                    <a:pt x="1762" y="334"/>
                  </a:cubicBezTo>
                  <a:cubicBezTo>
                    <a:pt x="2524" y="334"/>
                    <a:pt x="3144" y="953"/>
                    <a:pt x="3144" y="1739"/>
                  </a:cubicBezTo>
                  <a:cubicBezTo>
                    <a:pt x="3144" y="2501"/>
                    <a:pt x="2524" y="3120"/>
                    <a:pt x="1762" y="3120"/>
                  </a:cubicBezTo>
                  <a:cubicBezTo>
                    <a:pt x="976" y="3120"/>
                    <a:pt x="357" y="2501"/>
                    <a:pt x="357" y="1739"/>
                  </a:cubicBezTo>
                  <a:cubicBezTo>
                    <a:pt x="357" y="1406"/>
                    <a:pt x="476" y="1072"/>
                    <a:pt x="691" y="834"/>
                  </a:cubicBezTo>
                  <a:cubicBezTo>
                    <a:pt x="738" y="786"/>
                    <a:pt x="738" y="667"/>
                    <a:pt x="643" y="596"/>
                  </a:cubicBezTo>
                  <a:cubicBezTo>
                    <a:pt x="622" y="574"/>
                    <a:pt x="586" y="563"/>
                    <a:pt x="546" y="563"/>
                  </a:cubicBezTo>
                  <a:cubicBezTo>
                    <a:pt x="498" y="563"/>
                    <a:pt x="444" y="580"/>
                    <a:pt x="405" y="620"/>
                  </a:cubicBezTo>
                  <a:cubicBezTo>
                    <a:pt x="143" y="953"/>
                    <a:pt x="0" y="1334"/>
                    <a:pt x="0" y="1763"/>
                  </a:cubicBezTo>
                  <a:cubicBezTo>
                    <a:pt x="0" y="2715"/>
                    <a:pt x="762" y="3525"/>
                    <a:pt x="1762" y="3525"/>
                  </a:cubicBezTo>
                  <a:cubicBezTo>
                    <a:pt x="2715" y="3525"/>
                    <a:pt x="3501" y="2739"/>
                    <a:pt x="3501" y="1763"/>
                  </a:cubicBezTo>
                  <a:cubicBezTo>
                    <a:pt x="3501" y="786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52"/>
            <p:cNvSpPr/>
            <p:nvPr/>
          </p:nvSpPr>
          <p:spPr>
            <a:xfrm>
              <a:off x="6731270" y="2448366"/>
              <a:ext cx="188192" cy="188192"/>
            </a:xfrm>
            <a:custGeom>
              <a:rect b="b" l="l" r="r" t="t"/>
              <a:pathLst>
                <a:path extrusionOk="0" h="6312" w="6312">
                  <a:moveTo>
                    <a:pt x="3454" y="429"/>
                  </a:moveTo>
                  <a:lnTo>
                    <a:pt x="3454" y="715"/>
                  </a:lnTo>
                  <a:cubicBezTo>
                    <a:pt x="3454" y="882"/>
                    <a:pt x="3549" y="1001"/>
                    <a:pt x="3692" y="1048"/>
                  </a:cubicBezTo>
                  <a:cubicBezTo>
                    <a:pt x="3930" y="1120"/>
                    <a:pt x="4145" y="1191"/>
                    <a:pt x="4335" y="1310"/>
                  </a:cubicBezTo>
                  <a:cubicBezTo>
                    <a:pt x="4395" y="1350"/>
                    <a:pt x="4459" y="1369"/>
                    <a:pt x="4520" y="1369"/>
                  </a:cubicBezTo>
                  <a:cubicBezTo>
                    <a:pt x="4605" y="1369"/>
                    <a:pt x="4685" y="1332"/>
                    <a:pt x="4740" y="1263"/>
                  </a:cubicBezTo>
                  <a:lnTo>
                    <a:pt x="4978" y="1024"/>
                  </a:lnTo>
                  <a:lnTo>
                    <a:pt x="5335" y="1405"/>
                  </a:lnTo>
                  <a:lnTo>
                    <a:pt x="5097" y="1644"/>
                  </a:lnTo>
                  <a:cubicBezTo>
                    <a:pt x="4978" y="1763"/>
                    <a:pt x="4978" y="1906"/>
                    <a:pt x="5026" y="2025"/>
                  </a:cubicBezTo>
                  <a:cubicBezTo>
                    <a:pt x="5145" y="2239"/>
                    <a:pt x="5240" y="2453"/>
                    <a:pt x="5312" y="2691"/>
                  </a:cubicBezTo>
                  <a:cubicBezTo>
                    <a:pt x="5335" y="2834"/>
                    <a:pt x="5454" y="2930"/>
                    <a:pt x="5597" y="2930"/>
                  </a:cubicBezTo>
                  <a:lnTo>
                    <a:pt x="5931" y="2930"/>
                  </a:lnTo>
                  <a:lnTo>
                    <a:pt x="5931" y="3454"/>
                  </a:lnTo>
                  <a:lnTo>
                    <a:pt x="5597" y="3454"/>
                  </a:lnTo>
                  <a:cubicBezTo>
                    <a:pt x="5454" y="3454"/>
                    <a:pt x="5335" y="3549"/>
                    <a:pt x="5312" y="3692"/>
                  </a:cubicBezTo>
                  <a:cubicBezTo>
                    <a:pt x="5240" y="3930"/>
                    <a:pt x="5145" y="4144"/>
                    <a:pt x="5026" y="4358"/>
                  </a:cubicBezTo>
                  <a:cubicBezTo>
                    <a:pt x="4931" y="4478"/>
                    <a:pt x="4978" y="4644"/>
                    <a:pt x="5097" y="4739"/>
                  </a:cubicBezTo>
                  <a:lnTo>
                    <a:pt x="5335" y="4978"/>
                  </a:lnTo>
                  <a:lnTo>
                    <a:pt x="4978" y="5359"/>
                  </a:lnTo>
                  <a:lnTo>
                    <a:pt x="4740" y="5121"/>
                  </a:lnTo>
                  <a:cubicBezTo>
                    <a:pt x="4670" y="5037"/>
                    <a:pt x="4576" y="5002"/>
                    <a:pt x="4486" y="5002"/>
                  </a:cubicBezTo>
                  <a:cubicBezTo>
                    <a:pt x="4422" y="5002"/>
                    <a:pt x="4361" y="5019"/>
                    <a:pt x="4311" y="5049"/>
                  </a:cubicBezTo>
                  <a:cubicBezTo>
                    <a:pt x="4121" y="5168"/>
                    <a:pt x="3907" y="5240"/>
                    <a:pt x="3668" y="5311"/>
                  </a:cubicBezTo>
                  <a:cubicBezTo>
                    <a:pt x="3525" y="5335"/>
                    <a:pt x="3430" y="5454"/>
                    <a:pt x="3430" y="5644"/>
                  </a:cubicBezTo>
                  <a:lnTo>
                    <a:pt x="3430" y="5930"/>
                  </a:lnTo>
                  <a:lnTo>
                    <a:pt x="2882" y="5930"/>
                  </a:lnTo>
                  <a:lnTo>
                    <a:pt x="2882" y="5644"/>
                  </a:lnTo>
                  <a:cubicBezTo>
                    <a:pt x="2882" y="5478"/>
                    <a:pt x="2811" y="5359"/>
                    <a:pt x="2644" y="5311"/>
                  </a:cubicBezTo>
                  <a:cubicBezTo>
                    <a:pt x="2406" y="5240"/>
                    <a:pt x="2216" y="5168"/>
                    <a:pt x="2001" y="5049"/>
                  </a:cubicBezTo>
                  <a:cubicBezTo>
                    <a:pt x="1952" y="5009"/>
                    <a:pt x="1890" y="4990"/>
                    <a:pt x="1829" y="4990"/>
                  </a:cubicBezTo>
                  <a:cubicBezTo>
                    <a:pt x="1744" y="4990"/>
                    <a:pt x="1662" y="5027"/>
                    <a:pt x="1620" y="5097"/>
                  </a:cubicBezTo>
                  <a:lnTo>
                    <a:pt x="1382" y="5335"/>
                  </a:lnTo>
                  <a:lnTo>
                    <a:pt x="1025" y="4954"/>
                  </a:lnTo>
                  <a:lnTo>
                    <a:pt x="1263" y="4716"/>
                  </a:lnTo>
                  <a:cubicBezTo>
                    <a:pt x="1382" y="4597"/>
                    <a:pt x="1382" y="4454"/>
                    <a:pt x="1311" y="4335"/>
                  </a:cubicBezTo>
                  <a:cubicBezTo>
                    <a:pt x="1192" y="4120"/>
                    <a:pt x="1096" y="3906"/>
                    <a:pt x="1049" y="3668"/>
                  </a:cubicBezTo>
                  <a:cubicBezTo>
                    <a:pt x="1025" y="3525"/>
                    <a:pt x="906" y="3430"/>
                    <a:pt x="739" y="3430"/>
                  </a:cubicBezTo>
                  <a:lnTo>
                    <a:pt x="430" y="3430"/>
                  </a:lnTo>
                  <a:lnTo>
                    <a:pt x="430" y="2906"/>
                  </a:lnTo>
                  <a:lnTo>
                    <a:pt x="715" y="2906"/>
                  </a:lnTo>
                  <a:cubicBezTo>
                    <a:pt x="858" y="2906"/>
                    <a:pt x="977" y="2811"/>
                    <a:pt x="1049" y="2668"/>
                  </a:cubicBezTo>
                  <a:cubicBezTo>
                    <a:pt x="1096" y="2429"/>
                    <a:pt x="1192" y="2215"/>
                    <a:pt x="1311" y="2001"/>
                  </a:cubicBezTo>
                  <a:cubicBezTo>
                    <a:pt x="1406" y="1882"/>
                    <a:pt x="1382" y="1715"/>
                    <a:pt x="1263" y="1620"/>
                  </a:cubicBezTo>
                  <a:lnTo>
                    <a:pt x="1025" y="1382"/>
                  </a:lnTo>
                  <a:lnTo>
                    <a:pt x="1406" y="1024"/>
                  </a:lnTo>
                  <a:lnTo>
                    <a:pt x="1644" y="1263"/>
                  </a:lnTo>
                  <a:cubicBezTo>
                    <a:pt x="1711" y="1330"/>
                    <a:pt x="1786" y="1359"/>
                    <a:pt x="1860" y="1359"/>
                  </a:cubicBezTo>
                  <a:cubicBezTo>
                    <a:pt x="1917" y="1359"/>
                    <a:pt x="1973" y="1341"/>
                    <a:pt x="2025" y="1310"/>
                  </a:cubicBezTo>
                  <a:cubicBezTo>
                    <a:pt x="2240" y="1191"/>
                    <a:pt x="2454" y="1120"/>
                    <a:pt x="2692" y="1048"/>
                  </a:cubicBezTo>
                  <a:cubicBezTo>
                    <a:pt x="2835" y="1024"/>
                    <a:pt x="2930" y="905"/>
                    <a:pt x="2930" y="762"/>
                  </a:cubicBezTo>
                  <a:lnTo>
                    <a:pt x="2930" y="429"/>
                  </a:lnTo>
                  <a:close/>
                  <a:moveTo>
                    <a:pt x="2859" y="0"/>
                  </a:moveTo>
                  <a:cubicBezTo>
                    <a:pt x="2692" y="0"/>
                    <a:pt x="2525" y="167"/>
                    <a:pt x="2525" y="334"/>
                  </a:cubicBezTo>
                  <a:lnTo>
                    <a:pt x="2525" y="667"/>
                  </a:lnTo>
                  <a:cubicBezTo>
                    <a:pt x="2287" y="715"/>
                    <a:pt x="2025" y="810"/>
                    <a:pt x="1811" y="953"/>
                  </a:cubicBezTo>
                  <a:lnTo>
                    <a:pt x="1573" y="715"/>
                  </a:lnTo>
                  <a:cubicBezTo>
                    <a:pt x="1513" y="655"/>
                    <a:pt x="1436" y="626"/>
                    <a:pt x="1358" y="626"/>
                  </a:cubicBezTo>
                  <a:cubicBezTo>
                    <a:pt x="1281" y="626"/>
                    <a:pt x="1204" y="655"/>
                    <a:pt x="1144" y="715"/>
                  </a:cubicBezTo>
                  <a:lnTo>
                    <a:pt x="715" y="1144"/>
                  </a:lnTo>
                  <a:cubicBezTo>
                    <a:pt x="596" y="1263"/>
                    <a:pt x="596" y="1477"/>
                    <a:pt x="715" y="1596"/>
                  </a:cubicBezTo>
                  <a:lnTo>
                    <a:pt x="954" y="1834"/>
                  </a:lnTo>
                  <a:cubicBezTo>
                    <a:pt x="811" y="2072"/>
                    <a:pt x="715" y="2310"/>
                    <a:pt x="668" y="2549"/>
                  </a:cubicBezTo>
                  <a:lnTo>
                    <a:pt x="334" y="2549"/>
                  </a:lnTo>
                  <a:cubicBezTo>
                    <a:pt x="144" y="2549"/>
                    <a:pt x="1" y="2691"/>
                    <a:pt x="1" y="2858"/>
                  </a:cubicBezTo>
                  <a:lnTo>
                    <a:pt x="1" y="3454"/>
                  </a:lnTo>
                  <a:cubicBezTo>
                    <a:pt x="1" y="3644"/>
                    <a:pt x="144" y="3787"/>
                    <a:pt x="334" y="3787"/>
                  </a:cubicBezTo>
                  <a:lnTo>
                    <a:pt x="668" y="3787"/>
                  </a:lnTo>
                  <a:cubicBezTo>
                    <a:pt x="715" y="4025"/>
                    <a:pt x="811" y="4287"/>
                    <a:pt x="954" y="4501"/>
                  </a:cubicBezTo>
                  <a:lnTo>
                    <a:pt x="715" y="4739"/>
                  </a:lnTo>
                  <a:cubicBezTo>
                    <a:pt x="596" y="4859"/>
                    <a:pt x="596" y="5073"/>
                    <a:pt x="715" y="5192"/>
                  </a:cubicBezTo>
                  <a:lnTo>
                    <a:pt x="1144" y="5597"/>
                  </a:lnTo>
                  <a:cubicBezTo>
                    <a:pt x="1204" y="5656"/>
                    <a:pt x="1281" y="5686"/>
                    <a:pt x="1358" y="5686"/>
                  </a:cubicBezTo>
                  <a:cubicBezTo>
                    <a:pt x="1436" y="5686"/>
                    <a:pt x="1513" y="5656"/>
                    <a:pt x="1573" y="5597"/>
                  </a:cubicBezTo>
                  <a:lnTo>
                    <a:pt x="1811" y="5359"/>
                  </a:lnTo>
                  <a:cubicBezTo>
                    <a:pt x="2049" y="5525"/>
                    <a:pt x="2287" y="5597"/>
                    <a:pt x="2525" y="5668"/>
                  </a:cubicBezTo>
                  <a:lnTo>
                    <a:pt x="2525" y="6002"/>
                  </a:lnTo>
                  <a:cubicBezTo>
                    <a:pt x="2525" y="6168"/>
                    <a:pt x="2692" y="6311"/>
                    <a:pt x="2859" y="6311"/>
                  </a:cubicBezTo>
                  <a:lnTo>
                    <a:pt x="3454" y="6311"/>
                  </a:lnTo>
                  <a:cubicBezTo>
                    <a:pt x="3645" y="6311"/>
                    <a:pt x="3787" y="6168"/>
                    <a:pt x="3787" y="6002"/>
                  </a:cubicBezTo>
                  <a:lnTo>
                    <a:pt x="3787" y="5668"/>
                  </a:lnTo>
                  <a:cubicBezTo>
                    <a:pt x="4049" y="5597"/>
                    <a:pt x="4288" y="5525"/>
                    <a:pt x="4502" y="5359"/>
                  </a:cubicBezTo>
                  <a:lnTo>
                    <a:pt x="4740" y="5597"/>
                  </a:lnTo>
                  <a:cubicBezTo>
                    <a:pt x="4796" y="5642"/>
                    <a:pt x="4874" y="5666"/>
                    <a:pt x="4952" y="5666"/>
                  </a:cubicBezTo>
                  <a:cubicBezTo>
                    <a:pt x="5040" y="5666"/>
                    <a:pt x="5130" y="5636"/>
                    <a:pt x="5193" y="5573"/>
                  </a:cubicBezTo>
                  <a:lnTo>
                    <a:pt x="5597" y="5168"/>
                  </a:lnTo>
                  <a:cubicBezTo>
                    <a:pt x="5716" y="5049"/>
                    <a:pt x="5716" y="4835"/>
                    <a:pt x="5597" y="4716"/>
                  </a:cubicBezTo>
                  <a:lnTo>
                    <a:pt x="5359" y="4478"/>
                  </a:lnTo>
                  <a:cubicBezTo>
                    <a:pt x="5502" y="4263"/>
                    <a:pt x="5597" y="4001"/>
                    <a:pt x="5669" y="3763"/>
                  </a:cubicBezTo>
                  <a:lnTo>
                    <a:pt x="5978" y="3763"/>
                  </a:lnTo>
                  <a:cubicBezTo>
                    <a:pt x="6169" y="3763"/>
                    <a:pt x="6312" y="3620"/>
                    <a:pt x="6312" y="3430"/>
                  </a:cubicBezTo>
                  <a:lnTo>
                    <a:pt x="6312" y="2834"/>
                  </a:lnTo>
                  <a:cubicBezTo>
                    <a:pt x="6312" y="2668"/>
                    <a:pt x="6169" y="2501"/>
                    <a:pt x="5978" y="2501"/>
                  </a:cubicBezTo>
                  <a:lnTo>
                    <a:pt x="5669" y="2501"/>
                  </a:lnTo>
                  <a:cubicBezTo>
                    <a:pt x="5597" y="2263"/>
                    <a:pt x="5502" y="2001"/>
                    <a:pt x="5359" y="1787"/>
                  </a:cubicBezTo>
                  <a:lnTo>
                    <a:pt x="5597" y="1548"/>
                  </a:lnTo>
                  <a:cubicBezTo>
                    <a:pt x="5716" y="1429"/>
                    <a:pt x="5716" y="1239"/>
                    <a:pt x="5597" y="1120"/>
                  </a:cubicBezTo>
                  <a:lnTo>
                    <a:pt x="5193" y="691"/>
                  </a:lnTo>
                  <a:cubicBezTo>
                    <a:pt x="5133" y="632"/>
                    <a:pt x="5050" y="602"/>
                    <a:pt x="4966" y="602"/>
                  </a:cubicBezTo>
                  <a:cubicBezTo>
                    <a:pt x="4883" y="602"/>
                    <a:pt x="4800" y="632"/>
                    <a:pt x="4740" y="691"/>
                  </a:cubicBezTo>
                  <a:lnTo>
                    <a:pt x="4502" y="929"/>
                  </a:lnTo>
                  <a:cubicBezTo>
                    <a:pt x="4264" y="786"/>
                    <a:pt x="4026" y="691"/>
                    <a:pt x="3787" y="643"/>
                  </a:cubicBezTo>
                  <a:lnTo>
                    <a:pt x="3787" y="334"/>
                  </a:lnTo>
                  <a:cubicBezTo>
                    <a:pt x="3787" y="167"/>
                    <a:pt x="3645" y="0"/>
                    <a:pt x="3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52"/>
            <p:cNvSpPr/>
            <p:nvPr/>
          </p:nvSpPr>
          <p:spPr>
            <a:xfrm>
              <a:off x="6815766" y="2517955"/>
              <a:ext cx="19201" cy="49731"/>
            </a:xfrm>
            <a:custGeom>
              <a:rect b="b" l="l" r="r" t="t"/>
              <a:pathLst>
                <a:path extrusionOk="0" h="1668" w="644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34" y="357"/>
                  </a:lnTo>
                  <a:lnTo>
                    <a:pt x="334" y="1477"/>
                  </a:lnTo>
                  <a:cubicBezTo>
                    <a:pt x="287" y="1572"/>
                    <a:pt x="382" y="1667"/>
                    <a:pt x="477" y="1667"/>
                  </a:cubicBezTo>
                  <a:cubicBezTo>
                    <a:pt x="572" y="1667"/>
                    <a:pt x="644" y="1572"/>
                    <a:pt x="644" y="1477"/>
                  </a:cubicBezTo>
                  <a:lnTo>
                    <a:pt x="644" y="167"/>
                  </a:lnTo>
                  <a:cubicBezTo>
                    <a:pt x="644" y="95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52"/>
            <p:cNvSpPr/>
            <p:nvPr/>
          </p:nvSpPr>
          <p:spPr>
            <a:xfrm>
              <a:off x="6918033" y="2635099"/>
              <a:ext cx="119290" cy="118604"/>
            </a:xfrm>
            <a:custGeom>
              <a:rect b="b" l="l" r="r" t="t"/>
              <a:pathLst>
                <a:path extrusionOk="0" h="3978" w="4001">
                  <a:moveTo>
                    <a:pt x="1977" y="1"/>
                  </a:moveTo>
                  <a:cubicBezTo>
                    <a:pt x="881" y="1"/>
                    <a:pt x="0" y="882"/>
                    <a:pt x="0" y="2001"/>
                  </a:cubicBezTo>
                  <a:cubicBezTo>
                    <a:pt x="0" y="3096"/>
                    <a:pt x="881" y="3978"/>
                    <a:pt x="1977" y="3978"/>
                  </a:cubicBezTo>
                  <a:cubicBezTo>
                    <a:pt x="2334" y="3978"/>
                    <a:pt x="2691" y="3906"/>
                    <a:pt x="3001" y="3716"/>
                  </a:cubicBezTo>
                  <a:cubicBezTo>
                    <a:pt x="3096" y="3668"/>
                    <a:pt x="3120" y="3573"/>
                    <a:pt x="3048" y="3478"/>
                  </a:cubicBezTo>
                  <a:cubicBezTo>
                    <a:pt x="3020" y="3420"/>
                    <a:pt x="2973" y="3388"/>
                    <a:pt x="2920" y="3388"/>
                  </a:cubicBezTo>
                  <a:cubicBezTo>
                    <a:pt x="2885" y="3388"/>
                    <a:pt x="2848" y="3402"/>
                    <a:pt x="2810" y="3430"/>
                  </a:cubicBezTo>
                  <a:cubicBezTo>
                    <a:pt x="2572" y="3573"/>
                    <a:pt x="2286" y="3668"/>
                    <a:pt x="1977" y="3668"/>
                  </a:cubicBezTo>
                  <a:cubicBezTo>
                    <a:pt x="1072" y="3668"/>
                    <a:pt x="310" y="2906"/>
                    <a:pt x="310" y="2001"/>
                  </a:cubicBezTo>
                  <a:cubicBezTo>
                    <a:pt x="310" y="1072"/>
                    <a:pt x="1072" y="334"/>
                    <a:pt x="1977" y="334"/>
                  </a:cubicBezTo>
                  <a:cubicBezTo>
                    <a:pt x="2906" y="334"/>
                    <a:pt x="3644" y="1072"/>
                    <a:pt x="3644" y="2001"/>
                  </a:cubicBezTo>
                  <a:cubicBezTo>
                    <a:pt x="3644" y="2311"/>
                    <a:pt x="3572" y="2644"/>
                    <a:pt x="3358" y="2906"/>
                  </a:cubicBezTo>
                  <a:cubicBezTo>
                    <a:pt x="3287" y="3001"/>
                    <a:pt x="3334" y="3096"/>
                    <a:pt x="3406" y="3144"/>
                  </a:cubicBezTo>
                  <a:cubicBezTo>
                    <a:pt x="3443" y="3172"/>
                    <a:pt x="3481" y="3186"/>
                    <a:pt x="3515" y="3186"/>
                  </a:cubicBezTo>
                  <a:cubicBezTo>
                    <a:pt x="3569" y="3186"/>
                    <a:pt x="3615" y="3154"/>
                    <a:pt x="3644" y="3096"/>
                  </a:cubicBezTo>
                  <a:cubicBezTo>
                    <a:pt x="3882" y="2763"/>
                    <a:pt x="4001" y="2382"/>
                    <a:pt x="4001" y="1953"/>
                  </a:cubicBezTo>
                  <a:cubicBezTo>
                    <a:pt x="4001" y="882"/>
                    <a:pt x="3096" y="1"/>
                    <a:pt x="1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52"/>
            <p:cNvSpPr/>
            <p:nvPr/>
          </p:nvSpPr>
          <p:spPr>
            <a:xfrm>
              <a:off x="6870448" y="2586828"/>
              <a:ext cx="215175" cy="214459"/>
            </a:xfrm>
            <a:custGeom>
              <a:rect b="b" l="l" r="r" t="t"/>
              <a:pathLst>
                <a:path extrusionOk="0" h="7193" w="7217">
                  <a:moveTo>
                    <a:pt x="3906" y="334"/>
                  </a:moveTo>
                  <a:lnTo>
                    <a:pt x="3906" y="715"/>
                  </a:lnTo>
                  <a:cubicBezTo>
                    <a:pt x="3906" y="881"/>
                    <a:pt x="4025" y="1024"/>
                    <a:pt x="4168" y="1048"/>
                  </a:cubicBezTo>
                  <a:cubicBezTo>
                    <a:pt x="4454" y="1120"/>
                    <a:pt x="4716" y="1239"/>
                    <a:pt x="4954" y="1381"/>
                  </a:cubicBezTo>
                  <a:cubicBezTo>
                    <a:pt x="5006" y="1416"/>
                    <a:pt x="5059" y="1432"/>
                    <a:pt x="5110" y="1432"/>
                  </a:cubicBezTo>
                  <a:cubicBezTo>
                    <a:pt x="5199" y="1432"/>
                    <a:pt x="5283" y="1385"/>
                    <a:pt x="5359" y="1310"/>
                  </a:cubicBezTo>
                  <a:lnTo>
                    <a:pt x="5668" y="1024"/>
                  </a:lnTo>
                  <a:lnTo>
                    <a:pt x="6145" y="1501"/>
                  </a:lnTo>
                  <a:lnTo>
                    <a:pt x="5835" y="1786"/>
                  </a:lnTo>
                  <a:cubicBezTo>
                    <a:pt x="5716" y="1905"/>
                    <a:pt x="5716" y="2096"/>
                    <a:pt x="5788" y="2215"/>
                  </a:cubicBezTo>
                  <a:cubicBezTo>
                    <a:pt x="5930" y="2453"/>
                    <a:pt x="6049" y="2715"/>
                    <a:pt x="6121" y="2977"/>
                  </a:cubicBezTo>
                  <a:cubicBezTo>
                    <a:pt x="6145" y="3144"/>
                    <a:pt x="6288" y="3263"/>
                    <a:pt x="6430" y="3263"/>
                  </a:cubicBezTo>
                  <a:lnTo>
                    <a:pt x="6859" y="3263"/>
                  </a:lnTo>
                  <a:lnTo>
                    <a:pt x="6859" y="3930"/>
                  </a:lnTo>
                  <a:lnTo>
                    <a:pt x="6478" y="3930"/>
                  </a:lnTo>
                  <a:cubicBezTo>
                    <a:pt x="6311" y="3930"/>
                    <a:pt x="6169" y="4049"/>
                    <a:pt x="6145" y="4215"/>
                  </a:cubicBezTo>
                  <a:cubicBezTo>
                    <a:pt x="6073" y="4477"/>
                    <a:pt x="5954" y="4739"/>
                    <a:pt x="5811" y="4977"/>
                  </a:cubicBezTo>
                  <a:cubicBezTo>
                    <a:pt x="5716" y="5120"/>
                    <a:pt x="5764" y="5287"/>
                    <a:pt x="5883" y="5406"/>
                  </a:cubicBezTo>
                  <a:lnTo>
                    <a:pt x="6169" y="5692"/>
                  </a:lnTo>
                  <a:lnTo>
                    <a:pt x="5692" y="6168"/>
                  </a:lnTo>
                  <a:lnTo>
                    <a:pt x="5406" y="5882"/>
                  </a:lnTo>
                  <a:cubicBezTo>
                    <a:pt x="5334" y="5809"/>
                    <a:pt x="5234" y="5781"/>
                    <a:pt x="5140" y="5781"/>
                  </a:cubicBezTo>
                  <a:cubicBezTo>
                    <a:pt x="5081" y="5781"/>
                    <a:pt x="5024" y="5792"/>
                    <a:pt x="4978" y="5811"/>
                  </a:cubicBezTo>
                  <a:cubicBezTo>
                    <a:pt x="4740" y="5954"/>
                    <a:pt x="4478" y="6073"/>
                    <a:pt x="4216" y="6144"/>
                  </a:cubicBezTo>
                  <a:cubicBezTo>
                    <a:pt x="4049" y="6168"/>
                    <a:pt x="3930" y="6311"/>
                    <a:pt x="3930" y="6478"/>
                  </a:cubicBezTo>
                  <a:lnTo>
                    <a:pt x="3930" y="6883"/>
                  </a:lnTo>
                  <a:lnTo>
                    <a:pt x="3263" y="6883"/>
                  </a:lnTo>
                  <a:lnTo>
                    <a:pt x="3263" y="6502"/>
                  </a:lnTo>
                  <a:cubicBezTo>
                    <a:pt x="3263" y="6359"/>
                    <a:pt x="3144" y="6192"/>
                    <a:pt x="2977" y="6168"/>
                  </a:cubicBezTo>
                  <a:cubicBezTo>
                    <a:pt x="2715" y="6121"/>
                    <a:pt x="2453" y="6001"/>
                    <a:pt x="2215" y="5835"/>
                  </a:cubicBezTo>
                  <a:cubicBezTo>
                    <a:pt x="2162" y="5808"/>
                    <a:pt x="2105" y="5795"/>
                    <a:pt x="2048" y="5795"/>
                  </a:cubicBezTo>
                  <a:cubicBezTo>
                    <a:pt x="1954" y="5795"/>
                    <a:pt x="1861" y="5832"/>
                    <a:pt x="1787" y="5906"/>
                  </a:cubicBezTo>
                  <a:lnTo>
                    <a:pt x="1501" y="6192"/>
                  </a:lnTo>
                  <a:lnTo>
                    <a:pt x="1025" y="5716"/>
                  </a:lnTo>
                  <a:lnTo>
                    <a:pt x="1310" y="5430"/>
                  </a:lnTo>
                  <a:cubicBezTo>
                    <a:pt x="1429" y="5311"/>
                    <a:pt x="1429" y="5120"/>
                    <a:pt x="1382" y="5001"/>
                  </a:cubicBezTo>
                  <a:cubicBezTo>
                    <a:pt x="1239" y="4763"/>
                    <a:pt x="1120" y="4501"/>
                    <a:pt x="1048" y="4239"/>
                  </a:cubicBezTo>
                  <a:cubicBezTo>
                    <a:pt x="1025" y="4096"/>
                    <a:pt x="882" y="3977"/>
                    <a:pt x="715" y="3977"/>
                  </a:cubicBezTo>
                  <a:lnTo>
                    <a:pt x="310" y="3977"/>
                  </a:lnTo>
                  <a:lnTo>
                    <a:pt x="310" y="3287"/>
                  </a:lnTo>
                  <a:lnTo>
                    <a:pt x="691" y="3287"/>
                  </a:lnTo>
                  <a:cubicBezTo>
                    <a:pt x="834" y="3287"/>
                    <a:pt x="1001" y="3168"/>
                    <a:pt x="1025" y="3025"/>
                  </a:cubicBezTo>
                  <a:cubicBezTo>
                    <a:pt x="1072" y="2739"/>
                    <a:pt x="1191" y="2477"/>
                    <a:pt x="1358" y="2239"/>
                  </a:cubicBezTo>
                  <a:cubicBezTo>
                    <a:pt x="1429" y="2096"/>
                    <a:pt x="1406" y="1953"/>
                    <a:pt x="1287" y="1834"/>
                  </a:cubicBezTo>
                  <a:lnTo>
                    <a:pt x="1001" y="1524"/>
                  </a:lnTo>
                  <a:lnTo>
                    <a:pt x="1477" y="1048"/>
                  </a:lnTo>
                  <a:lnTo>
                    <a:pt x="1763" y="1358"/>
                  </a:lnTo>
                  <a:cubicBezTo>
                    <a:pt x="1830" y="1425"/>
                    <a:pt x="1920" y="1454"/>
                    <a:pt x="2007" y="1454"/>
                  </a:cubicBezTo>
                  <a:cubicBezTo>
                    <a:pt x="2074" y="1454"/>
                    <a:pt x="2140" y="1436"/>
                    <a:pt x="2192" y="1405"/>
                  </a:cubicBezTo>
                  <a:cubicBezTo>
                    <a:pt x="2430" y="1262"/>
                    <a:pt x="2692" y="1143"/>
                    <a:pt x="2954" y="1072"/>
                  </a:cubicBezTo>
                  <a:cubicBezTo>
                    <a:pt x="3096" y="1048"/>
                    <a:pt x="3216" y="905"/>
                    <a:pt x="3216" y="762"/>
                  </a:cubicBezTo>
                  <a:lnTo>
                    <a:pt x="3216" y="334"/>
                  </a:lnTo>
                  <a:close/>
                  <a:moveTo>
                    <a:pt x="3263" y="0"/>
                  </a:moveTo>
                  <a:cubicBezTo>
                    <a:pt x="3073" y="0"/>
                    <a:pt x="2930" y="143"/>
                    <a:pt x="2930" y="334"/>
                  </a:cubicBezTo>
                  <a:lnTo>
                    <a:pt x="2930" y="738"/>
                  </a:lnTo>
                  <a:cubicBezTo>
                    <a:pt x="2620" y="810"/>
                    <a:pt x="2334" y="929"/>
                    <a:pt x="2072" y="1120"/>
                  </a:cubicBezTo>
                  <a:lnTo>
                    <a:pt x="1763" y="810"/>
                  </a:lnTo>
                  <a:cubicBezTo>
                    <a:pt x="1703" y="750"/>
                    <a:pt x="1614" y="721"/>
                    <a:pt x="1525" y="721"/>
                  </a:cubicBezTo>
                  <a:cubicBezTo>
                    <a:pt x="1435" y="721"/>
                    <a:pt x="1346" y="750"/>
                    <a:pt x="1287" y="810"/>
                  </a:cubicBezTo>
                  <a:lnTo>
                    <a:pt x="810" y="1286"/>
                  </a:lnTo>
                  <a:cubicBezTo>
                    <a:pt x="691" y="1405"/>
                    <a:pt x="691" y="1643"/>
                    <a:pt x="810" y="1762"/>
                  </a:cubicBezTo>
                  <a:lnTo>
                    <a:pt x="1120" y="2072"/>
                  </a:lnTo>
                  <a:cubicBezTo>
                    <a:pt x="929" y="2334"/>
                    <a:pt x="810" y="2620"/>
                    <a:pt x="763" y="2929"/>
                  </a:cubicBezTo>
                  <a:lnTo>
                    <a:pt x="334" y="2929"/>
                  </a:lnTo>
                  <a:cubicBezTo>
                    <a:pt x="167" y="2929"/>
                    <a:pt x="1" y="3072"/>
                    <a:pt x="1" y="3263"/>
                  </a:cubicBezTo>
                  <a:lnTo>
                    <a:pt x="1" y="3930"/>
                  </a:lnTo>
                  <a:cubicBezTo>
                    <a:pt x="1" y="4120"/>
                    <a:pt x="167" y="4263"/>
                    <a:pt x="334" y="4263"/>
                  </a:cubicBezTo>
                  <a:lnTo>
                    <a:pt x="763" y="4263"/>
                  </a:lnTo>
                  <a:cubicBezTo>
                    <a:pt x="810" y="4573"/>
                    <a:pt x="929" y="4858"/>
                    <a:pt x="1120" y="5120"/>
                  </a:cubicBezTo>
                  <a:lnTo>
                    <a:pt x="810" y="5430"/>
                  </a:lnTo>
                  <a:cubicBezTo>
                    <a:pt x="691" y="5549"/>
                    <a:pt x="691" y="5787"/>
                    <a:pt x="810" y="5906"/>
                  </a:cubicBezTo>
                  <a:lnTo>
                    <a:pt x="1287" y="6382"/>
                  </a:lnTo>
                  <a:cubicBezTo>
                    <a:pt x="1346" y="6442"/>
                    <a:pt x="1435" y="6472"/>
                    <a:pt x="1525" y="6472"/>
                  </a:cubicBezTo>
                  <a:cubicBezTo>
                    <a:pt x="1614" y="6472"/>
                    <a:pt x="1703" y="6442"/>
                    <a:pt x="1763" y="6382"/>
                  </a:cubicBezTo>
                  <a:lnTo>
                    <a:pt x="2072" y="6073"/>
                  </a:lnTo>
                  <a:cubicBezTo>
                    <a:pt x="2334" y="6263"/>
                    <a:pt x="2620" y="6382"/>
                    <a:pt x="2930" y="6430"/>
                  </a:cubicBezTo>
                  <a:lnTo>
                    <a:pt x="2930" y="6859"/>
                  </a:lnTo>
                  <a:cubicBezTo>
                    <a:pt x="2930" y="7025"/>
                    <a:pt x="3073" y="7192"/>
                    <a:pt x="3263" y="7192"/>
                  </a:cubicBezTo>
                  <a:lnTo>
                    <a:pt x="3930" y="7192"/>
                  </a:lnTo>
                  <a:cubicBezTo>
                    <a:pt x="4120" y="7192"/>
                    <a:pt x="4263" y="7025"/>
                    <a:pt x="4263" y="6859"/>
                  </a:cubicBezTo>
                  <a:lnTo>
                    <a:pt x="4263" y="6430"/>
                  </a:lnTo>
                  <a:cubicBezTo>
                    <a:pt x="4573" y="6382"/>
                    <a:pt x="4859" y="6263"/>
                    <a:pt x="5121" y="6073"/>
                  </a:cubicBezTo>
                  <a:lnTo>
                    <a:pt x="5430" y="6382"/>
                  </a:lnTo>
                  <a:cubicBezTo>
                    <a:pt x="5490" y="6442"/>
                    <a:pt x="5579" y="6472"/>
                    <a:pt x="5668" y="6472"/>
                  </a:cubicBezTo>
                  <a:cubicBezTo>
                    <a:pt x="5758" y="6472"/>
                    <a:pt x="5847" y="6442"/>
                    <a:pt x="5907" y="6382"/>
                  </a:cubicBezTo>
                  <a:lnTo>
                    <a:pt x="6383" y="5906"/>
                  </a:lnTo>
                  <a:cubicBezTo>
                    <a:pt x="6502" y="5787"/>
                    <a:pt x="6502" y="5549"/>
                    <a:pt x="6383" y="5430"/>
                  </a:cubicBezTo>
                  <a:lnTo>
                    <a:pt x="6073" y="5120"/>
                  </a:lnTo>
                  <a:cubicBezTo>
                    <a:pt x="6264" y="4858"/>
                    <a:pt x="6383" y="4573"/>
                    <a:pt x="6430" y="4263"/>
                  </a:cubicBezTo>
                  <a:lnTo>
                    <a:pt x="6859" y="4263"/>
                  </a:lnTo>
                  <a:cubicBezTo>
                    <a:pt x="7026" y="4263"/>
                    <a:pt x="7193" y="4120"/>
                    <a:pt x="7193" y="3930"/>
                  </a:cubicBezTo>
                  <a:lnTo>
                    <a:pt x="7193" y="3263"/>
                  </a:lnTo>
                  <a:cubicBezTo>
                    <a:pt x="7216" y="3072"/>
                    <a:pt x="7073" y="2929"/>
                    <a:pt x="6883" y="2929"/>
                  </a:cubicBezTo>
                  <a:lnTo>
                    <a:pt x="6478" y="2929"/>
                  </a:lnTo>
                  <a:cubicBezTo>
                    <a:pt x="6407" y="2620"/>
                    <a:pt x="6288" y="2334"/>
                    <a:pt x="6121" y="2072"/>
                  </a:cubicBezTo>
                  <a:lnTo>
                    <a:pt x="6407" y="1762"/>
                  </a:lnTo>
                  <a:cubicBezTo>
                    <a:pt x="6478" y="1715"/>
                    <a:pt x="6502" y="1643"/>
                    <a:pt x="6502" y="1596"/>
                  </a:cubicBezTo>
                  <a:cubicBezTo>
                    <a:pt x="6526" y="1477"/>
                    <a:pt x="6478" y="1381"/>
                    <a:pt x="6407" y="1286"/>
                  </a:cubicBezTo>
                  <a:lnTo>
                    <a:pt x="5930" y="810"/>
                  </a:lnTo>
                  <a:cubicBezTo>
                    <a:pt x="5883" y="738"/>
                    <a:pt x="5835" y="715"/>
                    <a:pt x="5764" y="715"/>
                  </a:cubicBezTo>
                  <a:cubicBezTo>
                    <a:pt x="5736" y="709"/>
                    <a:pt x="5707" y="706"/>
                    <a:pt x="5680" y="706"/>
                  </a:cubicBezTo>
                  <a:cubicBezTo>
                    <a:pt x="5590" y="706"/>
                    <a:pt x="5503" y="737"/>
                    <a:pt x="5430" y="810"/>
                  </a:cubicBezTo>
                  <a:lnTo>
                    <a:pt x="5121" y="1120"/>
                  </a:lnTo>
                  <a:cubicBezTo>
                    <a:pt x="4859" y="929"/>
                    <a:pt x="4573" y="810"/>
                    <a:pt x="4263" y="738"/>
                  </a:cubicBezTo>
                  <a:lnTo>
                    <a:pt x="4263" y="334"/>
                  </a:lnTo>
                  <a:cubicBezTo>
                    <a:pt x="4263" y="143"/>
                    <a:pt x="4120" y="0"/>
                    <a:pt x="3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52"/>
            <p:cNvSpPr/>
            <p:nvPr/>
          </p:nvSpPr>
          <p:spPr>
            <a:xfrm>
              <a:off x="6961325" y="2667777"/>
              <a:ext cx="32707" cy="51133"/>
            </a:xfrm>
            <a:custGeom>
              <a:rect b="b" l="l" r="r" t="t"/>
              <a:pathLst>
                <a:path extrusionOk="0" h="1715" w="1097">
                  <a:moveTo>
                    <a:pt x="525" y="0"/>
                  </a:moveTo>
                  <a:cubicBezTo>
                    <a:pt x="287" y="0"/>
                    <a:pt x="96" y="167"/>
                    <a:pt x="25" y="381"/>
                  </a:cubicBezTo>
                  <a:cubicBezTo>
                    <a:pt x="1" y="476"/>
                    <a:pt x="48" y="572"/>
                    <a:pt x="120" y="595"/>
                  </a:cubicBezTo>
                  <a:cubicBezTo>
                    <a:pt x="136" y="600"/>
                    <a:pt x="153" y="601"/>
                    <a:pt x="170" y="601"/>
                  </a:cubicBezTo>
                  <a:cubicBezTo>
                    <a:pt x="253" y="601"/>
                    <a:pt x="338" y="555"/>
                    <a:pt x="358" y="476"/>
                  </a:cubicBezTo>
                  <a:cubicBezTo>
                    <a:pt x="382" y="381"/>
                    <a:pt x="453" y="357"/>
                    <a:pt x="501" y="357"/>
                  </a:cubicBezTo>
                  <a:cubicBezTo>
                    <a:pt x="596" y="357"/>
                    <a:pt x="644" y="405"/>
                    <a:pt x="644" y="500"/>
                  </a:cubicBezTo>
                  <a:lnTo>
                    <a:pt x="644" y="524"/>
                  </a:lnTo>
                  <a:cubicBezTo>
                    <a:pt x="644" y="619"/>
                    <a:pt x="620" y="715"/>
                    <a:pt x="572" y="810"/>
                  </a:cubicBezTo>
                  <a:cubicBezTo>
                    <a:pt x="358" y="1096"/>
                    <a:pt x="239" y="1262"/>
                    <a:pt x="168" y="1334"/>
                  </a:cubicBezTo>
                  <a:cubicBezTo>
                    <a:pt x="96" y="1453"/>
                    <a:pt x="48" y="1524"/>
                    <a:pt x="96" y="1596"/>
                  </a:cubicBezTo>
                  <a:cubicBezTo>
                    <a:pt x="120" y="1667"/>
                    <a:pt x="144" y="1691"/>
                    <a:pt x="215" y="1715"/>
                  </a:cubicBezTo>
                  <a:lnTo>
                    <a:pt x="930" y="1715"/>
                  </a:lnTo>
                  <a:cubicBezTo>
                    <a:pt x="1001" y="1715"/>
                    <a:pt x="1096" y="1667"/>
                    <a:pt x="1096" y="1572"/>
                  </a:cubicBezTo>
                  <a:cubicBezTo>
                    <a:pt x="1096" y="1453"/>
                    <a:pt x="1049" y="1357"/>
                    <a:pt x="930" y="1357"/>
                  </a:cubicBezTo>
                  <a:lnTo>
                    <a:pt x="596" y="1357"/>
                  </a:lnTo>
                  <a:cubicBezTo>
                    <a:pt x="644" y="1286"/>
                    <a:pt x="739" y="1167"/>
                    <a:pt x="858" y="976"/>
                  </a:cubicBezTo>
                  <a:cubicBezTo>
                    <a:pt x="953" y="857"/>
                    <a:pt x="1001" y="738"/>
                    <a:pt x="1049" y="619"/>
                  </a:cubicBezTo>
                  <a:lnTo>
                    <a:pt x="1049" y="595"/>
                  </a:lnTo>
                  <a:lnTo>
                    <a:pt x="1049" y="524"/>
                  </a:lnTo>
                  <a:lnTo>
                    <a:pt x="1049" y="500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6" name="Google Shape;3136;p52"/>
          <p:cNvGrpSpPr/>
          <p:nvPr/>
        </p:nvGrpSpPr>
        <p:grpSpPr>
          <a:xfrm>
            <a:off x="6273306" y="2448366"/>
            <a:ext cx="352920" cy="353606"/>
            <a:chOff x="6158994" y="2448366"/>
            <a:chExt cx="352920" cy="353606"/>
          </a:xfrm>
        </p:grpSpPr>
        <p:sp>
          <p:nvSpPr>
            <p:cNvPr id="3137" name="Google Shape;3137;p52"/>
            <p:cNvSpPr/>
            <p:nvPr/>
          </p:nvSpPr>
          <p:spPr>
            <a:xfrm>
              <a:off x="6255566" y="2546339"/>
              <a:ext cx="158347" cy="157662"/>
            </a:xfrm>
            <a:custGeom>
              <a:rect b="b" l="l" r="r" t="t"/>
              <a:pathLst>
                <a:path extrusionOk="0" h="5288" w="5311">
                  <a:moveTo>
                    <a:pt x="2644" y="1"/>
                  </a:moveTo>
                  <a:cubicBezTo>
                    <a:pt x="1191" y="1"/>
                    <a:pt x="0" y="1192"/>
                    <a:pt x="0" y="2644"/>
                  </a:cubicBezTo>
                  <a:cubicBezTo>
                    <a:pt x="0" y="4097"/>
                    <a:pt x="1191" y="5288"/>
                    <a:pt x="2644" y="5288"/>
                  </a:cubicBezTo>
                  <a:cubicBezTo>
                    <a:pt x="4120" y="5288"/>
                    <a:pt x="5311" y="4097"/>
                    <a:pt x="5311" y="2644"/>
                  </a:cubicBezTo>
                  <a:cubicBezTo>
                    <a:pt x="5311" y="1192"/>
                    <a:pt x="4120" y="1"/>
                    <a:pt x="2644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52"/>
            <p:cNvSpPr/>
            <p:nvPr/>
          </p:nvSpPr>
          <p:spPr>
            <a:xfrm>
              <a:off x="6302406" y="2549201"/>
              <a:ext cx="111508" cy="154799"/>
            </a:xfrm>
            <a:custGeom>
              <a:rect b="b" l="l" r="r" t="t"/>
              <a:pathLst>
                <a:path extrusionOk="0" h="5192" w="3740">
                  <a:moveTo>
                    <a:pt x="1716" y="0"/>
                  </a:moveTo>
                  <a:lnTo>
                    <a:pt x="1716" y="0"/>
                  </a:lnTo>
                  <a:cubicBezTo>
                    <a:pt x="2621" y="405"/>
                    <a:pt x="3287" y="1334"/>
                    <a:pt x="3287" y="2405"/>
                  </a:cubicBezTo>
                  <a:cubicBezTo>
                    <a:pt x="3287" y="3858"/>
                    <a:pt x="2097" y="5049"/>
                    <a:pt x="644" y="5049"/>
                  </a:cubicBezTo>
                  <a:cubicBezTo>
                    <a:pt x="430" y="5049"/>
                    <a:pt x="215" y="5025"/>
                    <a:pt x="1" y="4953"/>
                  </a:cubicBezTo>
                  <a:lnTo>
                    <a:pt x="1" y="4953"/>
                  </a:lnTo>
                  <a:cubicBezTo>
                    <a:pt x="334" y="5120"/>
                    <a:pt x="692" y="5192"/>
                    <a:pt x="1073" y="5192"/>
                  </a:cubicBezTo>
                  <a:cubicBezTo>
                    <a:pt x="2549" y="5192"/>
                    <a:pt x="3740" y="4001"/>
                    <a:pt x="3740" y="2548"/>
                  </a:cubicBezTo>
                  <a:cubicBezTo>
                    <a:pt x="3740" y="1310"/>
                    <a:pt x="2859" y="262"/>
                    <a:pt x="171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52"/>
            <p:cNvSpPr/>
            <p:nvPr/>
          </p:nvSpPr>
          <p:spPr>
            <a:xfrm>
              <a:off x="6163257" y="2454031"/>
              <a:ext cx="343678" cy="342276"/>
            </a:xfrm>
            <a:custGeom>
              <a:rect b="b" l="l" r="r" t="t"/>
              <a:pathLst>
                <a:path extrusionOk="0" h="11480" w="11527">
                  <a:moveTo>
                    <a:pt x="5740" y="1477"/>
                  </a:moveTo>
                  <a:cubicBezTo>
                    <a:pt x="8097" y="1477"/>
                    <a:pt x="10002" y="3383"/>
                    <a:pt x="10002" y="5740"/>
                  </a:cubicBezTo>
                  <a:cubicBezTo>
                    <a:pt x="10002" y="8098"/>
                    <a:pt x="8097" y="10003"/>
                    <a:pt x="5740" y="10003"/>
                  </a:cubicBezTo>
                  <a:cubicBezTo>
                    <a:pt x="3406" y="10003"/>
                    <a:pt x="1501" y="8098"/>
                    <a:pt x="1501" y="5740"/>
                  </a:cubicBezTo>
                  <a:cubicBezTo>
                    <a:pt x="1501" y="5145"/>
                    <a:pt x="1620" y="4573"/>
                    <a:pt x="1810" y="4073"/>
                  </a:cubicBezTo>
                  <a:lnTo>
                    <a:pt x="2549" y="4002"/>
                  </a:lnTo>
                  <a:cubicBezTo>
                    <a:pt x="2644" y="4002"/>
                    <a:pt x="2691" y="3930"/>
                    <a:pt x="2644" y="3859"/>
                  </a:cubicBezTo>
                  <a:lnTo>
                    <a:pt x="2358" y="3192"/>
                  </a:lnTo>
                  <a:cubicBezTo>
                    <a:pt x="3120" y="2168"/>
                    <a:pt x="4335" y="1477"/>
                    <a:pt x="5740" y="1477"/>
                  </a:cubicBezTo>
                  <a:close/>
                  <a:moveTo>
                    <a:pt x="5740" y="1"/>
                  </a:moveTo>
                  <a:cubicBezTo>
                    <a:pt x="2572" y="1"/>
                    <a:pt x="0" y="2597"/>
                    <a:pt x="0" y="5740"/>
                  </a:cubicBezTo>
                  <a:cubicBezTo>
                    <a:pt x="0" y="8931"/>
                    <a:pt x="2596" y="11479"/>
                    <a:pt x="5740" y="11479"/>
                  </a:cubicBezTo>
                  <a:cubicBezTo>
                    <a:pt x="8931" y="11479"/>
                    <a:pt x="11503" y="8884"/>
                    <a:pt x="11503" y="5740"/>
                  </a:cubicBezTo>
                  <a:cubicBezTo>
                    <a:pt x="11527" y="2549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52"/>
            <p:cNvSpPr/>
            <p:nvPr/>
          </p:nvSpPr>
          <p:spPr>
            <a:xfrm>
              <a:off x="6162542" y="2625886"/>
              <a:ext cx="107960" cy="149135"/>
            </a:xfrm>
            <a:custGeom>
              <a:rect b="b" l="l" r="r" t="t"/>
              <a:pathLst>
                <a:path extrusionOk="0" h="5002" w="3621">
                  <a:moveTo>
                    <a:pt x="1" y="0"/>
                  </a:moveTo>
                  <a:cubicBezTo>
                    <a:pt x="1" y="2143"/>
                    <a:pt x="1167" y="4001"/>
                    <a:pt x="2882" y="5001"/>
                  </a:cubicBezTo>
                  <a:lnTo>
                    <a:pt x="3620" y="3691"/>
                  </a:lnTo>
                  <a:cubicBezTo>
                    <a:pt x="3144" y="3405"/>
                    <a:pt x="2739" y="3024"/>
                    <a:pt x="2382" y="2572"/>
                  </a:cubicBezTo>
                  <a:lnTo>
                    <a:pt x="2668" y="1881"/>
                  </a:lnTo>
                  <a:cubicBezTo>
                    <a:pt x="2715" y="1834"/>
                    <a:pt x="2644" y="1738"/>
                    <a:pt x="2596" y="1738"/>
                  </a:cubicBezTo>
                  <a:lnTo>
                    <a:pt x="1834" y="1667"/>
                  </a:lnTo>
                  <a:cubicBezTo>
                    <a:pt x="1644" y="1167"/>
                    <a:pt x="1525" y="595"/>
                    <a:pt x="15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52"/>
            <p:cNvSpPr/>
            <p:nvPr/>
          </p:nvSpPr>
          <p:spPr>
            <a:xfrm>
              <a:off x="6398262" y="2476780"/>
              <a:ext cx="108676" cy="149135"/>
            </a:xfrm>
            <a:custGeom>
              <a:rect b="b" l="l" r="r" t="t"/>
              <a:pathLst>
                <a:path extrusionOk="0" h="5002" w="3645">
                  <a:moveTo>
                    <a:pt x="763" y="0"/>
                  </a:moveTo>
                  <a:lnTo>
                    <a:pt x="1" y="1310"/>
                  </a:lnTo>
                  <a:cubicBezTo>
                    <a:pt x="525" y="1619"/>
                    <a:pt x="930" y="1977"/>
                    <a:pt x="1287" y="2453"/>
                  </a:cubicBezTo>
                  <a:lnTo>
                    <a:pt x="1001" y="3120"/>
                  </a:lnTo>
                  <a:cubicBezTo>
                    <a:pt x="954" y="3191"/>
                    <a:pt x="1025" y="3286"/>
                    <a:pt x="1073" y="3286"/>
                  </a:cubicBezTo>
                  <a:lnTo>
                    <a:pt x="1811" y="3334"/>
                  </a:lnTo>
                  <a:cubicBezTo>
                    <a:pt x="2025" y="3858"/>
                    <a:pt x="2144" y="4406"/>
                    <a:pt x="2144" y="5001"/>
                  </a:cubicBezTo>
                  <a:lnTo>
                    <a:pt x="3645" y="5001"/>
                  </a:lnTo>
                  <a:cubicBezTo>
                    <a:pt x="3645" y="2858"/>
                    <a:pt x="2478" y="1024"/>
                    <a:pt x="76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52"/>
            <p:cNvSpPr/>
            <p:nvPr/>
          </p:nvSpPr>
          <p:spPr>
            <a:xfrm>
              <a:off x="6397576" y="2625886"/>
              <a:ext cx="108646" cy="149135"/>
            </a:xfrm>
            <a:custGeom>
              <a:rect b="b" l="l" r="r" t="t"/>
              <a:pathLst>
                <a:path extrusionOk="0" h="5002" w="3644">
                  <a:moveTo>
                    <a:pt x="2143" y="0"/>
                  </a:moveTo>
                  <a:cubicBezTo>
                    <a:pt x="2143" y="595"/>
                    <a:pt x="2024" y="1167"/>
                    <a:pt x="1810" y="1667"/>
                  </a:cubicBezTo>
                  <a:lnTo>
                    <a:pt x="1072" y="1738"/>
                  </a:lnTo>
                  <a:cubicBezTo>
                    <a:pt x="977" y="1738"/>
                    <a:pt x="953" y="1834"/>
                    <a:pt x="977" y="1881"/>
                  </a:cubicBezTo>
                  <a:lnTo>
                    <a:pt x="1286" y="2572"/>
                  </a:lnTo>
                  <a:cubicBezTo>
                    <a:pt x="929" y="3024"/>
                    <a:pt x="500" y="3405"/>
                    <a:pt x="0" y="3691"/>
                  </a:cubicBezTo>
                  <a:lnTo>
                    <a:pt x="738" y="5001"/>
                  </a:lnTo>
                  <a:cubicBezTo>
                    <a:pt x="2477" y="4025"/>
                    <a:pt x="3644" y="2143"/>
                    <a:pt x="364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52"/>
            <p:cNvSpPr/>
            <p:nvPr/>
          </p:nvSpPr>
          <p:spPr>
            <a:xfrm>
              <a:off x="6288214" y="2456893"/>
              <a:ext cx="218723" cy="339414"/>
            </a:xfrm>
            <a:custGeom>
              <a:rect b="b" l="l" r="r" t="t"/>
              <a:pathLst>
                <a:path extrusionOk="0" h="11384" w="7336">
                  <a:moveTo>
                    <a:pt x="2620" y="0"/>
                  </a:moveTo>
                  <a:cubicBezTo>
                    <a:pt x="5049" y="667"/>
                    <a:pt x="6835" y="2906"/>
                    <a:pt x="6835" y="5525"/>
                  </a:cubicBezTo>
                  <a:cubicBezTo>
                    <a:pt x="6835" y="8716"/>
                    <a:pt x="4240" y="11264"/>
                    <a:pt x="1072" y="11264"/>
                  </a:cubicBezTo>
                  <a:cubicBezTo>
                    <a:pt x="715" y="11264"/>
                    <a:pt x="358" y="11241"/>
                    <a:pt x="1" y="11193"/>
                  </a:cubicBezTo>
                  <a:lnTo>
                    <a:pt x="1" y="11193"/>
                  </a:lnTo>
                  <a:cubicBezTo>
                    <a:pt x="525" y="11336"/>
                    <a:pt x="1025" y="11383"/>
                    <a:pt x="1549" y="11383"/>
                  </a:cubicBezTo>
                  <a:cubicBezTo>
                    <a:pt x="4740" y="11383"/>
                    <a:pt x="7312" y="8812"/>
                    <a:pt x="7312" y="5644"/>
                  </a:cubicBezTo>
                  <a:cubicBezTo>
                    <a:pt x="7336" y="2858"/>
                    <a:pt x="5311" y="500"/>
                    <a:pt x="262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52"/>
            <p:cNvSpPr/>
            <p:nvPr/>
          </p:nvSpPr>
          <p:spPr>
            <a:xfrm>
              <a:off x="6248470" y="2454031"/>
              <a:ext cx="170423" cy="64997"/>
            </a:xfrm>
            <a:custGeom>
              <a:rect b="b" l="l" r="r" t="t"/>
              <a:pathLst>
                <a:path extrusionOk="0" h="2180" w="5716">
                  <a:moveTo>
                    <a:pt x="2882" y="1"/>
                  </a:moveTo>
                  <a:cubicBezTo>
                    <a:pt x="1858" y="1"/>
                    <a:pt x="857" y="263"/>
                    <a:pt x="0" y="763"/>
                  </a:cubicBezTo>
                  <a:lnTo>
                    <a:pt x="738" y="2073"/>
                  </a:lnTo>
                  <a:cubicBezTo>
                    <a:pt x="1215" y="1811"/>
                    <a:pt x="1762" y="1597"/>
                    <a:pt x="2358" y="1549"/>
                  </a:cubicBezTo>
                  <a:lnTo>
                    <a:pt x="2763" y="2144"/>
                  </a:lnTo>
                  <a:cubicBezTo>
                    <a:pt x="2798" y="2168"/>
                    <a:pt x="2840" y="2180"/>
                    <a:pt x="2876" y="2180"/>
                  </a:cubicBezTo>
                  <a:cubicBezTo>
                    <a:pt x="2911" y="2180"/>
                    <a:pt x="2941" y="2168"/>
                    <a:pt x="2953" y="2144"/>
                  </a:cubicBezTo>
                  <a:lnTo>
                    <a:pt x="3358" y="1549"/>
                  </a:lnTo>
                  <a:cubicBezTo>
                    <a:pt x="3929" y="1597"/>
                    <a:pt x="4501" y="1811"/>
                    <a:pt x="4977" y="2073"/>
                  </a:cubicBezTo>
                  <a:lnTo>
                    <a:pt x="5716" y="763"/>
                  </a:lnTo>
                  <a:cubicBezTo>
                    <a:pt x="4954" y="263"/>
                    <a:pt x="3953" y="1"/>
                    <a:pt x="2882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52"/>
            <p:cNvSpPr/>
            <p:nvPr/>
          </p:nvSpPr>
          <p:spPr>
            <a:xfrm>
              <a:off x="6365614" y="2457609"/>
              <a:ext cx="53995" cy="24866"/>
            </a:xfrm>
            <a:custGeom>
              <a:rect b="b" l="l" r="r" t="t"/>
              <a:pathLst>
                <a:path extrusionOk="0" h="834" w="1811">
                  <a:moveTo>
                    <a:pt x="0" y="0"/>
                  </a:moveTo>
                  <a:cubicBezTo>
                    <a:pt x="620" y="167"/>
                    <a:pt x="1215" y="452"/>
                    <a:pt x="1739" y="834"/>
                  </a:cubicBezTo>
                  <a:lnTo>
                    <a:pt x="1810" y="691"/>
                  </a:lnTo>
                  <a:cubicBezTo>
                    <a:pt x="1810" y="619"/>
                    <a:pt x="1763" y="595"/>
                    <a:pt x="1739" y="572"/>
                  </a:cubicBezTo>
                  <a:lnTo>
                    <a:pt x="1548" y="476"/>
                  </a:lnTo>
                  <a:cubicBezTo>
                    <a:pt x="1501" y="452"/>
                    <a:pt x="1453" y="405"/>
                    <a:pt x="1406" y="405"/>
                  </a:cubicBezTo>
                  <a:cubicBezTo>
                    <a:pt x="1215" y="333"/>
                    <a:pt x="1025" y="238"/>
                    <a:pt x="810" y="167"/>
                  </a:cubicBezTo>
                  <a:cubicBezTo>
                    <a:pt x="596" y="119"/>
                    <a:pt x="358" y="24"/>
                    <a:pt x="12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52"/>
            <p:cNvSpPr/>
            <p:nvPr/>
          </p:nvSpPr>
          <p:spPr>
            <a:xfrm>
              <a:off x="6249871" y="2732208"/>
              <a:ext cx="172569" cy="65533"/>
            </a:xfrm>
            <a:custGeom>
              <a:rect b="b" l="l" r="r" t="t"/>
              <a:pathLst>
                <a:path extrusionOk="0" h="2198" w="5788">
                  <a:moveTo>
                    <a:pt x="2861" y="0"/>
                  </a:moveTo>
                  <a:cubicBezTo>
                    <a:pt x="2829" y="0"/>
                    <a:pt x="2799" y="18"/>
                    <a:pt x="2787" y="54"/>
                  </a:cubicBezTo>
                  <a:lnTo>
                    <a:pt x="2358" y="649"/>
                  </a:lnTo>
                  <a:cubicBezTo>
                    <a:pt x="1787" y="578"/>
                    <a:pt x="1239" y="363"/>
                    <a:pt x="763" y="101"/>
                  </a:cubicBezTo>
                  <a:lnTo>
                    <a:pt x="1" y="1411"/>
                  </a:lnTo>
                  <a:cubicBezTo>
                    <a:pt x="834" y="1888"/>
                    <a:pt x="1858" y="2197"/>
                    <a:pt x="2906" y="2197"/>
                  </a:cubicBezTo>
                  <a:cubicBezTo>
                    <a:pt x="3930" y="2197"/>
                    <a:pt x="4930" y="1911"/>
                    <a:pt x="5788" y="1411"/>
                  </a:cubicBezTo>
                  <a:lnTo>
                    <a:pt x="4978" y="101"/>
                  </a:lnTo>
                  <a:cubicBezTo>
                    <a:pt x="4502" y="363"/>
                    <a:pt x="3978" y="578"/>
                    <a:pt x="3382" y="649"/>
                  </a:cubicBezTo>
                  <a:lnTo>
                    <a:pt x="2954" y="54"/>
                  </a:lnTo>
                  <a:cubicBezTo>
                    <a:pt x="2930" y="18"/>
                    <a:pt x="2894" y="0"/>
                    <a:pt x="286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52"/>
            <p:cNvSpPr/>
            <p:nvPr/>
          </p:nvSpPr>
          <p:spPr>
            <a:xfrm>
              <a:off x="6421011" y="2478181"/>
              <a:ext cx="85927" cy="149135"/>
            </a:xfrm>
            <a:custGeom>
              <a:rect b="b" l="l" r="r" t="t"/>
              <a:pathLst>
                <a:path extrusionOk="0" h="5002" w="2882">
                  <a:moveTo>
                    <a:pt x="71" y="1"/>
                  </a:moveTo>
                  <a:lnTo>
                    <a:pt x="0" y="144"/>
                  </a:lnTo>
                  <a:cubicBezTo>
                    <a:pt x="1477" y="1191"/>
                    <a:pt x="2453" y="2906"/>
                    <a:pt x="2453" y="4883"/>
                  </a:cubicBezTo>
                  <a:lnTo>
                    <a:pt x="2453" y="5002"/>
                  </a:lnTo>
                  <a:lnTo>
                    <a:pt x="2882" y="5002"/>
                  </a:lnTo>
                  <a:lnTo>
                    <a:pt x="2882" y="4954"/>
                  </a:lnTo>
                  <a:lnTo>
                    <a:pt x="2882" y="4883"/>
                  </a:lnTo>
                  <a:lnTo>
                    <a:pt x="2882" y="4573"/>
                  </a:lnTo>
                  <a:cubicBezTo>
                    <a:pt x="2882" y="4478"/>
                    <a:pt x="2858" y="4359"/>
                    <a:pt x="2858" y="4287"/>
                  </a:cubicBezTo>
                  <a:cubicBezTo>
                    <a:pt x="2786" y="3882"/>
                    <a:pt x="2739" y="3525"/>
                    <a:pt x="2620" y="3144"/>
                  </a:cubicBezTo>
                  <a:cubicBezTo>
                    <a:pt x="2524" y="2906"/>
                    <a:pt x="2429" y="2668"/>
                    <a:pt x="2310" y="2430"/>
                  </a:cubicBezTo>
                  <a:cubicBezTo>
                    <a:pt x="2262" y="2311"/>
                    <a:pt x="2191" y="2168"/>
                    <a:pt x="2096" y="2049"/>
                  </a:cubicBezTo>
                  <a:cubicBezTo>
                    <a:pt x="1953" y="1787"/>
                    <a:pt x="1738" y="1501"/>
                    <a:pt x="1572" y="1263"/>
                  </a:cubicBezTo>
                  <a:cubicBezTo>
                    <a:pt x="1310" y="977"/>
                    <a:pt x="1000" y="667"/>
                    <a:pt x="714" y="429"/>
                  </a:cubicBezTo>
                  <a:cubicBezTo>
                    <a:pt x="619" y="382"/>
                    <a:pt x="524" y="286"/>
                    <a:pt x="429" y="239"/>
                  </a:cubicBezTo>
                  <a:cubicBezTo>
                    <a:pt x="357" y="167"/>
                    <a:pt x="238" y="120"/>
                    <a:pt x="143" y="24"/>
                  </a:cubicBezTo>
                  <a:cubicBezTo>
                    <a:pt x="119" y="24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52"/>
            <p:cNvSpPr/>
            <p:nvPr/>
          </p:nvSpPr>
          <p:spPr>
            <a:xfrm>
              <a:off x="6289645" y="2763633"/>
              <a:ext cx="131365" cy="34108"/>
            </a:xfrm>
            <a:custGeom>
              <a:rect b="b" l="l" r="r" t="t"/>
              <a:pathLst>
                <a:path extrusionOk="0" h="1144" w="4406">
                  <a:moveTo>
                    <a:pt x="0" y="881"/>
                  </a:moveTo>
                  <a:lnTo>
                    <a:pt x="0" y="881"/>
                  </a:lnTo>
                  <a:cubicBezTo>
                    <a:pt x="3" y="882"/>
                    <a:pt x="5" y="882"/>
                    <a:pt x="8" y="883"/>
                  </a:cubicBezTo>
                  <a:lnTo>
                    <a:pt x="8" y="883"/>
                  </a:lnTo>
                  <a:cubicBezTo>
                    <a:pt x="5" y="882"/>
                    <a:pt x="3" y="881"/>
                    <a:pt x="0" y="881"/>
                  </a:cubicBezTo>
                  <a:close/>
                  <a:moveTo>
                    <a:pt x="4239" y="0"/>
                  </a:moveTo>
                  <a:cubicBezTo>
                    <a:pt x="3358" y="619"/>
                    <a:pt x="2263" y="976"/>
                    <a:pt x="1072" y="976"/>
                  </a:cubicBezTo>
                  <a:cubicBezTo>
                    <a:pt x="670" y="976"/>
                    <a:pt x="362" y="953"/>
                    <a:pt x="8" y="883"/>
                  </a:cubicBezTo>
                  <a:lnTo>
                    <a:pt x="8" y="883"/>
                  </a:lnTo>
                  <a:cubicBezTo>
                    <a:pt x="29" y="891"/>
                    <a:pt x="51" y="929"/>
                    <a:pt x="72" y="929"/>
                  </a:cubicBezTo>
                  <a:cubicBezTo>
                    <a:pt x="96" y="929"/>
                    <a:pt x="143" y="953"/>
                    <a:pt x="167" y="953"/>
                  </a:cubicBezTo>
                  <a:cubicBezTo>
                    <a:pt x="191" y="976"/>
                    <a:pt x="238" y="976"/>
                    <a:pt x="262" y="976"/>
                  </a:cubicBezTo>
                  <a:cubicBezTo>
                    <a:pt x="286" y="1024"/>
                    <a:pt x="310" y="1024"/>
                    <a:pt x="334" y="1024"/>
                  </a:cubicBezTo>
                  <a:cubicBezTo>
                    <a:pt x="429" y="1048"/>
                    <a:pt x="548" y="1072"/>
                    <a:pt x="643" y="1072"/>
                  </a:cubicBezTo>
                  <a:cubicBezTo>
                    <a:pt x="739" y="1072"/>
                    <a:pt x="786" y="1095"/>
                    <a:pt x="881" y="1095"/>
                  </a:cubicBezTo>
                  <a:cubicBezTo>
                    <a:pt x="1096" y="1143"/>
                    <a:pt x="1334" y="1143"/>
                    <a:pt x="1524" y="1143"/>
                  </a:cubicBezTo>
                  <a:cubicBezTo>
                    <a:pt x="1715" y="1143"/>
                    <a:pt x="1858" y="1095"/>
                    <a:pt x="2048" y="1095"/>
                  </a:cubicBezTo>
                  <a:cubicBezTo>
                    <a:pt x="2310" y="1072"/>
                    <a:pt x="2596" y="1024"/>
                    <a:pt x="2882" y="953"/>
                  </a:cubicBezTo>
                  <a:cubicBezTo>
                    <a:pt x="3358" y="857"/>
                    <a:pt x="3763" y="691"/>
                    <a:pt x="4192" y="476"/>
                  </a:cubicBezTo>
                  <a:cubicBezTo>
                    <a:pt x="4216" y="452"/>
                    <a:pt x="4263" y="429"/>
                    <a:pt x="4335" y="381"/>
                  </a:cubicBezTo>
                  <a:cubicBezTo>
                    <a:pt x="4335" y="381"/>
                    <a:pt x="4358" y="357"/>
                    <a:pt x="4406" y="357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52"/>
            <p:cNvSpPr/>
            <p:nvPr/>
          </p:nvSpPr>
          <p:spPr>
            <a:xfrm>
              <a:off x="6289645" y="2595355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191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2810" y="357"/>
                  </a:lnTo>
                  <a:cubicBezTo>
                    <a:pt x="2906" y="357"/>
                    <a:pt x="2977" y="286"/>
                    <a:pt x="3001" y="191"/>
                  </a:cubicBezTo>
                  <a:cubicBezTo>
                    <a:pt x="3025" y="119"/>
                    <a:pt x="2930" y="0"/>
                    <a:pt x="2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52"/>
            <p:cNvSpPr/>
            <p:nvPr/>
          </p:nvSpPr>
          <p:spPr>
            <a:xfrm>
              <a:off x="6289645" y="2620192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191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930" y="358"/>
                    <a:pt x="3001" y="262"/>
                    <a:pt x="3001" y="167"/>
                  </a:cubicBezTo>
                  <a:cubicBezTo>
                    <a:pt x="3001" y="72"/>
                    <a:pt x="2906" y="1"/>
                    <a:pt x="28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52"/>
            <p:cNvSpPr/>
            <p:nvPr/>
          </p:nvSpPr>
          <p:spPr>
            <a:xfrm>
              <a:off x="6308816" y="2645058"/>
              <a:ext cx="51848" cy="10674"/>
            </a:xfrm>
            <a:custGeom>
              <a:rect b="b" l="l" r="r" t="t"/>
              <a:pathLst>
                <a:path extrusionOk="0" h="358" w="1739">
                  <a:moveTo>
                    <a:pt x="215" y="0"/>
                  </a:moveTo>
                  <a:cubicBezTo>
                    <a:pt x="96" y="0"/>
                    <a:pt x="0" y="71"/>
                    <a:pt x="24" y="191"/>
                  </a:cubicBezTo>
                  <a:cubicBezTo>
                    <a:pt x="72" y="286"/>
                    <a:pt x="119" y="357"/>
                    <a:pt x="215" y="357"/>
                  </a:cubicBezTo>
                  <a:lnTo>
                    <a:pt x="1524" y="357"/>
                  </a:lnTo>
                  <a:cubicBezTo>
                    <a:pt x="1620" y="357"/>
                    <a:pt x="1667" y="286"/>
                    <a:pt x="1691" y="191"/>
                  </a:cubicBezTo>
                  <a:cubicBezTo>
                    <a:pt x="1739" y="71"/>
                    <a:pt x="1644" y="0"/>
                    <a:pt x="1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52"/>
            <p:cNvSpPr/>
            <p:nvPr/>
          </p:nvSpPr>
          <p:spPr>
            <a:xfrm>
              <a:off x="6249155" y="2542075"/>
              <a:ext cx="169021" cy="167620"/>
            </a:xfrm>
            <a:custGeom>
              <a:rect b="b" l="l" r="r" t="t"/>
              <a:pathLst>
                <a:path extrusionOk="0" h="5622" w="5669">
                  <a:moveTo>
                    <a:pt x="2835" y="1"/>
                  </a:moveTo>
                  <a:cubicBezTo>
                    <a:pt x="1263" y="1"/>
                    <a:pt x="1" y="1239"/>
                    <a:pt x="1" y="2811"/>
                  </a:cubicBezTo>
                  <a:cubicBezTo>
                    <a:pt x="1" y="4407"/>
                    <a:pt x="1311" y="5621"/>
                    <a:pt x="2859" y="5621"/>
                  </a:cubicBezTo>
                  <a:cubicBezTo>
                    <a:pt x="3335" y="5621"/>
                    <a:pt x="3811" y="5502"/>
                    <a:pt x="4240" y="5264"/>
                  </a:cubicBezTo>
                  <a:cubicBezTo>
                    <a:pt x="4335" y="5192"/>
                    <a:pt x="4359" y="5097"/>
                    <a:pt x="4288" y="5026"/>
                  </a:cubicBezTo>
                  <a:cubicBezTo>
                    <a:pt x="4256" y="4962"/>
                    <a:pt x="4203" y="4931"/>
                    <a:pt x="4143" y="4931"/>
                  </a:cubicBezTo>
                  <a:cubicBezTo>
                    <a:pt x="4113" y="4931"/>
                    <a:pt x="4081" y="4938"/>
                    <a:pt x="4049" y="4954"/>
                  </a:cubicBezTo>
                  <a:cubicBezTo>
                    <a:pt x="3692" y="5169"/>
                    <a:pt x="3287" y="5288"/>
                    <a:pt x="2859" y="5288"/>
                  </a:cubicBezTo>
                  <a:cubicBezTo>
                    <a:pt x="1501" y="5288"/>
                    <a:pt x="406" y="4192"/>
                    <a:pt x="406" y="2811"/>
                  </a:cubicBezTo>
                  <a:cubicBezTo>
                    <a:pt x="406" y="1454"/>
                    <a:pt x="1501" y="358"/>
                    <a:pt x="2859" y="358"/>
                  </a:cubicBezTo>
                  <a:cubicBezTo>
                    <a:pt x="4240" y="358"/>
                    <a:pt x="5335" y="1454"/>
                    <a:pt x="5335" y="2811"/>
                  </a:cubicBezTo>
                  <a:cubicBezTo>
                    <a:pt x="5335" y="3454"/>
                    <a:pt x="5097" y="4073"/>
                    <a:pt x="4645" y="4526"/>
                  </a:cubicBezTo>
                  <a:cubicBezTo>
                    <a:pt x="4597" y="4573"/>
                    <a:pt x="4597" y="4692"/>
                    <a:pt x="4645" y="4764"/>
                  </a:cubicBezTo>
                  <a:cubicBezTo>
                    <a:pt x="4680" y="4788"/>
                    <a:pt x="4728" y="4800"/>
                    <a:pt x="4773" y="4800"/>
                  </a:cubicBezTo>
                  <a:cubicBezTo>
                    <a:pt x="4817" y="4800"/>
                    <a:pt x="4859" y="4788"/>
                    <a:pt x="4883" y="4764"/>
                  </a:cubicBezTo>
                  <a:cubicBezTo>
                    <a:pt x="5407" y="4216"/>
                    <a:pt x="5669" y="3525"/>
                    <a:pt x="5669" y="2811"/>
                  </a:cubicBezTo>
                  <a:cubicBezTo>
                    <a:pt x="5669" y="1263"/>
                    <a:pt x="4407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52"/>
            <p:cNvSpPr/>
            <p:nvPr/>
          </p:nvSpPr>
          <p:spPr>
            <a:xfrm>
              <a:off x="6158994" y="2448366"/>
              <a:ext cx="352920" cy="353606"/>
            </a:xfrm>
            <a:custGeom>
              <a:rect b="b" l="l" r="r" t="t"/>
              <a:pathLst>
                <a:path extrusionOk="0" h="11860" w="11837">
                  <a:moveTo>
                    <a:pt x="8836" y="1191"/>
                  </a:moveTo>
                  <a:cubicBezTo>
                    <a:pt x="9622" y="1667"/>
                    <a:pt x="10241" y="2334"/>
                    <a:pt x="10717" y="3096"/>
                  </a:cubicBezTo>
                  <a:cubicBezTo>
                    <a:pt x="11193" y="3906"/>
                    <a:pt x="11455" y="4835"/>
                    <a:pt x="11479" y="5764"/>
                  </a:cubicBezTo>
                  <a:lnTo>
                    <a:pt x="10312" y="5764"/>
                  </a:lnTo>
                  <a:cubicBezTo>
                    <a:pt x="10288" y="5216"/>
                    <a:pt x="10169" y="4668"/>
                    <a:pt x="9955" y="4192"/>
                  </a:cubicBezTo>
                  <a:cubicBezTo>
                    <a:pt x="9931" y="4144"/>
                    <a:pt x="9883" y="4120"/>
                    <a:pt x="9812" y="4073"/>
                  </a:cubicBezTo>
                  <a:lnTo>
                    <a:pt x="9169" y="4025"/>
                  </a:lnTo>
                  <a:lnTo>
                    <a:pt x="9431" y="3430"/>
                  </a:lnTo>
                  <a:cubicBezTo>
                    <a:pt x="9455" y="3358"/>
                    <a:pt x="9455" y="3311"/>
                    <a:pt x="9407" y="3239"/>
                  </a:cubicBezTo>
                  <a:cubicBezTo>
                    <a:pt x="9074" y="2834"/>
                    <a:pt x="8693" y="2453"/>
                    <a:pt x="8240" y="2168"/>
                  </a:cubicBezTo>
                  <a:lnTo>
                    <a:pt x="8836" y="1191"/>
                  </a:lnTo>
                  <a:close/>
                  <a:moveTo>
                    <a:pt x="2953" y="1191"/>
                  </a:moveTo>
                  <a:lnTo>
                    <a:pt x="3549" y="2215"/>
                  </a:lnTo>
                  <a:cubicBezTo>
                    <a:pt x="3096" y="2501"/>
                    <a:pt x="2668" y="2858"/>
                    <a:pt x="2382" y="3287"/>
                  </a:cubicBezTo>
                  <a:cubicBezTo>
                    <a:pt x="2358" y="3334"/>
                    <a:pt x="2310" y="3406"/>
                    <a:pt x="2358" y="3454"/>
                  </a:cubicBezTo>
                  <a:lnTo>
                    <a:pt x="2620" y="4049"/>
                  </a:lnTo>
                  <a:lnTo>
                    <a:pt x="1953" y="4120"/>
                  </a:lnTo>
                  <a:cubicBezTo>
                    <a:pt x="1906" y="4120"/>
                    <a:pt x="1834" y="4168"/>
                    <a:pt x="1810" y="4239"/>
                  </a:cubicBezTo>
                  <a:cubicBezTo>
                    <a:pt x="1596" y="4739"/>
                    <a:pt x="1477" y="5240"/>
                    <a:pt x="1453" y="5787"/>
                  </a:cubicBezTo>
                  <a:lnTo>
                    <a:pt x="286" y="5787"/>
                  </a:lnTo>
                  <a:cubicBezTo>
                    <a:pt x="358" y="4692"/>
                    <a:pt x="691" y="3644"/>
                    <a:pt x="1310" y="2739"/>
                  </a:cubicBezTo>
                  <a:cubicBezTo>
                    <a:pt x="1763" y="2120"/>
                    <a:pt x="2310" y="1596"/>
                    <a:pt x="2953" y="1191"/>
                  </a:cubicBezTo>
                  <a:close/>
                  <a:moveTo>
                    <a:pt x="6478" y="1906"/>
                  </a:moveTo>
                  <a:cubicBezTo>
                    <a:pt x="7002" y="2001"/>
                    <a:pt x="7454" y="2144"/>
                    <a:pt x="7907" y="2429"/>
                  </a:cubicBezTo>
                  <a:cubicBezTo>
                    <a:pt x="8359" y="2691"/>
                    <a:pt x="8740" y="3025"/>
                    <a:pt x="9074" y="3406"/>
                  </a:cubicBezTo>
                  <a:lnTo>
                    <a:pt x="8812" y="3977"/>
                  </a:lnTo>
                  <a:cubicBezTo>
                    <a:pt x="8788" y="4049"/>
                    <a:pt x="8788" y="4144"/>
                    <a:pt x="8812" y="4239"/>
                  </a:cubicBezTo>
                  <a:cubicBezTo>
                    <a:pt x="8836" y="4311"/>
                    <a:pt x="8931" y="4382"/>
                    <a:pt x="9050" y="4382"/>
                  </a:cubicBezTo>
                  <a:lnTo>
                    <a:pt x="9669" y="4454"/>
                  </a:lnTo>
                  <a:cubicBezTo>
                    <a:pt x="9836" y="4930"/>
                    <a:pt x="9931" y="5430"/>
                    <a:pt x="9931" y="5930"/>
                  </a:cubicBezTo>
                  <a:cubicBezTo>
                    <a:pt x="9931" y="6430"/>
                    <a:pt x="9836" y="6954"/>
                    <a:pt x="9669" y="7431"/>
                  </a:cubicBezTo>
                  <a:lnTo>
                    <a:pt x="9050" y="7478"/>
                  </a:lnTo>
                  <a:cubicBezTo>
                    <a:pt x="8955" y="7478"/>
                    <a:pt x="8859" y="7550"/>
                    <a:pt x="8812" y="7621"/>
                  </a:cubicBezTo>
                  <a:cubicBezTo>
                    <a:pt x="8740" y="7716"/>
                    <a:pt x="8740" y="7812"/>
                    <a:pt x="8812" y="7907"/>
                  </a:cubicBezTo>
                  <a:lnTo>
                    <a:pt x="9074" y="8455"/>
                  </a:lnTo>
                  <a:cubicBezTo>
                    <a:pt x="8740" y="8883"/>
                    <a:pt x="8359" y="9217"/>
                    <a:pt x="7907" y="9431"/>
                  </a:cubicBezTo>
                  <a:cubicBezTo>
                    <a:pt x="7454" y="9717"/>
                    <a:pt x="7002" y="9860"/>
                    <a:pt x="6478" y="9955"/>
                  </a:cubicBezTo>
                  <a:lnTo>
                    <a:pt x="6121" y="9431"/>
                  </a:lnTo>
                  <a:cubicBezTo>
                    <a:pt x="6073" y="9359"/>
                    <a:pt x="5978" y="9336"/>
                    <a:pt x="5883" y="9336"/>
                  </a:cubicBezTo>
                  <a:cubicBezTo>
                    <a:pt x="5811" y="9336"/>
                    <a:pt x="5716" y="9383"/>
                    <a:pt x="5645" y="9431"/>
                  </a:cubicBezTo>
                  <a:lnTo>
                    <a:pt x="5287" y="9955"/>
                  </a:lnTo>
                  <a:cubicBezTo>
                    <a:pt x="4787" y="9860"/>
                    <a:pt x="4311" y="9717"/>
                    <a:pt x="3858" y="9431"/>
                  </a:cubicBezTo>
                  <a:cubicBezTo>
                    <a:pt x="3430" y="9169"/>
                    <a:pt x="3025" y="8836"/>
                    <a:pt x="2692" y="8455"/>
                  </a:cubicBezTo>
                  <a:lnTo>
                    <a:pt x="2977" y="7907"/>
                  </a:lnTo>
                  <a:cubicBezTo>
                    <a:pt x="3001" y="7812"/>
                    <a:pt x="3001" y="7716"/>
                    <a:pt x="2977" y="7621"/>
                  </a:cubicBezTo>
                  <a:cubicBezTo>
                    <a:pt x="2906" y="7550"/>
                    <a:pt x="2858" y="7478"/>
                    <a:pt x="2739" y="7478"/>
                  </a:cubicBezTo>
                  <a:lnTo>
                    <a:pt x="2120" y="7431"/>
                  </a:lnTo>
                  <a:cubicBezTo>
                    <a:pt x="1929" y="6978"/>
                    <a:pt x="1834" y="6526"/>
                    <a:pt x="1834" y="6073"/>
                  </a:cubicBezTo>
                  <a:lnTo>
                    <a:pt x="1834" y="5930"/>
                  </a:lnTo>
                  <a:cubicBezTo>
                    <a:pt x="1834" y="5430"/>
                    <a:pt x="1929" y="4930"/>
                    <a:pt x="2120" y="4454"/>
                  </a:cubicBezTo>
                  <a:lnTo>
                    <a:pt x="2739" y="4382"/>
                  </a:lnTo>
                  <a:cubicBezTo>
                    <a:pt x="2834" y="4382"/>
                    <a:pt x="2906" y="4311"/>
                    <a:pt x="2977" y="4239"/>
                  </a:cubicBezTo>
                  <a:cubicBezTo>
                    <a:pt x="3025" y="4144"/>
                    <a:pt x="3025" y="4049"/>
                    <a:pt x="2977" y="3977"/>
                  </a:cubicBezTo>
                  <a:lnTo>
                    <a:pt x="2692" y="3406"/>
                  </a:lnTo>
                  <a:cubicBezTo>
                    <a:pt x="3025" y="2977"/>
                    <a:pt x="3454" y="2620"/>
                    <a:pt x="3930" y="2358"/>
                  </a:cubicBezTo>
                  <a:cubicBezTo>
                    <a:pt x="4335" y="2120"/>
                    <a:pt x="4811" y="1977"/>
                    <a:pt x="5287" y="1906"/>
                  </a:cubicBezTo>
                  <a:lnTo>
                    <a:pt x="5645" y="2429"/>
                  </a:lnTo>
                  <a:cubicBezTo>
                    <a:pt x="5716" y="2501"/>
                    <a:pt x="5811" y="2549"/>
                    <a:pt x="5883" y="2549"/>
                  </a:cubicBezTo>
                  <a:cubicBezTo>
                    <a:pt x="5978" y="2549"/>
                    <a:pt x="6073" y="2477"/>
                    <a:pt x="6121" y="2429"/>
                  </a:cubicBezTo>
                  <a:lnTo>
                    <a:pt x="6478" y="1906"/>
                  </a:lnTo>
                  <a:close/>
                  <a:moveTo>
                    <a:pt x="11527" y="6073"/>
                  </a:moveTo>
                  <a:cubicBezTo>
                    <a:pt x="11455" y="7026"/>
                    <a:pt x="11193" y="7954"/>
                    <a:pt x="10717" y="8764"/>
                  </a:cubicBezTo>
                  <a:cubicBezTo>
                    <a:pt x="10265" y="9526"/>
                    <a:pt x="9622" y="10193"/>
                    <a:pt x="8836" y="10669"/>
                  </a:cubicBezTo>
                  <a:lnTo>
                    <a:pt x="8264" y="9645"/>
                  </a:lnTo>
                  <a:cubicBezTo>
                    <a:pt x="8717" y="9359"/>
                    <a:pt x="9098" y="9002"/>
                    <a:pt x="9431" y="8574"/>
                  </a:cubicBezTo>
                  <a:cubicBezTo>
                    <a:pt x="9455" y="8526"/>
                    <a:pt x="9502" y="8455"/>
                    <a:pt x="9455" y="8407"/>
                  </a:cubicBezTo>
                  <a:lnTo>
                    <a:pt x="9193" y="7812"/>
                  </a:lnTo>
                  <a:lnTo>
                    <a:pt x="9836" y="7740"/>
                  </a:lnTo>
                  <a:cubicBezTo>
                    <a:pt x="9907" y="7740"/>
                    <a:pt x="9979" y="7692"/>
                    <a:pt x="10003" y="7621"/>
                  </a:cubicBezTo>
                  <a:cubicBezTo>
                    <a:pt x="10217" y="7121"/>
                    <a:pt x="10312" y="6621"/>
                    <a:pt x="10360" y="6073"/>
                  </a:cubicBezTo>
                  <a:close/>
                  <a:moveTo>
                    <a:pt x="1477" y="6121"/>
                  </a:moveTo>
                  <a:lnTo>
                    <a:pt x="1477" y="6168"/>
                  </a:lnTo>
                  <a:cubicBezTo>
                    <a:pt x="1477" y="6406"/>
                    <a:pt x="1548" y="6668"/>
                    <a:pt x="1572" y="6907"/>
                  </a:cubicBezTo>
                  <a:cubicBezTo>
                    <a:pt x="1644" y="7145"/>
                    <a:pt x="1691" y="7383"/>
                    <a:pt x="1810" y="7621"/>
                  </a:cubicBezTo>
                  <a:cubicBezTo>
                    <a:pt x="1810" y="7669"/>
                    <a:pt x="1810" y="7669"/>
                    <a:pt x="1834" y="7692"/>
                  </a:cubicBezTo>
                  <a:cubicBezTo>
                    <a:pt x="1882" y="7740"/>
                    <a:pt x="1929" y="7788"/>
                    <a:pt x="2001" y="7812"/>
                  </a:cubicBezTo>
                  <a:lnTo>
                    <a:pt x="2644" y="7859"/>
                  </a:lnTo>
                  <a:lnTo>
                    <a:pt x="2382" y="8455"/>
                  </a:lnTo>
                  <a:cubicBezTo>
                    <a:pt x="2358" y="8526"/>
                    <a:pt x="2358" y="8574"/>
                    <a:pt x="2406" y="8645"/>
                  </a:cubicBezTo>
                  <a:cubicBezTo>
                    <a:pt x="2739" y="9050"/>
                    <a:pt x="3120" y="9455"/>
                    <a:pt x="3573" y="9717"/>
                  </a:cubicBezTo>
                  <a:lnTo>
                    <a:pt x="3001" y="10693"/>
                  </a:lnTo>
                  <a:cubicBezTo>
                    <a:pt x="2191" y="10217"/>
                    <a:pt x="1548" y="9526"/>
                    <a:pt x="1096" y="8764"/>
                  </a:cubicBezTo>
                  <a:cubicBezTo>
                    <a:pt x="620" y="7954"/>
                    <a:pt x="358" y="7026"/>
                    <a:pt x="334" y="6121"/>
                  </a:cubicBezTo>
                  <a:close/>
                  <a:moveTo>
                    <a:pt x="5859" y="9741"/>
                  </a:moveTo>
                  <a:lnTo>
                    <a:pt x="6240" y="10288"/>
                  </a:lnTo>
                  <a:cubicBezTo>
                    <a:pt x="6257" y="10323"/>
                    <a:pt x="6300" y="10345"/>
                    <a:pt x="6350" y="10345"/>
                  </a:cubicBezTo>
                  <a:cubicBezTo>
                    <a:pt x="6368" y="10345"/>
                    <a:pt x="6387" y="10342"/>
                    <a:pt x="6407" y="10336"/>
                  </a:cubicBezTo>
                  <a:cubicBezTo>
                    <a:pt x="6930" y="10288"/>
                    <a:pt x="7431" y="10098"/>
                    <a:pt x="7907" y="9860"/>
                  </a:cubicBezTo>
                  <a:lnTo>
                    <a:pt x="8193" y="10336"/>
                  </a:lnTo>
                  <a:lnTo>
                    <a:pt x="8478" y="10884"/>
                  </a:lnTo>
                  <a:cubicBezTo>
                    <a:pt x="7740" y="11288"/>
                    <a:pt x="6811" y="11527"/>
                    <a:pt x="5883" y="11527"/>
                  </a:cubicBezTo>
                  <a:cubicBezTo>
                    <a:pt x="4978" y="11527"/>
                    <a:pt x="4049" y="11288"/>
                    <a:pt x="3239" y="10884"/>
                  </a:cubicBezTo>
                  <a:lnTo>
                    <a:pt x="3811" y="9860"/>
                  </a:lnTo>
                  <a:cubicBezTo>
                    <a:pt x="4287" y="10098"/>
                    <a:pt x="4787" y="10288"/>
                    <a:pt x="5335" y="10336"/>
                  </a:cubicBezTo>
                  <a:cubicBezTo>
                    <a:pt x="5383" y="10336"/>
                    <a:pt x="5454" y="10312"/>
                    <a:pt x="5478" y="10288"/>
                  </a:cubicBezTo>
                  <a:lnTo>
                    <a:pt x="5859" y="9741"/>
                  </a:lnTo>
                  <a:close/>
                  <a:moveTo>
                    <a:pt x="5883" y="0"/>
                  </a:moveTo>
                  <a:cubicBezTo>
                    <a:pt x="5454" y="0"/>
                    <a:pt x="5002" y="72"/>
                    <a:pt x="4573" y="167"/>
                  </a:cubicBezTo>
                  <a:cubicBezTo>
                    <a:pt x="4478" y="191"/>
                    <a:pt x="4430" y="286"/>
                    <a:pt x="4454" y="358"/>
                  </a:cubicBezTo>
                  <a:cubicBezTo>
                    <a:pt x="4472" y="432"/>
                    <a:pt x="4535" y="492"/>
                    <a:pt x="4606" y="492"/>
                  </a:cubicBezTo>
                  <a:cubicBezTo>
                    <a:pt x="4626" y="492"/>
                    <a:pt x="4647" y="487"/>
                    <a:pt x="4668" y="477"/>
                  </a:cubicBezTo>
                  <a:cubicBezTo>
                    <a:pt x="5073" y="405"/>
                    <a:pt x="5502" y="334"/>
                    <a:pt x="5906" y="334"/>
                  </a:cubicBezTo>
                  <a:cubicBezTo>
                    <a:pt x="6835" y="334"/>
                    <a:pt x="7764" y="572"/>
                    <a:pt x="8574" y="1001"/>
                  </a:cubicBezTo>
                  <a:lnTo>
                    <a:pt x="8002" y="2001"/>
                  </a:lnTo>
                  <a:cubicBezTo>
                    <a:pt x="7526" y="1763"/>
                    <a:pt x="7026" y="1596"/>
                    <a:pt x="6478" y="1525"/>
                  </a:cubicBezTo>
                  <a:cubicBezTo>
                    <a:pt x="6430" y="1525"/>
                    <a:pt x="6359" y="1548"/>
                    <a:pt x="6335" y="1596"/>
                  </a:cubicBezTo>
                  <a:lnTo>
                    <a:pt x="5954" y="2120"/>
                  </a:lnTo>
                  <a:lnTo>
                    <a:pt x="5573" y="1596"/>
                  </a:lnTo>
                  <a:cubicBezTo>
                    <a:pt x="5537" y="1542"/>
                    <a:pt x="5502" y="1516"/>
                    <a:pt x="5456" y="1516"/>
                  </a:cubicBezTo>
                  <a:cubicBezTo>
                    <a:pt x="5441" y="1516"/>
                    <a:pt x="5424" y="1519"/>
                    <a:pt x="5406" y="1525"/>
                  </a:cubicBezTo>
                  <a:cubicBezTo>
                    <a:pt x="4882" y="1596"/>
                    <a:pt x="4382" y="1763"/>
                    <a:pt x="3906" y="2001"/>
                  </a:cubicBezTo>
                  <a:lnTo>
                    <a:pt x="3334" y="1001"/>
                  </a:lnTo>
                  <a:cubicBezTo>
                    <a:pt x="3549" y="882"/>
                    <a:pt x="3739" y="786"/>
                    <a:pt x="3954" y="691"/>
                  </a:cubicBezTo>
                  <a:lnTo>
                    <a:pt x="3977" y="691"/>
                  </a:lnTo>
                  <a:cubicBezTo>
                    <a:pt x="4073" y="667"/>
                    <a:pt x="4120" y="548"/>
                    <a:pt x="4073" y="453"/>
                  </a:cubicBezTo>
                  <a:cubicBezTo>
                    <a:pt x="4055" y="383"/>
                    <a:pt x="3987" y="339"/>
                    <a:pt x="3914" y="339"/>
                  </a:cubicBezTo>
                  <a:cubicBezTo>
                    <a:pt x="3887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6"/>
                    <a:pt x="1739" y="1525"/>
                    <a:pt x="1072" y="2501"/>
                  </a:cubicBezTo>
                  <a:cubicBezTo>
                    <a:pt x="382" y="3525"/>
                    <a:pt x="0" y="4692"/>
                    <a:pt x="0" y="5906"/>
                  </a:cubicBezTo>
                  <a:cubicBezTo>
                    <a:pt x="0" y="6978"/>
                    <a:pt x="286" y="7978"/>
                    <a:pt x="810" y="8907"/>
                  </a:cubicBezTo>
                  <a:cubicBezTo>
                    <a:pt x="1310" y="9812"/>
                    <a:pt x="2049" y="10526"/>
                    <a:pt x="2953" y="11050"/>
                  </a:cubicBezTo>
                  <a:cubicBezTo>
                    <a:pt x="3835" y="11550"/>
                    <a:pt x="4882" y="11860"/>
                    <a:pt x="5930" y="11860"/>
                  </a:cubicBezTo>
                  <a:cubicBezTo>
                    <a:pt x="6954" y="11860"/>
                    <a:pt x="8002" y="11598"/>
                    <a:pt x="8907" y="11050"/>
                  </a:cubicBezTo>
                  <a:cubicBezTo>
                    <a:pt x="9788" y="10550"/>
                    <a:pt x="10526" y="9812"/>
                    <a:pt x="11050" y="8907"/>
                  </a:cubicBezTo>
                  <a:cubicBezTo>
                    <a:pt x="11574" y="7978"/>
                    <a:pt x="11836" y="6978"/>
                    <a:pt x="11836" y="5906"/>
                  </a:cubicBezTo>
                  <a:cubicBezTo>
                    <a:pt x="11836" y="4882"/>
                    <a:pt x="11550" y="3858"/>
                    <a:pt x="11003" y="2930"/>
                  </a:cubicBezTo>
                  <a:cubicBezTo>
                    <a:pt x="10503" y="2072"/>
                    <a:pt x="9788" y="1358"/>
                    <a:pt x="8931" y="834"/>
                  </a:cubicBezTo>
                  <a:cubicBezTo>
                    <a:pt x="8002" y="310"/>
                    <a:pt x="6954" y="0"/>
                    <a:pt x="58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54" name="Google Shape;3154;p52"/>
          <p:cNvGrpSpPr/>
          <p:nvPr/>
        </p:nvGrpSpPr>
        <p:grpSpPr>
          <a:xfrm>
            <a:off x="5510974" y="2446935"/>
            <a:ext cx="354351" cy="354351"/>
            <a:chOff x="5549061" y="2446935"/>
            <a:chExt cx="354351" cy="354351"/>
          </a:xfrm>
        </p:grpSpPr>
        <p:sp>
          <p:nvSpPr>
            <p:cNvPr id="3155" name="Google Shape;3155;p52"/>
            <p:cNvSpPr/>
            <p:nvPr/>
          </p:nvSpPr>
          <p:spPr>
            <a:xfrm>
              <a:off x="5671901" y="2518670"/>
              <a:ext cx="220154" cy="252772"/>
            </a:xfrm>
            <a:custGeom>
              <a:rect b="b" l="l" r="r" t="t"/>
              <a:pathLst>
                <a:path extrusionOk="0" h="8478" w="7384">
                  <a:moveTo>
                    <a:pt x="3621" y="0"/>
                  </a:moveTo>
                  <a:cubicBezTo>
                    <a:pt x="3382" y="0"/>
                    <a:pt x="3120" y="95"/>
                    <a:pt x="2906" y="238"/>
                  </a:cubicBezTo>
                  <a:cubicBezTo>
                    <a:pt x="2501" y="524"/>
                    <a:pt x="2168" y="1024"/>
                    <a:pt x="2073" y="1572"/>
                  </a:cubicBezTo>
                  <a:lnTo>
                    <a:pt x="1025" y="7406"/>
                  </a:lnTo>
                  <a:cubicBezTo>
                    <a:pt x="977" y="8002"/>
                    <a:pt x="525" y="8478"/>
                    <a:pt x="1" y="8478"/>
                  </a:cubicBezTo>
                  <a:lnTo>
                    <a:pt x="7383" y="8478"/>
                  </a:lnTo>
                  <a:cubicBezTo>
                    <a:pt x="6835" y="8478"/>
                    <a:pt x="6383" y="8049"/>
                    <a:pt x="6335" y="7406"/>
                  </a:cubicBezTo>
                  <a:lnTo>
                    <a:pt x="5288" y="1572"/>
                  </a:lnTo>
                  <a:cubicBezTo>
                    <a:pt x="5192" y="1024"/>
                    <a:pt x="4883" y="524"/>
                    <a:pt x="4454" y="238"/>
                  </a:cubicBezTo>
                  <a:cubicBezTo>
                    <a:pt x="4240" y="95"/>
                    <a:pt x="4002" y="0"/>
                    <a:pt x="376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52"/>
            <p:cNvSpPr/>
            <p:nvPr/>
          </p:nvSpPr>
          <p:spPr>
            <a:xfrm>
              <a:off x="5774853" y="2520072"/>
              <a:ext cx="117203" cy="252801"/>
            </a:xfrm>
            <a:custGeom>
              <a:rect b="b" l="l" r="r" t="t"/>
              <a:pathLst>
                <a:path extrusionOk="0" h="8479" w="3931">
                  <a:moveTo>
                    <a:pt x="1" y="1"/>
                  </a:moveTo>
                  <a:cubicBezTo>
                    <a:pt x="168" y="48"/>
                    <a:pt x="382" y="96"/>
                    <a:pt x="525" y="215"/>
                  </a:cubicBezTo>
                  <a:cubicBezTo>
                    <a:pt x="953" y="548"/>
                    <a:pt x="1239" y="1025"/>
                    <a:pt x="1358" y="1572"/>
                  </a:cubicBezTo>
                  <a:lnTo>
                    <a:pt x="2406" y="7407"/>
                  </a:lnTo>
                  <a:cubicBezTo>
                    <a:pt x="2454" y="8026"/>
                    <a:pt x="2906" y="8479"/>
                    <a:pt x="3454" y="8479"/>
                  </a:cubicBezTo>
                  <a:lnTo>
                    <a:pt x="3930" y="8479"/>
                  </a:lnTo>
                  <a:cubicBezTo>
                    <a:pt x="3382" y="8479"/>
                    <a:pt x="2930" y="8002"/>
                    <a:pt x="2882" y="7407"/>
                  </a:cubicBezTo>
                  <a:lnTo>
                    <a:pt x="1835" y="1572"/>
                  </a:lnTo>
                  <a:cubicBezTo>
                    <a:pt x="1715" y="929"/>
                    <a:pt x="1430" y="525"/>
                    <a:pt x="1001" y="215"/>
                  </a:cubicBezTo>
                  <a:cubicBezTo>
                    <a:pt x="787" y="72"/>
                    <a:pt x="549" y="1"/>
                    <a:pt x="3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52"/>
            <p:cNvSpPr/>
            <p:nvPr/>
          </p:nvSpPr>
          <p:spPr>
            <a:xfrm>
              <a:off x="5601626" y="2603853"/>
              <a:ext cx="146272" cy="167590"/>
            </a:xfrm>
            <a:custGeom>
              <a:rect b="b" l="l" r="r" t="t"/>
              <a:pathLst>
                <a:path extrusionOk="0" h="5621" w="4906">
                  <a:moveTo>
                    <a:pt x="2405" y="1"/>
                  </a:moveTo>
                  <a:cubicBezTo>
                    <a:pt x="2239" y="1"/>
                    <a:pt x="2072" y="72"/>
                    <a:pt x="1929" y="144"/>
                  </a:cubicBezTo>
                  <a:cubicBezTo>
                    <a:pt x="1667" y="358"/>
                    <a:pt x="1453" y="691"/>
                    <a:pt x="1358" y="1049"/>
                  </a:cubicBezTo>
                  <a:lnTo>
                    <a:pt x="691" y="4907"/>
                  </a:lnTo>
                  <a:cubicBezTo>
                    <a:pt x="643" y="5311"/>
                    <a:pt x="357" y="5621"/>
                    <a:pt x="0" y="5621"/>
                  </a:cubicBezTo>
                  <a:lnTo>
                    <a:pt x="4906" y="5621"/>
                  </a:lnTo>
                  <a:cubicBezTo>
                    <a:pt x="4549" y="5621"/>
                    <a:pt x="4263" y="5335"/>
                    <a:pt x="4215" y="4907"/>
                  </a:cubicBezTo>
                  <a:lnTo>
                    <a:pt x="3548" y="1049"/>
                  </a:lnTo>
                  <a:cubicBezTo>
                    <a:pt x="3477" y="668"/>
                    <a:pt x="3263" y="358"/>
                    <a:pt x="2977" y="144"/>
                  </a:cubicBezTo>
                  <a:cubicBezTo>
                    <a:pt x="2834" y="72"/>
                    <a:pt x="2667" y="1"/>
                    <a:pt x="250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52"/>
            <p:cNvSpPr/>
            <p:nvPr/>
          </p:nvSpPr>
          <p:spPr>
            <a:xfrm>
              <a:off x="5668353" y="2603853"/>
              <a:ext cx="79546" cy="167590"/>
            </a:xfrm>
            <a:custGeom>
              <a:rect b="b" l="l" r="r" t="t"/>
              <a:pathLst>
                <a:path extrusionOk="0" h="5621" w="2668">
                  <a:moveTo>
                    <a:pt x="167" y="1"/>
                  </a:moveTo>
                  <a:cubicBezTo>
                    <a:pt x="120" y="1"/>
                    <a:pt x="48" y="1"/>
                    <a:pt x="1" y="25"/>
                  </a:cubicBezTo>
                  <a:cubicBezTo>
                    <a:pt x="72" y="25"/>
                    <a:pt x="167" y="96"/>
                    <a:pt x="263" y="144"/>
                  </a:cubicBezTo>
                  <a:cubicBezTo>
                    <a:pt x="548" y="358"/>
                    <a:pt x="739" y="691"/>
                    <a:pt x="834" y="1049"/>
                  </a:cubicBezTo>
                  <a:lnTo>
                    <a:pt x="1501" y="4907"/>
                  </a:lnTo>
                  <a:cubicBezTo>
                    <a:pt x="1549" y="5335"/>
                    <a:pt x="1834" y="5621"/>
                    <a:pt x="2192" y="5621"/>
                  </a:cubicBezTo>
                  <a:lnTo>
                    <a:pt x="2668" y="5621"/>
                  </a:lnTo>
                  <a:cubicBezTo>
                    <a:pt x="2311" y="5621"/>
                    <a:pt x="2025" y="5335"/>
                    <a:pt x="1977" y="4907"/>
                  </a:cubicBezTo>
                  <a:lnTo>
                    <a:pt x="1287" y="1049"/>
                  </a:lnTo>
                  <a:cubicBezTo>
                    <a:pt x="1239" y="668"/>
                    <a:pt x="1001" y="358"/>
                    <a:pt x="739" y="144"/>
                  </a:cubicBezTo>
                  <a:cubicBezTo>
                    <a:pt x="572" y="72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52"/>
            <p:cNvSpPr/>
            <p:nvPr/>
          </p:nvSpPr>
          <p:spPr>
            <a:xfrm>
              <a:off x="5553325" y="2772846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8"/>
                    <a:pt x="1" y="120"/>
                  </a:cubicBezTo>
                  <a:lnTo>
                    <a:pt x="1" y="667"/>
                  </a:lnTo>
                  <a:cubicBezTo>
                    <a:pt x="1" y="739"/>
                    <a:pt x="72" y="786"/>
                    <a:pt x="120" y="786"/>
                  </a:cubicBezTo>
                  <a:lnTo>
                    <a:pt x="11408" y="786"/>
                  </a:lnTo>
                  <a:cubicBezTo>
                    <a:pt x="11479" y="786"/>
                    <a:pt x="11527" y="763"/>
                    <a:pt x="11527" y="667"/>
                  </a:cubicBezTo>
                  <a:lnTo>
                    <a:pt x="11527" y="120"/>
                  </a:lnTo>
                  <a:cubicBezTo>
                    <a:pt x="11527" y="48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52"/>
            <p:cNvSpPr/>
            <p:nvPr/>
          </p:nvSpPr>
          <p:spPr>
            <a:xfrm>
              <a:off x="5879237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1" y="1"/>
                  </a:moveTo>
                  <a:cubicBezTo>
                    <a:pt x="72" y="1"/>
                    <a:pt x="120" y="48"/>
                    <a:pt x="120" y="120"/>
                  </a:cubicBezTo>
                  <a:lnTo>
                    <a:pt x="120" y="667"/>
                  </a:lnTo>
                  <a:cubicBezTo>
                    <a:pt x="120" y="739"/>
                    <a:pt x="72" y="786"/>
                    <a:pt x="1" y="786"/>
                  </a:cubicBezTo>
                  <a:lnTo>
                    <a:pt x="477" y="786"/>
                  </a:lnTo>
                  <a:cubicBezTo>
                    <a:pt x="548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52"/>
            <p:cNvSpPr/>
            <p:nvPr/>
          </p:nvSpPr>
          <p:spPr>
            <a:xfrm>
              <a:off x="5595931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5" y="358"/>
                    <a:pt x="477" y="286"/>
                    <a:pt x="477" y="191"/>
                  </a:cubicBezTo>
                  <a:cubicBezTo>
                    <a:pt x="477" y="72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52"/>
            <p:cNvSpPr/>
            <p:nvPr/>
          </p:nvSpPr>
          <p:spPr>
            <a:xfrm>
              <a:off x="5676880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6"/>
                    <a:pt x="596" y="191"/>
                  </a:cubicBezTo>
                  <a:cubicBezTo>
                    <a:pt x="596" y="72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52"/>
            <p:cNvSpPr/>
            <p:nvPr/>
          </p:nvSpPr>
          <p:spPr>
            <a:xfrm>
              <a:off x="5704578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96" y="286"/>
                    <a:pt x="596" y="191"/>
                  </a:cubicBezTo>
                  <a:cubicBezTo>
                    <a:pt x="596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52"/>
            <p:cNvSpPr/>
            <p:nvPr/>
          </p:nvSpPr>
          <p:spPr>
            <a:xfrm>
              <a:off x="5648466" y="2513691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6"/>
                    <a:pt x="596" y="191"/>
                  </a:cubicBezTo>
                  <a:cubicBezTo>
                    <a:pt x="596" y="72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52"/>
            <p:cNvSpPr/>
            <p:nvPr/>
          </p:nvSpPr>
          <p:spPr>
            <a:xfrm>
              <a:off x="5620082" y="2513691"/>
              <a:ext cx="18485" cy="10674"/>
            </a:xfrm>
            <a:custGeom>
              <a:rect b="b" l="l" r="r" t="t"/>
              <a:pathLst>
                <a:path extrusionOk="0" h="358" w="620">
                  <a:moveTo>
                    <a:pt x="215" y="0"/>
                  </a:moveTo>
                  <a:cubicBezTo>
                    <a:pt x="119" y="0"/>
                    <a:pt x="24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24" y="358"/>
                    <a:pt x="619" y="286"/>
                    <a:pt x="619" y="191"/>
                  </a:cubicBezTo>
                  <a:cubicBezTo>
                    <a:pt x="619" y="72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52"/>
            <p:cNvSpPr/>
            <p:nvPr/>
          </p:nvSpPr>
          <p:spPr>
            <a:xfrm>
              <a:off x="5732963" y="2513691"/>
              <a:ext cx="14252" cy="10674"/>
            </a:xfrm>
            <a:custGeom>
              <a:rect b="b" l="l" r="r" t="t"/>
              <a:pathLst>
                <a:path extrusionOk="0" h="358" w="478">
                  <a:moveTo>
                    <a:pt x="167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67" y="358"/>
                  </a:cubicBezTo>
                  <a:lnTo>
                    <a:pt x="287" y="358"/>
                  </a:lnTo>
                  <a:cubicBezTo>
                    <a:pt x="382" y="358"/>
                    <a:pt x="477" y="286"/>
                    <a:pt x="477" y="191"/>
                  </a:cubicBezTo>
                  <a:cubicBezTo>
                    <a:pt x="477" y="72"/>
                    <a:pt x="406" y="0"/>
                    <a:pt x="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52"/>
            <p:cNvSpPr/>
            <p:nvPr/>
          </p:nvSpPr>
          <p:spPr>
            <a:xfrm>
              <a:off x="5817459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286" y="358"/>
                  </a:lnTo>
                  <a:cubicBezTo>
                    <a:pt x="382" y="358"/>
                    <a:pt x="477" y="286"/>
                    <a:pt x="477" y="191"/>
                  </a:cubicBezTo>
                  <a:cubicBezTo>
                    <a:pt x="477" y="72"/>
                    <a:pt x="406" y="0"/>
                    <a:pt x="2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52"/>
            <p:cNvSpPr/>
            <p:nvPr/>
          </p:nvSpPr>
          <p:spPr>
            <a:xfrm>
              <a:off x="5843041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95" y="286"/>
                    <a:pt x="595" y="191"/>
                  </a:cubicBezTo>
                  <a:cubicBezTo>
                    <a:pt x="595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52"/>
            <p:cNvSpPr/>
            <p:nvPr/>
          </p:nvSpPr>
          <p:spPr>
            <a:xfrm>
              <a:off x="5872856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10" y="358"/>
                  </a:lnTo>
                  <a:cubicBezTo>
                    <a:pt x="405" y="358"/>
                    <a:pt x="477" y="286"/>
                    <a:pt x="477" y="191"/>
                  </a:cubicBezTo>
                  <a:cubicBezTo>
                    <a:pt x="477" y="72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52"/>
            <p:cNvSpPr/>
            <p:nvPr/>
          </p:nvSpPr>
          <p:spPr>
            <a:xfrm>
              <a:off x="5549061" y="2446935"/>
              <a:ext cx="354351" cy="354351"/>
            </a:xfrm>
            <a:custGeom>
              <a:rect b="b" l="l" r="r" t="t"/>
              <a:pathLst>
                <a:path extrusionOk="0" h="11885" w="11885">
                  <a:moveTo>
                    <a:pt x="11503" y="11098"/>
                  </a:moveTo>
                  <a:lnTo>
                    <a:pt x="11503" y="11575"/>
                  </a:lnTo>
                  <a:lnTo>
                    <a:pt x="334" y="11575"/>
                  </a:lnTo>
                  <a:lnTo>
                    <a:pt x="334" y="11098"/>
                  </a:lnTo>
                  <a:close/>
                  <a:moveTo>
                    <a:pt x="930" y="1"/>
                  </a:moveTo>
                  <a:cubicBezTo>
                    <a:pt x="811" y="1"/>
                    <a:pt x="715" y="48"/>
                    <a:pt x="715" y="168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34" y="1049"/>
                    <a:pt x="334" y="1120"/>
                  </a:cubicBezTo>
                  <a:cubicBezTo>
                    <a:pt x="334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06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06" y="3478"/>
                    <a:pt x="334" y="3549"/>
                    <a:pt x="334" y="3621"/>
                  </a:cubicBezTo>
                  <a:cubicBezTo>
                    <a:pt x="334" y="3740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06" y="4740"/>
                    <a:pt x="334" y="4787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34" y="6050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06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06" y="8479"/>
                    <a:pt x="334" y="8550"/>
                    <a:pt x="334" y="8622"/>
                  </a:cubicBezTo>
                  <a:cubicBezTo>
                    <a:pt x="334" y="8741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06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7" y="10717"/>
                  </a:lnTo>
                  <a:cubicBezTo>
                    <a:pt x="144" y="10717"/>
                    <a:pt x="1" y="10836"/>
                    <a:pt x="1" y="11003"/>
                  </a:cubicBezTo>
                  <a:lnTo>
                    <a:pt x="1" y="11575"/>
                  </a:lnTo>
                  <a:cubicBezTo>
                    <a:pt x="1" y="11575"/>
                    <a:pt x="120" y="11884"/>
                    <a:pt x="287" y="11884"/>
                  </a:cubicBezTo>
                  <a:lnTo>
                    <a:pt x="11575" y="11884"/>
                  </a:lnTo>
                  <a:cubicBezTo>
                    <a:pt x="11718" y="11884"/>
                    <a:pt x="11884" y="11717"/>
                    <a:pt x="11884" y="11575"/>
                  </a:cubicBezTo>
                  <a:lnTo>
                    <a:pt x="11884" y="10979"/>
                  </a:lnTo>
                  <a:cubicBezTo>
                    <a:pt x="11860" y="10955"/>
                    <a:pt x="11813" y="10884"/>
                    <a:pt x="11765" y="10836"/>
                  </a:cubicBezTo>
                  <a:cubicBezTo>
                    <a:pt x="11741" y="10813"/>
                    <a:pt x="11694" y="10765"/>
                    <a:pt x="11646" y="10765"/>
                  </a:cubicBezTo>
                  <a:cubicBezTo>
                    <a:pt x="11622" y="10765"/>
                    <a:pt x="11575" y="10765"/>
                    <a:pt x="11551" y="10741"/>
                  </a:cubicBezTo>
                  <a:cubicBezTo>
                    <a:pt x="11432" y="10717"/>
                    <a:pt x="11289" y="10717"/>
                    <a:pt x="11170" y="10646"/>
                  </a:cubicBezTo>
                  <a:cubicBezTo>
                    <a:pt x="11027" y="10598"/>
                    <a:pt x="10860" y="10479"/>
                    <a:pt x="10789" y="10336"/>
                  </a:cubicBezTo>
                  <a:cubicBezTo>
                    <a:pt x="10694" y="10170"/>
                    <a:pt x="10622" y="10003"/>
                    <a:pt x="10598" y="9812"/>
                  </a:cubicBezTo>
                  <a:lnTo>
                    <a:pt x="10598" y="9789"/>
                  </a:lnTo>
                  <a:lnTo>
                    <a:pt x="9670" y="4645"/>
                  </a:lnTo>
                  <a:lnTo>
                    <a:pt x="9670" y="4549"/>
                  </a:lnTo>
                  <a:cubicBezTo>
                    <a:pt x="9646" y="4454"/>
                    <a:pt x="9550" y="4406"/>
                    <a:pt x="9479" y="4406"/>
                  </a:cubicBezTo>
                  <a:cubicBezTo>
                    <a:pt x="9384" y="4430"/>
                    <a:pt x="9312" y="4526"/>
                    <a:pt x="9312" y="4621"/>
                  </a:cubicBezTo>
                  <a:lnTo>
                    <a:pt x="10265" y="9860"/>
                  </a:lnTo>
                  <a:cubicBezTo>
                    <a:pt x="10313" y="10217"/>
                    <a:pt x="10670" y="10693"/>
                    <a:pt x="10670" y="10693"/>
                  </a:cubicBezTo>
                  <a:lnTo>
                    <a:pt x="6669" y="10693"/>
                  </a:lnTo>
                  <a:lnTo>
                    <a:pt x="6669" y="10717"/>
                  </a:lnTo>
                  <a:cubicBezTo>
                    <a:pt x="6669" y="10717"/>
                    <a:pt x="6193" y="10479"/>
                    <a:pt x="6169" y="10170"/>
                  </a:cubicBezTo>
                  <a:lnTo>
                    <a:pt x="6169" y="10146"/>
                  </a:lnTo>
                  <a:lnTo>
                    <a:pt x="5716" y="7621"/>
                  </a:lnTo>
                  <a:lnTo>
                    <a:pt x="6335" y="4025"/>
                  </a:lnTo>
                  <a:cubicBezTo>
                    <a:pt x="6383" y="3787"/>
                    <a:pt x="6455" y="3549"/>
                    <a:pt x="6621" y="3335"/>
                  </a:cubicBezTo>
                  <a:cubicBezTo>
                    <a:pt x="6764" y="3120"/>
                    <a:pt x="6907" y="2954"/>
                    <a:pt x="7121" y="2787"/>
                  </a:cubicBezTo>
                  <a:cubicBezTo>
                    <a:pt x="7322" y="2653"/>
                    <a:pt x="7557" y="2578"/>
                    <a:pt x="7795" y="2578"/>
                  </a:cubicBezTo>
                  <a:cubicBezTo>
                    <a:pt x="7897" y="2578"/>
                    <a:pt x="7998" y="2592"/>
                    <a:pt x="8098" y="2620"/>
                  </a:cubicBezTo>
                  <a:cubicBezTo>
                    <a:pt x="8669" y="2763"/>
                    <a:pt x="9050" y="3311"/>
                    <a:pt x="9193" y="3835"/>
                  </a:cubicBezTo>
                  <a:cubicBezTo>
                    <a:pt x="9233" y="3914"/>
                    <a:pt x="9288" y="3960"/>
                    <a:pt x="9361" y="3960"/>
                  </a:cubicBezTo>
                  <a:cubicBezTo>
                    <a:pt x="9376" y="3960"/>
                    <a:pt x="9391" y="3958"/>
                    <a:pt x="9408" y="3954"/>
                  </a:cubicBezTo>
                  <a:cubicBezTo>
                    <a:pt x="9503" y="3930"/>
                    <a:pt x="9550" y="3835"/>
                    <a:pt x="9527" y="3740"/>
                  </a:cubicBezTo>
                  <a:cubicBezTo>
                    <a:pt x="9503" y="3597"/>
                    <a:pt x="9431" y="3454"/>
                    <a:pt x="9360" y="3311"/>
                  </a:cubicBezTo>
                  <a:lnTo>
                    <a:pt x="9265" y="3120"/>
                  </a:lnTo>
                  <a:cubicBezTo>
                    <a:pt x="9074" y="2859"/>
                    <a:pt x="8884" y="2620"/>
                    <a:pt x="8598" y="2477"/>
                  </a:cubicBezTo>
                  <a:cubicBezTo>
                    <a:pt x="8338" y="2315"/>
                    <a:pt x="8024" y="2230"/>
                    <a:pt x="7714" y="2230"/>
                  </a:cubicBezTo>
                  <a:cubicBezTo>
                    <a:pt x="7569" y="2230"/>
                    <a:pt x="7425" y="2249"/>
                    <a:pt x="7288" y="2287"/>
                  </a:cubicBezTo>
                  <a:cubicBezTo>
                    <a:pt x="7002" y="2382"/>
                    <a:pt x="6764" y="2549"/>
                    <a:pt x="6574" y="2763"/>
                  </a:cubicBezTo>
                  <a:cubicBezTo>
                    <a:pt x="6455" y="2882"/>
                    <a:pt x="6383" y="3001"/>
                    <a:pt x="6312" y="3120"/>
                  </a:cubicBezTo>
                  <a:cubicBezTo>
                    <a:pt x="6169" y="3359"/>
                    <a:pt x="6074" y="3621"/>
                    <a:pt x="6026" y="3930"/>
                  </a:cubicBezTo>
                  <a:lnTo>
                    <a:pt x="5550" y="6597"/>
                  </a:lnTo>
                  <a:lnTo>
                    <a:pt x="5478" y="6216"/>
                  </a:lnTo>
                  <a:cubicBezTo>
                    <a:pt x="5478" y="6193"/>
                    <a:pt x="5478" y="6121"/>
                    <a:pt x="5454" y="6097"/>
                  </a:cubicBezTo>
                  <a:cubicBezTo>
                    <a:pt x="5383" y="5859"/>
                    <a:pt x="5264" y="5645"/>
                    <a:pt x="5121" y="5478"/>
                  </a:cubicBezTo>
                  <a:cubicBezTo>
                    <a:pt x="4907" y="5210"/>
                    <a:pt x="4558" y="5036"/>
                    <a:pt x="4217" y="5036"/>
                  </a:cubicBezTo>
                  <a:cubicBezTo>
                    <a:pt x="4103" y="5036"/>
                    <a:pt x="3990" y="5055"/>
                    <a:pt x="3883" y="5097"/>
                  </a:cubicBezTo>
                  <a:cubicBezTo>
                    <a:pt x="3787" y="5121"/>
                    <a:pt x="3692" y="5169"/>
                    <a:pt x="3597" y="5240"/>
                  </a:cubicBezTo>
                  <a:cubicBezTo>
                    <a:pt x="3430" y="5359"/>
                    <a:pt x="3311" y="5502"/>
                    <a:pt x="3192" y="5692"/>
                  </a:cubicBezTo>
                  <a:cubicBezTo>
                    <a:pt x="3073" y="5859"/>
                    <a:pt x="3001" y="6050"/>
                    <a:pt x="2978" y="6240"/>
                  </a:cubicBezTo>
                  <a:lnTo>
                    <a:pt x="2573" y="8598"/>
                  </a:lnTo>
                  <a:cubicBezTo>
                    <a:pt x="2525" y="8693"/>
                    <a:pt x="2620" y="8788"/>
                    <a:pt x="2716" y="8812"/>
                  </a:cubicBezTo>
                  <a:cubicBezTo>
                    <a:pt x="2726" y="8815"/>
                    <a:pt x="2736" y="8816"/>
                    <a:pt x="2745" y="8816"/>
                  </a:cubicBezTo>
                  <a:cubicBezTo>
                    <a:pt x="2826" y="8816"/>
                    <a:pt x="2887" y="8733"/>
                    <a:pt x="2930" y="8669"/>
                  </a:cubicBezTo>
                  <a:lnTo>
                    <a:pt x="3335" y="6312"/>
                  </a:lnTo>
                  <a:cubicBezTo>
                    <a:pt x="3359" y="6169"/>
                    <a:pt x="3430" y="6002"/>
                    <a:pt x="3525" y="5859"/>
                  </a:cubicBezTo>
                  <a:cubicBezTo>
                    <a:pt x="3690" y="5595"/>
                    <a:pt x="3981" y="5400"/>
                    <a:pt x="4295" y="5400"/>
                  </a:cubicBezTo>
                  <a:cubicBezTo>
                    <a:pt x="4434" y="5400"/>
                    <a:pt x="4577" y="5438"/>
                    <a:pt x="4716" y="5526"/>
                  </a:cubicBezTo>
                  <a:cubicBezTo>
                    <a:pt x="4788" y="5597"/>
                    <a:pt x="4859" y="5692"/>
                    <a:pt x="4954" y="5764"/>
                  </a:cubicBezTo>
                  <a:cubicBezTo>
                    <a:pt x="5073" y="5931"/>
                    <a:pt x="5145" y="6097"/>
                    <a:pt x="5192" y="6312"/>
                  </a:cubicBezTo>
                  <a:lnTo>
                    <a:pt x="5859" y="10170"/>
                  </a:lnTo>
                  <a:cubicBezTo>
                    <a:pt x="5883" y="10384"/>
                    <a:pt x="6050" y="10693"/>
                    <a:pt x="6050" y="10693"/>
                  </a:cubicBezTo>
                  <a:lnTo>
                    <a:pt x="2478" y="10693"/>
                  </a:lnTo>
                  <a:cubicBezTo>
                    <a:pt x="2478" y="10693"/>
                    <a:pt x="2644" y="10360"/>
                    <a:pt x="2644" y="10170"/>
                  </a:cubicBezTo>
                  <a:lnTo>
                    <a:pt x="2763" y="9431"/>
                  </a:lnTo>
                  <a:cubicBezTo>
                    <a:pt x="2787" y="9336"/>
                    <a:pt x="2716" y="9265"/>
                    <a:pt x="2620" y="9217"/>
                  </a:cubicBezTo>
                  <a:cubicBezTo>
                    <a:pt x="2610" y="9214"/>
                    <a:pt x="2601" y="9213"/>
                    <a:pt x="2591" y="9213"/>
                  </a:cubicBezTo>
                  <a:cubicBezTo>
                    <a:pt x="2510" y="9213"/>
                    <a:pt x="2449" y="9298"/>
                    <a:pt x="2406" y="9384"/>
                  </a:cubicBezTo>
                  <a:lnTo>
                    <a:pt x="2287" y="10122"/>
                  </a:lnTo>
                  <a:lnTo>
                    <a:pt x="2287" y="10146"/>
                  </a:lnTo>
                  <a:cubicBezTo>
                    <a:pt x="2263" y="10455"/>
                    <a:pt x="2049" y="10693"/>
                    <a:pt x="1787" y="10693"/>
                  </a:cubicBezTo>
                  <a:cubicBezTo>
                    <a:pt x="1787" y="10693"/>
                    <a:pt x="1763" y="10693"/>
                    <a:pt x="1715" y="10717"/>
                  </a:cubicBezTo>
                  <a:lnTo>
                    <a:pt x="1072" y="10717"/>
                  </a:lnTo>
                  <a:lnTo>
                    <a:pt x="1072" y="168"/>
                  </a:lnTo>
                  <a:cubicBezTo>
                    <a:pt x="1072" y="96"/>
                    <a:pt x="1001" y="1"/>
                    <a:pt x="9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1" name="Google Shape;3171;p52"/>
          <p:cNvGrpSpPr/>
          <p:nvPr/>
        </p:nvGrpSpPr>
        <p:grpSpPr>
          <a:xfrm>
            <a:off x="4767843" y="2510859"/>
            <a:ext cx="351489" cy="227220"/>
            <a:chOff x="4958330" y="2510859"/>
            <a:chExt cx="351489" cy="227220"/>
          </a:xfrm>
        </p:grpSpPr>
        <p:sp>
          <p:nvSpPr>
            <p:cNvPr id="3172" name="Google Shape;3172;p52"/>
            <p:cNvSpPr/>
            <p:nvPr/>
          </p:nvSpPr>
          <p:spPr>
            <a:xfrm>
              <a:off x="4963995" y="2516524"/>
              <a:ext cx="216606" cy="216576"/>
            </a:xfrm>
            <a:custGeom>
              <a:rect b="b" l="l" r="r" t="t"/>
              <a:pathLst>
                <a:path extrusionOk="0" h="7264" w="7265">
                  <a:moveTo>
                    <a:pt x="3644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5645"/>
                    <a:pt x="1644" y="7264"/>
                    <a:pt x="3644" y="7264"/>
                  </a:cubicBezTo>
                  <a:cubicBezTo>
                    <a:pt x="5645" y="7264"/>
                    <a:pt x="7264" y="5645"/>
                    <a:pt x="7264" y="3644"/>
                  </a:cubicBezTo>
                  <a:cubicBezTo>
                    <a:pt x="7264" y="1644"/>
                    <a:pt x="5645" y="1"/>
                    <a:pt x="364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52"/>
            <p:cNvSpPr/>
            <p:nvPr/>
          </p:nvSpPr>
          <p:spPr>
            <a:xfrm>
              <a:off x="5023655" y="2522218"/>
              <a:ext cx="156946" cy="211597"/>
            </a:xfrm>
            <a:custGeom>
              <a:rect b="b" l="l" r="r" t="t"/>
              <a:pathLst>
                <a:path extrusionOk="0" h="7097" w="5264">
                  <a:moveTo>
                    <a:pt x="2810" y="0"/>
                  </a:moveTo>
                  <a:lnTo>
                    <a:pt x="2810" y="0"/>
                  </a:lnTo>
                  <a:cubicBezTo>
                    <a:pt x="4001" y="595"/>
                    <a:pt x="4787" y="1810"/>
                    <a:pt x="4787" y="3239"/>
                  </a:cubicBezTo>
                  <a:cubicBezTo>
                    <a:pt x="4787" y="5239"/>
                    <a:pt x="3191" y="6882"/>
                    <a:pt x="1167" y="6882"/>
                  </a:cubicBezTo>
                  <a:cubicBezTo>
                    <a:pt x="738" y="6882"/>
                    <a:pt x="357" y="6811"/>
                    <a:pt x="0" y="6692"/>
                  </a:cubicBezTo>
                  <a:lnTo>
                    <a:pt x="0" y="6692"/>
                  </a:lnTo>
                  <a:cubicBezTo>
                    <a:pt x="500" y="6930"/>
                    <a:pt x="1048" y="7097"/>
                    <a:pt x="1643" y="7097"/>
                  </a:cubicBezTo>
                  <a:cubicBezTo>
                    <a:pt x="3644" y="7097"/>
                    <a:pt x="5263" y="5477"/>
                    <a:pt x="5263" y="3453"/>
                  </a:cubicBezTo>
                  <a:cubicBezTo>
                    <a:pt x="5263" y="1858"/>
                    <a:pt x="4239" y="500"/>
                    <a:pt x="281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52"/>
            <p:cNvSpPr/>
            <p:nvPr/>
          </p:nvSpPr>
          <p:spPr>
            <a:xfrm>
              <a:off x="5090382" y="2516524"/>
              <a:ext cx="216606" cy="216576"/>
            </a:xfrm>
            <a:custGeom>
              <a:rect b="b" l="l" r="r" t="t"/>
              <a:pathLst>
                <a:path extrusionOk="0" h="7264" w="7265">
                  <a:moveTo>
                    <a:pt x="3620" y="1"/>
                  </a:moveTo>
                  <a:cubicBezTo>
                    <a:pt x="1620" y="1"/>
                    <a:pt x="1" y="1644"/>
                    <a:pt x="1" y="3644"/>
                  </a:cubicBezTo>
                  <a:cubicBezTo>
                    <a:pt x="1" y="5645"/>
                    <a:pt x="1620" y="7264"/>
                    <a:pt x="3620" y="7264"/>
                  </a:cubicBezTo>
                  <a:cubicBezTo>
                    <a:pt x="5621" y="7264"/>
                    <a:pt x="7264" y="5645"/>
                    <a:pt x="7264" y="3644"/>
                  </a:cubicBezTo>
                  <a:cubicBezTo>
                    <a:pt x="7264" y="1644"/>
                    <a:pt x="5621" y="1"/>
                    <a:pt x="362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52"/>
            <p:cNvSpPr/>
            <p:nvPr/>
          </p:nvSpPr>
          <p:spPr>
            <a:xfrm>
              <a:off x="5150729" y="2522218"/>
              <a:ext cx="156946" cy="211597"/>
            </a:xfrm>
            <a:custGeom>
              <a:rect b="b" l="l" r="r" t="t"/>
              <a:pathLst>
                <a:path extrusionOk="0" h="7097" w="5264">
                  <a:moveTo>
                    <a:pt x="2787" y="0"/>
                  </a:moveTo>
                  <a:lnTo>
                    <a:pt x="2787" y="0"/>
                  </a:lnTo>
                  <a:cubicBezTo>
                    <a:pt x="3978" y="595"/>
                    <a:pt x="4788" y="1810"/>
                    <a:pt x="4788" y="3239"/>
                  </a:cubicBezTo>
                  <a:cubicBezTo>
                    <a:pt x="4788" y="5239"/>
                    <a:pt x="3192" y="6882"/>
                    <a:pt x="1168" y="6882"/>
                  </a:cubicBezTo>
                  <a:cubicBezTo>
                    <a:pt x="739" y="6882"/>
                    <a:pt x="358" y="6811"/>
                    <a:pt x="1" y="6692"/>
                  </a:cubicBezTo>
                  <a:lnTo>
                    <a:pt x="1" y="6692"/>
                  </a:lnTo>
                  <a:cubicBezTo>
                    <a:pt x="501" y="6930"/>
                    <a:pt x="1049" y="7097"/>
                    <a:pt x="1644" y="7097"/>
                  </a:cubicBezTo>
                  <a:cubicBezTo>
                    <a:pt x="3621" y="7097"/>
                    <a:pt x="5264" y="5477"/>
                    <a:pt x="5264" y="3453"/>
                  </a:cubicBezTo>
                  <a:cubicBezTo>
                    <a:pt x="5264" y="1858"/>
                    <a:pt x="4216" y="500"/>
                    <a:pt x="2787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52"/>
            <p:cNvSpPr/>
            <p:nvPr/>
          </p:nvSpPr>
          <p:spPr>
            <a:xfrm>
              <a:off x="5066947" y="2534979"/>
              <a:ext cx="132826" cy="181096"/>
            </a:xfrm>
            <a:custGeom>
              <a:rect b="b" l="l" r="r" t="t"/>
              <a:pathLst>
                <a:path extrusionOk="0" h="6074" w="4455">
                  <a:moveTo>
                    <a:pt x="2311" y="1"/>
                  </a:moveTo>
                  <a:cubicBezTo>
                    <a:pt x="1954" y="239"/>
                    <a:pt x="1668" y="525"/>
                    <a:pt x="1501" y="763"/>
                  </a:cubicBezTo>
                  <a:cubicBezTo>
                    <a:pt x="1" y="2668"/>
                    <a:pt x="787" y="4311"/>
                    <a:pt x="1501" y="5264"/>
                  </a:cubicBezTo>
                  <a:cubicBezTo>
                    <a:pt x="1858" y="5764"/>
                    <a:pt x="2311" y="6073"/>
                    <a:pt x="2311" y="6073"/>
                  </a:cubicBezTo>
                  <a:cubicBezTo>
                    <a:pt x="2620" y="5764"/>
                    <a:pt x="2930" y="5550"/>
                    <a:pt x="3144" y="5264"/>
                  </a:cubicBezTo>
                  <a:cubicBezTo>
                    <a:pt x="4454" y="3454"/>
                    <a:pt x="3811" y="1715"/>
                    <a:pt x="3144" y="787"/>
                  </a:cubicBezTo>
                  <a:cubicBezTo>
                    <a:pt x="2739" y="263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52"/>
            <p:cNvSpPr/>
            <p:nvPr/>
          </p:nvSpPr>
          <p:spPr>
            <a:xfrm>
              <a:off x="4958330" y="2510859"/>
              <a:ext cx="351489" cy="227220"/>
            </a:xfrm>
            <a:custGeom>
              <a:rect b="b" l="l" r="r" t="t"/>
              <a:pathLst>
                <a:path extrusionOk="0" h="7621" w="11789">
                  <a:moveTo>
                    <a:pt x="5954" y="1096"/>
                  </a:moveTo>
                  <a:cubicBezTo>
                    <a:pt x="6787" y="1715"/>
                    <a:pt x="7287" y="2739"/>
                    <a:pt x="7287" y="3834"/>
                  </a:cubicBezTo>
                  <a:cubicBezTo>
                    <a:pt x="7287" y="4930"/>
                    <a:pt x="6740" y="5954"/>
                    <a:pt x="5954" y="6573"/>
                  </a:cubicBezTo>
                  <a:cubicBezTo>
                    <a:pt x="5144" y="5954"/>
                    <a:pt x="4596" y="4977"/>
                    <a:pt x="4596" y="3834"/>
                  </a:cubicBezTo>
                  <a:cubicBezTo>
                    <a:pt x="4596" y="3120"/>
                    <a:pt x="4811" y="2429"/>
                    <a:pt x="5239" y="1834"/>
                  </a:cubicBezTo>
                  <a:cubicBezTo>
                    <a:pt x="5430" y="1548"/>
                    <a:pt x="5668" y="1310"/>
                    <a:pt x="5954" y="1096"/>
                  </a:cubicBezTo>
                  <a:close/>
                  <a:moveTo>
                    <a:pt x="3810" y="0"/>
                  </a:moveTo>
                  <a:cubicBezTo>
                    <a:pt x="1691" y="0"/>
                    <a:pt x="0" y="1691"/>
                    <a:pt x="0" y="3810"/>
                  </a:cubicBezTo>
                  <a:cubicBezTo>
                    <a:pt x="0" y="4144"/>
                    <a:pt x="24" y="4430"/>
                    <a:pt x="119" y="4763"/>
                  </a:cubicBezTo>
                  <a:cubicBezTo>
                    <a:pt x="139" y="4842"/>
                    <a:pt x="208" y="4888"/>
                    <a:pt x="271" y="4888"/>
                  </a:cubicBezTo>
                  <a:cubicBezTo>
                    <a:pt x="285" y="4888"/>
                    <a:pt x="298" y="4886"/>
                    <a:pt x="310" y="4882"/>
                  </a:cubicBezTo>
                  <a:cubicBezTo>
                    <a:pt x="405" y="4858"/>
                    <a:pt x="476" y="4763"/>
                    <a:pt x="429" y="4668"/>
                  </a:cubicBezTo>
                  <a:cubicBezTo>
                    <a:pt x="381" y="4406"/>
                    <a:pt x="310" y="4096"/>
                    <a:pt x="310" y="3810"/>
                  </a:cubicBezTo>
                  <a:cubicBezTo>
                    <a:pt x="310" y="1905"/>
                    <a:pt x="1858" y="357"/>
                    <a:pt x="3763" y="357"/>
                  </a:cubicBezTo>
                  <a:cubicBezTo>
                    <a:pt x="4430" y="357"/>
                    <a:pt x="5049" y="524"/>
                    <a:pt x="5597" y="857"/>
                  </a:cubicBezTo>
                  <a:cubicBezTo>
                    <a:pt x="5311" y="1072"/>
                    <a:pt x="5073" y="1334"/>
                    <a:pt x="4882" y="1643"/>
                  </a:cubicBezTo>
                  <a:cubicBezTo>
                    <a:pt x="4430" y="2286"/>
                    <a:pt x="4192" y="3025"/>
                    <a:pt x="4192" y="3810"/>
                  </a:cubicBezTo>
                  <a:cubicBezTo>
                    <a:pt x="4192" y="5001"/>
                    <a:pt x="4715" y="6049"/>
                    <a:pt x="5597" y="6763"/>
                  </a:cubicBezTo>
                  <a:cubicBezTo>
                    <a:pt x="5049" y="7073"/>
                    <a:pt x="4430" y="7263"/>
                    <a:pt x="3763" y="7263"/>
                  </a:cubicBezTo>
                  <a:cubicBezTo>
                    <a:pt x="2453" y="7263"/>
                    <a:pt x="1262" y="6549"/>
                    <a:pt x="667" y="5382"/>
                  </a:cubicBezTo>
                  <a:cubicBezTo>
                    <a:pt x="649" y="5309"/>
                    <a:pt x="575" y="5278"/>
                    <a:pt x="499" y="5278"/>
                  </a:cubicBezTo>
                  <a:cubicBezTo>
                    <a:pt x="475" y="5278"/>
                    <a:pt x="451" y="5281"/>
                    <a:pt x="429" y="5287"/>
                  </a:cubicBezTo>
                  <a:cubicBezTo>
                    <a:pt x="357" y="5335"/>
                    <a:pt x="310" y="5454"/>
                    <a:pt x="357" y="5525"/>
                  </a:cubicBezTo>
                  <a:cubicBezTo>
                    <a:pt x="1000" y="6811"/>
                    <a:pt x="2310" y="7621"/>
                    <a:pt x="3739" y="7621"/>
                  </a:cubicBezTo>
                  <a:cubicBezTo>
                    <a:pt x="4525" y="7621"/>
                    <a:pt x="5263" y="7383"/>
                    <a:pt x="5859" y="6954"/>
                  </a:cubicBezTo>
                  <a:cubicBezTo>
                    <a:pt x="6454" y="7383"/>
                    <a:pt x="7192" y="7621"/>
                    <a:pt x="7978" y="7621"/>
                  </a:cubicBezTo>
                  <a:cubicBezTo>
                    <a:pt x="10074" y="7621"/>
                    <a:pt x="11788" y="5930"/>
                    <a:pt x="11788" y="3810"/>
                  </a:cubicBezTo>
                  <a:cubicBezTo>
                    <a:pt x="11788" y="1691"/>
                    <a:pt x="10169" y="24"/>
                    <a:pt x="8049" y="24"/>
                  </a:cubicBezTo>
                  <a:cubicBezTo>
                    <a:pt x="7883" y="24"/>
                    <a:pt x="7668" y="24"/>
                    <a:pt x="7502" y="48"/>
                  </a:cubicBezTo>
                  <a:cubicBezTo>
                    <a:pt x="7406" y="48"/>
                    <a:pt x="7335" y="143"/>
                    <a:pt x="7335" y="262"/>
                  </a:cubicBezTo>
                  <a:cubicBezTo>
                    <a:pt x="7335" y="381"/>
                    <a:pt x="7430" y="405"/>
                    <a:pt x="7549" y="405"/>
                  </a:cubicBezTo>
                  <a:cubicBezTo>
                    <a:pt x="7740" y="381"/>
                    <a:pt x="7883" y="381"/>
                    <a:pt x="8049" y="381"/>
                  </a:cubicBezTo>
                  <a:cubicBezTo>
                    <a:pt x="9955" y="381"/>
                    <a:pt x="11503" y="1929"/>
                    <a:pt x="11503" y="3834"/>
                  </a:cubicBezTo>
                  <a:cubicBezTo>
                    <a:pt x="11503" y="5739"/>
                    <a:pt x="9955" y="7287"/>
                    <a:pt x="8049" y="7287"/>
                  </a:cubicBezTo>
                  <a:cubicBezTo>
                    <a:pt x="7406" y="7287"/>
                    <a:pt x="6787" y="7121"/>
                    <a:pt x="6240" y="6787"/>
                  </a:cubicBezTo>
                  <a:cubicBezTo>
                    <a:pt x="7097" y="6073"/>
                    <a:pt x="7645" y="5025"/>
                    <a:pt x="7645" y="3834"/>
                  </a:cubicBezTo>
                  <a:cubicBezTo>
                    <a:pt x="7645" y="2643"/>
                    <a:pt x="7097" y="1572"/>
                    <a:pt x="6240" y="881"/>
                  </a:cubicBezTo>
                  <a:cubicBezTo>
                    <a:pt x="6430" y="762"/>
                    <a:pt x="6621" y="691"/>
                    <a:pt x="6811" y="595"/>
                  </a:cubicBezTo>
                  <a:cubicBezTo>
                    <a:pt x="6906" y="572"/>
                    <a:pt x="6954" y="453"/>
                    <a:pt x="6906" y="357"/>
                  </a:cubicBezTo>
                  <a:cubicBezTo>
                    <a:pt x="6872" y="288"/>
                    <a:pt x="6798" y="243"/>
                    <a:pt x="6734" y="243"/>
                  </a:cubicBezTo>
                  <a:cubicBezTo>
                    <a:pt x="6710" y="243"/>
                    <a:pt x="6687" y="249"/>
                    <a:pt x="6668" y="262"/>
                  </a:cubicBezTo>
                  <a:cubicBezTo>
                    <a:pt x="6382" y="357"/>
                    <a:pt x="6144" y="500"/>
                    <a:pt x="5906" y="643"/>
                  </a:cubicBezTo>
                  <a:cubicBezTo>
                    <a:pt x="5311" y="238"/>
                    <a:pt x="4573" y="0"/>
                    <a:pt x="3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52"/>
            <p:cNvSpPr/>
            <p:nvPr/>
          </p:nvSpPr>
          <p:spPr>
            <a:xfrm>
              <a:off x="4993810" y="2609547"/>
              <a:ext cx="68217" cy="10674"/>
            </a:xfrm>
            <a:custGeom>
              <a:rect b="b" l="l" r="r" t="t"/>
              <a:pathLst>
                <a:path extrusionOk="0" h="358" w="2288">
                  <a:moveTo>
                    <a:pt x="168" y="0"/>
                  </a:moveTo>
                  <a:cubicBezTo>
                    <a:pt x="72" y="0"/>
                    <a:pt x="25" y="48"/>
                    <a:pt x="1" y="143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16" y="286"/>
                    <a:pt x="2263" y="191"/>
                  </a:cubicBezTo>
                  <a:cubicBezTo>
                    <a:pt x="2287" y="72"/>
                    <a:pt x="2192" y="0"/>
                    <a:pt x="20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52"/>
            <p:cNvSpPr/>
            <p:nvPr/>
          </p:nvSpPr>
          <p:spPr>
            <a:xfrm>
              <a:off x="4993810" y="2630836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68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8" y="358"/>
                  </a:cubicBezTo>
                  <a:lnTo>
                    <a:pt x="1358" y="358"/>
                  </a:lnTo>
                  <a:cubicBezTo>
                    <a:pt x="1454" y="358"/>
                    <a:pt x="1501" y="286"/>
                    <a:pt x="1549" y="191"/>
                  </a:cubicBezTo>
                  <a:cubicBezTo>
                    <a:pt x="1573" y="72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52"/>
            <p:cNvSpPr/>
            <p:nvPr/>
          </p:nvSpPr>
          <p:spPr>
            <a:xfrm>
              <a:off x="5208958" y="2609547"/>
              <a:ext cx="69618" cy="10674"/>
            </a:xfrm>
            <a:custGeom>
              <a:rect b="b" l="l" r="r" t="t"/>
              <a:pathLst>
                <a:path extrusionOk="0" h="358" w="2335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263" y="286"/>
                    <a:pt x="2311" y="191"/>
                  </a:cubicBezTo>
                  <a:cubicBezTo>
                    <a:pt x="2335" y="119"/>
                    <a:pt x="2239" y="0"/>
                    <a:pt x="21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52"/>
            <p:cNvSpPr/>
            <p:nvPr/>
          </p:nvSpPr>
          <p:spPr>
            <a:xfrm>
              <a:off x="5230276" y="2630836"/>
              <a:ext cx="48300" cy="10674"/>
            </a:xfrm>
            <a:custGeom>
              <a:rect b="b" l="l" r="r" t="t"/>
              <a:pathLst>
                <a:path extrusionOk="0" h="358" w="1620">
                  <a:moveTo>
                    <a:pt x="214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81" y="358"/>
                  </a:lnTo>
                  <a:cubicBezTo>
                    <a:pt x="1477" y="358"/>
                    <a:pt x="1548" y="286"/>
                    <a:pt x="1548" y="191"/>
                  </a:cubicBezTo>
                  <a:cubicBezTo>
                    <a:pt x="1620" y="72"/>
                    <a:pt x="1524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2" name="Google Shape;3182;p52"/>
          <p:cNvGrpSpPr/>
          <p:nvPr/>
        </p:nvGrpSpPr>
        <p:grpSpPr>
          <a:xfrm>
            <a:off x="4022564" y="2449797"/>
            <a:ext cx="353606" cy="352890"/>
            <a:chOff x="4365452" y="2449797"/>
            <a:chExt cx="353606" cy="352890"/>
          </a:xfrm>
        </p:grpSpPr>
        <p:sp>
          <p:nvSpPr>
            <p:cNvPr id="3183" name="Google Shape;3183;p52"/>
            <p:cNvSpPr/>
            <p:nvPr/>
          </p:nvSpPr>
          <p:spPr>
            <a:xfrm>
              <a:off x="4635966" y="2486708"/>
              <a:ext cx="67471" cy="67471"/>
            </a:xfrm>
            <a:custGeom>
              <a:rect b="b" l="l" r="r" t="t"/>
              <a:pathLst>
                <a:path extrusionOk="0" h="2263" w="2263">
                  <a:moveTo>
                    <a:pt x="1120" y="0"/>
                  </a:moveTo>
                  <a:cubicBezTo>
                    <a:pt x="501" y="0"/>
                    <a:pt x="0" y="501"/>
                    <a:pt x="0" y="1143"/>
                  </a:cubicBezTo>
                  <a:cubicBezTo>
                    <a:pt x="0" y="1763"/>
                    <a:pt x="501" y="2263"/>
                    <a:pt x="1120" y="2263"/>
                  </a:cubicBezTo>
                  <a:cubicBezTo>
                    <a:pt x="1739" y="2263"/>
                    <a:pt x="2263" y="1763"/>
                    <a:pt x="2263" y="1143"/>
                  </a:cubicBezTo>
                  <a:cubicBezTo>
                    <a:pt x="2263" y="501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52"/>
            <p:cNvSpPr/>
            <p:nvPr/>
          </p:nvSpPr>
          <p:spPr>
            <a:xfrm>
              <a:off x="4649443" y="2487424"/>
              <a:ext cx="53995" cy="66756"/>
            </a:xfrm>
            <a:custGeom>
              <a:rect b="b" l="l" r="r" t="t"/>
              <a:pathLst>
                <a:path extrusionOk="0" h="2239" w="1811">
                  <a:moveTo>
                    <a:pt x="1" y="2024"/>
                  </a:moveTo>
                  <a:cubicBezTo>
                    <a:pt x="5" y="2027"/>
                    <a:pt x="9" y="2030"/>
                    <a:pt x="13" y="2032"/>
                  </a:cubicBezTo>
                  <a:lnTo>
                    <a:pt x="13" y="2032"/>
                  </a:lnTo>
                  <a:cubicBezTo>
                    <a:pt x="9" y="2029"/>
                    <a:pt x="5" y="2027"/>
                    <a:pt x="1" y="2024"/>
                  </a:cubicBezTo>
                  <a:close/>
                  <a:moveTo>
                    <a:pt x="906" y="0"/>
                  </a:moveTo>
                  <a:lnTo>
                    <a:pt x="906" y="0"/>
                  </a:lnTo>
                  <a:cubicBezTo>
                    <a:pt x="1215" y="215"/>
                    <a:pt x="1382" y="548"/>
                    <a:pt x="1382" y="929"/>
                  </a:cubicBezTo>
                  <a:cubicBezTo>
                    <a:pt x="1382" y="1548"/>
                    <a:pt x="882" y="2072"/>
                    <a:pt x="263" y="2072"/>
                  </a:cubicBezTo>
                  <a:cubicBezTo>
                    <a:pt x="173" y="2072"/>
                    <a:pt x="83" y="2072"/>
                    <a:pt x="13" y="2032"/>
                  </a:cubicBezTo>
                  <a:lnTo>
                    <a:pt x="13" y="2032"/>
                  </a:lnTo>
                  <a:cubicBezTo>
                    <a:pt x="201" y="2147"/>
                    <a:pt x="435" y="2239"/>
                    <a:pt x="668" y="2239"/>
                  </a:cubicBezTo>
                  <a:cubicBezTo>
                    <a:pt x="1311" y="2239"/>
                    <a:pt x="1811" y="1739"/>
                    <a:pt x="1811" y="1119"/>
                  </a:cubicBezTo>
                  <a:cubicBezTo>
                    <a:pt x="1811" y="572"/>
                    <a:pt x="1454" y="119"/>
                    <a:pt x="906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52"/>
            <p:cNvSpPr/>
            <p:nvPr/>
          </p:nvSpPr>
          <p:spPr>
            <a:xfrm>
              <a:off x="4420819" y="2692613"/>
              <a:ext cx="28444" cy="28444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53" y="739"/>
                    <a:pt x="953" y="477"/>
                  </a:cubicBezTo>
                  <a:cubicBezTo>
                    <a:pt x="953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52"/>
            <p:cNvSpPr/>
            <p:nvPr/>
          </p:nvSpPr>
          <p:spPr>
            <a:xfrm>
              <a:off x="4422966" y="2693329"/>
              <a:ext cx="26297" cy="27728"/>
            </a:xfrm>
            <a:custGeom>
              <a:rect b="b" l="l" r="r" t="t"/>
              <a:pathLst>
                <a:path extrusionOk="0" h="930" w="882">
                  <a:moveTo>
                    <a:pt x="476" y="0"/>
                  </a:moveTo>
                  <a:cubicBezTo>
                    <a:pt x="500" y="72"/>
                    <a:pt x="500" y="119"/>
                    <a:pt x="500" y="191"/>
                  </a:cubicBezTo>
                  <a:cubicBezTo>
                    <a:pt x="500" y="453"/>
                    <a:pt x="286" y="667"/>
                    <a:pt x="24" y="667"/>
                  </a:cubicBezTo>
                  <a:lnTo>
                    <a:pt x="0" y="667"/>
                  </a:lnTo>
                  <a:cubicBezTo>
                    <a:pt x="48" y="810"/>
                    <a:pt x="238" y="929"/>
                    <a:pt x="405" y="929"/>
                  </a:cubicBezTo>
                  <a:cubicBezTo>
                    <a:pt x="691" y="929"/>
                    <a:pt x="881" y="715"/>
                    <a:pt x="881" y="453"/>
                  </a:cubicBezTo>
                  <a:cubicBezTo>
                    <a:pt x="881" y="191"/>
                    <a:pt x="691" y="0"/>
                    <a:pt x="47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52"/>
            <p:cNvSpPr/>
            <p:nvPr/>
          </p:nvSpPr>
          <p:spPr>
            <a:xfrm>
              <a:off x="4467689" y="2579732"/>
              <a:ext cx="28414" cy="28414"/>
            </a:xfrm>
            <a:custGeom>
              <a:rect b="b" l="l" r="r" t="t"/>
              <a:pathLst>
                <a:path extrusionOk="0" h="953" w="953">
                  <a:moveTo>
                    <a:pt x="477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38"/>
                    <a:pt x="215" y="953"/>
                    <a:pt x="477" y="953"/>
                  </a:cubicBezTo>
                  <a:cubicBezTo>
                    <a:pt x="762" y="953"/>
                    <a:pt x="953" y="738"/>
                    <a:pt x="953" y="476"/>
                  </a:cubicBezTo>
                  <a:cubicBezTo>
                    <a:pt x="953" y="214"/>
                    <a:pt x="762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52"/>
            <p:cNvSpPr/>
            <p:nvPr/>
          </p:nvSpPr>
          <p:spPr>
            <a:xfrm>
              <a:off x="4469090" y="2581134"/>
              <a:ext cx="26327" cy="27012"/>
            </a:xfrm>
            <a:custGeom>
              <a:rect b="b" l="l" r="r" t="t"/>
              <a:pathLst>
                <a:path extrusionOk="0" h="906" w="883">
                  <a:moveTo>
                    <a:pt x="477" y="1"/>
                  </a:moveTo>
                  <a:cubicBezTo>
                    <a:pt x="501" y="48"/>
                    <a:pt x="501" y="120"/>
                    <a:pt x="501" y="167"/>
                  </a:cubicBezTo>
                  <a:cubicBezTo>
                    <a:pt x="501" y="429"/>
                    <a:pt x="287" y="644"/>
                    <a:pt x="25" y="644"/>
                  </a:cubicBezTo>
                  <a:lnTo>
                    <a:pt x="1" y="644"/>
                  </a:lnTo>
                  <a:cubicBezTo>
                    <a:pt x="49" y="787"/>
                    <a:pt x="239" y="906"/>
                    <a:pt x="406" y="906"/>
                  </a:cubicBezTo>
                  <a:cubicBezTo>
                    <a:pt x="692" y="906"/>
                    <a:pt x="882" y="715"/>
                    <a:pt x="882" y="429"/>
                  </a:cubicBezTo>
                  <a:cubicBezTo>
                    <a:pt x="882" y="191"/>
                    <a:pt x="715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52"/>
            <p:cNvSpPr/>
            <p:nvPr/>
          </p:nvSpPr>
          <p:spPr>
            <a:xfrm>
              <a:off x="4529466" y="2618075"/>
              <a:ext cx="28414" cy="28414"/>
            </a:xfrm>
            <a:custGeom>
              <a:rect b="b" l="l" r="r" t="t"/>
              <a:pathLst>
                <a:path extrusionOk="0" h="953" w="953">
                  <a:moveTo>
                    <a:pt x="477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38"/>
                    <a:pt x="215" y="953"/>
                    <a:pt x="477" y="953"/>
                  </a:cubicBezTo>
                  <a:cubicBezTo>
                    <a:pt x="738" y="953"/>
                    <a:pt x="953" y="738"/>
                    <a:pt x="953" y="476"/>
                  </a:cubicBezTo>
                  <a:cubicBezTo>
                    <a:pt x="953" y="214"/>
                    <a:pt x="738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52"/>
            <p:cNvSpPr/>
            <p:nvPr/>
          </p:nvSpPr>
          <p:spPr>
            <a:xfrm>
              <a:off x="4530868" y="2618761"/>
              <a:ext cx="27012" cy="27728"/>
            </a:xfrm>
            <a:custGeom>
              <a:rect b="b" l="l" r="r" t="t"/>
              <a:pathLst>
                <a:path extrusionOk="0" h="930" w="906">
                  <a:moveTo>
                    <a:pt x="477" y="1"/>
                  </a:moveTo>
                  <a:cubicBezTo>
                    <a:pt x="525" y="72"/>
                    <a:pt x="525" y="120"/>
                    <a:pt x="525" y="191"/>
                  </a:cubicBezTo>
                  <a:cubicBezTo>
                    <a:pt x="525" y="453"/>
                    <a:pt x="310" y="668"/>
                    <a:pt x="48" y="668"/>
                  </a:cubicBezTo>
                  <a:lnTo>
                    <a:pt x="1" y="668"/>
                  </a:lnTo>
                  <a:cubicBezTo>
                    <a:pt x="72" y="811"/>
                    <a:pt x="239" y="930"/>
                    <a:pt x="430" y="930"/>
                  </a:cubicBezTo>
                  <a:cubicBezTo>
                    <a:pt x="691" y="930"/>
                    <a:pt x="906" y="715"/>
                    <a:pt x="906" y="453"/>
                  </a:cubicBezTo>
                  <a:cubicBezTo>
                    <a:pt x="906" y="191"/>
                    <a:pt x="691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52"/>
            <p:cNvSpPr/>
            <p:nvPr/>
          </p:nvSpPr>
          <p:spPr>
            <a:xfrm>
              <a:off x="4574189" y="2543507"/>
              <a:ext cx="28444" cy="28444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63" y="953"/>
                    <a:pt x="953" y="739"/>
                    <a:pt x="953" y="477"/>
                  </a:cubicBezTo>
                  <a:cubicBezTo>
                    <a:pt x="953" y="215"/>
                    <a:pt x="763" y="1"/>
                    <a:pt x="47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52"/>
            <p:cNvSpPr/>
            <p:nvPr/>
          </p:nvSpPr>
          <p:spPr>
            <a:xfrm>
              <a:off x="4576306" y="2544222"/>
              <a:ext cx="27012" cy="27728"/>
            </a:xfrm>
            <a:custGeom>
              <a:rect b="b" l="l" r="r" t="t"/>
              <a:pathLst>
                <a:path extrusionOk="0" h="930" w="906">
                  <a:moveTo>
                    <a:pt x="477" y="0"/>
                  </a:moveTo>
                  <a:cubicBezTo>
                    <a:pt x="501" y="72"/>
                    <a:pt x="501" y="119"/>
                    <a:pt x="501" y="191"/>
                  </a:cubicBezTo>
                  <a:cubicBezTo>
                    <a:pt x="501" y="453"/>
                    <a:pt x="311" y="667"/>
                    <a:pt x="25" y="667"/>
                  </a:cubicBezTo>
                  <a:lnTo>
                    <a:pt x="1" y="667"/>
                  </a:lnTo>
                  <a:cubicBezTo>
                    <a:pt x="72" y="810"/>
                    <a:pt x="239" y="929"/>
                    <a:pt x="430" y="929"/>
                  </a:cubicBezTo>
                  <a:cubicBezTo>
                    <a:pt x="692" y="929"/>
                    <a:pt x="906" y="715"/>
                    <a:pt x="906" y="453"/>
                  </a:cubicBezTo>
                  <a:cubicBezTo>
                    <a:pt x="906" y="191"/>
                    <a:pt x="715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52"/>
            <p:cNvSpPr/>
            <p:nvPr/>
          </p:nvSpPr>
          <p:spPr>
            <a:xfrm>
              <a:off x="4655138" y="2505880"/>
              <a:ext cx="28414" cy="29129"/>
            </a:xfrm>
            <a:custGeom>
              <a:rect b="b" l="l" r="r" t="t"/>
              <a:pathLst>
                <a:path extrusionOk="0" h="977" w="953">
                  <a:moveTo>
                    <a:pt x="477" y="0"/>
                  </a:moveTo>
                  <a:cubicBezTo>
                    <a:pt x="215" y="0"/>
                    <a:pt x="0" y="215"/>
                    <a:pt x="0" y="500"/>
                  </a:cubicBezTo>
                  <a:cubicBezTo>
                    <a:pt x="0" y="762"/>
                    <a:pt x="215" y="977"/>
                    <a:pt x="477" y="977"/>
                  </a:cubicBezTo>
                  <a:cubicBezTo>
                    <a:pt x="739" y="977"/>
                    <a:pt x="953" y="762"/>
                    <a:pt x="953" y="500"/>
                  </a:cubicBezTo>
                  <a:cubicBezTo>
                    <a:pt x="953" y="215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52"/>
            <p:cNvSpPr/>
            <p:nvPr/>
          </p:nvSpPr>
          <p:spPr>
            <a:xfrm>
              <a:off x="4656569" y="2507311"/>
              <a:ext cx="26297" cy="27698"/>
            </a:xfrm>
            <a:custGeom>
              <a:rect b="b" l="l" r="r" t="t"/>
              <a:pathLst>
                <a:path extrusionOk="0" h="929" w="882">
                  <a:moveTo>
                    <a:pt x="476" y="0"/>
                  </a:moveTo>
                  <a:cubicBezTo>
                    <a:pt x="500" y="48"/>
                    <a:pt x="500" y="119"/>
                    <a:pt x="500" y="167"/>
                  </a:cubicBezTo>
                  <a:cubicBezTo>
                    <a:pt x="500" y="452"/>
                    <a:pt x="286" y="643"/>
                    <a:pt x="24" y="643"/>
                  </a:cubicBezTo>
                  <a:lnTo>
                    <a:pt x="0" y="643"/>
                  </a:lnTo>
                  <a:cubicBezTo>
                    <a:pt x="48" y="810"/>
                    <a:pt x="238" y="929"/>
                    <a:pt x="405" y="929"/>
                  </a:cubicBezTo>
                  <a:cubicBezTo>
                    <a:pt x="667" y="929"/>
                    <a:pt x="881" y="714"/>
                    <a:pt x="881" y="452"/>
                  </a:cubicBezTo>
                  <a:cubicBezTo>
                    <a:pt x="881" y="167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52"/>
            <p:cNvSpPr/>
            <p:nvPr/>
          </p:nvSpPr>
          <p:spPr>
            <a:xfrm>
              <a:off x="4370401" y="2773562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20" y="0"/>
                  </a:moveTo>
                  <a:cubicBezTo>
                    <a:pt x="72" y="0"/>
                    <a:pt x="1" y="48"/>
                    <a:pt x="1" y="119"/>
                  </a:cubicBezTo>
                  <a:lnTo>
                    <a:pt x="1" y="691"/>
                  </a:lnTo>
                  <a:cubicBezTo>
                    <a:pt x="1" y="739"/>
                    <a:pt x="72" y="810"/>
                    <a:pt x="120" y="810"/>
                  </a:cubicBezTo>
                  <a:lnTo>
                    <a:pt x="11408" y="810"/>
                  </a:lnTo>
                  <a:cubicBezTo>
                    <a:pt x="11456" y="810"/>
                    <a:pt x="11527" y="739"/>
                    <a:pt x="11527" y="691"/>
                  </a:cubicBezTo>
                  <a:lnTo>
                    <a:pt x="11527" y="119"/>
                  </a:lnTo>
                  <a:cubicBezTo>
                    <a:pt x="11527" y="48"/>
                    <a:pt x="11456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52"/>
            <p:cNvSpPr/>
            <p:nvPr/>
          </p:nvSpPr>
          <p:spPr>
            <a:xfrm>
              <a:off x="4696313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1" y="1"/>
                  </a:moveTo>
                  <a:cubicBezTo>
                    <a:pt x="48" y="1"/>
                    <a:pt x="120" y="48"/>
                    <a:pt x="120" y="120"/>
                  </a:cubicBezTo>
                  <a:lnTo>
                    <a:pt x="120" y="667"/>
                  </a:lnTo>
                  <a:cubicBezTo>
                    <a:pt x="120" y="739"/>
                    <a:pt x="48" y="786"/>
                    <a:pt x="1" y="786"/>
                  </a:cubicBezTo>
                  <a:lnTo>
                    <a:pt x="477" y="786"/>
                  </a:lnTo>
                  <a:cubicBezTo>
                    <a:pt x="525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25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52"/>
            <p:cNvSpPr/>
            <p:nvPr/>
          </p:nvSpPr>
          <p:spPr>
            <a:xfrm>
              <a:off x="4430062" y="2733430"/>
              <a:ext cx="10674" cy="18157"/>
            </a:xfrm>
            <a:custGeom>
              <a:rect b="b" l="l" r="r" t="t"/>
              <a:pathLst>
                <a:path extrusionOk="0" h="609" w="358">
                  <a:moveTo>
                    <a:pt x="153" y="0"/>
                  </a:moveTo>
                  <a:cubicBezTo>
                    <a:pt x="64" y="0"/>
                    <a:pt x="0" y="82"/>
                    <a:pt x="0" y="180"/>
                  </a:cubicBezTo>
                  <a:lnTo>
                    <a:pt x="0" y="418"/>
                  </a:lnTo>
                  <a:cubicBezTo>
                    <a:pt x="0" y="513"/>
                    <a:pt x="48" y="608"/>
                    <a:pt x="143" y="608"/>
                  </a:cubicBezTo>
                  <a:cubicBezTo>
                    <a:pt x="262" y="608"/>
                    <a:pt x="357" y="537"/>
                    <a:pt x="357" y="418"/>
                  </a:cubicBezTo>
                  <a:lnTo>
                    <a:pt x="357" y="180"/>
                  </a:lnTo>
                  <a:cubicBezTo>
                    <a:pt x="357" y="84"/>
                    <a:pt x="286" y="37"/>
                    <a:pt x="215" y="13"/>
                  </a:cubicBezTo>
                  <a:cubicBezTo>
                    <a:pt x="193" y="4"/>
                    <a:pt x="172" y="0"/>
                    <a:pt x="1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52"/>
            <p:cNvSpPr/>
            <p:nvPr/>
          </p:nvSpPr>
          <p:spPr>
            <a:xfrm>
              <a:off x="4583432" y="269970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429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29"/>
                  </a:cubicBezTo>
                  <a:lnTo>
                    <a:pt x="357" y="191"/>
                  </a:lnTo>
                  <a:cubicBezTo>
                    <a:pt x="357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52"/>
            <p:cNvSpPr/>
            <p:nvPr/>
          </p:nvSpPr>
          <p:spPr>
            <a:xfrm>
              <a:off x="4583432" y="2727408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96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52"/>
            <p:cNvSpPr/>
            <p:nvPr/>
          </p:nvSpPr>
          <p:spPr>
            <a:xfrm>
              <a:off x="4583432" y="2672011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430"/>
                  </a:lnTo>
                  <a:cubicBezTo>
                    <a:pt x="0" y="525"/>
                    <a:pt x="95" y="596"/>
                    <a:pt x="191" y="596"/>
                  </a:cubicBezTo>
                  <a:cubicBezTo>
                    <a:pt x="262" y="596"/>
                    <a:pt x="357" y="525"/>
                    <a:pt x="357" y="430"/>
                  </a:cubicBezTo>
                  <a:lnTo>
                    <a:pt x="357" y="191"/>
                  </a:lnTo>
                  <a:cubicBezTo>
                    <a:pt x="357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52"/>
            <p:cNvSpPr/>
            <p:nvPr/>
          </p:nvSpPr>
          <p:spPr>
            <a:xfrm>
              <a:off x="4583432" y="2645058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1"/>
                    <a:pt x="0" y="167"/>
                  </a:cubicBezTo>
                  <a:lnTo>
                    <a:pt x="0" y="405"/>
                  </a:lnTo>
                  <a:cubicBezTo>
                    <a:pt x="0" y="500"/>
                    <a:pt x="95" y="595"/>
                    <a:pt x="191" y="595"/>
                  </a:cubicBezTo>
                  <a:cubicBezTo>
                    <a:pt x="262" y="595"/>
                    <a:pt x="357" y="500"/>
                    <a:pt x="357" y="405"/>
                  </a:cubicBezTo>
                  <a:lnTo>
                    <a:pt x="357" y="167"/>
                  </a:lnTo>
                  <a:cubicBezTo>
                    <a:pt x="357" y="48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52"/>
            <p:cNvSpPr/>
            <p:nvPr/>
          </p:nvSpPr>
          <p:spPr>
            <a:xfrm>
              <a:off x="4583432" y="2616644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72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52"/>
            <p:cNvSpPr/>
            <p:nvPr/>
          </p:nvSpPr>
          <p:spPr>
            <a:xfrm>
              <a:off x="4583432" y="2588945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67"/>
                  </a:cubicBezTo>
                  <a:lnTo>
                    <a:pt x="0" y="406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6"/>
                  </a:cubicBezTo>
                  <a:lnTo>
                    <a:pt x="357" y="167"/>
                  </a:lnTo>
                  <a:cubicBezTo>
                    <a:pt x="357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52"/>
            <p:cNvSpPr/>
            <p:nvPr/>
          </p:nvSpPr>
          <p:spPr>
            <a:xfrm>
              <a:off x="4537993" y="2748010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0"/>
                    <a:pt x="95" y="595"/>
                    <a:pt x="191" y="595"/>
                  </a:cubicBezTo>
                  <a:cubicBezTo>
                    <a:pt x="286" y="595"/>
                    <a:pt x="357" y="500"/>
                    <a:pt x="357" y="405"/>
                  </a:cubicBezTo>
                  <a:lnTo>
                    <a:pt x="357" y="167"/>
                  </a:lnTo>
                  <a:cubicBezTo>
                    <a:pt x="357" y="48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52"/>
            <p:cNvSpPr/>
            <p:nvPr/>
          </p:nvSpPr>
          <p:spPr>
            <a:xfrm>
              <a:off x="4537993" y="2691897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lnTo>
                    <a:pt x="0" y="406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06"/>
                  </a:cubicBezTo>
                  <a:lnTo>
                    <a:pt x="357" y="167"/>
                  </a:ln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52"/>
            <p:cNvSpPr/>
            <p:nvPr/>
          </p:nvSpPr>
          <p:spPr>
            <a:xfrm>
              <a:off x="4537993" y="2719596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52"/>
            <p:cNvSpPr/>
            <p:nvPr/>
          </p:nvSpPr>
          <p:spPr>
            <a:xfrm>
              <a:off x="4537993" y="266419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2"/>
                  </a:cubicBezTo>
                  <a:lnTo>
                    <a:pt x="0" y="430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30"/>
                  </a:cubicBezTo>
                  <a:lnTo>
                    <a:pt x="357" y="192"/>
                  </a:ln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52"/>
            <p:cNvSpPr/>
            <p:nvPr/>
          </p:nvSpPr>
          <p:spPr>
            <a:xfrm>
              <a:off x="4477617" y="2678421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6" y="0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6"/>
                    <a:pt x="191" y="596"/>
                  </a:cubicBezTo>
                  <a:cubicBezTo>
                    <a:pt x="287" y="596"/>
                    <a:pt x="358" y="500"/>
                    <a:pt x="358" y="429"/>
                  </a:cubicBezTo>
                  <a:lnTo>
                    <a:pt x="358" y="191"/>
                  </a:lnTo>
                  <a:cubicBezTo>
                    <a:pt x="334" y="72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52"/>
            <p:cNvSpPr/>
            <p:nvPr/>
          </p:nvSpPr>
          <p:spPr>
            <a:xfrm>
              <a:off x="4477617" y="262230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30"/>
                  </a:lnTo>
                  <a:cubicBezTo>
                    <a:pt x="1" y="525"/>
                    <a:pt x="96" y="596"/>
                    <a:pt x="191" y="596"/>
                  </a:cubicBezTo>
                  <a:cubicBezTo>
                    <a:pt x="287" y="596"/>
                    <a:pt x="358" y="525"/>
                    <a:pt x="358" y="430"/>
                  </a:cubicBezTo>
                  <a:lnTo>
                    <a:pt x="358" y="191"/>
                  </a:lnTo>
                  <a:cubicBezTo>
                    <a:pt x="334" y="96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52"/>
            <p:cNvSpPr/>
            <p:nvPr/>
          </p:nvSpPr>
          <p:spPr>
            <a:xfrm>
              <a:off x="4477617" y="2650722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24"/>
                    <a:pt x="96" y="596"/>
                    <a:pt x="191" y="596"/>
                  </a:cubicBezTo>
                  <a:cubicBezTo>
                    <a:pt x="287" y="596"/>
                    <a:pt x="358" y="524"/>
                    <a:pt x="358" y="429"/>
                  </a:cubicBezTo>
                  <a:lnTo>
                    <a:pt x="358" y="191"/>
                  </a:lnTo>
                  <a:cubicBezTo>
                    <a:pt x="334" y="72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52"/>
            <p:cNvSpPr/>
            <p:nvPr/>
          </p:nvSpPr>
          <p:spPr>
            <a:xfrm>
              <a:off x="4477617" y="2706120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6" y="0"/>
                    <a:pt x="1" y="95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91" y="595"/>
                  </a:cubicBezTo>
                  <a:cubicBezTo>
                    <a:pt x="287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34" y="95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52"/>
            <p:cNvSpPr/>
            <p:nvPr/>
          </p:nvSpPr>
          <p:spPr>
            <a:xfrm>
              <a:off x="4476902" y="2733788"/>
              <a:ext cx="10704" cy="17800"/>
            </a:xfrm>
            <a:custGeom>
              <a:rect b="b" l="l" r="r" t="t"/>
              <a:pathLst>
                <a:path extrusionOk="0" h="597" w="359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lnTo>
                    <a:pt x="1" y="406"/>
                  </a:lnTo>
                  <a:cubicBezTo>
                    <a:pt x="1" y="501"/>
                    <a:pt x="96" y="596"/>
                    <a:pt x="191" y="596"/>
                  </a:cubicBezTo>
                  <a:cubicBezTo>
                    <a:pt x="263" y="596"/>
                    <a:pt x="358" y="501"/>
                    <a:pt x="358" y="406"/>
                  </a:cubicBezTo>
                  <a:lnTo>
                    <a:pt x="358" y="168"/>
                  </a:lnTo>
                  <a:cubicBezTo>
                    <a:pt x="358" y="72"/>
                    <a:pt x="263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52"/>
            <p:cNvSpPr/>
            <p:nvPr/>
          </p:nvSpPr>
          <p:spPr>
            <a:xfrm>
              <a:off x="4526604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52"/>
            <p:cNvSpPr/>
            <p:nvPr/>
          </p:nvSpPr>
          <p:spPr>
            <a:xfrm>
              <a:off x="4582001" y="2515093"/>
              <a:ext cx="17770" cy="10704"/>
            </a:xfrm>
            <a:custGeom>
              <a:rect b="b" l="l" r="r" t="t"/>
              <a:pathLst>
                <a:path extrusionOk="0" h="359" w="596">
                  <a:moveTo>
                    <a:pt x="167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52"/>
            <p:cNvSpPr/>
            <p:nvPr/>
          </p:nvSpPr>
          <p:spPr>
            <a:xfrm>
              <a:off x="4415840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68" y="1"/>
                  </a:moveTo>
                  <a:cubicBezTo>
                    <a:pt x="96" y="1"/>
                    <a:pt x="25" y="72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406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52"/>
            <p:cNvSpPr/>
            <p:nvPr/>
          </p:nvSpPr>
          <p:spPr>
            <a:xfrm>
              <a:off x="4554302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67" y="1"/>
                  </a:moveTo>
                  <a:cubicBezTo>
                    <a:pt x="96" y="1"/>
                    <a:pt x="25" y="72"/>
                    <a:pt x="1" y="144"/>
                  </a:cubicBezTo>
                  <a:cubicBezTo>
                    <a:pt x="1" y="239"/>
                    <a:pt x="48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52"/>
            <p:cNvSpPr/>
            <p:nvPr/>
          </p:nvSpPr>
          <p:spPr>
            <a:xfrm>
              <a:off x="4443538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5" y="358"/>
                    <a:pt x="620" y="311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52"/>
            <p:cNvSpPr/>
            <p:nvPr/>
          </p:nvSpPr>
          <p:spPr>
            <a:xfrm>
              <a:off x="4498220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215" y="1"/>
                  </a:moveTo>
                  <a:cubicBezTo>
                    <a:pt x="119" y="1"/>
                    <a:pt x="72" y="72"/>
                    <a:pt x="24" y="144"/>
                  </a:cubicBezTo>
                  <a:cubicBezTo>
                    <a:pt x="0" y="239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20" y="311"/>
                    <a:pt x="620" y="215"/>
                  </a:cubicBezTo>
                  <a:cubicBezTo>
                    <a:pt x="620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52"/>
            <p:cNvSpPr/>
            <p:nvPr/>
          </p:nvSpPr>
          <p:spPr>
            <a:xfrm>
              <a:off x="4470521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215" y="1"/>
                  </a:moveTo>
                  <a:cubicBezTo>
                    <a:pt x="120" y="1"/>
                    <a:pt x="72" y="72"/>
                    <a:pt x="48" y="144"/>
                  </a:cubicBezTo>
                  <a:cubicBezTo>
                    <a:pt x="1" y="239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20" y="311"/>
                    <a:pt x="620" y="215"/>
                  </a:cubicBezTo>
                  <a:cubicBezTo>
                    <a:pt x="620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52"/>
            <p:cNvSpPr/>
            <p:nvPr/>
          </p:nvSpPr>
          <p:spPr>
            <a:xfrm>
              <a:off x="4650159" y="2500900"/>
              <a:ext cx="39087" cy="39087"/>
            </a:xfrm>
            <a:custGeom>
              <a:rect b="b" l="l" r="r" t="t"/>
              <a:pathLst>
                <a:path extrusionOk="0" h="1311" w="1311">
                  <a:moveTo>
                    <a:pt x="644" y="358"/>
                  </a:moveTo>
                  <a:cubicBezTo>
                    <a:pt x="834" y="358"/>
                    <a:pt x="953" y="477"/>
                    <a:pt x="953" y="667"/>
                  </a:cubicBezTo>
                  <a:cubicBezTo>
                    <a:pt x="953" y="810"/>
                    <a:pt x="834" y="953"/>
                    <a:pt x="644" y="953"/>
                  </a:cubicBezTo>
                  <a:cubicBezTo>
                    <a:pt x="477" y="953"/>
                    <a:pt x="358" y="834"/>
                    <a:pt x="358" y="667"/>
                  </a:cubicBezTo>
                  <a:cubicBezTo>
                    <a:pt x="358" y="501"/>
                    <a:pt x="477" y="358"/>
                    <a:pt x="644" y="358"/>
                  </a:cubicBezTo>
                  <a:close/>
                  <a:moveTo>
                    <a:pt x="644" y="1"/>
                  </a:moveTo>
                  <a:cubicBezTo>
                    <a:pt x="286" y="1"/>
                    <a:pt x="1" y="310"/>
                    <a:pt x="1" y="667"/>
                  </a:cubicBezTo>
                  <a:cubicBezTo>
                    <a:pt x="1" y="1025"/>
                    <a:pt x="286" y="1310"/>
                    <a:pt x="644" y="1310"/>
                  </a:cubicBezTo>
                  <a:cubicBezTo>
                    <a:pt x="1001" y="1310"/>
                    <a:pt x="1310" y="1025"/>
                    <a:pt x="1310" y="667"/>
                  </a:cubicBezTo>
                  <a:cubicBezTo>
                    <a:pt x="1310" y="310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52"/>
            <p:cNvSpPr/>
            <p:nvPr/>
          </p:nvSpPr>
          <p:spPr>
            <a:xfrm>
              <a:off x="4416555" y="2478181"/>
              <a:ext cx="294691" cy="247137"/>
            </a:xfrm>
            <a:custGeom>
              <a:rect b="b" l="l" r="r" t="t"/>
              <a:pathLst>
                <a:path extrusionOk="0" h="8289" w="9884">
                  <a:moveTo>
                    <a:pt x="5788" y="2382"/>
                  </a:moveTo>
                  <a:cubicBezTo>
                    <a:pt x="5931" y="2382"/>
                    <a:pt x="6073" y="2501"/>
                    <a:pt x="6073" y="2668"/>
                  </a:cubicBezTo>
                  <a:cubicBezTo>
                    <a:pt x="6073" y="2858"/>
                    <a:pt x="5954" y="2977"/>
                    <a:pt x="5788" y="2977"/>
                  </a:cubicBezTo>
                  <a:cubicBezTo>
                    <a:pt x="5597" y="2977"/>
                    <a:pt x="5478" y="2858"/>
                    <a:pt x="5478" y="2668"/>
                  </a:cubicBezTo>
                  <a:cubicBezTo>
                    <a:pt x="5478" y="2501"/>
                    <a:pt x="5621" y="2382"/>
                    <a:pt x="5788" y="2382"/>
                  </a:cubicBezTo>
                  <a:close/>
                  <a:moveTo>
                    <a:pt x="2215" y="3620"/>
                  </a:moveTo>
                  <a:cubicBezTo>
                    <a:pt x="2358" y="3620"/>
                    <a:pt x="2501" y="3739"/>
                    <a:pt x="2501" y="3930"/>
                  </a:cubicBezTo>
                  <a:cubicBezTo>
                    <a:pt x="2501" y="4073"/>
                    <a:pt x="2382" y="4216"/>
                    <a:pt x="2215" y="4216"/>
                  </a:cubicBezTo>
                  <a:cubicBezTo>
                    <a:pt x="2049" y="4216"/>
                    <a:pt x="1906" y="4097"/>
                    <a:pt x="1906" y="3930"/>
                  </a:cubicBezTo>
                  <a:cubicBezTo>
                    <a:pt x="1906" y="3739"/>
                    <a:pt x="2025" y="3620"/>
                    <a:pt x="2215" y="3620"/>
                  </a:cubicBezTo>
                  <a:close/>
                  <a:moveTo>
                    <a:pt x="4264" y="4883"/>
                  </a:moveTo>
                  <a:cubicBezTo>
                    <a:pt x="4406" y="4883"/>
                    <a:pt x="4549" y="5002"/>
                    <a:pt x="4549" y="5168"/>
                  </a:cubicBezTo>
                  <a:cubicBezTo>
                    <a:pt x="4549" y="5311"/>
                    <a:pt x="4430" y="5478"/>
                    <a:pt x="4264" y="5478"/>
                  </a:cubicBezTo>
                  <a:cubicBezTo>
                    <a:pt x="4121" y="5478"/>
                    <a:pt x="3954" y="5359"/>
                    <a:pt x="3954" y="5168"/>
                  </a:cubicBezTo>
                  <a:cubicBezTo>
                    <a:pt x="3954" y="5002"/>
                    <a:pt x="4073" y="4883"/>
                    <a:pt x="4264" y="4883"/>
                  </a:cubicBezTo>
                  <a:close/>
                  <a:moveTo>
                    <a:pt x="620" y="7383"/>
                  </a:moveTo>
                  <a:cubicBezTo>
                    <a:pt x="787" y="7383"/>
                    <a:pt x="929" y="7502"/>
                    <a:pt x="929" y="7669"/>
                  </a:cubicBezTo>
                  <a:cubicBezTo>
                    <a:pt x="929" y="7812"/>
                    <a:pt x="810" y="7978"/>
                    <a:pt x="620" y="7978"/>
                  </a:cubicBezTo>
                  <a:cubicBezTo>
                    <a:pt x="453" y="7978"/>
                    <a:pt x="334" y="7859"/>
                    <a:pt x="334" y="7669"/>
                  </a:cubicBezTo>
                  <a:cubicBezTo>
                    <a:pt x="334" y="7502"/>
                    <a:pt x="477" y="7383"/>
                    <a:pt x="620" y="7383"/>
                  </a:cubicBezTo>
                  <a:close/>
                  <a:moveTo>
                    <a:pt x="8574" y="1"/>
                  </a:moveTo>
                  <a:cubicBezTo>
                    <a:pt x="7860" y="1"/>
                    <a:pt x="7264" y="596"/>
                    <a:pt x="7264" y="1310"/>
                  </a:cubicBezTo>
                  <a:cubicBezTo>
                    <a:pt x="7264" y="1453"/>
                    <a:pt x="7288" y="1572"/>
                    <a:pt x="7336" y="1691"/>
                  </a:cubicBezTo>
                  <a:lnTo>
                    <a:pt x="6383" y="2144"/>
                  </a:lnTo>
                  <a:cubicBezTo>
                    <a:pt x="6264" y="1977"/>
                    <a:pt x="6073" y="1906"/>
                    <a:pt x="5907" y="1906"/>
                  </a:cubicBezTo>
                  <a:cubicBezTo>
                    <a:pt x="5550" y="1906"/>
                    <a:pt x="5240" y="2192"/>
                    <a:pt x="5240" y="2549"/>
                  </a:cubicBezTo>
                  <a:cubicBezTo>
                    <a:pt x="5240" y="2739"/>
                    <a:pt x="5311" y="2882"/>
                    <a:pt x="5430" y="3001"/>
                  </a:cubicBezTo>
                  <a:lnTo>
                    <a:pt x="4525" y="4454"/>
                  </a:lnTo>
                  <a:cubicBezTo>
                    <a:pt x="4478" y="4430"/>
                    <a:pt x="4406" y="4430"/>
                    <a:pt x="4359" y="4430"/>
                  </a:cubicBezTo>
                  <a:cubicBezTo>
                    <a:pt x="4168" y="4430"/>
                    <a:pt x="4002" y="4525"/>
                    <a:pt x="3882" y="4644"/>
                  </a:cubicBezTo>
                  <a:lnTo>
                    <a:pt x="2882" y="4049"/>
                  </a:lnTo>
                  <a:cubicBezTo>
                    <a:pt x="2930" y="3978"/>
                    <a:pt x="2930" y="3882"/>
                    <a:pt x="2930" y="3835"/>
                  </a:cubicBezTo>
                  <a:cubicBezTo>
                    <a:pt x="2930" y="3478"/>
                    <a:pt x="2620" y="3168"/>
                    <a:pt x="2263" y="3168"/>
                  </a:cubicBezTo>
                  <a:cubicBezTo>
                    <a:pt x="1906" y="3168"/>
                    <a:pt x="1620" y="3478"/>
                    <a:pt x="1620" y="3835"/>
                  </a:cubicBezTo>
                  <a:cubicBezTo>
                    <a:pt x="1620" y="3978"/>
                    <a:pt x="1668" y="4121"/>
                    <a:pt x="1763" y="4240"/>
                  </a:cubicBezTo>
                  <a:lnTo>
                    <a:pt x="739" y="6954"/>
                  </a:lnTo>
                  <a:lnTo>
                    <a:pt x="691" y="6954"/>
                  </a:lnTo>
                  <a:cubicBezTo>
                    <a:pt x="334" y="6954"/>
                    <a:pt x="25" y="7264"/>
                    <a:pt x="25" y="7621"/>
                  </a:cubicBezTo>
                  <a:cubicBezTo>
                    <a:pt x="1" y="8026"/>
                    <a:pt x="263" y="8288"/>
                    <a:pt x="620" y="8288"/>
                  </a:cubicBezTo>
                  <a:cubicBezTo>
                    <a:pt x="977" y="8288"/>
                    <a:pt x="1287" y="8002"/>
                    <a:pt x="1287" y="7645"/>
                  </a:cubicBezTo>
                  <a:cubicBezTo>
                    <a:pt x="1287" y="7431"/>
                    <a:pt x="1191" y="7264"/>
                    <a:pt x="1025" y="7145"/>
                  </a:cubicBezTo>
                  <a:lnTo>
                    <a:pt x="2001" y="4478"/>
                  </a:lnTo>
                  <a:cubicBezTo>
                    <a:pt x="2049" y="4525"/>
                    <a:pt x="2120" y="4525"/>
                    <a:pt x="2168" y="4525"/>
                  </a:cubicBezTo>
                  <a:cubicBezTo>
                    <a:pt x="2335" y="4525"/>
                    <a:pt x="2477" y="4454"/>
                    <a:pt x="2573" y="4359"/>
                  </a:cubicBezTo>
                  <a:lnTo>
                    <a:pt x="3597" y="5002"/>
                  </a:lnTo>
                  <a:lnTo>
                    <a:pt x="3597" y="5121"/>
                  </a:lnTo>
                  <a:cubicBezTo>
                    <a:pt x="3597" y="5478"/>
                    <a:pt x="3906" y="5764"/>
                    <a:pt x="4264" y="5764"/>
                  </a:cubicBezTo>
                  <a:cubicBezTo>
                    <a:pt x="4621" y="5764"/>
                    <a:pt x="4907" y="5478"/>
                    <a:pt x="4907" y="5121"/>
                  </a:cubicBezTo>
                  <a:cubicBezTo>
                    <a:pt x="4907" y="4930"/>
                    <a:pt x="4859" y="4787"/>
                    <a:pt x="4740" y="4668"/>
                  </a:cubicBezTo>
                  <a:lnTo>
                    <a:pt x="5621" y="3216"/>
                  </a:lnTo>
                  <a:cubicBezTo>
                    <a:pt x="5692" y="3239"/>
                    <a:pt x="5740" y="3239"/>
                    <a:pt x="5811" y="3239"/>
                  </a:cubicBezTo>
                  <a:cubicBezTo>
                    <a:pt x="6169" y="3239"/>
                    <a:pt x="6454" y="2930"/>
                    <a:pt x="6454" y="2573"/>
                  </a:cubicBezTo>
                  <a:lnTo>
                    <a:pt x="6454" y="2501"/>
                  </a:lnTo>
                  <a:lnTo>
                    <a:pt x="7407" y="2049"/>
                  </a:lnTo>
                  <a:cubicBezTo>
                    <a:pt x="7645" y="2406"/>
                    <a:pt x="8074" y="2644"/>
                    <a:pt x="8526" y="2644"/>
                  </a:cubicBezTo>
                  <a:cubicBezTo>
                    <a:pt x="8788" y="2644"/>
                    <a:pt x="9026" y="2549"/>
                    <a:pt x="9265" y="2406"/>
                  </a:cubicBezTo>
                  <a:cubicBezTo>
                    <a:pt x="9360" y="2334"/>
                    <a:pt x="9360" y="2263"/>
                    <a:pt x="9312" y="2168"/>
                  </a:cubicBezTo>
                  <a:cubicBezTo>
                    <a:pt x="9280" y="2104"/>
                    <a:pt x="9228" y="2083"/>
                    <a:pt x="9168" y="2083"/>
                  </a:cubicBezTo>
                  <a:cubicBezTo>
                    <a:pt x="9138" y="2083"/>
                    <a:pt x="9106" y="2088"/>
                    <a:pt x="9074" y="2096"/>
                  </a:cubicBezTo>
                  <a:cubicBezTo>
                    <a:pt x="8931" y="2215"/>
                    <a:pt x="8717" y="2287"/>
                    <a:pt x="8550" y="2287"/>
                  </a:cubicBezTo>
                  <a:cubicBezTo>
                    <a:pt x="8002" y="2287"/>
                    <a:pt x="7574" y="1834"/>
                    <a:pt x="7574" y="1310"/>
                  </a:cubicBezTo>
                  <a:cubicBezTo>
                    <a:pt x="7574" y="763"/>
                    <a:pt x="8002" y="310"/>
                    <a:pt x="8550" y="310"/>
                  </a:cubicBezTo>
                  <a:cubicBezTo>
                    <a:pt x="9074" y="310"/>
                    <a:pt x="9527" y="763"/>
                    <a:pt x="9527" y="1310"/>
                  </a:cubicBezTo>
                  <a:cubicBezTo>
                    <a:pt x="9527" y="1382"/>
                    <a:pt x="9527" y="1477"/>
                    <a:pt x="9503" y="1572"/>
                  </a:cubicBezTo>
                  <a:cubicBezTo>
                    <a:pt x="9479" y="1668"/>
                    <a:pt x="9527" y="1739"/>
                    <a:pt x="9622" y="1787"/>
                  </a:cubicBezTo>
                  <a:cubicBezTo>
                    <a:pt x="9635" y="1790"/>
                    <a:pt x="9647" y="1791"/>
                    <a:pt x="9659" y="1791"/>
                  </a:cubicBezTo>
                  <a:cubicBezTo>
                    <a:pt x="9736" y="1791"/>
                    <a:pt x="9795" y="1730"/>
                    <a:pt x="9836" y="1668"/>
                  </a:cubicBezTo>
                  <a:cubicBezTo>
                    <a:pt x="9860" y="1549"/>
                    <a:pt x="9884" y="1429"/>
                    <a:pt x="9884" y="1310"/>
                  </a:cubicBezTo>
                  <a:cubicBezTo>
                    <a:pt x="9884" y="596"/>
                    <a:pt x="9288" y="1"/>
                    <a:pt x="857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52"/>
            <p:cNvSpPr/>
            <p:nvPr/>
          </p:nvSpPr>
          <p:spPr>
            <a:xfrm>
              <a:off x="4664351" y="2625886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24"/>
                    <a:pt x="358" y="429"/>
                  </a:cubicBezTo>
                  <a:lnTo>
                    <a:pt x="358" y="191"/>
                  </a:lnTo>
                  <a:cubicBezTo>
                    <a:pt x="358" y="95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52"/>
            <p:cNvSpPr/>
            <p:nvPr/>
          </p:nvSpPr>
          <p:spPr>
            <a:xfrm>
              <a:off x="4664351" y="2571205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6"/>
                    <a:pt x="168" y="596"/>
                  </a:cubicBezTo>
                  <a:cubicBezTo>
                    <a:pt x="263" y="596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96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52"/>
            <p:cNvSpPr/>
            <p:nvPr/>
          </p:nvSpPr>
          <p:spPr>
            <a:xfrm>
              <a:off x="4664351" y="2654271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25"/>
                    <a:pt x="96" y="596"/>
                    <a:pt x="168" y="596"/>
                  </a:cubicBezTo>
                  <a:cubicBezTo>
                    <a:pt x="263" y="596"/>
                    <a:pt x="358" y="525"/>
                    <a:pt x="358" y="429"/>
                  </a:cubicBezTo>
                  <a:lnTo>
                    <a:pt x="358" y="191"/>
                  </a:lnTo>
                  <a:cubicBezTo>
                    <a:pt x="358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52"/>
            <p:cNvSpPr/>
            <p:nvPr/>
          </p:nvSpPr>
          <p:spPr>
            <a:xfrm>
              <a:off x="4664351" y="2598904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52"/>
            <p:cNvSpPr/>
            <p:nvPr/>
          </p:nvSpPr>
          <p:spPr>
            <a:xfrm>
              <a:off x="4664351" y="2709667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48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52"/>
            <p:cNvSpPr/>
            <p:nvPr/>
          </p:nvSpPr>
          <p:spPr>
            <a:xfrm>
              <a:off x="4664351" y="2737336"/>
              <a:ext cx="10704" cy="17800"/>
            </a:xfrm>
            <a:custGeom>
              <a:rect b="b" l="l" r="r" t="t"/>
              <a:pathLst>
                <a:path extrusionOk="0" h="597" w="359">
                  <a:moveTo>
                    <a:pt x="168" y="1"/>
                  </a:moveTo>
                  <a:cubicBezTo>
                    <a:pt x="96" y="1"/>
                    <a:pt x="1" y="72"/>
                    <a:pt x="1" y="168"/>
                  </a:cubicBezTo>
                  <a:lnTo>
                    <a:pt x="1" y="406"/>
                  </a:lnTo>
                  <a:cubicBezTo>
                    <a:pt x="1" y="501"/>
                    <a:pt x="96" y="596"/>
                    <a:pt x="168" y="596"/>
                  </a:cubicBezTo>
                  <a:cubicBezTo>
                    <a:pt x="263" y="596"/>
                    <a:pt x="358" y="501"/>
                    <a:pt x="358" y="406"/>
                  </a:cubicBezTo>
                  <a:lnTo>
                    <a:pt x="358" y="168"/>
                  </a:lnTo>
                  <a:cubicBezTo>
                    <a:pt x="358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52"/>
            <p:cNvSpPr/>
            <p:nvPr/>
          </p:nvSpPr>
          <p:spPr>
            <a:xfrm>
              <a:off x="4664351" y="2681969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6"/>
                    <a:pt x="168" y="596"/>
                  </a:cubicBezTo>
                  <a:cubicBezTo>
                    <a:pt x="263" y="596"/>
                    <a:pt x="358" y="500"/>
                    <a:pt x="358" y="429"/>
                  </a:cubicBezTo>
                  <a:lnTo>
                    <a:pt x="358" y="191"/>
                  </a:lnTo>
                  <a:cubicBezTo>
                    <a:pt x="358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52"/>
            <p:cNvSpPr/>
            <p:nvPr/>
          </p:nvSpPr>
          <p:spPr>
            <a:xfrm>
              <a:off x="4365452" y="2449797"/>
              <a:ext cx="353606" cy="352890"/>
            </a:xfrm>
            <a:custGeom>
              <a:rect b="b" l="l" r="r" t="t"/>
              <a:pathLst>
                <a:path extrusionOk="0" h="11836" w="11860">
                  <a:moveTo>
                    <a:pt x="905" y="0"/>
                  </a:moveTo>
                  <a:cubicBezTo>
                    <a:pt x="786" y="0"/>
                    <a:pt x="715" y="48"/>
                    <a:pt x="715" y="167"/>
                  </a:cubicBezTo>
                  <a:lnTo>
                    <a:pt x="715" y="976"/>
                  </a:lnTo>
                  <a:lnTo>
                    <a:pt x="500" y="976"/>
                  </a:lnTo>
                  <a:cubicBezTo>
                    <a:pt x="405" y="976"/>
                    <a:pt x="310" y="1024"/>
                    <a:pt x="310" y="1119"/>
                  </a:cubicBezTo>
                  <a:cubicBezTo>
                    <a:pt x="310" y="1238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0" y="2215"/>
                  </a:lnTo>
                  <a:cubicBezTo>
                    <a:pt x="405" y="2215"/>
                    <a:pt x="310" y="2286"/>
                    <a:pt x="310" y="2381"/>
                  </a:cubicBezTo>
                  <a:cubicBezTo>
                    <a:pt x="310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10" y="3525"/>
                    <a:pt x="310" y="3620"/>
                  </a:cubicBezTo>
                  <a:cubicBezTo>
                    <a:pt x="310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10" y="4787"/>
                    <a:pt x="310" y="4882"/>
                  </a:cubicBezTo>
                  <a:cubicBezTo>
                    <a:pt x="310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7"/>
                  </a:lnTo>
                  <a:lnTo>
                    <a:pt x="500" y="5977"/>
                  </a:lnTo>
                  <a:cubicBezTo>
                    <a:pt x="405" y="5977"/>
                    <a:pt x="310" y="6025"/>
                    <a:pt x="310" y="6120"/>
                  </a:cubicBezTo>
                  <a:cubicBezTo>
                    <a:pt x="310" y="6239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10" y="7287"/>
                    <a:pt x="310" y="7383"/>
                  </a:cubicBezTo>
                  <a:cubicBezTo>
                    <a:pt x="310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10" y="8526"/>
                    <a:pt x="310" y="8621"/>
                  </a:cubicBezTo>
                  <a:cubicBezTo>
                    <a:pt x="310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24" y="9716"/>
                  </a:lnTo>
                  <a:cubicBezTo>
                    <a:pt x="429" y="9716"/>
                    <a:pt x="357" y="9788"/>
                    <a:pt x="357" y="9883"/>
                  </a:cubicBezTo>
                  <a:cubicBezTo>
                    <a:pt x="357" y="9954"/>
                    <a:pt x="405" y="10050"/>
                    <a:pt x="500" y="10050"/>
                  </a:cubicBezTo>
                  <a:lnTo>
                    <a:pt x="715" y="10050"/>
                  </a:lnTo>
                  <a:lnTo>
                    <a:pt x="715" y="10669"/>
                  </a:lnTo>
                  <a:lnTo>
                    <a:pt x="286" y="10669"/>
                  </a:lnTo>
                  <a:cubicBezTo>
                    <a:pt x="143" y="10669"/>
                    <a:pt x="0" y="10788"/>
                    <a:pt x="0" y="10978"/>
                  </a:cubicBezTo>
                  <a:lnTo>
                    <a:pt x="0" y="11550"/>
                  </a:lnTo>
                  <a:cubicBezTo>
                    <a:pt x="0" y="11693"/>
                    <a:pt x="119" y="11836"/>
                    <a:pt x="286" y="11836"/>
                  </a:cubicBezTo>
                  <a:lnTo>
                    <a:pt x="11574" y="11836"/>
                  </a:lnTo>
                  <a:cubicBezTo>
                    <a:pt x="11717" y="11836"/>
                    <a:pt x="11860" y="11717"/>
                    <a:pt x="11860" y="11550"/>
                  </a:cubicBezTo>
                  <a:lnTo>
                    <a:pt x="11860" y="10978"/>
                  </a:lnTo>
                  <a:cubicBezTo>
                    <a:pt x="11836" y="10788"/>
                    <a:pt x="11717" y="10645"/>
                    <a:pt x="11574" y="10645"/>
                  </a:cubicBezTo>
                  <a:lnTo>
                    <a:pt x="10383" y="10645"/>
                  </a:lnTo>
                  <a:cubicBezTo>
                    <a:pt x="10359" y="10574"/>
                    <a:pt x="10288" y="10526"/>
                    <a:pt x="10240" y="10526"/>
                  </a:cubicBezTo>
                  <a:cubicBezTo>
                    <a:pt x="10169" y="10526"/>
                    <a:pt x="10074" y="10597"/>
                    <a:pt x="10074" y="10645"/>
                  </a:cubicBezTo>
                  <a:lnTo>
                    <a:pt x="7740" y="10645"/>
                  </a:lnTo>
                  <a:lnTo>
                    <a:pt x="7740" y="10407"/>
                  </a:lnTo>
                  <a:cubicBezTo>
                    <a:pt x="7740" y="10312"/>
                    <a:pt x="7645" y="10240"/>
                    <a:pt x="7549" y="10240"/>
                  </a:cubicBezTo>
                  <a:cubicBezTo>
                    <a:pt x="7454" y="10240"/>
                    <a:pt x="7383" y="10312"/>
                    <a:pt x="7383" y="10407"/>
                  </a:cubicBezTo>
                  <a:lnTo>
                    <a:pt x="7383" y="10645"/>
                  </a:lnTo>
                  <a:lnTo>
                    <a:pt x="5430" y="10645"/>
                  </a:lnTo>
                  <a:cubicBezTo>
                    <a:pt x="5358" y="10645"/>
                    <a:pt x="5263" y="10717"/>
                    <a:pt x="5263" y="10788"/>
                  </a:cubicBezTo>
                  <a:cubicBezTo>
                    <a:pt x="5263" y="10907"/>
                    <a:pt x="5311" y="11002"/>
                    <a:pt x="5430" y="11002"/>
                  </a:cubicBezTo>
                  <a:lnTo>
                    <a:pt x="11550" y="11002"/>
                  </a:lnTo>
                  <a:lnTo>
                    <a:pt x="11550" y="11479"/>
                  </a:lnTo>
                  <a:lnTo>
                    <a:pt x="381" y="11479"/>
                  </a:lnTo>
                  <a:lnTo>
                    <a:pt x="381" y="11002"/>
                  </a:lnTo>
                  <a:lnTo>
                    <a:pt x="4596" y="11002"/>
                  </a:lnTo>
                  <a:cubicBezTo>
                    <a:pt x="4692" y="11002"/>
                    <a:pt x="4787" y="10955"/>
                    <a:pt x="4787" y="10859"/>
                  </a:cubicBezTo>
                  <a:cubicBezTo>
                    <a:pt x="4787" y="10740"/>
                    <a:pt x="4715" y="10645"/>
                    <a:pt x="4596" y="10645"/>
                  </a:cubicBezTo>
                  <a:lnTo>
                    <a:pt x="4120" y="10645"/>
                  </a:lnTo>
                  <a:lnTo>
                    <a:pt x="4120" y="10621"/>
                  </a:lnTo>
                  <a:cubicBezTo>
                    <a:pt x="4120" y="10526"/>
                    <a:pt x="4049" y="10431"/>
                    <a:pt x="3953" y="10431"/>
                  </a:cubicBezTo>
                  <a:cubicBezTo>
                    <a:pt x="3858" y="10431"/>
                    <a:pt x="3763" y="10526"/>
                    <a:pt x="3763" y="10621"/>
                  </a:cubicBezTo>
                  <a:lnTo>
                    <a:pt x="3763" y="10669"/>
                  </a:lnTo>
                  <a:lnTo>
                    <a:pt x="2548" y="10669"/>
                  </a:lnTo>
                  <a:lnTo>
                    <a:pt x="2548" y="10645"/>
                  </a:lnTo>
                  <a:cubicBezTo>
                    <a:pt x="2548" y="10550"/>
                    <a:pt x="2501" y="10478"/>
                    <a:pt x="2405" y="10478"/>
                  </a:cubicBezTo>
                  <a:cubicBezTo>
                    <a:pt x="2286" y="10478"/>
                    <a:pt x="2191" y="10526"/>
                    <a:pt x="2191" y="10645"/>
                  </a:cubicBezTo>
                  <a:lnTo>
                    <a:pt x="2191" y="10669"/>
                  </a:lnTo>
                  <a:lnTo>
                    <a:pt x="1072" y="10669"/>
                  </a:lnTo>
                  <a:lnTo>
                    <a:pt x="1072" y="167"/>
                  </a:lnTo>
                  <a:cubicBezTo>
                    <a:pt x="1072" y="72"/>
                    <a:pt x="1000" y="0"/>
                    <a:pt x="9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0" name="Google Shape;3230;p52"/>
          <p:cNvGrpSpPr/>
          <p:nvPr/>
        </p:nvGrpSpPr>
        <p:grpSpPr>
          <a:xfrm>
            <a:off x="3253136" y="2447591"/>
            <a:ext cx="358588" cy="354381"/>
            <a:chOff x="3672223" y="2447591"/>
            <a:chExt cx="358588" cy="354381"/>
          </a:xfrm>
        </p:grpSpPr>
        <p:sp>
          <p:nvSpPr>
            <p:cNvPr id="3231" name="Google Shape;3231;p52"/>
            <p:cNvSpPr/>
            <p:nvPr/>
          </p:nvSpPr>
          <p:spPr>
            <a:xfrm>
              <a:off x="3886655" y="2453345"/>
              <a:ext cx="134913" cy="134227"/>
            </a:xfrm>
            <a:custGeom>
              <a:rect b="b" l="l" r="r" t="t"/>
              <a:pathLst>
                <a:path extrusionOk="0" h="4502" w="4525">
                  <a:moveTo>
                    <a:pt x="2263" y="0"/>
                  </a:moveTo>
                  <a:cubicBezTo>
                    <a:pt x="1024" y="0"/>
                    <a:pt x="0" y="1000"/>
                    <a:pt x="0" y="2262"/>
                  </a:cubicBezTo>
                  <a:cubicBezTo>
                    <a:pt x="0" y="3501"/>
                    <a:pt x="1024" y="4501"/>
                    <a:pt x="2263" y="4501"/>
                  </a:cubicBezTo>
                  <a:cubicBezTo>
                    <a:pt x="3525" y="4501"/>
                    <a:pt x="4525" y="3501"/>
                    <a:pt x="4525" y="2262"/>
                  </a:cubicBezTo>
                  <a:cubicBezTo>
                    <a:pt x="4525" y="1000"/>
                    <a:pt x="3525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52"/>
            <p:cNvSpPr/>
            <p:nvPr/>
          </p:nvSpPr>
          <p:spPr>
            <a:xfrm>
              <a:off x="3909375" y="2462558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382" y="715"/>
                    <a:pt x="3596" y="1882"/>
                    <a:pt x="3049" y="2811"/>
                  </a:cubicBezTo>
                  <a:cubicBezTo>
                    <a:pt x="2631" y="3533"/>
                    <a:pt x="1878" y="3942"/>
                    <a:pt x="1104" y="3942"/>
                  </a:cubicBezTo>
                  <a:cubicBezTo>
                    <a:pt x="729" y="3942"/>
                    <a:pt x="350" y="3846"/>
                    <a:pt x="0" y="3644"/>
                  </a:cubicBezTo>
                  <a:lnTo>
                    <a:pt x="0" y="3644"/>
                  </a:lnTo>
                  <a:cubicBezTo>
                    <a:pt x="119" y="3716"/>
                    <a:pt x="238" y="3811"/>
                    <a:pt x="381" y="3906"/>
                  </a:cubicBezTo>
                  <a:cubicBezTo>
                    <a:pt x="731" y="4108"/>
                    <a:pt x="1110" y="4204"/>
                    <a:pt x="1486" y="4204"/>
                  </a:cubicBezTo>
                  <a:cubicBezTo>
                    <a:pt x="2262" y="4204"/>
                    <a:pt x="3020" y="3795"/>
                    <a:pt x="3453" y="3073"/>
                  </a:cubicBezTo>
                  <a:cubicBezTo>
                    <a:pt x="4073" y="2001"/>
                    <a:pt x="3715" y="644"/>
                    <a:pt x="262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52"/>
            <p:cNvSpPr/>
            <p:nvPr/>
          </p:nvSpPr>
          <p:spPr>
            <a:xfrm>
              <a:off x="3678604" y="2453345"/>
              <a:ext cx="134943" cy="134227"/>
            </a:xfrm>
            <a:custGeom>
              <a:rect b="b" l="l" r="r" t="t"/>
              <a:pathLst>
                <a:path extrusionOk="0" h="4502" w="4526">
                  <a:moveTo>
                    <a:pt x="2263" y="0"/>
                  </a:moveTo>
                  <a:cubicBezTo>
                    <a:pt x="1001" y="0"/>
                    <a:pt x="1" y="1000"/>
                    <a:pt x="1" y="2262"/>
                  </a:cubicBezTo>
                  <a:cubicBezTo>
                    <a:pt x="1" y="3501"/>
                    <a:pt x="1001" y="4501"/>
                    <a:pt x="2263" y="4501"/>
                  </a:cubicBezTo>
                  <a:cubicBezTo>
                    <a:pt x="3501" y="4501"/>
                    <a:pt x="4525" y="3501"/>
                    <a:pt x="4525" y="2262"/>
                  </a:cubicBezTo>
                  <a:cubicBezTo>
                    <a:pt x="4525" y="1000"/>
                    <a:pt x="3501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52"/>
            <p:cNvSpPr/>
            <p:nvPr/>
          </p:nvSpPr>
          <p:spPr>
            <a:xfrm>
              <a:off x="3701323" y="2462558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406" y="715"/>
                    <a:pt x="3597" y="1882"/>
                    <a:pt x="3073" y="2811"/>
                  </a:cubicBezTo>
                  <a:cubicBezTo>
                    <a:pt x="2655" y="3533"/>
                    <a:pt x="1892" y="3942"/>
                    <a:pt x="1110" y="3942"/>
                  </a:cubicBezTo>
                  <a:cubicBezTo>
                    <a:pt x="732" y="3942"/>
                    <a:pt x="350" y="3846"/>
                    <a:pt x="1" y="3644"/>
                  </a:cubicBezTo>
                  <a:lnTo>
                    <a:pt x="1" y="3644"/>
                  </a:lnTo>
                  <a:cubicBezTo>
                    <a:pt x="120" y="3716"/>
                    <a:pt x="239" y="3811"/>
                    <a:pt x="382" y="3906"/>
                  </a:cubicBezTo>
                  <a:cubicBezTo>
                    <a:pt x="731" y="4108"/>
                    <a:pt x="1113" y="4204"/>
                    <a:pt x="1491" y="4204"/>
                  </a:cubicBezTo>
                  <a:cubicBezTo>
                    <a:pt x="2273" y="4204"/>
                    <a:pt x="3036" y="3795"/>
                    <a:pt x="3454" y="3073"/>
                  </a:cubicBezTo>
                  <a:cubicBezTo>
                    <a:pt x="4073" y="2001"/>
                    <a:pt x="3692" y="644"/>
                    <a:pt x="2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52"/>
            <p:cNvSpPr/>
            <p:nvPr/>
          </p:nvSpPr>
          <p:spPr>
            <a:xfrm>
              <a:off x="3886655" y="2662082"/>
              <a:ext cx="134913" cy="134943"/>
            </a:xfrm>
            <a:custGeom>
              <a:rect b="b" l="l" r="r" t="t"/>
              <a:pathLst>
                <a:path extrusionOk="0" h="4526" w="4525">
                  <a:moveTo>
                    <a:pt x="2263" y="1"/>
                  </a:moveTo>
                  <a:cubicBezTo>
                    <a:pt x="1024" y="1"/>
                    <a:pt x="0" y="1025"/>
                    <a:pt x="0" y="2263"/>
                  </a:cubicBezTo>
                  <a:cubicBezTo>
                    <a:pt x="0" y="3525"/>
                    <a:pt x="1024" y="4525"/>
                    <a:pt x="2263" y="4525"/>
                  </a:cubicBezTo>
                  <a:cubicBezTo>
                    <a:pt x="3525" y="4525"/>
                    <a:pt x="4525" y="3525"/>
                    <a:pt x="4525" y="2263"/>
                  </a:cubicBezTo>
                  <a:cubicBezTo>
                    <a:pt x="4525" y="1025"/>
                    <a:pt x="3525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52"/>
            <p:cNvSpPr/>
            <p:nvPr/>
          </p:nvSpPr>
          <p:spPr>
            <a:xfrm>
              <a:off x="3909375" y="2672011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382" y="715"/>
                    <a:pt x="3596" y="1882"/>
                    <a:pt x="3049" y="2811"/>
                  </a:cubicBezTo>
                  <a:cubicBezTo>
                    <a:pt x="2631" y="3533"/>
                    <a:pt x="1878" y="3942"/>
                    <a:pt x="1104" y="3942"/>
                  </a:cubicBezTo>
                  <a:cubicBezTo>
                    <a:pt x="729" y="3942"/>
                    <a:pt x="350" y="3846"/>
                    <a:pt x="0" y="3645"/>
                  </a:cubicBezTo>
                  <a:lnTo>
                    <a:pt x="0" y="3645"/>
                  </a:lnTo>
                  <a:cubicBezTo>
                    <a:pt x="119" y="3716"/>
                    <a:pt x="238" y="3811"/>
                    <a:pt x="381" y="3907"/>
                  </a:cubicBezTo>
                  <a:cubicBezTo>
                    <a:pt x="731" y="4108"/>
                    <a:pt x="1110" y="4204"/>
                    <a:pt x="1486" y="4204"/>
                  </a:cubicBezTo>
                  <a:cubicBezTo>
                    <a:pt x="2262" y="4204"/>
                    <a:pt x="3020" y="3795"/>
                    <a:pt x="3453" y="3073"/>
                  </a:cubicBezTo>
                  <a:cubicBezTo>
                    <a:pt x="4073" y="2001"/>
                    <a:pt x="3715" y="596"/>
                    <a:pt x="2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52"/>
            <p:cNvSpPr/>
            <p:nvPr/>
          </p:nvSpPr>
          <p:spPr>
            <a:xfrm>
              <a:off x="3678604" y="2662082"/>
              <a:ext cx="134943" cy="134943"/>
            </a:xfrm>
            <a:custGeom>
              <a:rect b="b" l="l" r="r" t="t"/>
              <a:pathLst>
                <a:path extrusionOk="0" h="4526" w="4526">
                  <a:moveTo>
                    <a:pt x="2263" y="1"/>
                  </a:moveTo>
                  <a:cubicBezTo>
                    <a:pt x="1001" y="1"/>
                    <a:pt x="1" y="1025"/>
                    <a:pt x="1" y="2263"/>
                  </a:cubicBezTo>
                  <a:cubicBezTo>
                    <a:pt x="1" y="3525"/>
                    <a:pt x="1001" y="4525"/>
                    <a:pt x="2263" y="4525"/>
                  </a:cubicBezTo>
                  <a:cubicBezTo>
                    <a:pt x="3501" y="4525"/>
                    <a:pt x="4525" y="3525"/>
                    <a:pt x="4525" y="2263"/>
                  </a:cubicBezTo>
                  <a:cubicBezTo>
                    <a:pt x="4525" y="1025"/>
                    <a:pt x="3501" y="1"/>
                    <a:pt x="2263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52"/>
            <p:cNvSpPr/>
            <p:nvPr/>
          </p:nvSpPr>
          <p:spPr>
            <a:xfrm>
              <a:off x="3701323" y="2672011"/>
              <a:ext cx="120751" cy="125342"/>
            </a:xfrm>
            <a:custGeom>
              <a:rect b="b" l="l" r="r" t="t"/>
              <a:pathLst>
                <a:path extrusionOk="0" h="4204" w="4050">
                  <a:moveTo>
                    <a:pt x="2620" y="1"/>
                  </a:moveTo>
                  <a:lnTo>
                    <a:pt x="2620" y="1"/>
                  </a:lnTo>
                  <a:cubicBezTo>
                    <a:pt x="3406" y="715"/>
                    <a:pt x="3597" y="1882"/>
                    <a:pt x="3073" y="2811"/>
                  </a:cubicBezTo>
                  <a:cubicBezTo>
                    <a:pt x="2655" y="3533"/>
                    <a:pt x="1892" y="3942"/>
                    <a:pt x="1110" y="3942"/>
                  </a:cubicBezTo>
                  <a:cubicBezTo>
                    <a:pt x="732" y="3942"/>
                    <a:pt x="350" y="3846"/>
                    <a:pt x="1" y="3645"/>
                  </a:cubicBezTo>
                  <a:lnTo>
                    <a:pt x="1" y="3645"/>
                  </a:lnTo>
                  <a:cubicBezTo>
                    <a:pt x="120" y="3716"/>
                    <a:pt x="239" y="3811"/>
                    <a:pt x="382" y="3907"/>
                  </a:cubicBezTo>
                  <a:cubicBezTo>
                    <a:pt x="731" y="4108"/>
                    <a:pt x="1113" y="4204"/>
                    <a:pt x="1491" y="4204"/>
                  </a:cubicBezTo>
                  <a:cubicBezTo>
                    <a:pt x="2273" y="4204"/>
                    <a:pt x="3036" y="3795"/>
                    <a:pt x="3454" y="3073"/>
                  </a:cubicBezTo>
                  <a:cubicBezTo>
                    <a:pt x="4049" y="2001"/>
                    <a:pt x="3692" y="596"/>
                    <a:pt x="2620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52"/>
            <p:cNvSpPr/>
            <p:nvPr/>
          </p:nvSpPr>
          <p:spPr>
            <a:xfrm>
              <a:off x="3741097" y="2517955"/>
              <a:ext cx="216576" cy="216576"/>
            </a:xfrm>
            <a:custGeom>
              <a:rect b="b" l="l" r="r" t="t"/>
              <a:pathLst>
                <a:path extrusionOk="0" h="7264" w="7264">
                  <a:moveTo>
                    <a:pt x="3644" y="0"/>
                  </a:moveTo>
                  <a:cubicBezTo>
                    <a:pt x="1644" y="0"/>
                    <a:pt x="0" y="1620"/>
                    <a:pt x="0" y="3620"/>
                  </a:cubicBezTo>
                  <a:cubicBezTo>
                    <a:pt x="0" y="5620"/>
                    <a:pt x="1644" y="7264"/>
                    <a:pt x="3644" y="7264"/>
                  </a:cubicBezTo>
                  <a:cubicBezTo>
                    <a:pt x="5644" y="7264"/>
                    <a:pt x="7264" y="5620"/>
                    <a:pt x="7264" y="3620"/>
                  </a:cubicBezTo>
                  <a:cubicBezTo>
                    <a:pt x="7264" y="1620"/>
                    <a:pt x="5644" y="0"/>
                    <a:pt x="36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52"/>
            <p:cNvSpPr/>
            <p:nvPr/>
          </p:nvSpPr>
          <p:spPr>
            <a:xfrm>
              <a:off x="3802874" y="2522218"/>
              <a:ext cx="154799" cy="212313"/>
            </a:xfrm>
            <a:custGeom>
              <a:rect b="b" l="l" r="r" t="t"/>
              <a:pathLst>
                <a:path extrusionOk="0" h="7121" w="5192">
                  <a:moveTo>
                    <a:pt x="2644" y="0"/>
                  </a:moveTo>
                  <a:lnTo>
                    <a:pt x="2644" y="0"/>
                  </a:lnTo>
                  <a:cubicBezTo>
                    <a:pt x="3858" y="595"/>
                    <a:pt x="4692" y="1858"/>
                    <a:pt x="4692" y="3287"/>
                  </a:cubicBezTo>
                  <a:cubicBezTo>
                    <a:pt x="4692" y="5263"/>
                    <a:pt x="3048" y="6906"/>
                    <a:pt x="1072" y="6906"/>
                  </a:cubicBezTo>
                  <a:cubicBezTo>
                    <a:pt x="667" y="6906"/>
                    <a:pt x="310" y="6859"/>
                    <a:pt x="0" y="6763"/>
                  </a:cubicBezTo>
                  <a:lnTo>
                    <a:pt x="0" y="6763"/>
                  </a:lnTo>
                  <a:cubicBezTo>
                    <a:pt x="476" y="7002"/>
                    <a:pt x="1000" y="7121"/>
                    <a:pt x="1572" y="7121"/>
                  </a:cubicBezTo>
                  <a:cubicBezTo>
                    <a:pt x="3572" y="7121"/>
                    <a:pt x="5192" y="5477"/>
                    <a:pt x="5192" y="3477"/>
                  </a:cubicBezTo>
                  <a:cubicBezTo>
                    <a:pt x="5192" y="1858"/>
                    <a:pt x="4120" y="453"/>
                    <a:pt x="2644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52"/>
            <p:cNvSpPr/>
            <p:nvPr/>
          </p:nvSpPr>
          <p:spPr>
            <a:xfrm>
              <a:off x="3672223" y="2447591"/>
              <a:ext cx="357154" cy="354381"/>
            </a:xfrm>
            <a:custGeom>
              <a:rect b="b" l="l" r="r" t="t"/>
              <a:pathLst>
                <a:path extrusionOk="0" h="11886" w="11979">
                  <a:moveTo>
                    <a:pt x="9455" y="384"/>
                  </a:moveTo>
                  <a:cubicBezTo>
                    <a:pt x="9645" y="384"/>
                    <a:pt x="9812" y="431"/>
                    <a:pt x="10002" y="455"/>
                  </a:cubicBezTo>
                  <a:cubicBezTo>
                    <a:pt x="10526" y="598"/>
                    <a:pt x="10979" y="931"/>
                    <a:pt x="11241" y="1431"/>
                  </a:cubicBezTo>
                  <a:cubicBezTo>
                    <a:pt x="11527" y="1908"/>
                    <a:pt x="11598" y="2479"/>
                    <a:pt x="11455" y="3003"/>
                  </a:cubicBezTo>
                  <a:cubicBezTo>
                    <a:pt x="11312" y="3551"/>
                    <a:pt x="10979" y="4003"/>
                    <a:pt x="10479" y="4265"/>
                  </a:cubicBezTo>
                  <a:cubicBezTo>
                    <a:pt x="10145" y="4432"/>
                    <a:pt x="9812" y="4527"/>
                    <a:pt x="9455" y="4527"/>
                  </a:cubicBezTo>
                  <a:cubicBezTo>
                    <a:pt x="9074" y="3575"/>
                    <a:pt x="8312" y="2837"/>
                    <a:pt x="7359" y="2455"/>
                  </a:cubicBezTo>
                  <a:lnTo>
                    <a:pt x="7430" y="1908"/>
                  </a:lnTo>
                  <a:cubicBezTo>
                    <a:pt x="7597" y="1384"/>
                    <a:pt x="7907" y="931"/>
                    <a:pt x="8431" y="669"/>
                  </a:cubicBezTo>
                  <a:cubicBezTo>
                    <a:pt x="8740" y="479"/>
                    <a:pt x="9097" y="384"/>
                    <a:pt x="9455" y="384"/>
                  </a:cubicBezTo>
                  <a:close/>
                  <a:moveTo>
                    <a:pt x="2429" y="7385"/>
                  </a:moveTo>
                  <a:cubicBezTo>
                    <a:pt x="2834" y="8338"/>
                    <a:pt x="3596" y="9124"/>
                    <a:pt x="4549" y="9505"/>
                  </a:cubicBezTo>
                  <a:cubicBezTo>
                    <a:pt x="4525" y="10624"/>
                    <a:pt x="3596" y="11553"/>
                    <a:pt x="2477" y="11553"/>
                  </a:cubicBezTo>
                  <a:cubicBezTo>
                    <a:pt x="1334" y="11553"/>
                    <a:pt x="381" y="10624"/>
                    <a:pt x="381" y="9481"/>
                  </a:cubicBezTo>
                  <a:cubicBezTo>
                    <a:pt x="381" y="8338"/>
                    <a:pt x="1310" y="7409"/>
                    <a:pt x="2429" y="7385"/>
                  </a:cubicBezTo>
                  <a:close/>
                  <a:moveTo>
                    <a:pt x="5954" y="2527"/>
                  </a:moveTo>
                  <a:cubicBezTo>
                    <a:pt x="7859" y="2527"/>
                    <a:pt x="9407" y="4075"/>
                    <a:pt x="9407" y="5980"/>
                  </a:cubicBezTo>
                  <a:cubicBezTo>
                    <a:pt x="9407" y="6933"/>
                    <a:pt x="8978" y="7885"/>
                    <a:pt x="8264" y="8504"/>
                  </a:cubicBezTo>
                  <a:cubicBezTo>
                    <a:pt x="8216" y="8576"/>
                    <a:pt x="8192" y="8695"/>
                    <a:pt x="8264" y="8742"/>
                  </a:cubicBezTo>
                  <a:cubicBezTo>
                    <a:pt x="8302" y="8781"/>
                    <a:pt x="8354" y="8805"/>
                    <a:pt x="8401" y="8805"/>
                  </a:cubicBezTo>
                  <a:cubicBezTo>
                    <a:pt x="8442" y="8805"/>
                    <a:pt x="8480" y="8787"/>
                    <a:pt x="8502" y="8742"/>
                  </a:cubicBezTo>
                  <a:cubicBezTo>
                    <a:pt x="8931" y="8361"/>
                    <a:pt x="9264" y="7885"/>
                    <a:pt x="9455" y="7385"/>
                  </a:cubicBezTo>
                  <a:cubicBezTo>
                    <a:pt x="9812" y="7385"/>
                    <a:pt x="10145" y="7480"/>
                    <a:pt x="10479" y="7647"/>
                  </a:cubicBezTo>
                  <a:cubicBezTo>
                    <a:pt x="10955" y="7909"/>
                    <a:pt x="11312" y="8361"/>
                    <a:pt x="11455" y="8909"/>
                  </a:cubicBezTo>
                  <a:cubicBezTo>
                    <a:pt x="11598" y="9481"/>
                    <a:pt x="11527" y="10028"/>
                    <a:pt x="11241" y="10505"/>
                  </a:cubicBezTo>
                  <a:cubicBezTo>
                    <a:pt x="10979" y="10981"/>
                    <a:pt x="10526" y="11338"/>
                    <a:pt x="10002" y="11505"/>
                  </a:cubicBezTo>
                  <a:cubicBezTo>
                    <a:pt x="9830" y="11550"/>
                    <a:pt x="9657" y="11571"/>
                    <a:pt x="9487" y="11571"/>
                  </a:cubicBezTo>
                  <a:cubicBezTo>
                    <a:pt x="9117" y="11571"/>
                    <a:pt x="8757" y="11470"/>
                    <a:pt x="8431" y="11291"/>
                  </a:cubicBezTo>
                  <a:cubicBezTo>
                    <a:pt x="7954" y="11029"/>
                    <a:pt x="7597" y="10576"/>
                    <a:pt x="7430" y="10028"/>
                  </a:cubicBezTo>
                  <a:cubicBezTo>
                    <a:pt x="7383" y="9862"/>
                    <a:pt x="7383" y="9695"/>
                    <a:pt x="7383" y="9528"/>
                  </a:cubicBezTo>
                  <a:cubicBezTo>
                    <a:pt x="7549" y="9457"/>
                    <a:pt x="7716" y="9385"/>
                    <a:pt x="7859" y="9290"/>
                  </a:cubicBezTo>
                  <a:cubicBezTo>
                    <a:pt x="7931" y="9219"/>
                    <a:pt x="7978" y="9147"/>
                    <a:pt x="7907" y="9052"/>
                  </a:cubicBezTo>
                  <a:cubicBezTo>
                    <a:pt x="7875" y="8989"/>
                    <a:pt x="7822" y="8957"/>
                    <a:pt x="7762" y="8957"/>
                  </a:cubicBezTo>
                  <a:cubicBezTo>
                    <a:pt x="7732" y="8957"/>
                    <a:pt x="7700" y="8965"/>
                    <a:pt x="7669" y="8981"/>
                  </a:cubicBezTo>
                  <a:cubicBezTo>
                    <a:pt x="7168" y="9290"/>
                    <a:pt x="6573" y="9433"/>
                    <a:pt x="5954" y="9433"/>
                  </a:cubicBezTo>
                  <a:cubicBezTo>
                    <a:pt x="4049" y="9433"/>
                    <a:pt x="2501" y="7885"/>
                    <a:pt x="2501" y="5980"/>
                  </a:cubicBezTo>
                  <a:cubicBezTo>
                    <a:pt x="2501" y="4075"/>
                    <a:pt x="4049" y="2527"/>
                    <a:pt x="5954" y="2527"/>
                  </a:cubicBezTo>
                  <a:close/>
                  <a:moveTo>
                    <a:pt x="9473" y="1"/>
                  </a:moveTo>
                  <a:cubicBezTo>
                    <a:pt x="9056" y="1"/>
                    <a:pt x="8639" y="117"/>
                    <a:pt x="8264" y="336"/>
                  </a:cubicBezTo>
                  <a:cubicBezTo>
                    <a:pt x="7692" y="646"/>
                    <a:pt x="7311" y="1170"/>
                    <a:pt x="7145" y="1789"/>
                  </a:cubicBezTo>
                  <a:cubicBezTo>
                    <a:pt x="7121" y="1955"/>
                    <a:pt x="7073" y="2122"/>
                    <a:pt x="7049" y="2289"/>
                  </a:cubicBezTo>
                  <a:cubicBezTo>
                    <a:pt x="6716" y="2217"/>
                    <a:pt x="6359" y="2146"/>
                    <a:pt x="5978" y="2146"/>
                  </a:cubicBezTo>
                  <a:cubicBezTo>
                    <a:pt x="5621" y="2146"/>
                    <a:pt x="5239" y="2217"/>
                    <a:pt x="4906" y="2289"/>
                  </a:cubicBezTo>
                  <a:cubicBezTo>
                    <a:pt x="4906" y="2027"/>
                    <a:pt x="4858" y="1789"/>
                    <a:pt x="4763" y="1551"/>
                  </a:cubicBezTo>
                  <a:cubicBezTo>
                    <a:pt x="4745" y="1478"/>
                    <a:pt x="4671" y="1447"/>
                    <a:pt x="4595" y="1447"/>
                  </a:cubicBezTo>
                  <a:cubicBezTo>
                    <a:pt x="4571" y="1447"/>
                    <a:pt x="4548" y="1450"/>
                    <a:pt x="4525" y="1455"/>
                  </a:cubicBezTo>
                  <a:cubicBezTo>
                    <a:pt x="4430" y="1503"/>
                    <a:pt x="4406" y="1622"/>
                    <a:pt x="4430" y="1693"/>
                  </a:cubicBezTo>
                  <a:cubicBezTo>
                    <a:pt x="4525" y="1932"/>
                    <a:pt x="4573" y="2217"/>
                    <a:pt x="4573" y="2432"/>
                  </a:cubicBezTo>
                  <a:cubicBezTo>
                    <a:pt x="3620" y="2837"/>
                    <a:pt x="2858" y="3575"/>
                    <a:pt x="2477" y="4527"/>
                  </a:cubicBezTo>
                  <a:cubicBezTo>
                    <a:pt x="2286" y="4527"/>
                    <a:pt x="2144" y="4504"/>
                    <a:pt x="1953" y="4456"/>
                  </a:cubicBezTo>
                  <a:cubicBezTo>
                    <a:pt x="1429" y="4313"/>
                    <a:pt x="977" y="3980"/>
                    <a:pt x="715" y="3480"/>
                  </a:cubicBezTo>
                  <a:cubicBezTo>
                    <a:pt x="453" y="3003"/>
                    <a:pt x="358" y="2432"/>
                    <a:pt x="500" y="1908"/>
                  </a:cubicBezTo>
                  <a:cubicBezTo>
                    <a:pt x="643" y="1384"/>
                    <a:pt x="977" y="931"/>
                    <a:pt x="1477" y="646"/>
                  </a:cubicBezTo>
                  <a:cubicBezTo>
                    <a:pt x="1792" y="465"/>
                    <a:pt x="2148" y="377"/>
                    <a:pt x="2504" y="377"/>
                  </a:cubicBezTo>
                  <a:cubicBezTo>
                    <a:pt x="3089" y="377"/>
                    <a:pt x="3673" y="615"/>
                    <a:pt x="4073" y="1074"/>
                  </a:cubicBezTo>
                  <a:cubicBezTo>
                    <a:pt x="4114" y="1102"/>
                    <a:pt x="4171" y="1129"/>
                    <a:pt x="4221" y="1129"/>
                  </a:cubicBezTo>
                  <a:cubicBezTo>
                    <a:pt x="4258" y="1129"/>
                    <a:pt x="4291" y="1115"/>
                    <a:pt x="4311" y="1074"/>
                  </a:cubicBezTo>
                  <a:cubicBezTo>
                    <a:pt x="4382" y="1003"/>
                    <a:pt x="4406" y="884"/>
                    <a:pt x="4311" y="836"/>
                  </a:cubicBezTo>
                  <a:cubicBezTo>
                    <a:pt x="3954" y="431"/>
                    <a:pt x="3453" y="146"/>
                    <a:pt x="2906" y="50"/>
                  </a:cubicBezTo>
                  <a:cubicBezTo>
                    <a:pt x="2779" y="34"/>
                    <a:pt x="2650" y="25"/>
                    <a:pt x="2522" y="25"/>
                  </a:cubicBezTo>
                  <a:cubicBezTo>
                    <a:pt x="2098" y="25"/>
                    <a:pt x="1676" y="122"/>
                    <a:pt x="1310" y="360"/>
                  </a:cubicBezTo>
                  <a:cubicBezTo>
                    <a:pt x="739" y="693"/>
                    <a:pt x="358" y="1193"/>
                    <a:pt x="167" y="1813"/>
                  </a:cubicBezTo>
                  <a:cubicBezTo>
                    <a:pt x="0" y="2432"/>
                    <a:pt x="96" y="3098"/>
                    <a:pt x="405" y="3670"/>
                  </a:cubicBezTo>
                  <a:cubicBezTo>
                    <a:pt x="739" y="4218"/>
                    <a:pt x="1239" y="4623"/>
                    <a:pt x="1882" y="4789"/>
                  </a:cubicBezTo>
                  <a:cubicBezTo>
                    <a:pt x="2025" y="4813"/>
                    <a:pt x="2191" y="4861"/>
                    <a:pt x="2358" y="4885"/>
                  </a:cubicBezTo>
                  <a:cubicBezTo>
                    <a:pt x="2215" y="5242"/>
                    <a:pt x="2191" y="5599"/>
                    <a:pt x="2191" y="5980"/>
                  </a:cubicBezTo>
                  <a:cubicBezTo>
                    <a:pt x="2191" y="6361"/>
                    <a:pt x="2263" y="6718"/>
                    <a:pt x="2358" y="7052"/>
                  </a:cubicBezTo>
                  <a:cubicBezTo>
                    <a:pt x="1096" y="7147"/>
                    <a:pt x="96" y="8195"/>
                    <a:pt x="96" y="9457"/>
                  </a:cubicBezTo>
                  <a:cubicBezTo>
                    <a:pt x="96" y="10814"/>
                    <a:pt x="1191" y="11886"/>
                    <a:pt x="2501" y="11886"/>
                  </a:cubicBezTo>
                  <a:cubicBezTo>
                    <a:pt x="3763" y="11886"/>
                    <a:pt x="4858" y="10862"/>
                    <a:pt x="4906" y="9624"/>
                  </a:cubicBezTo>
                  <a:cubicBezTo>
                    <a:pt x="5239" y="9695"/>
                    <a:pt x="5597" y="9767"/>
                    <a:pt x="5978" y="9767"/>
                  </a:cubicBezTo>
                  <a:cubicBezTo>
                    <a:pt x="6335" y="9767"/>
                    <a:pt x="6692" y="9695"/>
                    <a:pt x="7049" y="9624"/>
                  </a:cubicBezTo>
                  <a:cubicBezTo>
                    <a:pt x="7049" y="9767"/>
                    <a:pt x="7073" y="9957"/>
                    <a:pt x="7145" y="10100"/>
                  </a:cubicBezTo>
                  <a:cubicBezTo>
                    <a:pt x="7311" y="10719"/>
                    <a:pt x="7692" y="11243"/>
                    <a:pt x="8264" y="11553"/>
                  </a:cubicBezTo>
                  <a:cubicBezTo>
                    <a:pt x="8645" y="11767"/>
                    <a:pt x="9050" y="11886"/>
                    <a:pt x="9478" y="11886"/>
                  </a:cubicBezTo>
                  <a:cubicBezTo>
                    <a:pt x="9693" y="11886"/>
                    <a:pt x="9907" y="11838"/>
                    <a:pt x="10121" y="11791"/>
                  </a:cubicBezTo>
                  <a:cubicBezTo>
                    <a:pt x="10741" y="11624"/>
                    <a:pt x="11265" y="11219"/>
                    <a:pt x="11574" y="10671"/>
                  </a:cubicBezTo>
                  <a:cubicBezTo>
                    <a:pt x="11908" y="10100"/>
                    <a:pt x="11979" y="9433"/>
                    <a:pt x="11812" y="8814"/>
                  </a:cubicBezTo>
                  <a:cubicBezTo>
                    <a:pt x="11622" y="8195"/>
                    <a:pt x="11217" y="7695"/>
                    <a:pt x="10645" y="7361"/>
                  </a:cubicBezTo>
                  <a:cubicBezTo>
                    <a:pt x="10336" y="7171"/>
                    <a:pt x="9979" y="7052"/>
                    <a:pt x="9621" y="7028"/>
                  </a:cubicBezTo>
                  <a:cubicBezTo>
                    <a:pt x="9693" y="6671"/>
                    <a:pt x="9764" y="6313"/>
                    <a:pt x="9764" y="5956"/>
                  </a:cubicBezTo>
                  <a:cubicBezTo>
                    <a:pt x="9764" y="5575"/>
                    <a:pt x="9693" y="5218"/>
                    <a:pt x="9621" y="4861"/>
                  </a:cubicBezTo>
                  <a:cubicBezTo>
                    <a:pt x="9979" y="4813"/>
                    <a:pt x="10360" y="4742"/>
                    <a:pt x="10693" y="4527"/>
                  </a:cubicBezTo>
                  <a:cubicBezTo>
                    <a:pt x="11241" y="4194"/>
                    <a:pt x="11646" y="3694"/>
                    <a:pt x="11812" y="3075"/>
                  </a:cubicBezTo>
                  <a:cubicBezTo>
                    <a:pt x="11979" y="2432"/>
                    <a:pt x="11908" y="1789"/>
                    <a:pt x="11574" y="1217"/>
                  </a:cubicBezTo>
                  <a:cubicBezTo>
                    <a:pt x="11241" y="646"/>
                    <a:pt x="10741" y="265"/>
                    <a:pt x="10121" y="98"/>
                  </a:cubicBezTo>
                  <a:cubicBezTo>
                    <a:pt x="9909" y="33"/>
                    <a:pt x="9691" y="1"/>
                    <a:pt x="94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52"/>
            <p:cNvSpPr/>
            <p:nvPr/>
          </p:nvSpPr>
          <p:spPr>
            <a:xfrm>
              <a:off x="3920019" y="2504448"/>
              <a:ext cx="68902" cy="10674"/>
            </a:xfrm>
            <a:custGeom>
              <a:rect b="b" l="l" r="r" t="t"/>
              <a:pathLst>
                <a:path extrusionOk="0" h="358" w="2311">
                  <a:moveTo>
                    <a:pt x="191" y="1"/>
                  </a:moveTo>
                  <a:cubicBezTo>
                    <a:pt x="120" y="1"/>
                    <a:pt x="48" y="72"/>
                    <a:pt x="24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2096" y="358"/>
                  </a:lnTo>
                  <a:cubicBezTo>
                    <a:pt x="2215" y="358"/>
                    <a:pt x="2311" y="263"/>
                    <a:pt x="2287" y="144"/>
                  </a:cubicBezTo>
                  <a:cubicBezTo>
                    <a:pt x="2263" y="72"/>
                    <a:pt x="2168" y="1"/>
                    <a:pt x="20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52"/>
            <p:cNvSpPr/>
            <p:nvPr/>
          </p:nvSpPr>
          <p:spPr>
            <a:xfrm>
              <a:off x="3941307" y="2526482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92" y="0"/>
                  </a:moveTo>
                  <a:cubicBezTo>
                    <a:pt x="120" y="0"/>
                    <a:pt x="49" y="71"/>
                    <a:pt x="25" y="167"/>
                  </a:cubicBezTo>
                  <a:cubicBezTo>
                    <a:pt x="1" y="286"/>
                    <a:pt x="72" y="357"/>
                    <a:pt x="192" y="357"/>
                  </a:cubicBezTo>
                  <a:lnTo>
                    <a:pt x="1358" y="357"/>
                  </a:lnTo>
                  <a:cubicBezTo>
                    <a:pt x="1454" y="357"/>
                    <a:pt x="1501" y="310"/>
                    <a:pt x="1549" y="214"/>
                  </a:cubicBezTo>
                  <a:cubicBezTo>
                    <a:pt x="1573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52"/>
            <p:cNvSpPr/>
            <p:nvPr/>
          </p:nvSpPr>
          <p:spPr>
            <a:xfrm>
              <a:off x="3711282" y="2735219"/>
              <a:ext cx="68902" cy="10674"/>
            </a:xfrm>
            <a:custGeom>
              <a:rect b="b" l="l" r="r" t="t"/>
              <a:pathLst>
                <a:path extrusionOk="0" h="358" w="2311">
                  <a:moveTo>
                    <a:pt x="214" y="0"/>
                  </a:moveTo>
                  <a:cubicBezTo>
                    <a:pt x="72" y="0"/>
                    <a:pt x="0" y="96"/>
                    <a:pt x="24" y="215"/>
                  </a:cubicBezTo>
                  <a:cubicBezTo>
                    <a:pt x="48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2" y="310"/>
                    <a:pt x="2286" y="215"/>
                  </a:cubicBezTo>
                  <a:cubicBezTo>
                    <a:pt x="2310" y="96"/>
                    <a:pt x="2239" y="0"/>
                    <a:pt x="21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52"/>
            <p:cNvSpPr/>
            <p:nvPr/>
          </p:nvSpPr>
          <p:spPr>
            <a:xfrm>
              <a:off x="3711967" y="2713931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191" y="0"/>
                  </a:moveTo>
                  <a:cubicBezTo>
                    <a:pt x="96" y="0"/>
                    <a:pt x="25" y="71"/>
                    <a:pt x="1" y="143"/>
                  </a:cubicBezTo>
                  <a:cubicBezTo>
                    <a:pt x="1" y="238"/>
                    <a:pt x="96" y="357"/>
                    <a:pt x="191" y="357"/>
                  </a:cubicBezTo>
                  <a:lnTo>
                    <a:pt x="1335" y="357"/>
                  </a:lnTo>
                  <a:cubicBezTo>
                    <a:pt x="1430" y="357"/>
                    <a:pt x="1501" y="310"/>
                    <a:pt x="1525" y="214"/>
                  </a:cubicBezTo>
                  <a:cubicBezTo>
                    <a:pt x="1549" y="95"/>
                    <a:pt x="1454" y="0"/>
                    <a:pt x="13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52"/>
            <p:cNvSpPr/>
            <p:nvPr/>
          </p:nvSpPr>
          <p:spPr>
            <a:xfrm>
              <a:off x="3920019" y="2735219"/>
              <a:ext cx="68187" cy="10674"/>
            </a:xfrm>
            <a:custGeom>
              <a:rect b="b" l="l" r="r" t="t"/>
              <a:pathLst>
                <a:path extrusionOk="0" h="358" w="2287">
                  <a:moveTo>
                    <a:pt x="191" y="0"/>
                  </a:moveTo>
                  <a:cubicBezTo>
                    <a:pt x="120" y="0"/>
                    <a:pt x="48" y="72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2072" y="358"/>
                  </a:lnTo>
                  <a:cubicBezTo>
                    <a:pt x="2168" y="358"/>
                    <a:pt x="2215" y="310"/>
                    <a:pt x="2263" y="215"/>
                  </a:cubicBezTo>
                  <a:cubicBezTo>
                    <a:pt x="2287" y="96"/>
                    <a:pt x="2191" y="0"/>
                    <a:pt x="20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52"/>
            <p:cNvSpPr/>
            <p:nvPr/>
          </p:nvSpPr>
          <p:spPr>
            <a:xfrm>
              <a:off x="3941307" y="2713931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92" y="0"/>
                  </a:moveTo>
                  <a:cubicBezTo>
                    <a:pt x="120" y="0"/>
                    <a:pt x="49" y="71"/>
                    <a:pt x="25" y="143"/>
                  </a:cubicBezTo>
                  <a:cubicBezTo>
                    <a:pt x="1" y="262"/>
                    <a:pt x="72" y="357"/>
                    <a:pt x="192" y="357"/>
                  </a:cubicBezTo>
                  <a:lnTo>
                    <a:pt x="1358" y="357"/>
                  </a:lnTo>
                  <a:cubicBezTo>
                    <a:pt x="1454" y="357"/>
                    <a:pt x="1501" y="310"/>
                    <a:pt x="1549" y="214"/>
                  </a:cubicBezTo>
                  <a:cubicBezTo>
                    <a:pt x="1573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52"/>
            <p:cNvSpPr/>
            <p:nvPr/>
          </p:nvSpPr>
          <p:spPr>
            <a:xfrm>
              <a:off x="3796464" y="2593924"/>
              <a:ext cx="107245" cy="10674"/>
            </a:xfrm>
            <a:custGeom>
              <a:rect b="b" l="l" r="r" t="t"/>
              <a:pathLst>
                <a:path extrusionOk="0" h="358" w="3597">
                  <a:moveTo>
                    <a:pt x="215" y="0"/>
                  </a:moveTo>
                  <a:cubicBezTo>
                    <a:pt x="120" y="0"/>
                    <a:pt x="48" y="72"/>
                    <a:pt x="25" y="167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0"/>
                    <a:pt x="3597" y="215"/>
                  </a:cubicBezTo>
                  <a:cubicBezTo>
                    <a:pt x="3597" y="96"/>
                    <a:pt x="3502" y="0"/>
                    <a:pt x="3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52"/>
            <p:cNvSpPr/>
            <p:nvPr/>
          </p:nvSpPr>
          <p:spPr>
            <a:xfrm>
              <a:off x="3796464" y="2620907"/>
              <a:ext cx="107245" cy="10674"/>
            </a:xfrm>
            <a:custGeom>
              <a:rect b="b" l="l" r="r" t="t"/>
              <a:pathLst>
                <a:path extrusionOk="0" h="358" w="3597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6"/>
                    <a:pt x="3597" y="215"/>
                  </a:cubicBezTo>
                  <a:cubicBezTo>
                    <a:pt x="3597" y="96"/>
                    <a:pt x="3502" y="0"/>
                    <a:pt x="3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52"/>
            <p:cNvSpPr/>
            <p:nvPr/>
          </p:nvSpPr>
          <p:spPr>
            <a:xfrm>
              <a:off x="3820614" y="2647175"/>
              <a:ext cx="58974" cy="10674"/>
            </a:xfrm>
            <a:custGeom>
              <a:rect b="b" l="l" r="r" t="t"/>
              <a:pathLst>
                <a:path extrusionOk="0" h="358" w="1978">
                  <a:moveTo>
                    <a:pt x="191" y="0"/>
                  </a:moveTo>
                  <a:cubicBezTo>
                    <a:pt x="120" y="0"/>
                    <a:pt x="48" y="72"/>
                    <a:pt x="24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1977" y="120"/>
                    <a:pt x="1906" y="0"/>
                    <a:pt x="1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52"/>
            <p:cNvSpPr/>
            <p:nvPr/>
          </p:nvSpPr>
          <p:spPr>
            <a:xfrm>
              <a:off x="3711967" y="2504448"/>
              <a:ext cx="69618" cy="10674"/>
            </a:xfrm>
            <a:custGeom>
              <a:rect b="b" l="l" r="r" t="t"/>
              <a:pathLst>
                <a:path extrusionOk="0" h="358" w="2335">
                  <a:moveTo>
                    <a:pt x="215" y="1"/>
                  </a:moveTo>
                  <a:cubicBezTo>
                    <a:pt x="120" y="1"/>
                    <a:pt x="72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3"/>
                    <a:pt x="2287" y="144"/>
                  </a:cubicBezTo>
                  <a:cubicBezTo>
                    <a:pt x="2239" y="72"/>
                    <a:pt x="2168" y="1"/>
                    <a:pt x="20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52"/>
            <p:cNvSpPr/>
            <p:nvPr/>
          </p:nvSpPr>
          <p:spPr>
            <a:xfrm>
              <a:off x="3711282" y="2526482"/>
              <a:ext cx="46869" cy="10674"/>
            </a:xfrm>
            <a:custGeom>
              <a:rect b="b" l="l" r="r" t="t"/>
              <a:pathLst>
                <a:path extrusionOk="0" h="358" w="1572">
                  <a:moveTo>
                    <a:pt x="214" y="0"/>
                  </a:moveTo>
                  <a:cubicBezTo>
                    <a:pt x="72" y="0"/>
                    <a:pt x="0" y="95"/>
                    <a:pt x="24" y="214"/>
                  </a:cubicBezTo>
                  <a:cubicBezTo>
                    <a:pt x="48" y="310"/>
                    <a:pt x="119" y="357"/>
                    <a:pt x="214" y="357"/>
                  </a:cubicBezTo>
                  <a:lnTo>
                    <a:pt x="1358" y="357"/>
                  </a:lnTo>
                  <a:cubicBezTo>
                    <a:pt x="1453" y="357"/>
                    <a:pt x="1524" y="310"/>
                    <a:pt x="1548" y="214"/>
                  </a:cubicBezTo>
                  <a:cubicBezTo>
                    <a:pt x="1572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3" name="Google Shape;3253;p52"/>
          <p:cNvGrpSpPr/>
          <p:nvPr/>
        </p:nvGrpSpPr>
        <p:grpSpPr>
          <a:xfrm>
            <a:off x="2550464" y="2448276"/>
            <a:ext cx="352205" cy="352923"/>
            <a:chOff x="3045752" y="2448276"/>
            <a:chExt cx="352205" cy="352923"/>
          </a:xfrm>
        </p:grpSpPr>
        <p:sp>
          <p:nvSpPr>
            <p:cNvPr id="3254" name="Google Shape;3254;p52"/>
            <p:cNvSpPr/>
            <p:nvPr/>
          </p:nvSpPr>
          <p:spPr>
            <a:xfrm>
              <a:off x="3112478" y="2711069"/>
              <a:ext cx="279068" cy="74597"/>
            </a:xfrm>
            <a:custGeom>
              <a:rect b="b" l="l" r="r" t="t"/>
              <a:pathLst>
                <a:path extrusionOk="0" h="2502" w="9360">
                  <a:moveTo>
                    <a:pt x="1" y="1"/>
                  </a:moveTo>
                  <a:lnTo>
                    <a:pt x="1" y="1263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36" y="2501"/>
                    <a:pt x="8693" y="2358"/>
                    <a:pt x="8931" y="2096"/>
                  </a:cubicBezTo>
                  <a:cubicBezTo>
                    <a:pt x="9336" y="1644"/>
                    <a:pt x="9360" y="1001"/>
                    <a:pt x="9050" y="525"/>
                  </a:cubicBezTo>
                  <a:cubicBezTo>
                    <a:pt x="8764" y="191"/>
                    <a:pt x="8383" y="1"/>
                    <a:pt x="797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52"/>
            <p:cNvSpPr/>
            <p:nvPr/>
          </p:nvSpPr>
          <p:spPr>
            <a:xfrm>
              <a:off x="3112478" y="2588229"/>
              <a:ext cx="279068" cy="74597"/>
            </a:xfrm>
            <a:custGeom>
              <a:rect b="b" l="l" r="r" t="t"/>
              <a:pathLst>
                <a:path extrusionOk="0" h="2502" w="9360">
                  <a:moveTo>
                    <a:pt x="1" y="1"/>
                  </a:moveTo>
                  <a:lnTo>
                    <a:pt x="1" y="1239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60" y="2501"/>
                    <a:pt x="8717" y="2335"/>
                    <a:pt x="8955" y="2049"/>
                  </a:cubicBezTo>
                  <a:cubicBezTo>
                    <a:pt x="9360" y="1573"/>
                    <a:pt x="9360" y="882"/>
                    <a:pt x="8955" y="406"/>
                  </a:cubicBezTo>
                  <a:cubicBezTo>
                    <a:pt x="8693" y="144"/>
                    <a:pt x="8336" y="1"/>
                    <a:pt x="7978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52"/>
            <p:cNvSpPr/>
            <p:nvPr/>
          </p:nvSpPr>
          <p:spPr>
            <a:xfrm>
              <a:off x="3112478" y="2464705"/>
              <a:ext cx="279068" cy="74567"/>
            </a:xfrm>
            <a:custGeom>
              <a:rect b="b" l="l" r="r" t="t"/>
              <a:pathLst>
                <a:path extrusionOk="0" h="2501" w="9360">
                  <a:moveTo>
                    <a:pt x="1" y="0"/>
                  </a:moveTo>
                  <a:lnTo>
                    <a:pt x="1" y="1239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60" y="2501"/>
                    <a:pt x="8717" y="2358"/>
                    <a:pt x="8955" y="2048"/>
                  </a:cubicBezTo>
                  <a:cubicBezTo>
                    <a:pt x="9360" y="1572"/>
                    <a:pt x="9360" y="881"/>
                    <a:pt x="8955" y="405"/>
                  </a:cubicBezTo>
                  <a:cubicBezTo>
                    <a:pt x="8693" y="143"/>
                    <a:pt x="8336" y="0"/>
                    <a:pt x="7978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52"/>
            <p:cNvSpPr/>
            <p:nvPr/>
          </p:nvSpPr>
          <p:spPr>
            <a:xfrm>
              <a:off x="3334722" y="2711069"/>
              <a:ext cx="53279" cy="74597"/>
            </a:xfrm>
            <a:custGeom>
              <a:rect b="b" l="l" r="r" t="t"/>
              <a:pathLst>
                <a:path extrusionOk="0" h="2502" w="1787">
                  <a:moveTo>
                    <a:pt x="1" y="1"/>
                  </a:moveTo>
                  <a:cubicBezTo>
                    <a:pt x="215" y="1"/>
                    <a:pt x="429" y="72"/>
                    <a:pt x="596" y="167"/>
                  </a:cubicBezTo>
                  <a:cubicBezTo>
                    <a:pt x="786" y="239"/>
                    <a:pt x="929" y="358"/>
                    <a:pt x="1048" y="548"/>
                  </a:cubicBezTo>
                  <a:cubicBezTo>
                    <a:pt x="1191" y="763"/>
                    <a:pt x="1287" y="1025"/>
                    <a:pt x="1287" y="1263"/>
                  </a:cubicBezTo>
                  <a:cubicBezTo>
                    <a:pt x="1287" y="1501"/>
                    <a:pt x="1191" y="1763"/>
                    <a:pt x="1048" y="1977"/>
                  </a:cubicBezTo>
                  <a:cubicBezTo>
                    <a:pt x="810" y="2311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311"/>
                    <a:pt x="1549" y="1977"/>
                  </a:cubicBezTo>
                  <a:cubicBezTo>
                    <a:pt x="1715" y="1763"/>
                    <a:pt x="1787" y="1525"/>
                    <a:pt x="1787" y="1263"/>
                  </a:cubicBezTo>
                  <a:cubicBezTo>
                    <a:pt x="1787" y="1025"/>
                    <a:pt x="1739" y="763"/>
                    <a:pt x="1549" y="548"/>
                  </a:cubicBezTo>
                  <a:cubicBezTo>
                    <a:pt x="1429" y="406"/>
                    <a:pt x="1287" y="239"/>
                    <a:pt x="1120" y="167"/>
                  </a:cubicBezTo>
                  <a:cubicBezTo>
                    <a:pt x="929" y="72"/>
                    <a:pt x="715" y="1"/>
                    <a:pt x="524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52"/>
            <p:cNvSpPr/>
            <p:nvPr/>
          </p:nvSpPr>
          <p:spPr>
            <a:xfrm>
              <a:off x="3334722" y="2588945"/>
              <a:ext cx="53279" cy="74597"/>
            </a:xfrm>
            <a:custGeom>
              <a:rect b="b" l="l" r="r" t="t"/>
              <a:pathLst>
                <a:path extrusionOk="0" h="2502" w="1787">
                  <a:moveTo>
                    <a:pt x="1" y="1"/>
                  </a:moveTo>
                  <a:cubicBezTo>
                    <a:pt x="215" y="1"/>
                    <a:pt x="429" y="48"/>
                    <a:pt x="596" y="144"/>
                  </a:cubicBezTo>
                  <a:cubicBezTo>
                    <a:pt x="786" y="239"/>
                    <a:pt x="929" y="358"/>
                    <a:pt x="1048" y="525"/>
                  </a:cubicBezTo>
                  <a:cubicBezTo>
                    <a:pt x="1191" y="739"/>
                    <a:pt x="1287" y="1001"/>
                    <a:pt x="1287" y="1239"/>
                  </a:cubicBezTo>
                  <a:cubicBezTo>
                    <a:pt x="1287" y="1477"/>
                    <a:pt x="1191" y="1739"/>
                    <a:pt x="1048" y="1953"/>
                  </a:cubicBezTo>
                  <a:cubicBezTo>
                    <a:pt x="810" y="2287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287"/>
                    <a:pt x="1549" y="1953"/>
                  </a:cubicBezTo>
                  <a:cubicBezTo>
                    <a:pt x="1715" y="1763"/>
                    <a:pt x="1787" y="1525"/>
                    <a:pt x="1787" y="1239"/>
                  </a:cubicBezTo>
                  <a:cubicBezTo>
                    <a:pt x="1787" y="977"/>
                    <a:pt x="1739" y="715"/>
                    <a:pt x="1549" y="525"/>
                  </a:cubicBezTo>
                  <a:cubicBezTo>
                    <a:pt x="1429" y="382"/>
                    <a:pt x="1287" y="239"/>
                    <a:pt x="1120" y="144"/>
                  </a:cubicBezTo>
                  <a:cubicBezTo>
                    <a:pt x="929" y="48"/>
                    <a:pt x="715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52"/>
            <p:cNvSpPr/>
            <p:nvPr/>
          </p:nvSpPr>
          <p:spPr>
            <a:xfrm>
              <a:off x="3334722" y="2464705"/>
              <a:ext cx="53279" cy="74567"/>
            </a:xfrm>
            <a:custGeom>
              <a:rect b="b" l="l" r="r" t="t"/>
              <a:pathLst>
                <a:path extrusionOk="0" h="2501" w="1787">
                  <a:moveTo>
                    <a:pt x="1" y="0"/>
                  </a:moveTo>
                  <a:cubicBezTo>
                    <a:pt x="215" y="0"/>
                    <a:pt x="429" y="48"/>
                    <a:pt x="596" y="143"/>
                  </a:cubicBezTo>
                  <a:cubicBezTo>
                    <a:pt x="786" y="238"/>
                    <a:pt x="929" y="357"/>
                    <a:pt x="1048" y="524"/>
                  </a:cubicBezTo>
                  <a:cubicBezTo>
                    <a:pt x="1191" y="738"/>
                    <a:pt x="1287" y="1000"/>
                    <a:pt x="1287" y="1239"/>
                  </a:cubicBezTo>
                  <a:cubicBezTo>
                    <a:pt x="1287" y="1477"/>
                    <a:pt x="1191" y="1739"/>
                    <a:pt x="1048" y="1953"/>
                  </a:cubicBezTo>
                  <a:cubicBezTo>
                    <a:pt x="810" y="2286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286"/>
                    <a:pt x="1549" y="1953"/>
                  </a:cubicBezTo>
                  <a:cubicBezTo>
                    <a:pt x="1715" y="1762"/>
                    <a:pt x="1787" y="1524"/>
                    <a:pt x="1787" y="1239"/>
                  </a:cubicBezTo>
                  <a:cubicBezTo>
                    <a:pt x="1787" y="1000"/>
                    <a:pt x="1739" y="738"/>
                    <a:pt x="1549" y="524"/>
                  </a:cubicBezTo>
                  <a:cubicBezTo>
                    <a:pt x="1429" y="381"/>
                    <a:pt x="1287" y="238"/>
                    <a:pt x="1120" y="143"/>
                  </a:cubicBezTo>
                  <a:cubicBezTo>
                    <a:pt x="929" y="48"/>
                    <a:pt x="715" y="0"/>
                    <a:pt x="524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52"/>
            <p:cNvSpPr/>
            <p:nvPr/>
          </p:nvSpPr>
          <p:spPr>
            <a:xfrm>
              <a:off x="3052847" y="2453345"/>
              <a:ext cx="97286" cy="97286"/>
            </a:xfrm>
            <a:custGeom>
              <a:rect b="b" l="l" r="r" t="t"/>
              <a:pathLst>
                <a:path extrusionOk="0" h="3263" w="3263">
                  <a:moveTo>
                    <a:pt x="1643" y="0"/>
                  </a:moveTo>
                  <a:cubicBezTo>
                    <a:pt x="738" y="0"/>
                    <a:pt x="0" y="715"/>
                    <a:pt x="0" y="1620"/>
                  </a:cubicBezTo>
                  <a:cubicBezTo>
                    <a:pt x="0" y="2524"/>
                    <a:pt x="738" y="3263"/>
                    <a:pt x="1643" y="3263"/>
                  </a:cubicBezTo>
                  <a:cubicBezTo>
                    <a:pt x="2525" y="3263"/>
                    <a:pt x="3263" y="2524"/>
                    <a:pt x="3263" y="1620"/>
                  </a:cubicBezTo>
                  <a:cubicBezTo>
                    <a:pt x="3263" y="715"/>
                    <a:pt x="2525" y="0"/>
                    <a:pt x="164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52"/>
            <p:cNvSpPr/>
            <p:nvPr/>
          </p:nvSpPr>
          <p:spPr>
            <a:xfrm>
              <a:off x="3074851" y="2454746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1"/>
                  </a:moveTo>
                  <a:lnTo>
                    <a:pt x="1334" y="1"/>
                  </a:lnTo>
                  <a:cubicBezTo>
                    <a:pt x="1787" y="310"/>
                    <a:pt x="2096" y="810"/>
                    <a:pt x="2096" y="1382"/>
                  </a:cubicBezTo>
                  <a:cubicBezTo>
                    <a:pt x="2096" y="2287"/>
                    <a:pt x="1334" y="3001"/>
                    <a:pt x="453" y="3001"/>
                  </a:cubicBezTo>
                  <a:cubicBezTo>
                    <a:pt x="310" y="3001"/>
                    <a:pt x="143" y="2978"/>
                    <a:pt x="0" y="2954"/>
                  </a:cubicBezTo>
                  <a:lnTo>
                    <a:pt x="0" y="2954"/>
                  </a:lnTo>
                  <a:cubicBezTo>
                    <a:pt x="239" y="3120"/>
                    <a:pt x="548" y="3216"/>
                    <a:pt x="858" y="3216"/>
                  </a:cubicBezTo>
                  <a:cubicBezTo>
                    <a:pt x="1787" y="3216"/>
                    <a:pt x="2501" y="2477"/>
                    <a:pt x="2501" y="1573"/>
                  </a:cubicBezTo>
                  <a:cubicBezTo>
                    <a:pt x="2501" y="834"/>
                    <a:pt x="2001" y="215"/>
                    <a:pt x="1334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52"/>
            <p:cNvSpPr/>
            <p:nvPr/>
          </p:nvSpPr>
          <p:spPr>
            <a:xfrm>
              <a:off x="3052847" y="2576184"/>
              <a:ext cx="97286" cy="98002"/>
            </a:xfrm>
            <a:custGeom>
              <a:rect b="b" l="l" r="r" t="t"/>
              <a:pathLst>
                <a:path extrusionOk="0" h="3287" w="3263">
                  <a:moveTo>
                    <a:pt x="1643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48"/>
                    <a:pt x="738" y="3286"/>
                    <a:pt x="1643" y="3286"/>
                  </a:cubicBezTo>
                  <a:cubicBezTo>
                    <a:pt x="2525" y="3286"/>
                    <a:pt x="3263" y="2548"/>
                    <a:pt x="3263" y="1643"/>
                  </a:cubicBezTo>
                  <a:cubicBezTo>
                    <a:pt x="3263" y="738"/>
                    <a:pt x="2525" y="0"/>
                    <a:pt x="164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52"/>
            <p:cNvSpPr/>
            <p:nvPr/>
          </p:nvSpPr>
          <p:spPr>
            <a:xfrm>
              <a:off x="3074851" y="2578301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0"/>
                  </a:moveTo>
                  <a:lnTo>
                    <a:pt x="1334" y="0"/>
                  </a:lnTo>
                  <a:cubicBezTo>
                    <a:pt x="1787" y="286"/>
                    <a:pt x="2096" y="810"/>
                    <a:pt x="2096" y="1358"/>
                  </a:cubicBezTo>
                  <a:cubicBezTo>
                    <a:pt x="2096" y="2287"/>
                    <a:pt x="1334" y="3001"/>
                    <a:pt x="453" y="3001"/>
                  </a:cubicBezTo>
                  <a:cubicBezTo>
                    <a:pt x="310" y="3001"/>
                    <a:pt x="143" y="2977"/>
                    <a:pt x="0" y="2953"/>
                  </a:cubicBezTo>
                  <a:lnTo>
                    <a:pt x="0" y="2953"/>
                  </a:lnTo>
                  <a:cubicBezTo>
                    <a:pt x="239" y="3120"/>
                    <a:pt x="548" y="3215"/>
                    <a:pt x="858" y="3215"/>
                  </a:cubicBezTo>
                  <a:cubicBezTo>
                    <a:pt x="1787" y="3215"/>
                    <a:pt x="2501" y="2477"/>
                    <a:pt x="2501" y="1572"/>
                  </a:cubicBezTo>
                  <a:cubicBezTo>
                    <a:pt x="2501" y="834"/>
                    <a:pt x="2001" y="215"/>
                    <a:pt x="1334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52"/>
            <p:cNvSpPr/>
            <p:nvPr/>
          </p:nvSpPr>
          <p:spPr>
            <a:xfrm>
              <a:off x="3052847" y="2699709"/>
              <a:ext cx="97286" cy="98032"/>
            </a:xfrm>
            <a:custGeom>
              <a:rect b="b" l="l" r="r" t="t"/>
              <a:pathLst>
                <a:path extrusionOk="0" h="3288" w="3263">
                  <a:moveTo>
                    <a:pt x="1643" y="1"/>
                  </a:moveTo>
                  <a:cubicBezTo>
                    <a:pt x="738" y="1"/>
                    <a:pt x="0" y="739"/>
                    <a:pt x="0" y="1644"/>
                  </a:cubicBezTo>
                  <a:cubicBezTo>
                    <a:pt x="0" y="2549"/>
                    <a:pt x="738" y="3287"/>
                    <a:pt x="1643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43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52"/>
            <p:cNvSpPr/>
            <p:nvPr/>
          </p:nvSpPr>
          <p:spPr>
            <a:xfrm>
              <a:off x="3074851" y="2701856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0"/>
                  </a:moveTo>
                  <a:lnTo>
                    <a:pt x="1334" y="0"/>
                  </a:lnTo>
                  <a:cubicBezTo>
                    <a:pt x="1787" y="286"/>
                    <a:pt x="2096" y="786"/>
                    <a:pt x="2096" y="1358"/>
                  </a:cubicBezTo>
                  <a:cubicBezTo>
                    <a:pt x="2096" y="2286"/>
                    <a:pt x="1334" y="3001"/>
                    <a:pt x="453" y="3001"/>
                  </a:cubicBezTo>
                  <a:cubicBezTo>
                    <a:pt x="310" y="3001"/>
                    <a:pt x="143" y="2977"/>
                    <a:pt x="0" y="2929"/>
                  </a:cubicBezTo>
                  <a:lnTo>
                    <a:pt x="0" y="2929"/>
                  </a:lnTo>
                  <a:cubicBezTo>
                    <a:pt x="239" y="3120"/>
                    <a:pt x="548" y="3215"/>
                    <a:pt x="858" y="3215"/>
                  </a:cubicBezTo>
                  <a:cubicBezTo>
                    <a:pt x="1787" y="3215"/>
                    <a:pt x="2501" y="2453"/>
                    <a:pt x="2501" y="1572"/>
                  </a:cubicBezTo>
                  <a:cubicBezTo>
                    <a:pt x="2501" y="834"/>
                    <a:pt x="2001" y="191"/>
                    <a:pt x="1334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52"/>
            <p:cNvSpPr/>
            <p:nvPr/>
          </p:nvSpPr>
          <p:spPr>
            <a:xfrm>
              <a:off x="3184900" y="2485993"/>
              <a:ext cx="167590" cy="10674"/>
            </a:xfrm>
            <a:custGeom>
              <a:rect b="b" l="l" r="r" t="t"/>
              <a:pathLst>
                <a:path extrusionOk="0" h="358" w="5621">
                  <a:moveTo>
                    <a:pt x="191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6"/>
                    <a:pt x="5621" y="215"/>
                  </a:cubicBezTo>
                  <a:cubicBezTo>
                    <a:pt x="5621" y="96"/>
                    <a:pt x="5573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52"/>
            <p:cNvSpPr/>
            <p:nvPr/>
          </p:nvSpPr>
          <p:spPr>
            <a:xfrm>
              <a:off x="3184900" y="2507996"/>
              <a:ext cx="167590" cy="10704"/>
            </a:xfrm>
            <a:custGeom>
              <a:rect b="b" l="l" r="r" t="t"/>
              <a:pathLst>
                <a:path extrusionOk="0" h="359" w="5621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39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7"/>
                    <a:pt x="5621" y="215"/>
                  </a:cubicBezTo>
                  <a:cubicBezTo>
                    <a:pt x="5621" y="96"/>
                    <a:pt x="5573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52"/>
            <p:cNvSpPr/>
            <p:nvPr/>
          </p:nvSpPr>
          <p:spPr>
            <a:xfrm>
              <a:off x="3045752" y="2448276"/>
              <a:ext cx="351489" cy="108050"/>
            </a:xfrm>
            <a:custGeom>
              <a:rect b="b" l="l" r="r" t="t"/>
              <a:pathLst>
                <a:path extrusionOk="0" h="3624" w="11789">
                  <a:moveTo>
                    <a:pt x="1881" y="361"/>
                  </a:moveTo>
                  <a:cubicBezTo>
                    <a:pt x="2667" y="361"/>
                    <a:pt x="3334" y="1027"/>
                    <a:pt x="3334" y="1837"/>
                  </a:cubicBezTo>
                  <a:cubicBezTo>
                    <a:pt x="3334" y="2623"/>
                    <a:pt x="2667" y="3290"/>
                    <a:pt x="1881" y="3290"/>
                  </a:cubicBezTo>
                  <a:cubicBezTo>
                    <a:pt x="1072" y="3290"/>
                    <a:pt x="405" y="2623"/>
                    <a:pt x="405" y="1837"/>
                  </a:cubicBezTo>
                  <a:cubicBezTo>
                    <a:pt x="405" y="1027"/>
                    <a:pt x="1072" y="361"/>
                    <a:pt x="1881" y="361"/>
                  </a:cubicBezTo>
                  <a:close/>
                  <a:moveTo>
                    <a:pt x="1884" y="1"/>
                  </a:moveTo>
                  <a:cubicBezTo>
                    <a:pt x="1851" y="1"/>
                    <a:pt x="1819" y="2"/>
                    <a:pt x="1786" y="3"/>
                  </a:cubicBezTo>
                  <a:cubicBezTo>
                    <a:pt x="857" y="27"/>
                    <a:pt x="119" y="789"/>
                    <a:pt x="48" y="1694"/>
                  </a:cubicBezTo>
                  <a:cubicBezTo>
                    <a:pt x="0" y="2742"/>
                    <a:pt x="834" y="3623"/>
                    <a:pt x="1834" y="3623"/>
                  </a:cubicBezTo>
                  <a:cubicBezTo>
                    <a:pt x="2262" y="3623"/>
                    <a:pt x="2620" y="3457"/>
                    <a:pt x="2905" y="3266"/>
                  </a:cubicBezTo>
                  <a:lnTo>
                    <a:pt x="8240" y="3266"/>
                  </a:lnTo>
                  <a:cubicBezTo>
                    <a:pt x="8335" y="3266"/>
                    <a:pt x="8430" y="3195"/>
                    <a:pt x="8430" y="3099"/>
                  </a:cubicBezTo>
                  <a:cubicBezTo>
                    <a:pt x="8430" y="2980"/>
                    <a:pt x="8359" y="2885"/>
                    <a:pt x="8240" y="2885"/>
                  </a:cubicBezTo>
                  <a:lnTo>
                    <a:pt x="3263" y="2885"/>
                  </a:lnTo>
                  <a:cubicBezTo>
                    <a:pt x="3501" y="2599"/>
                    <a:pt x="3620" y="2218"/>
                    <a:pt x="3620" y="1790"/>
                  </a:cubicBezTo>
                  <a:cubicBezTo>
                    <a:pt x="3620" y="1385"/>
                    <a:pt x="3477" y="1027"/>
                    <a:pt x="3263" y="694"/>
                  </a:cubicBezTo>
                  <a:lnTo>
                    <a:pt x="10216" y="694"/>
                  </a:lnTo>
                  <a:cubicBezTo>
                    <a:pt x="10574" y="694"/>
                    <a:pt x="10883" y="861"/>
                    <a:pt x="11098" y="1170"/>
                  </a:cubicBezTo>
                  <a:cubicBezTo>
                    <a:pt x="11360" y="1551"/>
                    <a:pt x="11360" y="2028"/>
                    <a:pt x="11098" y="2409"/>
                  </a:cubicBezTo>
                  <a:cubicBezTo>
                    <a:pt x="10883" y="2718"/>
                    <a:pt x="10574" y="2885"/>
                    <a:pt x="10216" y="2885"/>
                  </a:cubicBezTo>
                  <a:lnTo>
                    <a:pt x="9073" y="2885"/>
                  </a:lnTo>
                  <a:cubicBezTo>
                    <a:pt x="8978" y="2885"/>
                    <a:pt x="8907" y="2956"/>
                    <a:pt x="8907" y="3052"/>
                  </a:cubicBezTo>
                  <a:cubicBezTo>
                    <a:pt x="8907" y="3171"/>
                    <a:pt x="8954" y="3266"/>
                    <a:pt x="9073" y="3266"/>
                  </a:cubicBezTo>
                  <a:lnTo>
                    <a:pt x="10240" y="3266"/>
                  </a:lnTo>
                  <a:cubicBezTo>
                    <a:pt x="10717" y="3266"/>
                    <a:pt x="11121" y="3028"/>
                    <a:pt x="11431" y="2623"/>
                  </a:cubicBezTo>
                  <a:cubicBezTo>
                    <a:pt x="11788" y="2123"/>
                    <a:pt x="11788" y="1480"/>
                    <a:pt x="11431" y="1004"/>
                  </a:cubicBezTo>
                  <a:cubicBezTo>
                    <a:pt x="11169" y="599"/>
                    <a:pt x="10717" y="361"/>
                    <a:pt x="10240" y="361"/>
                  </a:cubicBezTo>
                  <a:lnTo>
                    <a:pt x="2953" y="361"/>
                  </a:lnTo>
                  <a:cubicBezTo>
                    <a:pt x="2644" y="140"/>
                    <a:pt x="2294" y="1"/>
                    <a:pt x="18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52"/>
            <p:cNvSpPr/>
            <p:nvPr/>
          </p:nvSpPr>
          <p:spPr>
            <a:xfrm>
              <a:off x="3079115" y="2475349"/>
              <a:ext cx="42635" cy="50626"/>
            </a:xfrm>
            <a:custGeom>
              <a:rect b="b" l="l" r="r" t="t"/>
              <a:pathLst>
                <a:path extrusionOk="0" h="1698" w="1430">
                  <a:moveTo>
                    <a:pt x="762" y="596"/>
                  </a:moveTo>
                  <a:lnTo>
                    <a:pt x="905" y="1001"/>
                  </a:lnTo>
                  <a:lnTo>
                    <a:pt x="572" y="1001"/>
                  </a:lnTo>
                  <a:lnTo>
                    <a:pt x="762" y="596"/>
                  </a:lnTo>
                  <a:close/>
                  <a:moveTo>
                    <a:pt x="715" y="0"/>
                  </a:moveTo>
                  <a:cubicBezTo>
                    <a:pt x="643" y="0"/>
                    <a:pt x="572" y="48"/>
                    <a:pt x="548" y="119"/>
                  </a:cubicBezTo>
                  <a:lnTo>
                    <a:pt x="48" y="1453"/>
                  </a:lnTo>
                  <a:cubicBezTo>
                    <a:pt x="0" y="1548"/>
                    <a:pt x="48" y="1667"/>
                    <a:pt x="119" y="1691"/>
                  </a:cubicBezTo>
                  <a:lnTo>
                    <a:pt x="191" y="1691"/>
                  </a:lnTo>
                  <a:cubicBezTo>
                    <a:pt x="238" y="1691"/>
                    <a:pt x="334" y="1667"/>
                    <a:pt x="334" y="1572"/>
                  </a:cubicBezTo>
                  <a:lnTo>
                    <a:pt x="429" y="1358"/>
                  </a:lnTo>
                  <a:lnTo>
                    <a:pt x="1001" y="1358"/>
                  </a:lnTo>
                  <a:lnTo>
                    <a:pt x="1072" y="1572"/>
                  </a:lnTo>
                  <a:cubicBezTo>
                    <a:pt x="1111" y="1651"/>
                    <a:pt x="1167" y="1697"/>
                    <a:pt x="1239" y="1697"/>
                  </a:cubicBezTo>
                  <a:cubicBezTo>
                    <a:pt x="1254" y="1697"/>
                    <a:pt x="1270" y="1695"/>
                    <a:pt x="1286" y="1691"/>
                  </a:cubicBezTo>
                  <a:cubicBezTo>
                    <a:pt x="1382" y="1667"/>
                    <a:pt x="1429" y="1572"/>
                    <a:pt x="1405" y="1453"/>
                  </a:cubicBezTo>
                  <a:lnTo>
                    <a:pt x="905" y="119"/>
                  </a:lnTo>
                  <a:cubicBezTo>
                    <a:pt x="881" y="24"/>
                    <a:pt x="786" y="0"/>
                    <a:pt x="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52"/>
            <p:cNvSpPr/>
            <p:nvPr/>
          </p:nvSpPr>
          <p:spPr>
            <a:xfrm>
              <a:off x="3185615" y="2608116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310"/>
                    <a:pt x="5621" y="215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52"/>
            <p:cNvSpPr/>
            <p:nvPr/>
          </p:nvSpPr>
          <p:spPr>
            <a:xfrm>
              <a:off x="3185615" y="2631551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6"/>
                    <a:pt x="5621" y="215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52"/>
            <p:cNvSpPr/>
            <p:nvPr/>
          </p:nvSpPr>
          <p:spPr>
            <a:xfrm>
              <a:off x="3045752" y="2571831"/>
              <a:ext cx="350773" cy="107334"/>
            </a:xfrm>
            <a:custGeom>
              <a:rect b="b" l="l" r="r" t="t"/>
              <a:pathLst>
                <a:path extrusionOk="0" h="3600" w="11765">
                  <a:moveTo>
                    <a:pt x="10240" y="694"/>
                  </a:moveTo>
                  <a:cubicBezTo>
                    <a:pt x="10598" y="694"/>
                    <a:pt x="10931" y="860"/>
                    <a:pt x="11121" y="1170"/>
                  </a:cubicBezTo>
                  <a:cubicBezTo>
                    <a:pt x="11360" y="1551"/>
                    <a:pt x="11360" y="2051"/>
                    <a:pt x="11121" y="2408"/>
                  </a:cubicBezTo>
                  <a:cubicBezTo>
                    <a:pt x="10931" y="2718"/>
                    <a:pt x="10598" y="2885"/>
                    <a:pt x="10240" y="2885"/>
                  </a:cubicBezTo>
                  <a:lnTo>
                    <a:pt x="3310" y="2885"/>
                  </a:lnTo>
                  <a:cubicBezTo>
                    <a:pt x="3548" y="2599"/>
                    <a:pt x="3668" y="2218"/>
                    <a:pt x="3668" y="1789"/>
                  </a:cubicBezTo>
                  <a:cubicBezTo>
                    <a:pt x="3668" y="1384"/>
                    <a:pt x="3501" y="1027"/>
                    <a:pt x="3310" y="694"/>
                  </a:cubicBezTo>
                  <a:close/>
                  <a:moveTo>
                    <a:pt x="1881" y="337"/>
                  </a:moveTo>
                  <a:cubicBezTo>
                    <a:pt x="2667" y="337"/>
                    <a:pt x="3334" y="980"/>
                    <a:pt x="3334" y="1789"/>
                  </a:cubicBezTo>
                  <a:cubicBezTo>
                    <a:pt x="3286" y="2599"/>
                    <a:pt x="2643" y="3242"/>
                    <a:pt x="1881" y="3242"/>
                  </a:cubicBezTo>
                  <a:cubicBezTo>
                    <a:pt x="1072" y="3242"/>
                    <a:pt x="405" y="2599"/>
                    <a:pt x="405" y="1789"/>
                  </a:cubicBezTo>
                  <a:cubicBezTo>
                    <a:pt x="405" y="980"/>
                    <a:pt x="1072" y="337"/>
                    <a:pt x="1881" y="337"/>
                  </a:cubicBezTo>
                  <a:close/>
                  <a:moveTo>
                    <a:pt x="1884" y="1"/>
                  </a:moveTo>
                  <a:cubicBezTo>
                    <a:pt x="1851" y="1"/>
                    <a:pt x="1819" y="1"/>
                    <a:pt x="1786" y="3"/>
                  </a:cubicBezTo>
                  <a:cubicBezTo>
                    <a:pt x="857" y="27"/>
                    <a:pt x="119" y="789"/>
                    <a:pt x="48" y="1694"/>
                  </a:cubicBezTo>
                  <a:cubicBezTo>
                    <a:pt x="0" y="2742"/>
                    <a:pt x="834" y="3599"/>
                    <a:pt x="1834" y="3599"/>
                  </a:cubicBezTo>
                  <a:cubicBezTo>
                    <a:pt x="2262" y="3599"/>
                    <a:pt x="2620" y="3456"/>
                    <a:pt x="2905" y="3242"/>
                  </a:cubicBezTo>
                  <a:lnTo>
                    <a:pt x="10216" y="3242"/>
                  </a:lnTo>
                  <a:cubicBezTo>
                    <a:pt x="10669" y="3242"/>
                    <a:pt x="11098" y="3004"/>
                    <a:pt x="11407" y="2623"/>
                  </a:cubicBezTo>
                  <a:cubicBezTo>
                    <a:pt x="11764" y="2123"/>
                    <a:pt x="11764" y="1456"/>
                    <a:pt x="11407" y="980"/>
                  </a:cubicBezTo>
                  <a:cubicBezTo>
                    <a:pt x="11121" y="598"/>
                    <a:pt x="10693" y="360"/>
                    <a:pt x="10240" y="360"/>
                  </a:cubicBezTo>
                  <a:lnTo>
                    <a:pt x="2953" y="360"/>
                  </a:lnTo>
                  <a:cubicBezTo>
                    <a:pt x="2644" y="139"/>
                    <a:pt x="2294" y="1"/>
                    <a:pt x="18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52"/>
            <p:cNvSpPr/>
            <p:nvPr/>
          </p:nvSpPr>
          <p:spPr>
            <a:xfrm>
              <a:off x="3084094" y="2600305"/>
              <a:ext cx="35510" cy="51878"/>
            </a:xfrm>
            <a:custGeom>
              <a:rect b="b" l="l" r="r" t="t"/>
              <a:pathLst>
                <a:path extrusionOk="0" h="1740" w="1191">
                  <a:moveTo>
                    <a:pt x="524" y="334"/>
                  </a:moveTo>
                  <a:cubicBezTo>
                    <a:pt x="595" y="334"/>
                    <a:pt x="643" y="358"/>
                    <a:pt x="667" y="453"/>
                  </a:cubicBezTo>
                  <a:cubicBezTo>
                    <a:pt x="714" y="548"/>
                    <a:pt x="619" y="620"/>
                    <a:pt x="524" y="620"/>
                  </a:cubicBezTo>
                  <a:lnTo>
                    <a:pt x="286" y="620"/>
                  </a:lnTo>
                  <a:lnTo>
                    <a:pt x="286" y="334"/>
                  </a:lnTo>
                  <a:close/>
                  <a:moveTo>
                    <a:pt x="619" y="953"/>
                  </a:moveTo>
                  <a:cubicBezTo>
                    <a:pt x="714" y="953"/>
                    <a:pt x="786" y="1025"/>
                    <a:pt x="834" y="1096"/>
                  </a:cubicBezTo>
                  <a:cubicBezTo>
                    <a:pt x="810" y="1263"/>
                    <a:pt x="738" y="1334"/>
                    <a:pt x="619" y="1334"/>
                  </a:cubicBezTo>
                  <a:lnTo>
                    <a:pt x="310" y="1334"/>
                  </a:lnTo>
                  <a:lnTo>
                    <a:pt x="310" y="953"/>
                  </a:lnTo>
                  <a:close/>
                  <a:moveTo>
                    <a:pt x="167" y="1"/>
                  </a:moveTo>
                  <a:cubicBezTo>
                    <a:pt x="71" y="1"/>
                    <a:pt x="0" y="96"/>
                    <a:pt x="0" y="191"/>
                  </a:cubicBezTo>
                  <a:lnTo>
                    <a:pt x="0" y="1549"/>
                  </a:lnTo>
                  <a:lnTo>
                    <a:pt x="0" y="1620"/>
                  </a:lnTo>
                  <a:cubicBezTo>
                    <a:pt x="24" y="1692"/>
                    <a:pt x="71" y="1739"/>
                    <a:pt x="167" y="1739"/>
                  </a:cubicBezTo>
                  <a:lnTo>
                    <a:pt x="643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43" y="977"/>
                    <a:pt x="1096" y="834"/>
                    <a:pt x="976" y="739"/>
                  </a:cubicBezTo>
                  <a:cubicBezTo>
                    <a:pt x="1024" y="668"/>
                    <a:pt x="1048" y="548"/>
                    <a:pt x="1024" y="382"/>
                  </a:cubicBezTo>
                  <a:cubicBezTo>
                    <a:pt x="1000" y="144"/>
                    <a:pt x="786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52"/>
            <p:cNvSpPr/>
            <p:nvPr/>
          </p:nvSpPr>
          <p:spPr>
            <a:xfrm>
              <a:off x="3185615" y="2732387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7"/>
                    <a:pt x="191" y="357"/>
                  </a:cubicBezTo>
                  <a:lnTo>
                    <a:pt x="5454" y="357"/>
                  </a:lnTo>
                  <a:cubicBezTo>
                    <a:pt x="5549" y="357"/>
                    <a:pt x="5621" y="310"/>
                    <a:pt x="5621" y="215"/>
                  </a:cubicBezTo>
                  <a:cubicBezTo>
                    <a:pt x="5645" y="95"/>
                    <a:pt x="5549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52"/>
            <p:cNvSpPr/>
            <p:nvPr/>
          </p:nvSpPr>
          <p:spPr>
            <a:xfrm>
              <a:off x="3185615" y="2755106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5454" y="357"/>
                  </a:lnTo>
                  <a:cubicBezTo>
                    <a:pt x="5549" y="357"/>
                    <a:pt x="5621" y="286"/>
                    <a:pt x="5621" y="191"/>
                  </a:cubicBezTo>
                  <a:cubicBezTo>
                    <a:pt x="5645" y="72"/>
                    <a:pt x="5549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52"/>
            <p:cNvSpPr/>
            <p:nvPr/>
          </p:nvSpPr>
          <p:spPr>
            <a:xfrm>
              <a:off x="3046437" y="2694044"/>
              <a:ext cx="351519" cy="107155"/>
            </a:xfrm>
            <a:custGeom>
              <a:rect b="b" l="l" r="r" t="t"/>
              <a:pathLst>
                <a:path extrusionOk="0" h="3594" w="11790">
                  <a:moveTo>
                    <a:pt x="10217" y="715"/>
                  </a:moveTo>
                  <a:cubicBezTo>
                    <a:pt x="10575" y="715"/>
                    <a:pt x="10908" y="905"/>
                    <a:pt x="11098" y="1191"/>
                  </a:cubicBezTo>
                  <a:cubicBezTo>
                    <a:pt x="11337" y="1572"/>
                    <a:pt x="11337" y="2072"/>
                    <a:pt x="11098" y="2453"/>
                  </a:cubicBezTo>
                  <a:cubicBezTo>
                    <a:pt x="10908" y="2763"/>
                    <a:pt x="10575" y="2929"/>
                    <a:pt x="10217" y="2929"/>
                  </a:cubicBezTo>
                  <a:lnTo>
                    <a:pt x="3287" y="2929"/>
                  </a:lnTo>
                  <a:cubicBezTo>
                    <a:pt x="3525" y="2644"/>
                    <a:pt x="3645" y="2239"/>
                    <a:pt x="3645" y="1834"/>
                  </a:cubicBezTo>
                  <a:cubicBezTo>
                    <a:pt x="3645" y="1405"/>
                    <a:pt x="3478" y="1048"/>
                    <a:pt x="3287" y="715"/>
                  </a:cubicBezTo>
                  <a:close/>
                  <a:moveTo>
                    <a:pt x="1858" y="0"/>
                  </a:moveTo>
                  <a:cubicBezTo>
                    <a:pt x="1573" y="0"/>
                    <a:pt x="1334" y="72"/>
                    <a:pt x="1096" y="191"/>
                  </a:cubicBezTo>
                  <a:cubicBezTo>
                    <a:pt x="1025" y="215"/>
                    <a:pt x="977" y="310"/>
                    <a:pt x="1025" y="405"/>
                  </a:cubicBezTo>
                  <a:cubicBezTo>
                    <a:pt x="1043" y="493"/>
                    <a:pt x="1113" y="542"/>
                    <a:pt x="1187" y="542"/>
                  </a:cubicBezTo>
                  <a:cubicBezTo>
                    <a:pt x="1212" y="542"/>
                    <a:pt x="1238" y="536"/>
                    <a:pt x="1263" y="524"/>
                  </a:cubicBezTo>
                  <a:cubicBezTo>
                    <a:pt x="1430" y="429"/>
                    <a:pt x="1644" y="381"/>
                    <a:pt x="1882" y="381"/>
                  </a:cubicBezTo>
                  <a:cubicBezTo>
                    <a:pt x="2716" y="381"/>
                    <a:pt x="3359" y="1048"/>
                    <a:pt x="3335" y="1882"/>
                  </a:cubicBezTo>
                  <a:cubicBezTo>
                    <a:pt x="3311" y="2644"/>
                    <a:pt x="2716" y="3239"/>
                    <a:pt x="1977" y="3263"/>
                  </a:cubicBezTo>
                  <a:cubicBezTo>
                    <a:pt x="1963" y="3263"/>
                    <a:pt x="1948" y="3263"/>
                    <a:pt x="1933" y="3263"/>
                  </a:cubicBezTo>
                  <a:cubicBezTo>
                    <a:pt x="1119" y="3263"/>
                    <a:pt x="453" y="2629"/>
                    <a:pt x="453" y="1810"/>
                  </a:cubicBezTo>
                  <a:cubicBezTo>
                    <a:pt x="453" y="1501"/>
                    <a:pt x="549" y="1215"/>
                    <a:pt x="715" y="977"/>
                  </a:cubicBezTo>
                  <a:cubicBezTo>
                    <a:pt x="787" y="905"/>
                    <a:pt x="787" y="786"/>
                    <a:pt x="692" y="738"/>
                  </a:cubicBezTo>
                  <a:cubicBezTo>
                    <a:pt x="647" y="705"/>
                    <a:pt x="598" y="688"/>
                    <a:pt x="553" y="688"/>
                  </a:cubicBezTo>
                  <a:cubicBezTo>
                    <a:pt x="501" y="688"/>
                    <a:pt x="455" y="711"/>
                    <a:pt x="430" y="762"/>
                  </a:cubicBezTo>
                  <a:cubicBezTo>
                    <a:pt x="120" y="1167"/>
                    <a:pt x="1" y="1691"/>
                    <a:pt x="120" y="2191"/>
                  </a:cubicBezTo>
                  <a:cubicBezTo>
                    <a:pt x="263" y="2882"/>
                    <a:pt x="811" y="3406"/>
                    <a:pt x="1454" y="3549"/>
                  </a:cubicBezTo>
                  <a:cubicBezTo>
                    <a:pt x="1600" y="3579"/>
                    <a:pt x="1745" y="3594"/>
                    <a:pt x="1886" y="3594"/>
                  </a:cubicBezTo>
                  <a:cubicBezTo>
                    <a:pt x="2295" y="3594"/>
                    <a:pt x="2671" y="3469"/>
                    <a:pt x="2954" y="3239"/>
                  </a:cubicBezTo>
                  <a:lnTo>
                    <a:pt x="10241" y="3239"/>
                  </a:lnTo>
                  <a:cubicBezTo>
                    <a:pt x="10717" y="3239"/>
                    <a:pt x="11146" y="3001"/>
                    <a:pt x="11432" y="2596"/>
                  </a:cubicBezTo>
                  <a:cubicBezTo>
                    <a:pt x="11789" y="2096"/>
                    <a:pt x="11789" y="1453"/>
                    <a:pt x="11432" y="977"/>
                  </a:cubicBezTo>
                  <a:cubicBezTo>
                    <a:pt x="11098" y="619"/>
                    <a:pt x="10670" y="381"/>
                    <a:pt x="10217" y="381"/>
                  </a:cubicBezTo>
                  <a:lnTo>
                    <a:pt x="2930" y="381"/>
                  </a:lnTo>
                  <a:cubicBezTo>
                    <a:pt x="2620" y="143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52"/>
            <p:cNvSpPr/>
            <p:nvPr/>
          </p:nvSpPr>
          <p:spPr>
            <a:xfrm>
              <a:off x="3078399" y="2723144"/>
              <a:ext cx="43351" cy="51163"/>
            </a:xfrm>
            <a:custGeom>
              <a:rect b="b" l="l" r="r" t="t"/>
              <a:pathLst>
                <a:path extrusionOk="0" h="1716" w="1454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4"/>
                    <a:pt x="382" y="1715"/>
                    <a:pt x="858" y="1715"/>
                  </a:cubicBezTo>
                  <a:cubicBezTo>
                    <a:pt x="1048" y="1715"/>
                    <a:pt x="1215" y="1644"/>
                    <a:pt x="1334" y="1525"/>
                  </a:cubicBezTo>
                  <a:cubicBezTo>
                    <a:pt x="1382" y="1501"/>
                    <a:pt x="1406" y="1477"/>
                    <a:pt x="1406" y="1453"/>
                  </a:cubicBezTo>
                  <a:cubicBezTo>
                    <a:pt x="1453" y="1382"/>
                    <a:pt x="1453" y="1263"/>
                    <a:pt x="1382" y="1215"/>
                  </a:cubicBezTo>
                  <a:cubicBezTo>
                    <a:pt x="1349" y="1182"/>
                    <a:pt x="1305" y="1164"/>
                    <a:pt x="1263" y="1164"/>
                  </a:cubicBezTo>
                  <a:cubicBezTo>
                    <a:pt x="1215" y="1164"/>
                    <a:pt x="1169" y="1188"/>
                    <a:pt x="1144" y="1239"/>
                  </a:cubicBezTo>
                  <a:lnTo>
                    <a:pt x="1096" y="1263"/>
                  </a:lnTo>
                  <a:cubicBezTo>
                    <a:pt x="1048" y="1334"/>
                    <a:pt x="953" y="1358"/>
                    <a:pt x="834" y="1358"/>
                  </a:cubicBezTo>
                  <a:cubicBezTo>
                    <a:pt x="572" y="1358"/>
                    <a:pt x="334" y="1120"/>
                    <a:pt x="334" y="858"/>
                  </a:cubicBezTo>
                  <a:cubicBezTo>
                    <a:pt x="334" y="572"/>
                    <a:pt x="596" y="358"/>
                    <a:pt x="905" y="358"/>
                  </a:cubicBezTo>
                  <a:cubicBezTo>
                    <a:pt x="977" y="358"/>
                    <a:pt x="1096" y="382"/>
                    <a:pt x="1167" y="429"/>
                  </a:cubicBezTo>
                  <a:cubicBezTo>
                    <a:pt x="1205" y="457"/>
                    <a:pt x="1239" y="471"/>
                    <a:pt x="1271" y="471"/>
                  </a:cubicBezTo>
                  <a:cubicBezTo>
                    <a:pt x="1319" y="471"/>
                    <a:pt x="1362" y="439"/>
                    <a:pt x="1406" y="382"/>
                  </a:cubicBezTo>
                  <a:cubicBezTo>
                    <a:pt x="1453" y="286"/>
                    <a:pt x="1429" y="191"/>
                    <a:pt x="1334" y="143"/>
                  </a:cubicBezTo>
                  <a:cubicBezTo>
                    <a:pt x="1191" y="48"/>
                    <a:pt x="1048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8" name="Google Shape;3278;p52"/>
          <p:cNvGrpSpPr/>
          <p:nvPr/>
        </p:nvGrpSpPr>
        <p:grpSpPr>
          <a:xfrm>
            <a:off x="1788131" y="2447650"/>
            <a:ext cx="365681" cy="352920"/>
            <a:chOff x="2359619" y="2447650"/>
            <a:chExt cx="365681" cy="352920"/>
          </a:xfrm>
        </p:grpSpPr>
        <p:sp>
          <p:nvSpPr>
            <p:cNvPr id="3279" name="Google Shape;3279;p52"/>
            <p:cNvSpPr/>
            <p:nvPr/>
          </p:nvSpPr>
          <p:spPr>
            <a:xfrm>
              <a:off x="2431325" y="2521503"/>
              <a:ext cx="230798" cy="230768"/>
            </a:xfrm>
            <a:custGeom>
              <a:rect b="b" l="l" r="r" t="t"/>
              <a:pathLst>
                <a:path extrusionOk="0" h="7740" w="7741">
                  <a:moveTo>
                    <a:pt x="3882" y="0"/>
                  </a:moveTo>
                  <a:cubicBezTo>
                    <a:pt x="1739" y="0"/>
                    <a:pt x="1" y="1739"/>
                    <a:pt x="1" y="3858"/>
                  </a:cubicBezTo>
                  <a:cubicBezTo>
                    <a:pt x="1" y="6002"/>
                    <a:pt x="1739" y="7740"/>
                    <a:pt x="3882" y="7740"/>
                  </a:cubicBezTo>
                  <a:cubicBezTo>
                    <a:pt x="6002" y="7740"/>
                    <a:pt x="7740" y="6002"/>
                    <a:pt x="7740" y="3858"/>
                  </a:cubicBezTo>
                  <a:cubicBezTo>
                    <a:pt x="7740" y="1739"/>
                    <a:pt x="6002" y="0"/>
                    <a:pt x="3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52"/>
            <p:cNvSpPr/>
            <p:nvPr/>
          </p:nvSpPr>
          <p:spPr>
            <a:xfrm>
              <a:off x="2470383" y="2542075"/>
              <a:ext cx="203815" cy="210345"/>
            </a:xfrm>
            <a:custGeom>
              <a:rect b="b" l="l" r="r" t="t"/>
              <a:pathLst>
                <a:path extrusionOk="0" h="7055" w="6836">
                  <a:moveTo>
                    <a:pt x="4763" y="1"/>
                  </a:moveTo>
                  <a:lnTo>
                    <a:pt x="4763" y="1"/>
                  </a:lnTo>
                  <a:cubicBezTo>
                    <a:pt x="4813" y="32"/>
                    <a:pt x="4861" y="65"/>
                    <a:pt x="4909" y="99"/>
                  </a:cubicBezTo>
                  <a:lnTo>
                    <a:pt x="4909" y="99"/>
                  </a:lnTo>
                  <a:cubicBezTo>
                    <a:pt x="4860" y="52"/>
                    <a:pt x="4819" y="19"/>
                    <a:pt x="4763" y="1"/>
                  </a:cubicBezTo>
                  <a:close/>
                  <a:moveTo>
                    <a:pt x="4909" y="99"/>
                  </a:moveTo>
                  <a:cubicBezTo>
                    <a:pt x="4923" y="113"/>
                    <a:pt x="4938" y="128"/>
                    <a:pt x="4954" y="144"/>
                  </a:cubicBezTo>
                  <a:cubicBezTo>
                    <a:pt x="6454" y="1668"/>
                    <a:pt x="6454" y="4097"/>
                    <a:pt x="4954" y="5621"/>
                  </a:cubicBezTo>
                  <a:cubicBezTo>
                    <a:pt x="4176" y="6372"/>
                    <a:pt x="3187" y="6746"/>
                    <a:pt x="2199" y="6746"/>
                  </a:cubicBezTo>
                  <a:cubicBezTo>
                    <a:pt x="1432" y="6746"/>
                    <a:pt x="666" y="6521"/>
                    <a:pt x="0" y="6074"/>
                  </a:cubicBezTo>
                  <a:lnTo>
                    <a:pt x="0" y="6074"/>
                  </a:lnTo>
                  <a:cubicBezTo>
                    <a:pt x="734" y="6727"/>
                    <a:pt x="1649" y="7054"/>
                    <a:pt x="2566" y="7054"/>
                  </a:cubicBezTo>
                  <a:cubicBezTo>
                    <a:pt x="3554" y="7054"/>
                    <a:pt x="4545" y="6673"/>
                    <a:pt x="5311" y="5907"/>
                  </a:cubicBezTo>
                  <a:cubicBezTo>
                    <a:pt x="6835" y="4407"/>
                    <a:pt x="6835" y="1954"/>
                    <a:pt x="5311" y="430"/>
                  </a:cubicBezTo>
                  <a:cubicBezTo>
                    <a:pt x="5170" y="306"/>
                    <a:pt x="5043" y="196"/>
                    <a:pt x="4909" y="99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52"/>
            <p:cNvSpPr/>
            <p:nvPr/>
          </p:nvSpPr>
          <p:spPr>
            <a:xfrm>
              <a:off x="2370263" y="2476064"/>
              <a:ext cx="353636" cy="321495"/>
            </a:xfrm>
            <a:custGeom>
              <a:rect b="b" l="l" r="r" t="t"/>
              <a:pathLst>
                <a:path extrusionOk="0" h="10783" w="11861">
                  <a:moveTo>
                    <a:pt x="5922" y="1518"/>
                  </a:moveTo>
                  <a:cubicBezTo>
                    <a:pt x="6913" y="1518"/>
                    <a:pt x="7907" y="1893"/>
                    <a:pt x="8669" y="2644"/>
                  </a:cubicBezTo>
                  <a:cubicBezTo>
                    <a:pt x="10193" y="4168"/>
                    <a:pt x="10193" y="6621"/>
                    <a:pt x="8669" y="8121"/>
                  </a:cubicBezTo>
                  <a:cubicBezTo>
                    <a:pt x="7907" y="8883"/>
                    <a:pt x="6919" y="9264"/>
                    <a:pt x="5930" y="9264"/>
                  </a:cubicBezTo>
                  <a:cubicBezTo>
                    <a:pt x="4942" y="9264"/>
                    <a:pt x="3954" y="8883"/>
                    <a:pt x="3192" y="8121"/>
                  </a:cubicBezTo>
                  <a:cubicBezTo>
                    <a:pt x="1668" y="6621"/>
                    <a:pt x="1668" y="4168"/>
                    <a:pt x="3192" y="2644"/>
                  </a:cubicBezTo>
                  <a:cubicBezTo>
                    <a:pt x="3942" y="1893"/>
                    <a:pt x="4930" y="1518"/>
                    <a:pt x="5922" y="1518"/>
                  </a:cubicBezTo>
                  <a:close/>
                  <a:moveTo>
                    <a:pt x="5930" y="0"/>
                  </a:moveTo>
                  <a:cubicBezTo>
                    <a:pt x="4555" y="0"/>
                    <a:pt x="3180" y="524"/>
                    <a:pt x="2120" y="1572"/>
                  </a:cubicBezTo>
                  <a:cubicBezTo>
                    <a:pt x="1" y="3691"/>
                    <a:pt x="1" y="7097"/>
                    <a:pt x="2120" y="9193"/>
                  </a:cubicBezTo>
                  <a:cubicBezTo>
                    <a:pt x="3180" y="10252"/>
                    <a:pt x="4555" y="10782"/>
                    <a:pt x="5930" y="10782"/>
                  </a:cubicBezTo>
                  <a:cubicBezTo>
                    <a:pt x="7306" y="10782"/>
                    <a:pt x="8681" y="10252"/>
                    <a:pt x="9741" y="9193"/>
                  </a:cubicBezTo>
                  <a:cubicBezTo>
                    <a:pt x="11860" y="7097"/>
                    <a:pt x="11860" y="3691"/>
                    <a:pt x="9741" y="1572"/>
                  </a:cubicBezTo>
                  <a:cubicBezTo>
                    <a:pt x="8681" y="524"/>
                    <a:pt x="7306" y="0"/>
                    <a:pt x="593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52"/>
            <p:cNvSpPr/>
            <p:nvPr/>
          </p:nvSpPr>
          <p:spPr>
            <a:xfrm>
              <a:off x="2509441" y="2478181"/>
              <a:ext cx="214459" cy="319110"/>
            </a:xfrm>
            <a:custGeom>
              <a:rect b="b" l="l" r="r" t="t"/>
              <a:pathLst>
                <a:path extrusionOk="0" h="10703" w="7193">
                  <a:moveTo>
                    <a:pt x="2001" y="1"/>
                  </a:moveTo>
                  <a:cubicBezTo>
                    <a:pt x="2953" y="191"/>
                    <a:pt x="3811" y="667"/>
                    <a:pt x="4573" y="1406"/>
                  </a:cubicBezTo>
                  <a:cubicBezTo>
                    <a:pt x="6668" y="3525"/>
                    <a:pt x="6668" y="6931"/>
                    <a:pt x="4573" y="9026"/>
                  </a:cubicBezTo>
                  <a:cubicBezTo>
                    <a:pt x="3514" y="10085"/>
                    <a:pt x="2153" y="10608"/>
                    <a:pt x="785" y="10608"/>
                  </a:cubicBezTo>
                  <a:cubicBezTo>
                    <a:pt x="523" y="10608"/>
                    <a:pt x="261" y="10589"/>
                    <a:pt x="0" y="10550"/>
                  </a:cubicBezTo>
                  <a:lnTo>
                    <a:pt x="0" y="10550"/>
                  </a:lnTo>
                  <a:cubicBezTo>
                    <a:pt x="418" y="10652"/>
                    <a:pt x="844" y="10703"/>
                    <a:pt x="1271" y="10703"/>
                  </a:cubicBezTo>
                  <a:cubicBezTo>
                    <a:pt x="2646" y="10703"/>
                    <a:pt x="4019" y="10176"/>
                    <a:pt x="5073" y="9122"/>
                  </a:cubicBezTo>
                  <a:cubicBezTo>
                    <a:pt x="7192" y="7026"/>
                    <a:pt x="7192" y="3620"/>
                    <a:pt x="5073" y="1501"/>
                  </a:cubicBezTo>
                  <a:cubicBezTo>
                    <a:pt x="4215" y="644"/>
                    <a:pt x="3144" y="144"/>
                    <a:pt x="2001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52"/>
            <p:cNvSpPr/>
            <p:nvPr/>
          </p:nvSpPr>
          <p:spPr>
            <a:xfrm>
              <a:off x="2433472" y="2522904"/>
              <a:ext cx="290428" cy="274656"/>
            </a:xfrm>
            <a:custGeom>
              <a:rect b="b" l="l" r="r" t="t"/>
              <a:pathLst>
                <a:path extrusionOk="0" h="9212" w="9741">
                  <a:moveTo>
                    <a:pt x="7621" y="1"/>
                  </a:moveTo>
                  <a:lnTo>
                    <a:pt x="6549" y="1073"/>
                  </a:lnTo>
                  <a:cubicBezTo>
                    <a:pt x="8073" y="2597"/>
                    <a:pt x="8073" y="5050"/>
                    <a:pt x="6549" y="6550"/>
                  </a:cubicBezTo>
                  <a:cubicBezTo>
                    <a:pt x="5787" y="7312"/>
                    <a:pt x="4799" y="7693"/>
                    <a:pt x="3810" y="7693"/>
                  </a:cubicBezTo>
                  <a:cubicBezTo>
                    <a:pt x="2822" y="7693"/>
                    <a:pt x="1834" y="7312"/>
                    <a:pt x="1072" y="6550"/>
                  </a:cubicBezTo>
                  <a:lnTo>
                    <a:pt x="0" y="7622"/>
                  </a:lnTo>
                  <a:cubicBezTo>
                    <a:pt x="1060" y="8681"/>
                    <a:pt x="2435" y="9211"/>
                    <a:pt x="3810" y="9211"/>
                  </a:cubicBezTo>
                  <a:cubicBezTo>
                    <a:pt x="5186" y="9211"/>
                    <a:pt x="6561" y="8681"/>
                    <a:pt x="7621" y="7622"/>
                  </a:cubicBezTo>
                  <a:cubicBezTo>
                    <a:pt x="9740" y="5526"/>
                    <a:pt x="9740" y="2120"/>
                    <a:pt x="762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52"/>
            <p:cNvSpPr/>
            <p:nvPr/>
          </p:nvSpPr>
          <p:spPr>
            <a:xfrm>
              <a:off x="2510842" y="2522904"/>
              <a:ext cx="213058" cy="274835"/>
            </a:xfrm>
            <a:custGeom>
              <a:rect b="b" l="l" r="r" t="t"/>
              <a:pathLst>
                <a:path extrusionOk="0" h="9218" w="7146">
                  <a:moveTo>
                    <a:pt x="1" y="9050"/>
                  </a:moveTo>
                  <a:cubicBezTo>
                    <a:pt x="8" y="9051"/>
                    <a:pt x="14" y="9052"/>
                    <a:pt x="21" y="9053"/>
                  </a:cubicBezTo>
                  <a:lnTo>
                    <a:pt x="21" y="9053"/>
                  </a:lnTo>
                  <a:cubicBezTo>
                    <a:pt x="16" y="9050"/>
                    <a:pt x="10" y="9050"/>
                    <a:pt x="1" y="9050"/>
                  </a:cubicBezTo>
                  <a:close/>
                  <a:moveTo>
                    <a:pt x="5026" y="1"/>
                  </a:moveTo>
                  <a:lnTo>
                    <a:pt x="4811" y="215"/>
                  </a:lnTo>
                  <a:cubicBezTo>
                    <a:pt x="6621" y="2335"/>
                    <a:pt x="6550" y="5526"/>
                    <a:pt x="4549" y="7550"/>
                  </a:cubicBezTo>
                  <a:cubicBezTo>
                    <a:pt x="3491" y="8589"/>
                    <a:pt x="2131" y="9108"/>
                    <a:pt x="778" y="9108"/>
                  </a:cubicBezTo>
                  <a:cubicBezTo>
                    <a:pt x="525" y="9108"/>
                    <a:pt x="272" y="9090"/>
                    <a:pt x="21" y="9053"/>
                  </a:cubicBezTo>
                  <a:lnTo>
                    <a:pt x="21" y="9053"/>
                  </a:lnTo>
                  <a:cubicBezTo>
                    <a:pt x="28" y="9058"/>
                    <a:pt x="34" y="9069"/>
                    <a:pt x="49" y="9098"/>
                  </a:cubicBezTo>
                  <a:lnTo>
                    <a:pt x="72" y="9098"/>
                  </a:lnTo>
                  <a:cubicBezTo>
                    <a:pt x="96" y="9098"/>
                    <a:pt x="144" y="9122"/>
                    <a:pt x="191" y="9122"/>
                  </a:cubicBezTo>
                  <a:lnTo>
                    <a:pt x="263" y="9122"/>
                  </a:lnTo>
                  <a:cubicBezTo>
                    <a:pt x="358" y="9146"/>
                    <a:pt x="430" y="9146"/>
                    <a:pt x="525" y="9146"/>
                  </a:cubicBezTo>
                  <a:cubicBezTo>
                    <a:pt x="596" y="9146"/>
                    <a:pt x="644" y="9146"/>
                    <a:pt x="715" y="9169"/>
                  </a:cubicBezTo>
                  <a:cubicBezTo>
                    <a:pt x="787" y="9169"/>
                    <a:pt x="906" y="9217"/>
                    <a:pt x="1025" y="9217"/>
                  </a:cubicBezTo>
                  <a:lnTo>
                    <a:pt x="1192" y="9217"/>
                  </a:lnTo>
                  <a:cubicBezTo>
                    <a:pt x="1220" y="9218"/>
                    <a:pt x="1249" y="9218"/>
                    <a:pt x="1278" y="9218"/>
                  </a:cubicBezTo>
                  <a:cubicBezTo>
                    <a:pt x="2631" y="9218"/>
                    <a:pt x="4000" y="8671"/>
                    <a:pt x="5050" y="7622"/>
                  </a:cubicBezTo>
                  <a:cubicBezTo>
                    <a:pt x="7145" y="5526"/>
                    <a:pt x="7145" y="2120"/>
                    <a:pt x="5026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52"/>
            <p:cNvSpPr/>
            <p:nvPr/>
          </p:nvSpPr>
          <p:spPr>
            <a:xfrm>
              <a:off x="2363883" y="2454746"/>
              <a:ext cx="170423" cy="170452"/>
            </a:xfrm>
            <a:custGeom>
              <a:rect b="b" l="l" r="r" t="t"/>
              <a:pathLst>
                <a:path extrusionOk="0" h="5717" w="5716">
                  <a:moveTo>
                    <a:pt x="5668" y="1"/>
                  </a:moveTo>
                  <a:cubicBezTo>
                    <a:pt x="2572" y="1"/>
                    <a:pt x="48" y="2525"/>
                    <a:pt x="0" y="5669"/>
                  </a:cubicBezTo>
                  <a:cubicBezTo>
                    <a:pt x="0" y="5692"/>
                    <a:pt x="24" y="5716"/>
                    <a:pt x="72" y="5716"/>
                  </a:cubicBezTo>
                  <a:lnTo>
                    <a:pt x="2596" y="5716"/>
                  </a:lnTo>
                  <a:cubicBezTo>
                    <a:pt x="2620" y="5716"/>
                    <a:pt x="2668" y="5692"/>
                    <a:pt x="2668" y="5669"/>
                  </a:cubicBezTo>
                  <a:cubicBezTo>
                    <a:pt x="2691" y="4025"/>
                    <a:pt x="4025" y="2692"/>
                    <a:pt x="5668" y="2644"/>
                  </a:cubicBezTo>
                  <a:cubicBezTo>
                    <a:pt x="5692" y="2644"/>
                    <a:pt x="5716" y="2620"/>
                    <a:pt x="5716" y="2597"/>
                  </a:cubicBezTo>
                  <a:lnTo>
                    <a:pt x="5716" y="72"/>
                  </a:lnTo>
                  <a:cubicBezTo>
                    <a:pt x="5716" y="25"/>
                    <a:pt x="5692" y="1"/>
                    <a:pt x="5668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52"/>
            <p:cNvSpPr/>
            <p:nvPr/>
          </p:nvSpPr>
          <p:spPr>
            <a:xfrm>
              <a:off x="2427777" y="2517955"/>
              <a:ext cx="108676" cy="107245"/>
            </a:xfrm>
            <a:custGeom>
              <a:rect b="b" l="l" r="r" t="t"/>
              <a:pathLst>
                <a:path extrusionOk="0" h="3597" w="3645">
                  <a:moveTo>
                    <a:pt x="3644" y="0"/>
                  </a:moveTo>
                  <a:cubicBezTo>
                    <a:pt x="3597" y="24"/>
                    <a:pt x="3573" y="24"/>
                    <a:pt x="3597" y="24"/>
                  </a:cubicBezTo>
                  <a:cubicBezTo>
                    <a:pt x="1668" y="48"/>
                    <a:pt x="167" y="1596"/>
                    <a:pt x="96" y="3501"/>
                  </a:cubicBezTo>
                  <a:cubicBezTo>
                    <a:pt x="96" y="3572"/>
                    <a:pt x="24" y="3596"/>
                    <a:pt x="1" y="3596"/>
                  </a:cubicBezTo>
                  <a:lnTo>
                    <a:pt x="525" y="3596"/>
                  </a:lnTo>
                  <a:cubicBezTo>
                    <a:pt x="548" y="3596"/>
                    <a:pt x="572" y="3572"/>
                    <a:pt x="572" y="3549"/>
                  </a:cubicBezTo>
                  <a:cubicBezTo>
                    <a:pt x="596" y="1905"/>
                    <a:pt x="1953" y="572"/>
                    <a:pt x="3573" y="524"/>
                  </a:cubicBezTo>
                  <a:cubicBezTo>
                    <a:pt x="3620" y="524"/>
                    <a:pt x="3644" y="500"/>
                    <a:pt x="3644" y="477"/>
                  </a:cubicBezTo>
                  <a:lnTo>
                    <a:pt x="364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52"/>
            <p:cNvSpPr/>
            <p:nvPr/>
          </p:nvSpPr>
          <p:spPr>
            <a:xfrm>
              <a:off x="2487437" y="2611664"/>
              <a:ext cx="106529" cy="10674"/>
            </a:xfrm>
            <a:custGeom>
              <a:rect b="b" l="l" r="r" t="t"/>
              <a:pathLst>
                <a:path extrusionOk="0" h="358" w="3573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39"/>
                    <a:pt x="95" y="358"/>
                    <a:pt x="214" y="358"/>
                  </a:cubicBezTo>
                  <a:lnTo>
                    <a:pt x="3358" y="358"/>
                  </a:lnTo>
                  <a:cubicBezTo>
                    <a:pt x="3453" y="358"/>
                    <a:pt x="3525" y="310"/>
                    <a:pt x="3548" y="215"/>
                  </a:cubicBezTo>
                  <a:cubicBezTo>
                    <a:pt x="3572" y="96"/>
                    <a:pt x="3477" y="1"/>
                    <a:pt x="3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52"/>
            <p:cNvSpPr/>
            <p:nvPr/>
          </p:nvSpPr>
          <p:spPr>
            <a:xfrm>
              <a:off x="2487437" y="2637932"/>
              <a:ext cx="106529" cy="10704"/>
            </a:xfrm>
            <a:custGeom>
              <a:rect b="b" l="l" r="r" t="t"/>
              <a:pathLst>
                <a:path extrusionOk="0" h="359" w="3573">
                  <a:moveTo>
                    <a:pt x="214" y="1"/>
                  </a:moveTo>
                  <a:cubicBezTo>
                    <a:pt x="119" y="1"/>
                    <a:pt x="71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3358" y="358"/>
                  </a:lnTo>
                  <a:cubicBezTo>
                    <a:pt x="3453" y="358"/>
                    <a:pt x="3525" y="287"/>
                    <a:pt x="3548" y="191"/>
                  </a:cubicBezTo>
                  <a:cubicBezTo>
                    <a:pt x="3572" y="72"/>
                    <a:pt x="3477" y="1"/>
                    <a:pt x="3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52"/>
            <p:cNvSpPr/>
            <p:nvPr/>
          </p:nvSpPr>
          <p:spPr>
            <a:xfrm>
              <a:off x="2510842" y="2664199"/>
              <a:ext cx="58974" cy="10704"/>
            </a:xfrm>
            <a:custGeom>
              <a:rect b="b" l="l" r="r" t="t"/>
              <a:pathLst>
                <a:path extrusionOk="0" h="359" w="1978">
                  <a:moveTo>
                    <a:pt x="191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787" y="358"/>
                  </a:lnTo>
                  <a:cubicBezTo>
                    <a:pt x="1858" y="358"/>
                    <a:pt x="1930" y="311"/>
                    <a:pt x="1954" y="215"/>
                  </a:cubicBezTo>
                  <a:cubicBezTo>
                    <a:pt x="1978" y="96"/>
                    <a:pt x="1906" y="1"/>
                    <a:pt x="1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52"/>
            <p:cNvSpPr/>
            <p:nvPr/>
          </p:nvSpPr>
          <p:spPr>
            <a:xfrm>
              <a:off x="2359619" y="2447650"/>
              <a:ext cx="365681" cy="352920"/>
            </a:xfrm>
            <a:custGeom>
              <a:rect b="b" l="l" r="r" t="t"/>
              <a:pathLst>
                <a:path extrusionOk="0" h="11837" w="12265">
                  <a:moveTo>
                    <a:pt x="6311" y="1144"/>
                  </a:moveTo>
                  <a:cubicBezTo>
                    <a:pt x="7645" y="1144"/>
                    <a:pt x="8907" y="1644"/>
                    <a:pt x="9883" y="2525"/>
                  </a:cubicBezTo>
                  <a:lnTo>
                    <a:pt x="9050" y="3358"/>
                  </a:lnTo>
                  <a:cubicBezTo>
                    <a:pt x="8286" y="2682"/>
                    <a:pt x="7343" y="2325"/>
                    <a:pt x="6402" y="2325"/>
                  </a:cubicBezTo>
                  <a:cubicBezTo>
                    <a:pt x="6316" y="2325"/>
                    <a:pt x="6230" y="2328"/>
                    <a:pt x="6145" y="2334"/>
                  </a:cubicBezTo>
                  <a:lnTo>
                    <a:pt x="6145" y="1144"/>
                  </a:lnTo>
                  <a:close/>
                  <a:moveTo>
                    <a:pt x="5740" y="358"/>
                  </a:moveTo>
                  <a:lnTo>
                    <a:pt x="5740" y="2715"/>
                  </a:lnTo>
                  <a:cubicBezTo>
                    <a:pt x="4954" y="2739"/>
                    <a:pt x="4192" y="3096"/>
                    <a:pt x="3644" y="3668"/>
                  </a:cubicBezTo>
                  <a:cubicBezTo>
                    <a:pt x="3072" y="4240"/>
                    <a:pt x="2739" y="4978"/>
                    <a:pt x="2691" y="5788"/>
                  </a:cubicBezTo>
                  <a:lnTo>
                    <a:pt x="334" y="5788"/>
                  </a:lnTo>
                  <a:cubicBezTo>
                    <a:pt x="381" y="4359"/>
                    <a:pt x="953" y="3001"/>
                    <a:pt x="1977" y="2001"/>
                  </a:cubicBezTo>
                  <a:cubicBezTo>
                    <a:pt x="2977" y="977"/>
                    <a:pt x="4311" y="429"/>
                    <a:pt x="5740" y="358"/>
                  </a:cubicBezTo>
                  <a:close/>
                  <a:moveTo>
                    <a:pt x="6311" y="2644"/>
                  </a:moveTo>
                  <a:cubicBezTo>
                    <a:pt x="7264" y="2644"/>
                    <a:pt x="8216" y="3001"/>
                    <a:pt x="8931" y="3716"/>
                  </a:cubicBezTo>
                  <a:cubicBezTo>
                    <a:pt x="10360" y="5145"/>
                    <a:pt x="10360" y="7502"/>
                    <a:pt x="8931" y="8931"/>
                  </a:cubicBezTo>
                  <a:cubicBezTo>
                    <a:pt x="8216" y="9645"/>
                    <a:pt x="7270" y="10003"/>
                    <a:pt x="6323" y="10003"/>
                  </a:cubicBezTo>
                  <a:cubicBezTo>
                    <a:pt x="5377" y="10003"/>
                    <a:pt x="4430" y="9645"/>
                    <a:pt x="3715" y="8931"/>
                  </a:cubicBezTo>
                  <a:cubicBezTo>
                    <a:pt x="2906" y="8193"/>
                    <a:pt x="2572" y="7145"/>
                    <a:pt x="2620" y="6145"/>
                  </a:cubicBezTo>
                  <a:lnTo>
                    <a:pt x="2787" y="6145"/>
                  </a:lnTo>
                  <a:cubicBezTo>
                    <a:pt x="2906" y="6145"/>
                    <a:pt x="3025" y="6026"/>
                    <a:pt x="3025" y="5907"/>
                  </a:cubicBezTo>
                  <a:cubicBezTo>
                    <a:pt x="3072" y="4359"/>
                    <a:pt x="4311" y="3096"/>
                    <a:pt x="5859" y="3073"/>
                  </a:cubicBezTo>
                  <a:cubicBezTo>
                    <a:pt x="5978" y="3073"/>
                    <a:pt x="6097" y="2954"/>
                    <a:pt x="6097" y="2835"/>
                  </a:cubicBezTo>
                  <a:lnTo>
                    <a:pt x="6097" y="2644"/>
                  </a:lnTo>
                  <a:close/>
                  <a:moveTo>
                    <a:pt x="5859" y="1"/>
                  </a:moveTo>
                  <a:cubicBezTo>
                    <a:pt x="4311" y="24"/>
                    <a:pt x="2858" y="620"/>
                    <a:pt x="1763" y="1739"/>
                  </a:cubicBezTo>
                  <a:cubicBezTo>
                    <a:pt x="643" y="2835"/>
                    <a:pt x="24" y="4287"/>
                    <a:pt x="0" y="5835"/>
                  </a:cubicBezTo>
                  <a:cubicBezTo>
                    <a:pt x="0" y="5930"/>
                    <a:pt x="48" y="6026"/>
                    <a:pt x="143" y="6073"/>
                  </a:cubicBezTo>
                  <a:lnTo>
                    <a:pt x="739" y="6073"/>
                  </a:lnTo>
                  <a:cubicBezTo>
                    <a:pt x="715" y="6907"/>
                    <a:pt x="858" y="7716"/>
                    <a:pt x="1191" y="8479"/>
                  </a:cubicBezTo>
                  <a:cubicBezTo>
                    <a:pt x="1215" y="8550"/>
                    <a:pt x="1286" y="8598"/>
                    <a:pt x="1334" y="8598"/>
                  </a:cubicBezTo>
                  <a:lnTo>
                    <a:pt x="1405" y="8598"/>
                  </a:lnTo>
                  <a:cubicBezTo>
                    <a:pt x="1477" y="8574"/>
                    <a:pt x="1525" y="8455"/>
                    <a:pt x="1477" y="8359"/>
                  </a:cubicBezTo>
                  <a:cubicBezTo>
                    <a:pt x="1167" y="7645"/>
                    <a:pt x="1048" y="6883"/>
                    <a:pt x="1072" y="6097"/>
                  </a:cubicBezTo>
                  <a:lnTo>
                    <a:pt x="2239" y="6097"/>
                  </a:lnTo>
                  <a:cubicBezTo>
                    <a:pt x="2168" y="7145"/>
                    <a:pt x="2525" y="8217"/>
                    <a:pt x="3263" y="9026"/>
                  </a:cubicBezTo>
                  <a:lnTo>
                    <a:pt x="2430" y="9860"/>
                  </a:lnTo>
                  <a:cubicBezTo>
                    <a:pt x="2191" y="9622"/>
                    <a:pt x="2001" y="9360"/>
                    <a:pt x="1834" y="9074"/>
                  </a:cubicBezTo>
                  <a:cubicBezTo>
                    <a:pt x="1812" y="9019"/>
                    <a:pt x="1761" y="8990"/>
                    <a:pt x="1704" y="8990"/>
                  </a:cubicBezTo>
                  <a:cubicBezTo>
                    <a:pt x="1637" y="8990"/>
                    <a:pt x="1563" y="9031"/>
                    <a:pt x="1525" y="9122"/>
                  </a:cubicBezTo>
                  <a:cubicBezTo>
                    <a:pt x="1477" y="9145"/>
                    <a:pt x="1525" y="9193"/>
                    <a:pt x="1525" y="9241"/>
                  </a:cubicBezTo>
                  <a:cubicBezTo>
                    <a:pt x="1763" y="9598"/>
                    <a:pt x="2001" y="9907"/>
                    <a:pt x="2310" y="10217"/>
                  </a:cubicBezTo>
                  <a:cubicBezTo>
                    <a:pt x="3358" y="11241"/>
                    <a:pt x="4763" y="11836"/>
                    <a:pt x="6240" y="11836"/>
                  </a:cubicBezTo>
                  <a:cubicBezTo>
                    <a:pt x="7740" y="11836"/>
                    <a:pt x="9145" y="11289"/>
                    <a:pt x="10169" y="10217"/>
                  </a:cubicBezTo>
                  <a:cubicBezTo>
                    <a:pt x="11789" y="8693"/>
                    <a:pt x="12265" y="6335"/>
                    <a:pt x="11455" y="4263"/>
                  </a:cubicBezTo>
                  <a:cubicBezTo>
                    <a:pt x="11437" y="4191"/>
                    <a:pt x="11363" y="4160"/>
                    <a:pt x="11287" y="4160"/>
                  </a:cubicBezTo>
                  <a:cubicBezTo>
                    <a:pt x="11263" y="4160"/>
                    <a:pt x="11240" y="4163"/>
                    <a:pt x="11217" y="4168"/>
                  </a:cubicBezTo>
                  <a:cubicBezTo>
                    <a:pt x="11146" y="4192"/>
                    <a:pt x="11098" y="4311"/>
                    <a:pt x="11146" y="4406"/>
                  </a:cubicBezTo>
                  <a:cubicBezTo>
                    <a:pt x="11908" y="6335"/>
                    <a:pt x="11455" y="8550"/>
                    <a:pt x="9979" y="10026"/>
                  </a:cubicBezTo>
                  <a:cubicBezTo>
                    <a:pt x="9002" y="11027"/>
                    <a:pt x="7669" y="11551"/>
                    <a:pt x="6287" y="11551"/>
                  </a:cubicBezTo>
                  <a:cubicBezTo>
                    <a:pt x="4930" y="11551"/>
                    <a:pt x="3692" y="11050"/>
                    <a:pt x="2715" y="10146"/>
                  </a:cubicBezTo>
                  <a:lnTo>
                    <a:pt x="3549" y="9312"/>
                  </a:lnTo>
                  <a:cubicBezTo>
                    <a:pt x="4311" y="10026"/>
                    <a:pt x="5287" y="10384"/>
                    <a:pt x="6287" y="10384"/>
                  </a:cubicBezTo>
                  <a:cubicBezTo>
                    <a:pt x="7311" y="10384"/>
                    <a:pt x="8335" y="10003"/>
                    <a:pt x="9145" y="9193"/>
                  </a:cubicBezTo>
                  <a:cubicBezTo>
                    <a:pt x="10693" y="7645"/>
                    <a:pt x="10717" y="5216"/>
                    <a:pt x="9264" y="3597"/>
                  </a:cubicBezTo>
                  <a:lnTo>
                    <a:pt x="10098" y="2763"/>
                  </a:lnTo>
                  <a:cubicBezTo>
                    <a:pt x="10360" y="3049"/>
                    <a:pt x="10598" y="3358"/>
                    <a:pt x="10765" y="3692"/>
                  </a:cubicBezTo>
                  <a:cubicBezTo>
                    <a:pt x="10799" y="3749"/>
                    <a:pt x="10854" y="3778"/>
                    <a:pt x="10914" y="3778"/>
                  </a:cubicBezTo>
                  <a:cubicBezTo>
                    <a:pt x="10979" y="3778"/>
                    <a:pt x="11048" y="3743"/>
                    <a:pt x="11098" y="3668"/>
                  </a:cubicBezTo>
                  <a:cubicBezTo>
                    <a:pt x="11122" y="3644"/>
                    <a:pt x="11098" y="3573"/>
                    <a:pt x="11098" y="3549"/>
                  </a:cubicBezTo>
                  <a:cubicBezTo>
                    <a:pt x="10860" y="3120"/>
                    <a:pt x="10574" y="2739"/>
                    <a:pt x="10241" y="2406"/>
                  </a:cubicBezTo>
                  <a:cubicBezTo>
                    <a:pt x="9193" y="1382"/>
                    <a:pt x="7788" y="786"/>
                    <a:pt x="6311" y="786"/>
                  </a:cubicBezTo>
                  <a:lnTo>
                    <a:pt x="6097" y="786"/>
                  </a:lnTo>
                  <a:lnTo>
                    <a:pt x="6097" y="239"/>
                  </a:lnTo>
                  <a:lnTo>
                    <a:pt x="6097" y="191"/>
                  </a:lnTo>
                  <a:cubicBezTo>
                    <a:pt x="6073" y="72"/>
                    <a:pt x="5978" y="1"/>
                    <a:pt x="58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1" name="Google Shape;3291;p52"/>
          <p:cNvGrpSpPr/>
          <p:nvPr/>
        </p:nvGrpSpPr>
        <p:grpSpPr>
          <a:xfrm>
            <a:off x="1049234" y="2448366"/>
            <a:ext cx="354351" cy="354321"/>
            <a:chOff x="1696921" y="2448366"/>
            <a:chExt cx="354351" cy="354321"/>
          </a:xfrm>
        </p:grpSpPr>
        <p:sp>
          <p:nvSpPr>
            <p:cNvPr id="3292" name="Google Shape;3292;p52"/>
            <p:cNvSpPr/>
            <p:nvPr/>
          </p:nvSpPr>
          <p:spPr>
            <a:xfrm>
              <a:off x="1794209" y="2483160"/>
              <a:ext cx="25581" cy="289712"/>
            </a:xfrm>
            <a:custGeom>
              <a:rect b="b" l="l" r="r" t="t"/>
              <a:pathLst>
                <a:path extrusionOk="0" h="9717" w="858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9717"/>
                  </a:lnTo>
                  <a:lnTo>
                    <a:pt x="858" y="9717"/>
                  </a:lnTo>
                  <a:lnTo>
                    <a:pt x="834" y="72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52"/>
            <p:cNvSpPr/>
            <p:nvPr/>
          </p:nvSpPr>
          <p:spPr>
            <a:xfrm>
              <a:off x="1896446" y="2628003"/>
              <a:ext cx="24896" cy="144871"/>
            </a:xfrm>
            <a:custGeom>
              <a:rect b="b" l="l" r="r" t="t"/>
              <a:pathLst>
                <a:path extrusionOk="0" h="4859" w="835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lnTo>
                    <a:pt x="1" y="4859"/>
                  </a:lnTo>
                  <a:lnTo>
                    <a:pt x="834" y="4859"/>
                  </a:lnTo>
                  <a:lnTo>
                    <a:pt x="834" y="48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52"/>
            <p:cNvSpPr/>
            <p:nvPr/>
          </p:nvSpPr>
          <p:spPr>
            <a:xfrm>
              <a:off x="1996566" y="2593924"/>
              <a:ext cx="24866" cy="178950"/>
            </a:xfrm>
            <a:custGeom>
              <a:rect b="b" l="l" r="r" t="t"/>
              <a:pathLst>
                <a:path extrusionOk="0" h="6002" w="834">
                  <a:moveTo>
                    <a:pt x="0" y="0"/>
                  </a:moveTo>
                  <a:lnTo>
                    <a:pt x="0" y="6002"/>
                  </a:lnTo>
                  <a:lnTo>
                    <a:pt x="834" y="6002"/>
                  </a:lnTo>
                  <a:lnTo>
                    <a:pt x="834" y="72"/>
                  </a:lnTo>
                  <a:cubicBezTo>
                    <a:pt x="834" y="48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52"/>
            <p:cNvSpPr/>
            <p:nvPr/>
          </p:nvSpPr>
          <p:spPr>
            <a:xfrm>
              <a:off x="1769343" y="2593924"/>
              <a:ext cx="24896" cy="178950"/>
            </a:xfrm>
            <a:custGeom>
              <a:rect b="b" l="l" r="r" t="t"/>
              <a:pathLst>
                <a:path extrusionOk="0" h="6002" w="835">
                  <a:moveTo>
                    <a:pt x="72" y="0"/>
                  </a:moveTo>
                  <a:cubicBezTo>
                    <a:pt x="25" y="0"/>
                    <a:pt x="1" y="48"/>
                    <a:pt x="1" y="72"/>
                  </a:cubicBezTo>
                  <a:lnTo>
                    <a:pt x="1" y="6002"/>
                  </a:lnTo>
                  <a:lnTo>
                    <a:pt x="834" y="6002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52"/>
            <p:cNvSpPr/>
            <p:nvPr/>
          </p:nvSpPr>
          <p:spPr>
            <a:xfrm>
              <a:off x="1870178" y="2669894"/>
              <a:ext cx="25581" cy="103697"/>
            </a:xfrm>
            <a:custGeom>
              <a:rect b="b" l="l" r="r" t="t"/>
              <a:pathLst>
                <a:path extrusionOk="0" h="3478" w="858">
                  <a:moveTo>
                    <a:pt x="0" y="1"/>
                  </a:moveTo>
                  <a:lnTo>
                    <a:pt x="0" y="3477"/>
                  </a:lnTo>
                  <a:lnTo>
                    <a:pt x="858" y="347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52"/>
            <p:cNvSpPr/>
            <p:nvPr/>
          </p:nvSpPr>
          <p:spPr>
            <a:xfrm>
              <a:off x="1971700" y="2519356"/>
              <a:ext cx="24896" cy="253517"/>
            </a:xfrm>
            <a:custGeom>
              <a:rect b="b" l="l" r="r" t="t"/>
              <a:pathLst>
                <a:path extrusionOk="0" h="8503" w="835">
                  <a:moveTo>
                    <a:pt x="72" y="1"/>
                  </a:moveTo>
                  <a:cubicBezTo>
                    <a:pt x="25" y="1"/>
                    <a:pt x="1" y="48"/>
                    <a:pt x="1" y="72"/>
                  </a:cubicBezTo>
                  <a:lnTo>
                    <a:pt x="1" y="8503"/>
                  </a:lnTo>
                  <a:lnTo>
                    <a:pt x="834" y="8503"/>
                  </a:lnTo>
                  <a:lnTo>
                    <a:pt x="834" y="72"/>
                  </a:lnTo>
                  <a:cubicBezTo>
                    <a:pt x="834" y="48"/>
                    <a:pt x="811" y="1"/>
                    <a:pt x="787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52"/>
            <p:cNvSpPr/>
            <p:nvPr/>
          </p:nvSpPr>
          <p:spPr>
            <a:xfrm>
              <a:off x="1743791" y="2632267"/>
              <a:ext cx="24866" cy="140608"/>
            </a:xfrm>
            <a:custGeom>
              <a:rect b="b" l="l" r="r" t="t"/>
              <a:pathLst>
                <a:path extrusionOk="0" h="4716" w="834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4716"/>
                  </a:lnTo>
                  <a:lnTo>
                    <a:pt x="834" y="4716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52"/>
            <p:cNvSpPr/>
            <p:nvPr/>
          </p:nvSpPr>
          <p:spPr>
            <a:xfrm>
              <a:off x="1806284" y="2482892"/>
              <a:ext cx="14937" cy="290696"/>
            </a:xfrm>
            <a:custGeom>
              <a:rect b="b" l="l" r="r" t="t"/>
              <a:pathLst>
                <a:path extrusionOk="0" h="9750" w="501">
                  <a:moveTo>
                    <a:pt x="450" y="0"/>
                  </a:moveTo>
                  <a:cubicBezTo>
                    <a:pt x="442" y="0"/>
                    <a:pt x="435" y="3"/>
                    <a:pt x="429" y="9"/>
                  </a:cubicBezTo>
                  <a:lnTo>
                    <a:pt x="0" y="9"/>
                  </a:lnTo>
                  <a:cubicBezTo>
                    <a:pt x="24" y="9"/>
                    <a:pt x="48" y="33"/>
                    <a:pt x="48" y="81"/>
                  </a:cubicBezTo>
                  <a:lnTo>
                    <a:pt x="48" y="9749"/>
                  </a:lnTo>
                  <a:lnTo>
                    <a:pt x="500" y="9749"/>
                  </a:lnTo>
                  <a:lnTo>
                    <a:pt x="500" y="81"/>
                  </a:lnTo>
                  <a:cubicBezTo>
                    <a:pt x="500" y="27"/>
                    <a:pt x="473" y="0"/>
                    <a:pt x="450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52"/>
            <p:cNvSpPr/>
            <p:nvPr/>
          </p:nvSpPr>
          <p:spPr>
            <a:xfrm>
              <a:off x="1782134" y="2595355"/>
              <a:ext cx="13506" cy="178234"/>
            </a:xfrm>
            <a:custGeom>
              <a:rect b="b" l="l" r="r" t="t"/>
              <a:pathLst>
                <a:path extrusionOk="0" h="5978" w="453">
                  <a:moveTo>
                    <a:pt x="0" y="0"/>
                  </a:moveTo>
                  <a:lnTo>
                    <a:pt x="0" y="5977"/>
                  </a:lnTo>
                  <a:lnTo>
                    <a:pt x="453" y="59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52"/>
            <p:cNvSpPr/>
            <p:nvPr/>
          </p:nvSpPr>
          <p:spPr>
            <a:xfrm>
              <a:off x="1756582" y="2632267"/>
              <a:ext cx="12791" cy="141323"/>
            </a:xfrm>
            <a:custGeom>
              <a:rect b="b" l="l" r="r" t="t"/>
              <a:pathLst>
                <a:path extrusionOk="0" h="4740" w="429">
                  <a:moveTo>
                    <a:pt x="0" y="0"/>
                  </a:moveTo>
                  <a:lnTo>
                    <a:pt x="0" y="4739"/>
                  </a:lnTo>
                  <a:lnTo>
                    <a:pt x="429" y="473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52"/>
            <p:cNvSpPr/>
            <p:nvPr/>
          </p:nvSpPr>
          <p:spPr>
            <a:xfrm>
              <a:off x="1843911" y="2557013"/>
              <a:ext cx="24866" cy="215861"/>
            </a:xfrm>
            <a:custGeom>
              <a:rect b="b" l="l" r="r" t="t"/>
              <a:pathLst>
                <a:path extrusionOk="0" h="7240" w="834">
                  <a:moveTo>
                    <a:pt x="72" y="0"/>
                  </a:moveTo>
                  <a:cubicBezTo>
                    <a:pt x="24" y="0"/>
                    <a:pt x="0" y="24"/>
                    <a:pt x="0" y="48"/>
                  </a:cubicBezTo>
                  <a:lnTo>
                    <a:pt x="0" y="7240"/>
                  </a:lnTo>
                  <a:lnTo>
                    <a:pt x="834" y="7240"/>
                  </a:lnTo>
                  <a:lnTo>
                    <a:pt x="834" y="48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52"/>
            <p:cNvSpPr/>
            <p:nvPr/>
          </p:nvSpPr>
          <p:spPr>
            <a:xfrm>
              <a:off x="1907090" y="2628003"/>
              <a:ext cx="14937" cy="144871"/>
            </a:xfrm>
            <a:custGeom>
              <a:rect b="b" l="l" r="r" t="t"/>
              <a:pathLst>
                <a:path extrusionOk="0" h="4859" w="501">
                  <a:moveTo>
                    <a:pt x="1" y="0"/>
                  </a:moveTo>
                  <a:cubicBezTo>
                    <a:pt x="25" y="0"/>
                    <a:pt x="48" y="24"/>
                    <a:pt x="48" y="48"/>
                  </a:cubicBezTo>
                  <a:lnTo>
                    <a:pt x="48" y="4859"/>
                  </a:lnTo>
                  <a:lnTo>
                    <a:pt x="501" y="4859"/>
                  </a:lnTo>
                  <a:lnTo>
                    <a:pt x="501" y="48"/>
                  </a:lnTo>
                  <a:cubicBezTo>
                    <a:pt x="501" y="24"/>
                    <a:pt x="477" y="0"/>
                    <a:pt x="4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52"/>
            <p:cNvSpPr/>
            <p:nvPr/>
          </p:nvSpPr>
          <p:spPr>
            <a:xfrm>
              <a:off x="1882969" y="2669894"/>
              <a:ext cx="13506" cy="103697"/>
            </a:xfrm>
            <a:custGeom>
              <a:rect b="b" l="l" r="r" t="t"/>
              <a:pathLst>
                <a:path extrusionOk="0" h="3478" w="453">
                  <a:moveTo>
                    <a:pt x="0" y="1"/>
                  </a:moveTo>
                  <a:lnTo>
                    <a:pt x="0" y="3477"/>
                  </a:lnTo>
                  <a:lnTo>
                    <a:pt x="453" y="347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52"/>
            <p:cNvSpPr/>
            <p:nvPr/>
          </p:nvSpPr>
          <p:spPr>
            <a:xfrm>
              <a:off x="1855271" y="2557699"/>
              <a:ext cx="15653" cy="215890"/>
            </a:xfrm>
            <a:custGeom>
              <a:rect b="b" l="l" r="r" t="t"/>
              <a:pathLst>
                <a:path extrusionOk="0" h="7241" w="525">
                  <a:moveTo>
                    <a:pt x="0" y="1"/>
                  </a:moveTo>
                  <a:cubicBezTo>
                    <a:pt x="48" y="1"/>
                    <a:pt x="72" y="25"/>
                    <a:pt x="72" y="72"/>
                  </a:cubicBezTo>
                  <a:lnTo>
                    <a:pt x="72" y="7240"/>
                  </a:lnTo>
                  <a:lnTo>
                    <a:pt x="524" y="7240"/>
                  </a:lnTo>
                  <a:lnTo>
                    <a:pt x="524" y="72"/>
                  </a:lnTo>
                  <a:cubicBezTo>
                    <a:pt x="524" y="25"/>
                    <a:pt x="500" y="1"/>
                    <a:pt x="453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52"/>
            <p:cNvSpPr/>
            <p:nvPr/>
          </p:nvSpPr>
          <p:spPr>
            <a:xfrm>
              <a:off x="1946148" y="2706805"/>
              <a:ext cx="24896" cy="66070"/>
            </a:xfrm>
            <a:custGeom>
              <a:rect b="b" l="l" r="r" t="t"/>
              <a:pathLst>
                <a:path extrusionOk="0" h="2216" w="835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2216"/>
                  </a:lnTo>
                  <a:lnTo>
                    <a:pt x="834" y="2216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52"/>
            <p:cNvSpPr/>
            <p:nvPr/>
          </p:nvSpPr>
          <p:spPr>
            <a:xfrm>
              <a:off x="2007210" y="2595355"/>
              <a:ext cx="15653" cy="178234"/>
            </a:xfrm>
            <a:custGeom>
              <a:rect b="b" l="l" r="r" t="t"/>
              <a:pathLst>
                <a:path extrusionOk="0" h="5978" w="525">
                  <a:moveTo>
                    <a:pt x="1" y="0"/>
                  </a:moveTo>
                  <a:cubicBezTo>
                    <a:pt x="48" y="0"/>
                    <a:pt x="72" y="24"/>
                    <a:pt x="72" y="48"/>
                  </a:cubicBezTo>
                  <a:lnTo>
                    <a:pt x="72" y="5977"/>
                  </a:lnTo>
                  <a:lnTo>
                    <a:pt x="525" y="5977"/>
                  </a:lnTo>
                  <a:lnTo>
                    <a:pt x="525" y="48"/>
                  </a:lnTo>
                  <a:cubicBezTo>
                    <a:pt x="525" y="24"/>
                    <a:pt x="477" y="0"/>
                    <a:pt x="4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52"/>
            <p:cNvSpPr/>
            <p:nvPr/>
          </p:nvSpPr>
          <p:spPr>
            <a:xfrm>
              <a:off x="1982373" y="2520310"/>
              <a:ext cx="14937" cy="253278"/>
            </a:xfrm>
            <a:custGeom>
              <a:rect b="b" l="l" r="r" t="t"/>
              <a:pathLst>
                <a:path extrusionOk="0" h="8495" w="501">
                  <a:moveTo>
                    <a:pt x="469" y="0"/>
                  </a:moveTo>
                  <a:cubicBezTo>
                    <a:pt x="464" y="0"/>
                    <a:pt x="458" y="5"/>
                    <a:pt x="453" y="16"/>
                  </a:cubicBezTo>
                  <a:lnTo>
                    <a:pt x="0" y="16"/>
                  </a:lnTo>
                  <a:cubicBezTo>
                    <a:pt x="48" y="16"/>
                    <a:pt x="72" y="40"/>
                    <a:pt x="72" y="64"/>
                  </a:cubicBezTo>
                  <a:lnTo>
                    <a:pt x="72" y="8494"/>
                  </a:lnTo>
                  <a:lnTo>
                    <a:pt x="500" y="8494"/>
                  </a:lnTo>
                  <a:lnTo>
                    <a:pt x="500" y="64"/>
                  </a:lnTo>
                  <a:cubicBezTo>
                    <a:pt x="500" y="46"/>
                    <a:pt x="486" y="0"/>
                    <a:pt x="469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52"/>
            <p:cNvSpPr/>
            <p:nvPr/>
          </p:nvSpPr>
          <p:spPr>
            <a:xfrm>
              <a:off x="1958939" y="2706805"/>
              <a:ext cx="12791" cy="66786"/>
            </a:xfrm>
            <a:custGeom>
              <a:rect b="b" l="l" r="r" t="t"/>
              <a:pathLst>
                <a:path extrusionOk="0" h="2240" w="429">
                  <a:moveTo>
                    <a:pt x="0" y="1"/>
                  </a:moveTo>
                  <a:lnTo>
                    <a:pt x="0" y="2239"/>
                  </a:lnTo>
                  <a:lnTo>
                    <a:pt x="429" y="223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52"/>
            <p:cNvSpPr/>
            <p:nvPr/>
          </p:nvSpPr>
          <p:spPr>
            <a:xfrm>
              <a:off x="1701185" y="2773562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lnTo>
                    <a:pt x="1" y="691"/>
                  </a:lnTo>
                  <a:cubicBezTo>
                    <a:pt x="1" y="739"/>
                    <a:pt x="48" y="810"/>
                    <a:pt x="120" y="810"/>
                  </a:cubicBezTo>
                  <a:lnTo>
                    <a:pt x="11408" y="810"/>
                  </a:lnTo>
                  <a:cubicBezTo>
                    <a:pt x="11455" y="810"/>
                    <a:pt x="11527" y="739"/>
                    <a:pt x="11527" y="691"/>
                  </a:cubicBezTo>
                  <a:lnTo>
                    <a:pt x="11527" y="119"/>
                  </a:lnTo>
                  <a:cubicBezTo>
                    <a:pt x="11527" y="48"/>
                    <a:pt x="11455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52"/>
            <p:cNvSpPr/>
            <p:nvPr/>
          </p:nvSpPr>
          <p:spPr>
            <a:xfrm>
              <a:off x="2027096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48" y="1"/>
                    <a:pt x="119" y="48"/>
                    <a:pt x="119" y="120"/>
                  </a:cubicBezTo>
                  <a:lnTo>
                    <a:pt x="119" y="667"/>
                  </a:lnTo>
                  <a:cubicBezTo>
                    <a:pt x="119" y="739"/>
                    <a:pt x="48" y="786"/>
                    <a:pt x="0" y="786"/>
                  </a:cubicBezTo>
                  <a:lnTo>
                    <a:pt x="477" y="786"/>
                  </a:lnTo>
                  <a:cubicBezTo>
                    <a:pt x="524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24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52"/>
            <p:cNvSpPr/>
            <p:nvPr/>
          </p:nvSpPr>
          <p:spPr>
            <a:xfrm>
              <a:off x="1696921" y="2448366"/>
              <a:ext cx="354351" cy="354321"/>
            </a:xfrm>
            <a:custGeom>
              <a:rect b="b" l="l" r="r" t="t"/>
              <a:pathLst>
                <a:path extrusionOk="0" h="11884" w="11885">
                  <a:moveTo>
                    <a:pt x="2263" y="6359"/>
                  </a:moveTo>
                  <a:lnTo>
                    <a:pt x="2263" y="10717"/>
                  </a:lnTo>
                  <a:lnTo>
                    <a:pt x="1739" y="10717"/>
                  </a:lnTo>
                  <a:lnTo>
                    <a:pt x="1739" y="6359"/>
                  </a:lnTo>
                  <a:close/>
                  <a:moveTo>
                    <a:pt x="3120" y="5097"/>
                  </a:moveTo>
                  <a:lnTo>
                    <a:pt x="3120" y="10717"/>
                  </a:lnTo>
                  <a:lnTo>
                    <a:pt x="2620" y="10717"/>
                  </a:lnTo>
                  <a:lnTo>
                    <a:pt x="2620" y="5097"/>
                  </a:lnTo>
                  <a:close/>
                  <a:moveTo>
                    <a:pt x="5645" y="3858"/>
                  </a:moveTo>
                  <a:lnTo>
                    <a:pt x="5645" y="10717"/>
                  </a:lnTo>
                  <a:lnTo>
                    <a:pt x="5145" y="10717"/>
                  </a:lnTo>
                  <a:lnTo>
                    <a:pt x="5145" y="3858"/>
                  </a:lnTo>
                  <a:close/>
                  <a:moveTo>
                    <a:pt x="6526" y="7597"/>
                  </a:moveTo>
                  <a:lnTo>
                    <a:pt x="6526" y="10717"/>
                  </a:lnTo>
                  <a:lnTo>
                    <a:pt x="6002" y="10717"/>
                  </a:lnTo>
                  <a:lnTo>
                    <a:pt x="6002" y="7597"/>
                  </a:lnTo>
                  <a:close/>
                  <a:moveTo>
                    <a:pt x="7359" y="6192"/>
                  </a:moveTo>
                  <a:lnTo>
                    <a:pt x="7359" y="10717"/>
                  </a:lnTo>
                  <a:lnTo>
                    <a:pt x="6835" y="10717"/>
                  </a:lnTo>
                  <a:lnTo>
                    <a:pt x="6835" y="6192"/>
                  </a:lnTo>
                  <a:close/>
                  <a:moveTo>
                    <a:pt x="9026" y="8859"/>
                  </a:moveTo>
                  <a:lnTo>
                    <a:pt x="9026" y="10717"/>
                  </a:lnTo>
                  <a:lnTo>
                    <a:pt x="8502" y="10717"/>
                  </a:lnTo>
                  <a:lnTo>
                    <a:pt x="8502" y="8859"/>
                  </a:lnTo>
                  <a:close/>
                  <a:moveTo>
                    <a:pt x="9884" y="2596"/>
                  </a:moveTo>
                  <a:lnTo>
                    <a:pt x="9884" y="10717"/>
                  </a:lnTo>
                  <a:lnTo>
                    <a:pt x="9384" y="10717"/>
                  </a:lnTo>
                  <a:lnTo>
                    <a:pt x="9384" y="2596"/>
                  </a:lnTo>
                  <a:close/>
                  <a:moveTo>
                    <a:pt x="11479" y="11050"/>
                  </a:moveTo>
                  <a:lnTo>
                    <a:pt x="11479" y="11503"/>
                  </a:lnTo>
                  <a:lnTo>
                    <a:pt x="334" y="11503"/>
                  </a:lnTo>
                  <a:lnTo>
                    <a:pt x="334" y="11050"/>
                  </a:lnTo>
                  <a:close/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1001"/>
                  </a:lnTo>
                  <a:lnTo>
                    <a:pt x="501" y="1001"/>
                  </a:lnTo>
                  <a:cubicBezTo>
                    <a:pt x="406" y="1001"/>
                    <a:pt x="334" y="1048"/>
                    <a:pt x="334" y="1144"/>
                  </a:cubicBezTo>
                  <a:cubicBezTo>
                    <a:pt x="334" y="1263"/>
                    <a:pt x="382" y="1358"/>
                    <a:pt x="501" y="1358"/>
                  </a:cubicBezTo>
                  <a:lnTo>
                    <a:pt x="715" y="1358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06" y="2239"/>
                    <a:pt x="334" y="2310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501"/>
                  </a:lnTo>
                  <a:lnTo>
                    <a:pt x="501" y="3501"/>
                  </a:lnTo>
                  <a:cubicBezTo>
                    <a:pt x="406" y="3501"/>
                    <a:pt x="334" y="3549"/>
                    <a:pt x="334" y="3644"/>
                  </a:cubicBezTo>
                  <a:cubicBezTo>
                    <a:pt x="334" y="3763"/>
                    <a:pt x="382" y="3858"/>
                    <a:pt x="501" y="3858"/>
                  </a:cubicBezTo>
                  <a:lnTo>
                    <a:pt x="715" y="3858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06" y="4739"/>
                    <a:pt x="334" y="4811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6002"/>
                  </a:lnTo>
                  <a:lnTo>
                    <a:pt x="501" y="6002"/>
                  </a:lnTo>
                  <a:cubicBezTo>
                    <a:pt x="406" y="6002"/>
                    <a:pt x="334" y="6049"/>
                    <a:pt x="334" y="6145"/>
                  </a:cubicBezTo>
                  <a:cubicBezTo>
                    <a:pt x="334" y="6264"/>
                    <a:pt x="382" y="6359"/>
                    <a:pt x="501" y="6359"/>
                  </a:cubicBezTo>
                  <a:lnTo>
                    <a:pt x="715" y="6359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06" y="7240"/>
                    <a:pt x="334" y="7311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502"/>
                  </a:lnTo>
                  <a:lnTo>
                    <a:pt x="501" y="8502"/>
                  </a:lnTo>
                  <a:cubicBezTo>
                    <a:pt x="406" y="8502"/>
                    <a:pt x="334" y="8550"/>
                    <a:pt x="334" y="8645"/>
                  </a:cubicBezTo>
                  <a:cubicBezTo>
                    <a:pt x="334" y="8764"/>
                    <a:pt x="382" y="8859"/>
                    <a:pt x="501" y="8859"/>
                  </a:cubicBezTo>
                  <a:lnTo>
                    <a:pt x="715" y="8859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06" y="9741"/>
                    <a:pt x="334" y="9812"/>
                    <a:pt x="334" y="9883"/>
                  </a:cubicBezTo>
                  <a:cubicBezTo>
                    <a:pt x="334" y="10002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4" y="10717"/>
                    <a:pt x="1" y="10836"/>
                    <a:pt x="1" y="11026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75" y="11884"/>
                  </a:lnTo>
                  <a:cubicBezTo>
                    <a:pt x="11717" y="11884"/>
                    <a:pt x="11884" y="11765"/>
                    <a:pt x="11884" y="11598"/>
                  </a:cubicBezTo>
                  <a:lnTo>
                    <a:pt x="11884" y="11026"/>
                  </a:lnTo>
                  <a:cubicBezTo>
                    <a:pt x="11836" y="10836"/>
                    <a:pt x="11694" y="10693"/>
                    <a:pt x="11551" y="10693"/>
                  </a:cubicBezTo>
                  <a:lnTo>
                    <a:pt x="11098" y="10693"/>
                  </a:lnTo>
                  <a:lnTo>
                    <a:pt x="11098" y="9883"/>
                  </a:lnTo>
                  <a:cubicBezTo>
                    <a:pt x="11098" y="9812"/>
                    <a:pt x="11051" y="9717"/>
                    <a:pt x="10955" y="9717"/>
                  </a:cubicBezTo>
                  <a:cubicBezTo>
                    <a:pt x="10836" y="9717"/>
                    <a:pt x="10741" y="9764"/>
                    <a:pt x="10741" y="9883"/>
                  </a:cubicBezTo>
                  <a:lnTo>
                    <a:pt x="10741" y="10717"/>
                  </a:lnTo>
                  <a:lnTo>
                    <a:pt x="10241" y="10717"/>
                  </a:lnTo>
                  <a:lnTo>
                    <a:pt x="10241" y="5097"/>
                  </a:lnTo>
                  <a:lnTo>
                    <a:pt x="10741" y="5097"/>
                  </a:lnTo>
                  <a:lnTo>
                    <a:pt x="10741" y="9098"/>
                  </a:lnTo>
                  <a:cubicBezTo>
                    <a:pt x="10741" y="9169"/>
                    <a:pt x="10812" y="9264"/>
                    <a:pt x="10884" y="9264"/>
                  </a:cubicBezTo>
                  <a:cubicBezTo>
                    <a:pt x="11003" y="9264"/>
                    <a:pt x="11098" y="9217"/>
                    <a:pt x="11098" y="9098"/>
                  </a:cubicBezTo>
                  <a:lnTo>
                    <a:pt x="11098" y="4978"/>
                  </a:lnTo>
                  <a:cubicBezTo>
                    <a:pt x="11098" y="4835"/>
                    <a:pt x="10979" y="4739"/>
                    <a:pt x="10860" y="4739"/>
                  </a:cubicBezTo>
                  <a:lnTo>
                    <a:pt x="10241" y="4739"/>
                  </a:lnTo>
                  <a:lnTo>
                    <a:pt x="10241" y="2477"/>
                  </a:lnTo>
                  <a:cubicBezTo>
                    <a:pt x="10241" y="2334"/>
                    <a:pt x="10122" y="2239"/>
                    <a:pt x="10003" y="2239"/>
                  </a:cubicBezTo>
                  <a:lnTo>
                    <a:pt x="9288" y="2239"/>
                  </a:lnTo>
                  <a:cubicBezTo>
                    <a:pt x="9145" y="2239"/>
                    <a:pt x="9050" y="2358"/>
                    <a:pt x="9050" y="2477"/>
                  </a:cubicBezTo>
                  <a:lnTo>
                    <a:pt x="9050" y="8502"/>
                  </a:lnTo>
                  <a:lnTo>
                    <a:pt x="8431" y="8502"/>
                  </a:lnTo>
                  <a:cubicBezTo>
                    <a:pt x="8264" y="8502"/>
                    <a:pt x="8193" y="8621"/>
                    <a:pt x="8193" y="8740"/>
                  </a:cubicBezTo>
                  <a:lnTo>
                    <a:pt x="8193" y="10717"/>
                  </a:lnTo>
                  <a:lnTo>
                    <a:pt x="7717" y="10717"/>
                  </a:lnTo>
                  <a:lnTo>
                    <a:pt x="7717" y="6121"/>
                  </a:lnTo>
                  <a:cubicBezTo>
                    <a:pt x="7717" y="5954"/>
                    <a:pt x="7597" y="5883"/>
                    <a:pt x="7478" y="5883"/>
                  </a:cubicBezTo>
                  <a:lnTo>
                    <a:pt x="6764" y="5883"/>
                  </a:lnTo>
                  <a:cubicBezTo>
                    <a:pt x="6597" y="5883"/>
                    <a:pt x="6526" y="6002"/>
                    <a:pt x="6526" y="6121"/>
                  </a:cubicBezTo>
                  <a:lnTo>
                    <a:pt x="6526" y="7264"/>
                  </a:lnTo>
                  <a:lnTo>
                    <a:pt x="6002" y="7264"/>
                  </a:lnTo>
                  <a:lnTo>
                    <a:pt x="6002" y="3763"/>
                  </a:lnTo>
                  <a:cubicBezTo>
                    <a:pt x="6002" y="3620"/>
                    <a:pt x="5883" y="3525"/>
                    <a:pt x="5764" y="3525"/>
                  </a:cubicBezTo>
                  <a:lnTo>
                    <a:pt x="5049" y="3525"/>
                  </a:lnTo>
                  <a:cubicBezTo>
                    <a:pt x="4906" y="3525"/>
                    <a:pt x="4811" y="3644"/>
                    <a:pt x="4811" y="3763"/>
                  </a:cubicBezTo>
                  <a:lnTo>
                    <a:pt x="4811" y="10765"/>
                  </a:lnTo>
                  <a:lnTo>
                    <a:pt x="4335" y="10765"/>
                  </a:lnTo>
                  <a:lnTo>
                    <a:pt x="4335" y="1239"/>
                  </a:lnTo>
                  <a:cubicBezTo>
                    <a:pt x="4335" y="1072"/>
                    <a:pt x="4216" y="1001"/>
                    <a:pt x="4097" y="1001"/>
                  </a:cubicBezTo>
                  <a:lnTo>
                    <a:pt x="3382" y="1001"/>
                  </a:lnTo>
                  <a:cubicBezTo>
                    <a:pt x="3263" y="1001"/>
                    <a:pt x="3144" y="1072"/>
                    <a:pt x="3144" y="1286"/>
                  </a:cubicBezTo>
                  <a:lnTo>
                    <a:pt x="3144" y="2501"/>
                  </a:lnTo>
                  <a:cubicBezTo>
                    <a:pt x="3144" y="2596"/>
                    <a:pt x="3216" y="2691"/>
                    <a:pt x="3311" y="2691"/>
                  </a:cubicBezTo>
                  <a:cubicBezTo>
                    <a:pt x="3430" y="2691"/>
                    <a:pt x="3501" y="2620"/>
                    <a:pt x="3501" y="2501"/>
                  </a:cubicBezTo>
                  <a:lnTo>
                    <a:pt x="3501" y="1310"/>
                  </a:lnTo>
                  <a:lnTo>
                    <a:pt x="4025" y="1310"/>
                  </a:lnTo>
                  <a:lnTo>
                    <a:pt x="4025" y="10693"/>
                  </a:lnTo>
                  <a:lnTo>
                    <a:pt x="3501" y="10693"/>
                  </a:lnTo>
                  <a:lnTo>
                    <a:pt x="3501" y="3311"/>
                  </a:lnTo>
                  <a:cubicBezTo>
                    <a:pt x="3501" y="3215"/>
                    <a:pt x="3454" y="3144"/>
                    <a:pt x="3359" y="3144"/>
                  </a:cubicBezTo>
                  <a:cubicBezTo>
                    <a:pt x="3239" y="3144"/>
                    <a:pt x="3144" y="3192"/>
                    <a:pt x="3144" y="3311"/>
                  </a:cubicBezTo>
                  <a:lnTo>
                    <a:pt x="3144" y="4739"/>
                  </a:lnTo>
                  <a:lnTo>
                    <a:pt x="2525" y="4739"/>
                  </a:lnTo>
                  <a:cubicBezTo>
                    <a:pt x="2382" y="4739"/>
                    <a:pt x="2287" y="4859"/>
                    <a:pt x="2287" y="4978"/>
                  </a:cubicBezTo>
                  <a:lnTo>
                    <a:pt x="2287" y="6002"/>
                  </a:lnTo>
                  <a:lnTo>
                    <a:pt x="1668" y="6002"/>
                  </a:lnTo>
                  <a:cubicBezTo>
                    <a:pt x="1525" y="6002"/>
                    <a:pt x="1430" y="6121"/>
                    <a:pt x="1430" y="6240"/>
                  </a:cubicBezTo>
                  <a:lnTo>
                    <a:pt x="143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3" name="Google Shape;3313;p52"/>
          <p:cNvGrpSpPr/>
          <p:nvPr/>
        </p:nvGrpSpPr>
        <p:grpSpPr>
          <a:xfrm>
            <a:off x="1047117" y="2994374"/>
            <a:ext cx="355756" cy="355039"/>
            <a:chOff x="1694804" y="2994374"/>
            <a:chExt cx="355756" cy="355039"/>
          </a:xfrm>
        </p:grpSpPr>
        <p:sp>
          <p:nvSpPr>
            <p:cNvPr id="3314" name="Google Shape;3314;p52"/>
            <p:cNvSpPr/>
            <p:nvPr/>
          </p:nvSpPr>
          <p:spPr>
            <a:xfrm>
              <a:off x="1800589" y="2999890"/>
              <a:ext cx="145587" cy="158169"/>
            </a:xfrm>
            <a:custGeom>
              <a:rect b="b" l="l" r="r" t="t"/>
              <a:pathLst>
                <a:path extrusionOk="0" h="5305" w="4883">
                  <a:moveTo>
                    <a:pt x="2442" y="0"/>
                  </a:moveTo>
                  <a:cubicBezTo>
                    <a:pt x="1882" y="0"/>
                    <a:pt x="1322" y="209"/>
                    <a:pt x="882" y="625"/>
                  </a:cubicBezTo>
                  <a:cubicBezTo>
                    <a:pt x="1" y="1483"/>
                    <a:pt x="1" y="2912"/>
                    <a:pt x="858" y="3769"/>
                  </a:cubicBezTo>
                  <a:lnTo>
                    <a:pt x="2382" y="5269"/>
                  </a:lnTo>
                  <a:cubicBezTo>
                    <a:pt x="2394" y="5293"/>
                    <a:pt x="2418" y="5305"/>
                    <a:pt x="2445" y="5305"/>
                  </a:cubicBezTo>
                  <a:cubicBezTo>
                    <a:pt x="2471" y="5305"/>
                    <a:pt x="2501" y="5293"/>
                    <a:pt x="2525" y="5269"/>
                  </a:cubicBezTo>
                  <a:lnTo>
                    <a:pt x="4025" y="3769"/>
                  </a:lnTo>
                  <a:cubicBezTo>
                    <a:pt x="4883" y="2912"/>
                    <a:pt x="4883" y="1483"/>
                    <a:pt x="4001" y="625"/>
                  </a:cubicBezTo>
                  <a:cubicBezTo>
                    <a:pt x="3561" y="209"/>
                    <a:pt x="3001" y="0"/>
                    <a:pt x="244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52"/>
            <p:cNvSpPr/>
            <p:nvPr/>
          </p:nvSpPr>
          <p:spPr>
            <a:xfrm>
              <a:off x="1800589" y="3185013"/>
              <a:ext cx="145587" cy="158198"/>
            </a:xfrm>
            <a:custGeom>
              <a:rect b="b" l="l" r="r" t="t"/>
              <a:pathLst>
                <a:path extrusionOk="0" h="5306" w="4883">
                  <a:moveTo>
                    <a:pt x="2445" y="1"/>
                  </a:moveTo>
                  <a:cubicBezTo>
                    <a:pt x="2418" y="1"/>
                    <a:pt x="2394" y="13"/>
                    <a:pt x="2382" y="37"/>
                  </a:cubicBezTo>
                  <a:lnTo>
                    <a:pt x="858" y="1537"/>
                  </a:lnTo>
                  <a:cubicBezTo>
                    <a:pt x="1" y="2394"/>
                    <a:pt x="1" y="3823"/>
                    <a:pt x="882" y="4680"/>
                  </a:cubicBezTo>
                  <a:cubicBezTo>
                    <a:pt x="1322" y="5097"/>
                    <a:pt x="1882" y="5305"/>
                    <a:pt x="2442" y="5305"/>
                  </a:cubicBezTo>
                  <a:cubicBezTo>
                    <a:pt x="3001" y="5305"/>
                    <a:pt x="3561" y="5097"/>
                    <a:pt x="4001" y="4680"/>
                  </a:cubicBezTo>
                  <a:cubicBezTo>
                    <a:pt x="4883" y="3823"/>
                    <a:pt x="4883" y="2394"/>
                    <a:pt x="4025" y="1537"/>
                  </a:cubicBezTo>
                  <a:lnTo>
                    <a:pt x="2525" y="37"/>
                  </a:lnTo>
                  <a:cubicBezTo>
                    <a:pt x="2501" y="13"/>
                    <a:pt x="2471" y="1"/>
                    <a:pt x="24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52"/>
            <p:cNvSpPr/>
            <p:nvPr/>
          </p:nvSpPr>
          <p:spPr>
            <a:xfrm>
              <a:off x="1864484" y="3000337"/>
              <a:ext cx="80978" cy="157721"/>
            </a:xfrm>
            <a:custGeom>
              <a:rect b="b" l="l" r="r" t="t"/>
              <a:pathLst>
                <a:path extrusionOk="0" h="5290" w="2716">
                  <a:moveTo>
                    <a:pt x="256" y="0"/>
                  </a:moveTo>
                  <a:cubicBezTo>
                    <a:pt x="170" y="0"/>
                    <a:pt x="85" y="5"/>
                    <a:pt x="1" y="15"/>
                  </a:cubicBezTo>
                  <a:cubicBezTo>
                    <a:pt x="477" y="39"/>
                    <a:pt x="953" y="253"/>
                    <a:pt x="1311" y="610"/>
                  </a:cubicBezTo>
                  <a:cubicBezTo>
                    <a:pt x="2216" y="1468"/>
                    <a:pt x="2216" y="2897"/>
                    <a:pt x="1334" y="3754"/>
                  </a:cubicBezTo>
                  <a:lnTo>
                    <a:pt x="25" y="5064"/>
                  </a:lnTo>
                  <a:lnTo>
                    <a:pt x="215" y="5254"/>
                  </a:lnTo>
                  <a:cubicBezTo>
                    <a:pt x="227" y="5278"/>
                    <a:pt x="245" y="5290"/>
                    <a:pt x="269" y="5290"/>
                  </a:cubicBezTo>
                  <a:cubicBezTo>
                    <a:pt x="293" y="5290"/>
                    <a:pt x="322" y="5278"/>
                    <a:pt x="358" y="5254"/>
                  </a:cubicBezTo>
                  <a:lnTo>
                    <a:pt x="1858" y="3754"/>
                  </a:lnTo>
                  <a:cubicBezTo>
                    <a:pt x="2716" y="2897"/>
                    <a:pt x="2716" y="1468"/>
                    <a:pt x="1787" y="610"/>
                  </a:cubicBezTo>
                  <a:cubicBezTo>
                    <a:pt x="1375" y="199"/>
                    <a:pt x="803" y="0"/>
                    <a:pt x="25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52"/>
            <p:cNvSpPr/>
            <p:nvPr/>
          </p:nvSpPr>
          <p:spPr>
            <a:xfrm>
              <a:off x="1865199" y="3185013"/>
              <a:ext cx="80262" cy="157960"/>
            </a:xfrm>
            <a:custGeom>
              <a:rect b="b" l="l" r="r" t="t"/>
              <a:pathLst>
                <a:path extrusionOk="0" h="5298" w="2692">
                  <a:moveTo>
                    <a:pt x="295" y="1"/>
                  </a:moveTo>
                  <a:cubicBezTo>
                    <a:pt x="269" y="1"/>
                    <a:pt x="239" y="13"/>
                    <a:pt x="215" y="37"/>
                  </a:cubicBezTo>
                  <a:lnTo>
                    <a:pt x="48" y="227"/>
                  </a:lnTo>
                  <a:lnTo>
                    <a:pt x="1358" y="1537"/>
                  </a:lnTo>
                  <a:cubicBezTo>
                    <a:pt x="2215" y="2394"/>
                    <a:pt x="2215" y="3823"/>
                    <a:pt x="1310" y="4680"/>
                  </a:cubicBezTo>
                  <a:cubicBezTo>
                    <a:pt x="929" y="5014"/>
                    <a:pt x="477" y="5228"/>
                    <a:pt x="1" y="5276"/>
                  </a:cubicBezTo>
                  <a:cubicBezTo>
                    <a:pt x="101" y="5291"/>
                    <a:pt x="202" y="5298"/>
                    <a:pt x="302" y="5298"/>
                  </a:cubicBezTo>
                  <a:cubicBezTo>
                    <a:pt x="847" y="5298"/>
                    <a:pt x="1385" y="5082"/>
                    <a:pt x="1787" y="4680"/>
                  </a:cubicBezTo>
                  <a:cubicBezTo>
                    <a:pt x="2692" y="3823"/>
                    <a:pt x="2692" y="2394"/>
                    <a:pt x="1858" y="1537"/>
                  </a:cubicBezTo>
                  <a:lnTo>
                    <a:pt x="358" y="37"/>
                  </a:lnTo>
                  <a:cubicBezTo>
                    <a:pt x="346" y="13"/>
                    <a:pt x="322" y="1"/>
                    <a:pt x="29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52"/>
            <p:cNvSpPr/>
            <p:nvPr/>
          </p:nvSpPr>
          <p:spPr>
            <a:xfrm>
              <a:off x="1885802" y="3105943"/>
              <a:ext cx="164758" cy="132438"/>
            </a:xfrm>
            <a:custGeom>
              <a:rect b="b" l="l" r="r" t="t"/>
              <a:pathLst>
                <a:path extrusionOk="0" h="4442" w="5526">
                  <a:moveTo>
                    <a:pt x="3111" y="0"/>
                  </a:moveTo>
                  <a:cubicBezTo>
                    <a:pt x="2541" y="0"/>
                    <a:pt x="1974" y="215"/>
                    <a:pt x="1548" y="641"/>
                  </a:cubicBezTo>
                  <a:lnTo>
                    <a:pt x="72" y="2165"/>
                  </a:lnTo>
                  <a:cubicBezTo>
                    <a:pt x="0" y="2188"/>
                    <a:pt x="0" y="2236"/>
                    <a:pt x="72" y="2308"/>
                  </a:cubicBezTo>
                  <a:lnTo>
                    <a:pt x="1548" y="3784"/>
                  </a:lnTo>
                  <a:cubicBezTo>
                    <a:pt x="1974" y="4222"/>
                    <a:pt x="2541" y="4442"/>
                    <a:pt x="3112" y="4442"/>
                  </a:cubicBezTo>
                  <a:cubicBezTo>
                    <a:pt x="3690" y="4442"/>
                    <a:pt x="4272" y="4216"/>
                    <a:pt x="4716" y="3760"/>
                  </a:cubicBezTo>
                  <a:cubicBezTo>
                    <a:pt x="5525" y="2903"/>
                    <a:pt x="5525" y="1522"/>
                    <a:pt x="4716" y="664"/>
                  </a:cubicBezTo>
                  <a:cubicBezTo>
                    <a:pt x="4272" y="221"/>
                    <a:pt x="3690" y="0"/>
                    <a:pt x="311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52"/>
            <p:cNvSpPr/>
            <p:nvPr/>
          </p:nvSpPr>
          <p:spPr>
            <a:xfrm>
              <a:off x="1971014" y="3104959"/>
              <a:ext cx="79546" cy="132170"/>
            </a:xfrm>
            <a:custGeom>
              <a:rect b="b" l="l" r="r" t="t"/>
              <a:pathLst>
                <a:path extrusionOk="0" h="4433" w="2668">
                  <a:moveTo>
                    <a:pt x="181" y="0"/>
                  </a:moveTo>
                  <a:cubicBezTo>
                    <a:pt x="121" y="0"/>
                    <a:pt x="60" y="2"/>
                    <a:pt x="0" y="7"/>
                  </a:cubicBezTo>
                  <a:cubicBezTo>
                    <a:pt x="476" y="78"/>
                    <a:pt x="953" y="292"/>
                    <a:pt x="1334" y="674"/>
                  </a:cubicBezTo>
                  <a:cubicBezTo>
                    <a:pt x="2167" y="1531"/>
                    <a:pt x="2167" y="2912"/>
                    <a:pt x="1334" y="3769"/>
                  </a:cubicBezTo>
                  <a:cubicBezTo>
                    <a:pt x="953" y="4150"/>
                    <a:pt x="476" y="4365"/>
                    <a:pt x="0" y="4412"/>
                  </a:cubicBezTo>
                  <a:cubicBezTo>
                    <a:pt x="97" y="4426"/>
                    <a:pt x="194" y="4433"/>
                    <a:pt x="290" y="4433"/>
                  </a:cubicBezTo>
                  <a:cubicBezTo>
                    <a:pt x="857" y="4433"/>
                    <a:pt x="1410" y="4197"/>
                    <a:pt x="1858" y="3769"/>
                  </a:cubicBezTo>
                  <a:cubicBezTo>
                    <a:pt x="2667" y="2936"/>
                    <a:pt x="2667" y="1531"/>
                    <a:pt x="1858" y="674"/>
                  </a:cubicBezTo>
                  <a:cubicBezTo>
                    <a:pt x="1381" y="219"/>
                    <a:pt x="786" y="0"/>
                    <a:pt x="18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52"/>
            <p:cNvSpPr/>
            <p:nvPr/>
          </p:nvSpPr>
          <p:spPr>
            <a:xfrm>
              <a:off x="1694804" y="3105943"/>
              <a:ext cx="165443" cy="132438"/>
            </a:xfrm>
            <a:custGeom>
              <a:rect b="b" l="l" r="r" t="t"/>
              <a:pathLst>
                <a:path extrusionOk="0" h="4442" w="5549">
                  <a:moveTo>
                    <a:pt x="2438" y="0"/>
                  </a:moveTo>
                  <a:cubicBezTo>
                    <a:pt x="1860" y="0"/>
                    <a:pt x="1277" y="221"/>
                    <a:pt x="834" y="664"/>
                  </a:cubicBezTo>
                  <a:cubicBezTo>
                    <a:pt x="0" y="1522"/>
                    <a:pt x="0" y="2903"/>
                    <a:pt x="834" y="3760"/>
                  </a:cubicBezTo>
                  <a:cubicBezTo>
                    <a:pt x="1277" y="4216"/>
                    <a:pt x="1860" y="4442"/>
                    <a:pt x="2438" y="4442"/>
                  </a:cubicBezTo>
                  <a:cubicBezTo>
                    <a:pt x="3008" y="4442"/>
                    <a:pt x="3575" y="4222"/>
                    <a:pt x="4001" y="3784"/>
                  </a:cubicBezTo>
                  <a:lnTo>
                    <a:pt x="5478" y="2308"/>
                  </a:lnTo>
                  <a:cubicBezTo>
                    <a:pt x="5549" y="2236"/>
                    <a:pt x="5549" y="2188"/>
                    <a:pt x="5478" y="2165"/>
                  </a:cubicBezTo>
                  <a:lnTo>
                    <a:pt x="4001" y="641"/>
                  </a:lnTo>
                  <a:cubicBezTo>
                    <a:pt x="3575" y="215"/>
                    <a:pt x="3009" y="0"/>
                    <a:pt x="243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52"/>
            <p:cNvSpPr/>
            <p:nvPr/>
          </p:nvSpPr>
          <p:spPr>
            <a:xfrm>
              <a:off x="1829003" y="3022788"/>
              <a:ext cx="87358" cy="87358"/>
            </a:xfrm>
            <a:custGeom>
              <a:rect b="b" l="l" r="r" t="t"/>
              <a:pathLst>
                <a:path extrusionOk="0" h="2930" w="2930">
                  <a:moveTo>
                    <a:pt x="1453" y="0"/>
                  </a:moveTo>
                  <a:cubicBezTo>
                    <a:pt x="643" y="0"/>
                    <a:pt x="0" y="643"/>
                    <a:pt x="0" y="1453"/>
                  </a:cubicBezTo>
                  <a:cubicBezTo>
                    <a:pt x="0" y="2263"/>
                    <a:pt x="643" y="2929"/>
                    <a:pt x="1453" y="2929"/>
                  </a:cubicBezTo>
                  <a:cubicBezTo>
                    <a:pt x="2263" y="2929"/>
                    <a:pt x="2929" y="2263"/>
                    <a:pt x="2929" y="1453"/>
                  </a:cubicBezTo>
                  <a:cubicBezTo>
                    <a:pt x="2929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52"/>
            <p:cNvSpPr/>
            <p:nvPr/>
          </p:nvSpPr>
          <p:spPr>
            <a:xfrm>
              <a:off x="1829003" y="3232957"/>
              <a:ext cx="87358" cy="87358"/>
            </a:xfrm>
            <a:custGeom>
              <a:rect b="b" l="l" r="r" t="t"/>
              <a:pathLst>
                <a:path extrusionOk="0" h="2930" w="2930">
                  <a:moveTo>
                    <a:pt x="1453" y="0"/>
                  </a:moveTo>
                  <a:cubicBezTo>
                    <a:pt x="643" y="0"/>
                    <a:pt x="0" y="667"/>
                    <a:pt x="0" y="1477"/>
                  </a:cubicBezTo>
                  <a:cubicBezTo>
                    <a:pt x="0" y="2263"/>
                    <a:pt x="643" y="2929"/>
                    <a:pt x="1453" y="2929"/>
                  </a:cubicBezTo>
                  <a:cubicBezTo>
                    <a:pt x="2263" y="2929"/>
                    <a:pt x="2929" y="2263"/>
                    <a:pt x="2929" y="1477"/>
                  </a:cubicBezTo>
                  <a:cubicBezTo>
                    <a:pt x="2929" y="667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52"/>
            <p:cNvSpPr/>
            <p:nvPr/>
          </p:nvSpPr>
          <p:spPr>
            <a:xfrm>
              <a:off x="1934788" y="3128573"/>
              <a:ext cx="86642" cy="86642"/>
            </a:xfrm>
            <a:custGeom>
              <a:rect b="b" l="l" r="r" t="t"/>
              <a:pathLst>
                <a:path extrusionOk="0" h="2906" w="2906">
                  <a:moveTo>
                    <a:pt x="1453" y="1"/>
                  </a:moveTo>
                  <a:cubicBezTo>
                    <a:pt x="644" y="1"/>
                    <a:pt x="1" y="644"/>
                    <a:pt x="1" y="1453"/>
                  </a:cubicBezTo>
                  <a:cubicBezTo>
                    <a:pt x="1" y="2263"/>
                    <a:pt x="644" y="2906"/>
                    <a:pt x="1453" y="2906"/>
                  </a:cubicBezTo>
                  <a:cubicBezTo>
                    <a:pt x="2263" y="2906"/>
                    <a:pt x="2906" y="2263"/>
                    <a:pt x="2906" y="1453"/>
                  </a:cubicBezTo>
                  <a:cubicBezTo>
                    <a:pt x="2906" y="644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52"/>
            <p:cNvSpPr/>
            <p:nvPr/>
          </p:nvSpPr>
          <p:spPr>
            <a:xfrm>
              <a:off x="1723904" y="3128573"/>
              <a:ext cx="87358" cy="86642"/>
            </a:xfrm>
            <a:custGeom>
              <a:rect b="b" l="l" r="r" t="t"/>
              <a:pathLst>
                <a:path extrusionOk="0" h="2906" w="2930">
                  <a:moveTo>
                    <a:pt x="1477" y="1"/>
                  </a:moveTo>
                  <a:cubicBezTo>
                    <a:pt x="667" y="1"/>
                    <a:pt x="1" y="644"/>
                    <a:pt x="1" y="1453"/>
                  </a:cubicBezTo>
                  <a:cubicBezTo>
                    <a:pt x="1" y="2263"/>
                    <a:pt x="667" y="2906"/>
                    <a:pt x="1477" y="2906"/>
                  </a:cubicBezTo>
                  <a:cubicBezTo>
                    <a:pt x="2287" y="2906"/>
                    <a:pt x="2930" y="2263"/>
                    <a:pt x="2930" y="1453"/>
                  </a:cubicBezTo>
                  <a:cubicBezTo>
                    <a:pt x="2930" y="644"/>
                    <a:pt x="2287" y="1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52"/>
            <p:cNvSpPr/>
            <p:nvPr/>
          </p:nvSpPr>
          <p:spPr>
            <a:xfrm>
              <a:off x="1843911" y="3026336"/>
              <a:ext cx="73166" cy="83810"/>
            </a:xfrm>
            <a:custGeom>
              <a:rect b="b" l="l" r="r" t="t"/>
              <a:pathLst>
                <a:path extrusionOk="0" h="2811" w="2454">
                  <a:moveTo>
                    <a:pt x="1596" y="0"/>
                  </a:moveTo>
                  <a:cubicBezTo>
                    <a:pt x="1882" y="262"/>
                    <a:pt x="2072" y="667"/>
                    <a:pt x="2072" y="1072"/>
                  </a:cubicBezTo>
                  <a:cubicBezTo>
                    <a:pt x="2072" y="1882"/>
                    <a:pt x="1405" y="2525"/>
                    <a:pt x="596" y="2525"/>
                  </a:cubicBezTo>
                  <a:cubicBezTo>
                    <a:pt x="381" y="2525"/>
                    <a:pt x="191" y="2501"/>
                    <a:pt x="0" y="2406"/>
                  </a:cubicBezTo>
                  <a:lnTo>
                    <a:pt x="0" y="2406"/>
                  </a:lnTo>
                  <a:cubicBezTo>
                    <a:pt x="238" y="2644"/>
                    <a:pt x="596" y="2810"/>
                    <a:pt x="977" y="2810"/>
                  </a:cubicBezTo>
                  <a:cubicBezTo>
                    <a:pt x="1786" y="2810"/>
                    <a:pt x="2453" y="2144"/>
                    <a:pt x="2453" y="1334"/>
                  </a:cubicBezTo>
                  <a:cubicBezTo>
                    <a:pt x="2453" y="739"/>
                    <a:pt x="2096" y="238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52"/>
            <p:cNvSpPr/>
            <p:nvPr/>
          </p:nvSpPr>
          <p:spPr>
            <a:xfrm>
              <a:off x="1843911" y="3236504"/>
              <a:ext cx="73166" cy="83810"/>
            </a:xfrm>
            <a:custGeom>
              <a:rect b="b" l="l" r="r" t="t"/>
              <a:pathLst>
                <a:path extrusionOk="0" h="2811" w="2454">
                  <a:moveTo>
                    <a:pt x="1596" y="0"/>
                  </a:moveTo>
                  <a:cubicBezTo>
                    <a:pt x="1882" y="286"/>
                    <a:pt x="2072" y="667"/>
                    <a:pt x="2072" y="1072"/>
                  </a:cubicBezTo>
                  <a:cubicBezTo>
                    <a:pt x="2072" y="1882"/>
                    <a:pt x="1405" y="2549"/>
                    <a:pt x="596" y="2549"/>
                  </a:cubicBezTo>
                  <a:cubicBezTo>
                    <a:pt x="381" y="2549"/>
                    <a:pt x="191" y="2501"/>
                    <a:pt x="0" y="2429"/>
                  </a:cubicBezTo>
                  <a:lnTo>
                    <a:pt x="0" y="2429"/>
                  </a:lnTo>
                  <a:cubicBezTo>
                    <a:pt x="238" y="2668"/>
                    <a:pt x="596" y="2810"/>
                    <a:pt x="977" y="2810"/>
                  </a:cubicBezTo>
                  <a:cubicBezTo>
                    <a:pt x="1786" y="2810"/>
                    <a:pt x="2453" y="2144"/>
                    <a:pt x="2453" y="1358"/>
                  </a:cubicBezTo>
                  <a:cubicBezTo>
                    <a:pt x="2453" y="762"/>
                    <a:pt x="2096" y="239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52"/>
            <p:cNvSpPr/>
            <p:nvPr/>
          </p:nvSpPr>
          <p:spPr>
            <a:xfrm>
              <a:off x="1948980" y="3132121"/>
              <a:ext cx="72450" cy="83094"/>
            </a:xfrm>
            <a:custGeom>
              <a:rect b="b" l="l" r="r" t="t"/>
              <a:pathLst>
                <a:path extrusionOk="0" h="2787" w="2430">
                  <a:moveTo>
                    <a:pt x="1573" y="1"/>
                  </a:moveTo>
                  <a:lnTo>
                    <a:pt x="1573" y="1"/>
                  </a:lnTo>
                  <a:cubicBezTo>
                    <a:pt x="1882" y="263"/>
                    <a:pt x="2049" y="644"/>
                    <a:pt x="2049" y="1072"/>
                  </a:cubicBezTo>
                  <a:cubicBezTo>
                    <a:pt x="2049" y="1882"/>
                    <a:pt x="1406" y="2525"/>
                    <a:pt x="596" y="2525"/>
                  </a:cubicBezTo>
                  <a:cubicBezTo>
                    <a:pt x="382" y="2525"/>
                    <a:pt x="168" y="2501"/>
                    <a:pt x="1" y="2406"/>
                  </a:cubicBezTo>
                  <a:lnTo>
                    <a:pt x="1" y="2406"/>
                  </a:lnTo>
                  <a:cubicBezTo>
                    <a:pt x="239" y="2644"/>
                    <a:pt x="596" y="2787"/>
                    <a:pt x="977" y="2787"/>
                  </a:cubicBezTo>
                  <a:cubicBezTo>
                    <a:pt x="1787" y="2787"/>
                    <a:pt x="2430" y="2144"/>
                    <a:pt x="2430" y="1334"/>
                  </a:cubicBezTo>
                  <a:cubicBezTo>
                    <a:pt x="2430" y="739"/>
                    <a:pt x="2073" y="215"/>
                    <a:pt x="1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52"/>
            <p:cNvSpPr/>
            <p:nvPr/>
          </p:nvSpPr>
          <p:spPr>
            <a:xfrm>
              <a:off x="1738096" y="3132121"/>
              <a:ext cx="73166" cy="83094"/>
            </a:xfrm>
            <a:custGeom>
              <a:rect b="b" l="l" r="r" t="t"/>
              <a:pathLst>
                <a:path extrusionOk="0" h="2787" w="2454">
                  <a:moveTo>
                    <a:pt x="1596" y="1"/>
                  </a:moveTo>
                  <a:cubicBezTo>
                    <a:pt x="1882" y="263"/>
                    <a:pt x="2073" y="644"/>
                    <a:pt x="2073" y="1072"/>
                  </a:cubicBezTo>
                  <a:cubicBezTo>
                    <a:pt x="2073" y="1882"/>
                    <a:pt x="1406" y="2525"/>
                    <a:pt x="596" y="2525"/>
                  </a:cubicBezTo>
                  <a:cubicBezTo>
                    <a:pt x="406" y="2525"/>
                    <a:pt x="191" y="2501"/>
                    <a:pt x="1" y="2406"/>
                  </a:cubicBezTo>
                  <a:lnTo>
                    <a:pt x="1" y="2406"/>
                  </a:lnTo>
                  <a:cubicBezTo>
                    <a:pt x="239" y="2644"/>
                    <a:pt x="596" y="2787"/>
                    <a:pt x="1001" y="2787"/>
                  </a:cubicBezTo>
                  <a:cubicBezTo>
                    <a:pt x="1787" y="2787"/>
                    <a:pt x="2454" y="2144"/>
                    <a:pt x="2454" y="1334"/>
                  </a:cubicBezTo>
                  <a:cubicBezTo>
                    <a:pt x="2454" y="739"/>
                    <a:pt x="2097" y="215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52"/>
            <p:cNvSpPr/>
            <p:nvPr/>
          </p:nvSpPr>
          <p:spPr>
            <a:xfrm>
              <a:off x="1694804" y="3101590"/>
              <a:ext cx="169707" cy="142039"/>
            </a:xfrm>
            <a:custGeom>
              <a:rect b="b" l="l" r="r" t="t"/>
              <a:pathLst>
                <a:path extrusionOk="0" h="4764" w="5692">
                  <a:moveTo>
                    <a:pt x="2405" y="286"/>
                  </a:moveTo>
                  <a:cubicBezTo>
                    <a:pt x="2953" y="286"/>
                    <a:pt x="3453" y="477"/>
                    <a:pt x="3834" y="882"/>
                  </a:cubicBezTo>
                  <a:lnTo>
                    <a:pt x="5263" y="2311"/>
                  </a:lnTo>
                  <a:lnTo>
                    <a:pt x="3834" y="3739"/>
                  </a:lnTo>
                  <a:cubicBezTo>
                    <a:pt x="3501" y="4168"/>
                    <a:pt x="2953" y="4382"/>
                    <a:pt x="2405" y="4382"/>
                  </a:cubicBezTo>
                  <a:cubicBezTo>
                    <a:pt x="1882" y="4382"/>
                    <a:pt x="1358" y="4144"/>
                    <a:pt x="953" y="3763"/>
                  </a:cubicBezTo>
                  <a:cubicBezTo>
                    <a:pt x="596" y="3382"/>
                    <a:pt x="381" y="2858"/>
                    <a:pt x="381" y="2334"/>
                  </a:cubicBezTo>
                  <a:cubicBezTo>
                    <a:pt x="381" y="1787"/>
                    <a:pt x="596" y="1287"/>
                    <a:pt x="953" y="906"/>
                  </a:cubicBezTo>
                  <a:cubicBezTo>
                    <a:pt x="1334" y="525"/>
                    <a:pt x="1858" y="286"/>
                    <a:pt x="2405" y="286"/>
                  </a:cubicBezTo>
                  <a:close/>
                  <a:moveTo>
                    <a:pt x="2382" y="1"/>
                  </a:moveTo>
                  <a:cubicBezTo>
                    <a:pt x="1739" y="1"/>
                    <a:pt x="1143" y="286"/>
                    <a:pt x="691" y="715"/>
                  </a:cubicBezTo>
                  <a:cubicBezTo>
                    <a:pt x="238" y="1168"/>
                    <a:pt x="0" y="1763"/>
                    <a:pt x="0" y="2382"/>
                  </a:cubicBezTo>
                  <a:cubicBezTo>
                    <a:pt x="0" y="3025"/>
                    <a:pt x="238" y="3620"/>
                    <a:pt x="691" y="4049"/>
                  </a:cubicBezTo>
                  <a:cubicBezTo>
                    <a:pt x="1143" y="4525"/>
                    <a:pt x="1739" y="4764"/>
                    <a:pt x="2382" y="4764"/>
                  </a:cubicBezTo>
                  <a:lnTo>
                    <a:pt x="2405" y="4764"/>
                  </a:lnTo>
                  <a:cubicBezTo>
                    <a:pt x="3048" y="4764"/>
                    <a:pt x="3668" y="4525"/>
                    <a:pt x="4120" y="4097"/>
                  </a:cubicBezTo>
                  <a:lnTo>
                    <a:pt x="5597" y="2573"/>
                  </a:lnTo>
                  <a:cubicBezTo>
                    <a:pt x="5668" y="2501"/>
                    <a:pt x="5692" y="2430"/>
                    <a:pt x="5692" y="2334"/>
                  </a:cubicBezTo>
                  <a:cubicBezTo>
                    <a:pt x="5692" y="2263"/>
                    <a:pt x="5668" y="2215"/>
                    <a:pt x="5597" y="2192"/>
                  </a:cubicBezTo>
                  <a:lnTo>
                    <a:pt x="4120" y="691"/>
                  </a:lnTo>
                  <a:cubicBezTo>
                    <a:pt x="3668" y="239"/>
                    <a:pt x="3072" y="1"/>
                    <a:pt x="2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52"/>
            <p:cNvSpPr/>
            <p:nvPr/>
          </p:nvSpPr>
          <p:spPr>
            <a:xfrm>
              <a:off x="1718925" y="3122908"/>
              <a:ext cx="98032" cy="98002"/>
            </a:xfrm>
            <a:custGeom>
              <a:rect b="b" l="l" r="r" t="t"/>
              <a:pathLst>
                <a:path extrusionOk="0" h="3287" w="3288">
                  <a:moveTo>
                    <a:pt x="1644" y="357"/>
                  </a:moveTo>
                  <a:cubicBezTo>
                    <a:pt x="2359" y="357"/>
                    <a:pt x="2930" y="929"/>
                    <a:pt x="2930" y="1643"/>
                  </a:cubicBezTo>
                  <a:cubicBezTo>
                    <a:pt x="2930" y="2358"/>
                    <a:pt x="2359" y="2929"/>
                    <a:pt x="1644" y="2929"/>
                  </a:cubicBezTo>
                  <a:cubicBezTo>
                    <a:pt x="930" y="2929"/>
                    <a:pt x="358" y="2358"/>
                    <a:pt x="358" y="1643"/>
                  </a:cubicBezTo>
                  <a:cubicBezTo>
                    <a:pt x="358" y="929"/>
                    <a:pt x="930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1" y="762"/>
                    <a:pt x="1" y="1643"/>
                  </a:cubicBezTo>
                  <a:cubicBezTo>
                    <a:pt x="1" y="2548"/>
                    <a:pt x="739" y="3286"/>
                    <a:pt x="1644" y="3286"/>
                  </a:cubicBezTo>
                  <a:cubicBezTo>
                    <a:pt x="2525" y="3286"/>
                    <a:pt x="3287" y="2548"/>
                    <a:pt x="3287" y="1643"/>
                  </a:cubicBezTo>
                  <a:cubicBezTo>
                    <a:pt x="3287" y="715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52"/>
            <p:cNvSpPr/>
            <p:nvPr/>
          </p:nvSpPr>
          <p:spPr>
            <a:xfrm>
              <a:off x="1797757" y="3179706"/>
              <a:ext cx="144871" cy="169707"/>
            </a:xfrm>
            <a:custGeom>
              <a:rect b="b" l="l" r="r" t="t"/>
              <a:pathLst>
                <a:path extrusionOk="0" h="5692" w="4859">
                  <a:moveTo>
                    <a:pt x="2501" y="0"/>
                  </a:moveTo>
                  <a:cubicBezTo>
                    <a:pt x="2429" y="0"/>
                    <a:pt x="2358" y="48"/>
                    <a:pt x="2310" y="95"/>
                  </a:cubicBezTo>
                  <a:lnTo>
                    <a:pt x="810" y="1596"/>
                  </a:lnTo>
                  <a:cubicBezTo>
                    <a:pt x="238" y="2144"/>
                    <a:pt x="0" y="2953"/>
                    <a:pt x="143" y="3763"/>
                  </a:cubicBezTo>
                  <a:cubicBezTo>
                    <a:pt x="191" y="3858"/>
                    <a:pt x="286" y="3906"/>
                    <a:pt x="358" y="3906"/>
                  </a:cubicBezTo>
                  <a:cubicBezTo>
                    <a:pt x="453" y="3882"/>
                    <a:pt x="524" y="3787"/>
                    <a:pt x="524" y="3691"/>
                  </a:cubicBezTo>
                  <a:cubicBezTo>
                    <a:pt x="358" y="3025"/>
                    <a:pt x="572" y="2334"/>
                    <a:pt x="1072" y="1858"/>
                  </a:cubicBezTo>
                  <a:lnTo>
                    <a:pt x="2501" y="429"/>
                  </a:lnTo>
                  <a:lnTo>
                    <a:pt x="3930" y="1858"/>
                  </a:lnTo>
                  <a:cubicBezTo>
                    <a:pt x="4311" y="2239"/>
                    <a:pt x="4525" y="2739"/>
                    <a:pt x="4525" y="3310"/>
                  </a:cubicBezTo>
                  <a:cubicBezTo>
                    <a:pt x="4525" y="3834"/>
                    <a:pt x="4287" y="4382"/>
                    <a:pt x="3906" y="4763"/>
                  </a:cubicBezTo>
                  <a:cubicBezTo>
                    <a:pt x="3525" y="5120"/>
                    <a:pt x="3025" y="5335"/>
                    <a:pt x="2477" y="5335"/>
                  </a:cubicBezTo>
                  <a:cubicBezTo>
                    <a:pt x="1953" y="5335"/>
                    <a:pt x="1429" y="5120"/>
                    <a:pt x="1048" y="4763"/>
                  </a:cubicBezTo>
                  <a:cubicBezTo>
                    <a:pt x="929" y="4644"/>
                    <a:pt x="834" y="4525"/>
                    <a:pt x="762" y="4406"/>
                  </a:cubicBezTo>
                  <a:cubicBezTo>
                    <a:pt x="719" y="4348"/>
                    <a:pt x="667" y="4317"/>
                    <a:pt x="617" y="4317"/>
                  </a:cubicBezTo>
                  <a:cubicBezTo>
                    <a:pt x="584" y="4317"/>
                    <a:pt x="552" y="4330"/>
                    <a:pt x="524" y="4358"/>
                  </a:cubicBezTo>
                  <a:cubicBezTo>
                    <a:pt x="429" y="4406"/>
                    <a:pt x="405" y="4501"/>
                    <a:pt x="453" y="4596"/>
                  </a:cubicBezTo>
                  <a:cubicBezTo>
                    <a:pt x="548" y="4739"/>
                    <a:pt x="667" y="4882"/>
                    <a:pt x="810" y="5001"/>
                  </a:cubicBezTo>
                  <a:cubicBezTo>
                    <a:pt x="1262" y="5454"/>
                    <a:pt x="1858" y="5692"/>
                    <a:pt x="2477" y="5692"/>
                  </a:cubicBezTo>
                  <a:cubicBezTo>
                    <a:pt x="3096" y="5692"/>
                    <a:pt x="3692" y="5454"/>
                    <a:pt x="4144" y="5001"/>
                  </a:cubicBezTo>
                  <a:cubicBezTo>
                    <a:pt x="4620" y="4549"/>
                    <a:pt x="4858" y="3953"/>
                    <a:pt x="4858" y="3310"/>
                  </a:cubicBezTo>
                  <a:cubicBezTo>
                    <a:pt x="4858" y="2644"/>
                    <a:pt x="4620" y="2048"/>
                    <a:pt x="4168" y="1620"/>
                  </a:cubicBezTo>
                  <a:lnTo>
                    <a:pt x="2715" y="95"/>
                  </a:lnTo>
                  <a:cubicBezTo>
                    <a:pt x="2668" y="48"/>
                    <a:pt x="2596" y="0"/>
                    <a:pt x="2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52"/>
            <p:cNvSpPr/>
            <p:nvPr/>
          </p:nvSpPr>
          <p:spPr>
            <a:xfrm>
              <a:off x="1824024" y="3227977"/>
              <a:ext cx="97316" cy="97316"/>
            </a:xfrm>
            <a:custGeom>
              <a:rect b="b" l="l" r="r" t="t"/>
              <a:pathLst>
                <a:path extrusionOk="0" h="3264" w="3264">
                  <a:moveTo>
                    <a:pt x="1620" y="358"/>
                  </a:moveTo>
                  <a:cubicBezTo>
                    <a:pt x="2334" y="358"/>
                    <a:pt x="2906" y="929"/>
                    <a:pt x="2906" y="1644"/>
                  </a:cubicBezTo>
                  <a:cubicBezTo>
                    <a:pt x="2906" y="2334"/>
                    <a:pt x="2334" y="2906"/>
                    <a:pt x="1620" y="2906"/>
                  </a:cubicBezTo>
                  <a:cubicBezTo>
                    <a:pt x="905" y="2906"/>
                    <a:pt x="358" y="2334"/>
                    <a:pt x="358" y="1644"/>
                  </a:cubicBezTo>
                  <a:cubicBezTo>
                    <a:pt x="358" y="929"/>
                    <a:pt x="953" y="358"/>
                    <a:pt x="1620" y="358"/>
                  </a:cubicBezTo>
                  <a:close/>
                  <a:moveTo>
                    <a:pt x="1620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20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52"/>
            <p:cNvSpPr/>
            <p:nvPr/>
          </p:nvSpPr>
          <p:spPr>
            <a:xfrm>
              <a:off x="1881538" y="3100875"/>
              <a:ext cx="169021" cy="142039"/>
            </a:xfrm>
            <a:custGeom>
              <a:rect b="b" l="l" r="r" t="t"/>
              <a:pathLst>
                <a:path extrusionOk="0" h="4764" w="5669">
                  <a:moveTo>
                    <a:pt x="3263" y="358"/>
                  </a:moveTo>
                  <a:cubicBezTo>
                    <a:pt x="3811" y="358"/>
                    <a:pt x="4335" y="572"/>
                    <a:pt x="4740" y="977"/>
                  </a:cubicBezTo>
                  <a:cubicBezTo>
                    <a:pt x="5097" y="1382"/>
                    <a:pt x="5287" y="1882"/>
                    <a:pt x="5287" y="2406"/>
                  </a:cubicBezTo>
                  <a:cubicBezTo>
                    <a:pt x="5287" y="2930"/>
                    <a:pt x="5073" y="3406"/>
                    <a:pt x="4740" y="3787"/>
                  </a:cubicBezTo>
                  <a:cubicBezTo>
                    <a:pt x="4335" y="4168"/>
                    <a:pt x="3835" y="4406"/>
                    <a:pt x="3263" y="4406"/>
                  </a:cubicBezTo>
                  <a:cubicBezTo>
                    <a:pt x="2739" y="4406"/>
                    <a:pt x="2191" y="4192"/>
                    <a:pt x="1810" y="3811"/>
                  </a:cubicBezTo>
                  <a:lnTo>
                    <a:pt x="381" y="2382"/>
                  </a:lnTo>
                  <a:lnTo>
                    <a:pt x="1810" y="953"/>
                  </a:lnTo>
                  <a:cubicBezTo>
                    <a:pt x="2191" y="572"/>
                    <a:pt x="2691" y="358"/>
                    <a:pt x="3263" y="358"/>
                  </a:cubicBezTo>
                  <a:close/>
                  <a:moveTo>
                    <a:pt x="3263" y="1"/>
                  </a:moveTo>
                  <a:cubicBezTo>
                    <a:pt x="2620" y="1"/>
                    <a:pt x="2025" y="239"/>
                    <a:pt x="1572" y="691"/>
                  </a:cubicBezTo>
                  <a:lnTo>
                    <a:pt x="96" y="2168"/>
                  </a:lnTo>
                  <a:cubicBezTo>
                    <a:pt x="24" y="2239"/>
                    <a:pt x="0" y="2287"/>
                    <a:pt x="0" y="2382"/>
                  </a:cubicBezTo>
                  <a:cubicBezTo>
                    <a:pt x="0" y="2478"/>
                    <a:pt x="24" y="2525"/>
                    <a:pt x="96" y="2597"/>
                  </a:cubicBezTo>
                  <a:lnTo>
                    <a:pt x="1572" y="4073"/>
                  </a:lnTo>
                  <a:cubicBezTo>
                    <a:pt x="2025" y="4526"/>
                    <a:pt x="2620" y="4764"/>
                    <a:pt x="3263" y="4764"/>
                  </a:cubicBezTo>
                  <a:lnTo>
                    <a:pt x="3287" y="4764"/>
                  </a:lnTo>
                  <a:cubicBezTo>
                    <a:pt x="3954" y="4764"/>
                    <a:pt x="4549" y="4502"/>
                    <a:pt x="5001" y="4049"/>
                  </a:cubicBezTo>
                  <a:cubicBezTo>
                    <a:pt x="5454" y="3597"/>
                    <a:pt x="5668" y="3001"/>
                    <a:pt x="5668" y="2382"/>
                  </a:cubicBezTo>
                  <a:cubicBezTo>
                    <a:pt x="5668" y="1763"/>
                    <a:pt x="5406" y="1168"/>
                    <a:pt x="4978" y="715"/>
                  </a:cubicBezTo>
                  <a:cubicBezTo>
                    <a:pt x="4525" y="239"/>
                    <a:pt x="3930" y="1"/>
                    <a:pt x="3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52"/>
            <p:cNvSpPr/>
            <p:nvPr/>
          </p:nvSpPr>
          <p:spPr>
            <a:xfrm>
              <a:off x="1931240" y="3122908"/>
              <a:ext cx="97286" cy="97286"/>
            </a:xfrm>
            <a:custGeom>
              <a:rect b="b" l="l" r="r" t="t"/>
              <a:pathLst>
                <a:path extrusionOk="0" h="3263" w="3263">
                  <a:moveTo>
                    <a:pt x="1572" y="0"/>
                  </a:moveTo>
                  <a:cubicBezTo>
                    <a:pt x="1334" y="0"/>
                    <a:pt x="1120" y="72"/>
                    <a:pt x="929" y="167"/>
                  </a:cubicBezTo>
                  <a:cubicBezTo>
                    <a:pt x="834" y="191"/>
                    <a:pt x="810" y="310"/>
                    <a:pt x="834" y="405"/>
                  </a:cubicBezTo>
                  <a:cubicBezTo>
                    <a:pt x="852" y="459"/>
                    <a:pt x="923" y="485"/>
                    <a:pt x="998" y="485"/>
                  </a:cubicBezTo>
                  <a:cubicBezTo>
                    <a:pt x="1023" y="485"/>
                    <a:pt x="1048" y="482"/>
                    <a:pt x="1072" y="476"/>
                  </a:cubicBezTo>
                  <a:cubicBezTo>
                    <a:pt x="1239" y="405"/>
                    <a:pt x="1429" y="357"/>
                    <a:pt x="1596" y="357"/>
                  </a:cubicBezTo>
                  <a:cubicBezTo>
                    <a:pt x="2310" y="357"/>
                    <a:pt x="2882" y="929"/>
                    <a:pt x="2882" y="1643"/>
                  </a:cubicBezTo>
                  <a:cubicBezTo>
                    <a:pt x="2882" y="2358"/>
                    <a:pt x="2310" y="2929"/>
                    <a:pt x="1596" y="2929"/>
                  </a:cubicBezTo>
                  <a:cubicBezTo>
                    <a:pt x="882" y="2929"/>
                    <a:pt x="334" y="2358"/>
                    <a:pt x="334" y="1643"/>
                  </a:cubicBezTo>
                  <a:cubicBezTo>
                    <a:pt x="334" y="1381"/>
                    <a:pt x="405" y="1143"/>
                    <a:pt x="572" y="905"/>
                  </a:cubicBezTo>
                  <a:cubicBezTo>
                    <a:pt x="620" y="810"/>
                    <a:pt x="596" y="715"/>
                    <a:pt x="524" y="667"/>
                  </a:cubicBezTo>
                  <a:cubicBezTo>
                    <a:pt x="494" y="637"/>
                    <a:pt x="460" y="624"/>
                    <a:pt x="426" y="624"/>
                  </a:cubicBezTo>
                  <a:cubicBezTo>
                    <a:pt x="377" y="624"/>
                    <a:pt x="328" y="649"/>
                    <a:pt x="286" y="691"/>
                  </a:cubicBezTo>
                  <a:cubicBezTo>
                    <a:pt x="120" y="953"/>
                    <a:pt x="0" y="1286"/>
                    <a:pt x="0" y="1619"/>
                  </a:cubicBezTo>
                  <a:cubicBezTo>
                    <a:pt x="0" y="2501"/>
                    <a:pt x="739" y="3263"/>
                    <a:pt x="1644" y="3263"/>
                  </a:cubicBezTo>
                  <a:cubicBezTo>
                    <a:pt x="2525" y="3263"/>
                    <a:pt x="3263" y="2501"/>
                    <a:pt x="3263" y="1619"/>
                  </a:cubicBezTo>
                  <a:cubicBezTo>
                    <a:pt x="3215" y="715"/>
                    <a:pt x="2477" y="0"/>
                    <a:pt x="1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52"/>
            <p:cNvSpPr/>
            <p:nvPr/>
          </p:nvSpPr>
          <p:spPr>
            <a:xfrm>
              <a:off x="1802736" y="2994374"/>
              <a:ext cx="142724" cy="169021"/>
            </a:xfrm>
            <a:custGeom>
              <a:rect b="b" l="l" r="r" t="t"/>
              <a:pathLst>
                <a:path extrusionOk="0" h="5669" w="4787">
                  <a:moveTo>
                    <a:pt x="2358" y="358"/>
                  </a:moveTo>
                  <a:cubicBezTo>
                    <a:pt x="2905" y="358"/>
                    <a:pt x="3405" y="572"/>
                    <a:pt x="3787" y="929"/>
                  </a:cubicBezTo>
                  <a:cubicBezTo>
                    <a:pt x="4191" y="1310"/>
                    <a:pt x="4430" y="1811"/>
                    <a:pt x="4430" y="2382"/>
                  </a:cubicBezTo>
                  <a:cubicBezTo>
                    <a:pt x="4430" y="2930"/>
                    <a:pt x="4215" y="3454"/>
                    <a:pt x="3834" y="3835"/>
                  </a:cubicBezTo>
                  <a:lnTo>
                    <a:pt x="2405" y="5264"/>
                  </a:lnTo>
                  <a:lnTo>
                    <a:pt x="976" y="3835"/>
                  </a:lnTo>
                  <a:cubicBezTo>
                    <a:pt x="572" y="3454"/>
                    <a:pt x="381" y="2954"/>
                    <a:pt x="381" y="2382"/>
                  </a:cubicBezTo>
                  <a:cubicBezTo>
                    <a:pt x="310" y="1811"/>
                    <a:pt x="548" y="1310"/>
                    <a:pt x="953" y="929"/>
                  </a:cubicBezTo>
                  <a:cubicBezTo>
                    <a:pt x="1334" y="572"/>
                    <a:pt x="1834" y="358"/>
                    <a:pt x="2358" y="358"/>
                  </a:cubicBezTo>
                  <a:close/>
                  <a:moveTo>
                    <a:pt x="2381" y="1"/>
                  </a:moveTo>
                  <a:cubicBezTo>
                    <a:pt x="1738" y="1"/>
                    <a:pt x="1143" y="239"/>
                    <a:pt x="714" y="691"/>
                  </a:cubicBezTo>
                  <a:cubicBezTo>
                    <a:pt x="238" y="1144"/>
                    <a:pt x="0" y="1739"/>
                    <a:pt x="0" y="2382"/>
                  </a:cubicBezTo>
                  <a:cubicBezTo>
                    <a:pt x="0" y="3049"/>
                    <a:pt x="238" y="3644"/>
                    <a:pt x="667" y="4073"/>
                  </a:cubicBezTo>
                  <a:lnTo>
                    <a:pt x="2167" y="5573"/>
                  </a:lnTo>
                  <a:cubicBezTo>
                    <a:pt x="2215" y="5621"/>
                    <a:pt x="2286" y="5668"/>
                    <a:pt x="2381" y="5668"/>
                  </a:cubicBezTo>
                  <a:cubicBezTo>
                    <a:pt x="2453" y="5668"/>
                    <a:pt x="2524" y="5621"/>
                    <a:pt x="2572" y="5573"/>
                  </a:cubicBezTo>
                  <a:lnTo>
                    <a:pt x="4072" y="4073"/>
                  </a:lnTo>
                  <a:cubicBezTo>
                    <a:pt x="4525" y="3644"/>
                    <a:pt x="4787" y="3001"/>
                    <a:pt x="4763" y="2382"/>
                  </a:cubicBezTo>
                  <a:cubicBezTo>
                    <a:pt x="4763" y="1739"/>
                    <a:pt x="4477" y="1144"/>
                    <a:pt x="4048" y="691"/>
                  </a:cubicBezTo>
                  <a:cubicBezTo>
                    <a:pt x="3596" y="239"/>
                    <a:pt x="3001" y="1"/>
                    <a:pt x="23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52"/>
            <p:cNvSpPr/>
            <p:nvPr/>
          </p:nvSpPr>
          <p:spPr>
            <a:xfrm>
              <a:off x="1824024" y="3017809"/>
              <a:ext cx="97316" cy="97316"/>
            </a:xfrm>
            <a:custGeom>
              <a:rect b="b" l="l" r="r" t="t"/>
              <a:pathLst>
                <a:path extrusionOk="0" h="3264" w="3264">
                  <a:moveTo>
                    <a:pt x="1620" y="358"/>
                  </a:moveTo>
                  <a:cubicBezTo>
                    <a:pt x="2334" y="358"/>
                    <a:pt x="2906" y="905"/>
                    <a:pt x="2906" y="1620"/>
                  </a:cubicBezTo>
                  <a:cubicBezTo>
                    <a:pt x="2906" y="2334"/>
                    <a:pt x="2334" y="2906"/>
                    <a:pt x="1620" y="2906"/>
                  </a:cubicBezTo>
                  <a:cubicBezTo>
                    <a:pt x="905" y="2906"/>
                    <a:pt x="358" y="2334"/>
                    <a:pt x="358" y="1620"/>
                  </a:cubicBezTo>
                  <a:cubicBezTo>
                    <a:pt x="358" y="905"/>
                    <a:pt x="953" y="358"/>
                    <a:pt x="1620" y="358"/>
                  </a:cubicBezTo>
                  <a:close/>
                  <a:moveTo>
                    <a:pt x="1620" y="1"/>
                  </a:moveTo>
                  <a:cubicBezTo>
                    <a:pt x="739" y="1"/>
                    <a:pt x="0" y="739"/>
                    <a:pt x="0" y="1620"/>
                  </a:cubicBezTo>
                  <a:cubicBezTo>
                    <a:pt x="24" y="2525"/>
                    <a:pt x="739" y="3263"/>
                    <a:pt x="1620" y="3263"/>
                  </a:cubicBezTo>
                  <a:cubicBezTo>
                    <a:pt x="2525" y="3263"/>
                    <a:pt x="3263" y="2525"/>
                    <a:pt x="3263" y="1620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52"/>
            <p:cNvSpPr/>
            <p:nvPr/>
          </p:nvSpPr>
          <p:spPr>
            <a:xfrm>
              <a:off x="1847459" y="3051888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96" y="1"/>
                    <a:pt x="48" y="72"/>
                    <a:pt x="0" y="167"/>
                  </a:cubicBezTo>
                  <a:cubicBezTo>
                    <a:pt x="0" y="239"/>
                    <a:pt x="96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310"/>
                    <a:pt x="1667" y="215"/>
                  </a:cubicBezTo>
                  <a:cubicBezTo>
                    <a:pt x="1691" y="96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52"/>
            <p:cNvSpPr/>
            <p:nvPr/>
          </p:nvSpPr>
          <p:spPr>
            <a:xfrm>
              <a:off x="1857388" y="3069628"/>
              <a:ext cx="31276" cy="10704"/>
            </a:xfrm>
            <a:custGeom>
              <a:rect b="b" l="l" r="r" t="t"/>
              <a:pathLst>
                <a:path extrusionOk="0" h="359" w="1049">
                  <a:moveTo>
                    <a:pt x="215" y="1"/>
                  </a:moveTo>
                  <a:cubicBezTo>
                    <a:pt x="120" y="1"/>
                    <a:pt x="72" y="72"/>
                    <a:pt x="25" y="168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25" y="311"/>
                    <a:pt x="1049" y="215"/>
                  </a:cubicBezTo>
                  <a:cubicBezTo>
                    <a:pt x="1049" y="120"/>
                    <a:pt x="953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52"/>
            <p:cNvSpPr/>
            <p:nvPr/>
          </p:nvSpPr>
          <p:spPr>
            <a:xfrm>
              <a:off x="1952528" y="315698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215" y="0"/>
                  </a:moveTo>
                  <a:cubicBezTo>
                    <a:pt x="120" y="0"/>
                    <a:pt x="49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525" y="357"/>
                  </a:lnTo>
                  <a:cubicBezTo>
                    <a:pt x="1596" y="357"/>
                    <a:pt x="1668" y="286"/>
                    <a:pt x="1692" y="214"/>
                  </a:cubicBezTo>
                  <a:cubicBezTo>
                    <a:pt x="1716" y="95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52"/>
            <p:cNvSpPr/>
            <p:nvPr/>
          </p:nvSpPr>
          <p:spPr>
            <a:xfrm>
              <a:off x="1961771" y="3175443"/>
              <a:ext cx="31991" cy="10674"/>
            </a:xfrm>
            <a:custGeom>
              <a:rect b="b" l="l" r="r" t="t"/>
              <a:pathLst>
                <a:path extrusionOk="0" h="358" w="1073">
                  <a:moveTo>
                    <a:pt x="215" y="0"/>
                  </a:moveTo>
                  <a:cubicBezTo>
                    <a:pt x="96" y="0"/>
                    <a:pt x="0" y="96"/>
                    <a:pt x="48" y="215"/>
                  </a:cubicBezTo>
                  <a:cubicBezTo>
                    <a:pt x="72" y="310"/>
                    <a:pt x="143" y="358"/>
                    <a:pt x="215" y="358"/>
                  </a:cubicBezTo>
                  <a:lnTo>
                    <a:pt x="882" y="358"/>
                  </a:lnTo>
                  <a:cubicBezTo>
                    <a:pt x="977" y="358"/>
                    <a:pt x="1024" y="310"/>
                    <a:pt x="1048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52"/>
            <p:cNvSpPr/>
            <p:nvPr/>
          </p:nvSpPr>
          <p:spPr>
            <a:xfrm>
              <a:off x="1847459" y="3262056"/>
              <a:ext cx="50447" cy="11389"/>
            </a:xfrm>
            <a:custGeom>
              <a:rect b="b" l="l" r="r" t="t"/>
              <a:pathLst>
                <a:path extrusionOk="0" h="382" w="1692">
                  <a:moveTo>
                    <a:pt x="191" y="1"/>
                  </a:moveTo>
                  <a:cubicBezTo>
                    <a:pt x="96" y="1"/>
                    <a:pt x="48" y="72"/>
                    <a:pt x="0" y="167"/>
                  </a:cubicBezTo>
                  <a:cubicBezTo>
                    <a:pt x="0" y="286"/>
                    <a:pt x="96" y="382"/>
                    <a:pt x="191" y="382"/>
                  </a:cubicBezTo>
                  <a:lnTo>
                    <a:pt x="1501" y="382"/>
                  </a:lnTo>
                  <a:cubicBezTo>
                    <a:pt x="1596" y="382"/>
                    <a:pt x="1644" y="310"/>
                    <a:pt x="1667" y="215"/>
                  </a:cubicBezTo>
                  <a:cubicBezTo>
                    <a:pt x="1691" y="96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52"/>
            <p:cNvSpPr/>
            <p:nvPr/>
          </p:nvSpPr>
          <p:spPr>
            <a:xfrm>
              <a:off x="1857388" y="3281228"/>
              <a:ext cx="31276" cy="10674"/>
            </a:xfrm>
            <a:custGeom>
              <a:rect b="b" l="l" r="r" t="t"/>
              <a:pathLst>
                <a:path extrusionOk="0" h="358" w="1049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25" y="286"/>
                    <a:pt x="1049" y="215"/>
                  </a:cubicBezTo>
                  <a:cubicBezTo>
                    <a:pt x="1049" y="96"/>
                    <a:pt x="953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52"/>
            <p:cNvSpPr/>
            <p:nvPr/>
          </p:nvSpPr>
          <p:spPr>
            <a:xfrm>
              <a:off x="1742360" y="315698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501" y="357"/>
                  </a:lnTo>
                  <a:cubicBezTo>
                    <a:pt x="1596" y="357"/>
                    <a:pt x="1668" y="286"/>
                    <a:pt x="1692" y="214"/>
                  </a:cubicBezTo>
                  <a:cubicBezTo>
                    <a:pt x="1715" y="119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52"/>
            <p:cNvSpPr/>
            <p:nvPr/>
          </p:nvSpPr>
          <p:spPr>
            <a:xfrm>
              <a:off x="1751603" y="3175443"/>
              <a:ext cx="31276" cy="10674"/>
            </a:xfrm>
            <a:custGeom>
              <a:rect b="b" l="l" r="r" t="t"/>
              <a:pathLst>
                <a:path extrusionOk="0" h="358" w="1049">
                  <a:moveTo>
                    <a:pt x="215" y="0"/>
                  </a:moveTo>
                  <a:cubicBezTo>
                    <a:pt x="119" y="0"/>
                    <a:pt x="72" y="72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4" y="310"/>
                    <a:pt x="1048" y="215"/>
                  </a:cubicBezTo>
                  <a:cubicBezTo>
                    <a:pt x="1048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5" name="Google Shape;3345;p52"/>
          <p:cNvGrpSpPr/>
          <p:nvPr/>
        </p:nvGrpSpPr>
        <p:grpSpPr>
          <a:xfrm>
            <a:off x="1785299" y="2993659"/>
            <a:ext cx="355753" cy="352920"/>
            <a:chOff x="2356787" y="2993659"/>
            <a:chExt cx="355753" cy="352920"/>
          </a:xfrm>
        </p:grpSpPr>
        <p:sp>
          <p:nvSpPr>
            <p:cNvPr id="3346" name="Google Shape;3346;p52"/>
            <p:cNvSpPr/>
            <p:nvPr/>
          </p:nvSpPr>
          <p:spPr>
            <a:xfrm>
              <a:off x="2363883" y="3000069"/>
              <a:ext cx="342962" cy="342246"/>
            </a:xfrm>
            <a:custGeom>
              <a:rect b="b" l="l" r="r" t="t"/>
              <a:pathLst>
                <a:path extrusionOk="0" h="11479" w="11503">
                  <a:moveTo>
                    <a:pt x="5740" y="1596"/>
                  </a:moveTo>
                  <a:cubicBezTo>
                    <a:pt x="8050" y="1596"/>
                    <a:pt x="9883" y="3453"/>
                    <a:pt x="9883" y="5739"/>
                  </a:cubicBezTo>
                  <a:cubicBezTo>
                    <a:pt x="9883" y="8026"/>
                    <a:pt x="8050" y="9883"/>
                    <a:pt x="5740" y="9883"/>
                  </a:cubicBezTo>
                  <a:cubicBezTo>
                    <a:pt x="3453" y="9883"/>
                    <a:pt x="1620" y="8026"/>
                    <a:pt x="1620" y="5739"/>
                  </a:cubicBezTo>
                  <a:cubicBezTo>
                    <a:pt x="1620" y="3453"/>
                    <a:pt x="3453" y="1596"/>
                    <a:pt x="5740" y="1596"/>
                  </a:cubicBezTo>
                  <a:close/>
                  <a:moveTo>
                    <a:pt x="5740" y="0"/>
                  </a:moveTo>
                  <a:cubicBezTo>
                    <a:pt x="2572" y="0"/>
                    <a:pt x="0" y="2572"/>
                    <a:pt x="0" y="5739"/>
                  </a:cubicBezTo>
                  <a:cubicBezTo>
                    <a:pt x="0" y="8883"/>
                    <a:pt x="2596" y="11479"/>
                    <a:pt x="5740" y="11479"/>
                  </a:cubicBezTo>
                  <a:cubicBezTo>
                    <a:pt x="8907" y="11479"/>
                    <a:pt x="11503" y="8883"/>
                    <a:pt x="11503" y="5739"/>
                  </a:cubicBezTo>
                  <a:cubicBezTo>
                    <a:pt x="11503" y="2572"/>
                    <a:pt x="8931" y="0"/>
                    <a:pt x="574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7" name="Google Shape;3347;p52"/>
            <p:cNvSpPr/>
            <p:nvPr/>
          </p:nvSpPr>
          <p:spPr>
            <a:xfrm>
              <a:off x="2455475" y="3012830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1"/>
                  </a:moveTo>
                  <a:lnTo>
                    <a:pt x="4906" y="1"/>
                  </a:lnTo>
                  <a:cubicBezTo>
                    <a:pt x="6716" y="953"/>
                    <a:pt x="7978" y="2906"/>
                    <a:pt x="7978" y="5097"/>
                  </a:cubicBezTo>
                  <a:cubicBezTo>
                    <a:pt x="7978" y="8288"/>
                    <a:pt x="5382" y="10836"/>
                    <a:pt x="2239" y="10836"/>
                  </a:cubicBezTo>
                  <a:cubicBezTo>
                    <a:pt x="1429" y="10836"/>
                    <a:pt x="691" y="10693"/>
                    <a:pt x="0" y="10408"/>
                  </a:cubicBezTo>
                  <a:lnTo>
                    <a:pt x="0" y="10408"/>
                  </a:lnTo>
                  <a:cubicBezTo>
                    <a:pt x="810" y="10813"/>
                    <a:pt x="1715" y="11051"/>
                    <a:pt x="2668" y="11051"/>
                  </a:cubicBezTo>
                  <a:cubicBezTo>
                    <a:pt x="5859" y="11051"/>
                    <a:pt x="8431" y="8455"/>
                    <a:pt x="8431" y="5311"/>
                  </a:cubicBezTo>
                  <a:cubicBezTo>
                    <a:pt x="8455" y="2930"/>
                    <a:pt x="7002" y="882"/>
                    <a:pt x="490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52"/>
            <p:cNvSpPr/>
            <p:nvPr/>
          </p:nvSpPr>
          <p:spPr>
            <a:xfrm>
              <a:off x="2534277" y="3000069"/>
              <a:ext cx="172569" cy="171138"/>
            </a:xfrm>
            <a:custGeom>
              <a:rect b="b" l="l" r="r" t="t"/>
              <a:pathLst>
                <a:path extrusionOk="0" h="5740" w="5788">
                  <a:moveTo>
                    <a:pt x="25" y="0"/>
                  </a:moveTo>
                  <a:lnTo>
                    <a:pt x="1" y="1596"/>
                  </a:lnTo>
                  <a:cubicBezTo>
                    <a:pt x="2287" y="1596"/>
                    <a:pt x="4145" y="3429"/>
                    <a:pt x="4145" y="5739"/>
                  </a:cubicBezTo>
                  <a:lnTo>
                    <a:pt x="5788" y="5739"/>
                  </a:lnTo>
                  <a:cubicBezTo>
                    <a:pt x="5788" y="2572"/>
                    <a:pt x="3216" y="0"/>
                    <a:pt x="25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52"/>
            <p:cNvSpPr/>
            <p:nvPr/>
          </p:nvSpPr>
          <p:spPr>
            <a:xfrm>
              <a:off x="2603866" y="3014977"/>
              <a:ext cx="103697" cy="157662"/>
            </a:xfrm>
            <a:custGeom>
              <a:rect b="b" l="l" r="r" t="t"/>
              <a:pathLst>
                <a:path extrusionOk="0" h="5288" w="3478">
                  <a:moveTo>
                    <a:pt x="1" y="0"/>
                  </a:moveTo>
                  <a:cubicBezTo>
                    <a:pt x="1811" y="953"/>
                    <a:pt x="3049" y="2882"/>
                    <a:pt x="3049" y="5073"/>
                  </a:cubicBezTo>
                  <a:lnTo>
                    <a:pt x="3049" y="5287"/>
                  </a:lnTo>
                  <a:lnTo>
                    <a:pt x="3478" y="5287"/>
                  </a:lnTo>
                  <a:lnTo>
                    <a:pt x="3478" y="5239"/>
                  </a:lnTo>
                  <a:lnTo>
                    <a:pt x="3478" y="5097"/>
                  </a:lnTo>
                  <a:cubicBezTo>
                    <a:pt x="3478" y="4930"/>
                    <a:pt x="3478" y="4787"/>
                    <a:pt x="3454" y="4644"/>
                  </a:cubicBezTo>
                  <a:cubicBezTo>
                    <a:pt x="3430" y="4382"/>
                    <a:pt x="3382" y="4120"/>
                    <a:pt x="3335" y="3906"/>
                  </a:cubicBezTo>
                  <a:lnTo>
                    <a:pt x="3335" y="3858"/>
                  </a:lnTo>
                  <a:cubicBezTo>
                    <a:pt x="3263" y="3596"/>
                    <a:pt x="3192" y="3334"/>
                    <a:pt x="3049" y="3096"/>
                  </a:cubicBezTo>
                  <a:cubicBezTo>
                    <a:pt x="3001" y="2929"/>
                    <a:pt x="2906" y="2763"/>
                    <a:pt x="2858" y="2620"/>
                  </a:cubicBezTo>
                  <a:lnTo>
                    <a:pt x="2763" y="2429"/>
                  </a:lnTo>
                  <a:cubicBezTo>
                    <a:pt x="2549" y="2072"/>
                    <a:pt x="2334" y="1786"/>
                    <a:pt x="2072" y="1477"/>
                  </a:cubicBezTo>
                  <a:cubicBezTo>
                    <a:pt x="1953" y="1334"/>
                    <a:pt x="1811" y="1191"/>
                    <a:pt x="1668" y="1072"/>
                  </a:cubicBezTo>
                  <a:cubicBezTo>
                    <a:pt x="1453" y="858"/>
                    <a:pt x="1215" y="667"/>
                    <a:pt x="977" y="524"/>
                  </a:cubicBezTo>
                  <a:cubicBezTo>
                    <a:pt x="667" y="358"/>
                    <a:pt x="382" y="167"/>
                    <a:pt x="72" y="24"/>
                  </a:cubicBezTo>
                  <a:cubicBezTo>
                    <a:pt x="48" y="24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52"/>
            <p:cNvSpPr/>
            <p:nvPr/>
          </p:nvSpPr>
          <p:spPr>
            <a:xfrm>
              <a:off x="2356787" y="2993659"/>
              <a:ext cx="355753" cy="352920"/>
            </a:xfrm>
            <a:custGeom>
              <a:rect b="b" l="l" r="r" t="t"/>
              <a:pathLst>
                <a:path extrusionOk="0" h="11837" w="11932">
                  <a:moveTo>
                    <a:pt x="6430" y="406"/>
                  </a:moveTo>
                  <a:cubicBezTo>
                    <a:pt x="7788" y="501"/>
                    <a:pt x="9002" y="1073"/>
                    <a:pt x="9955" y="2025"/>
                  </a:cubicBezTo>
                  <a:cubicBezTo>
                    <a:pt x="10883" y="2954"/>
                    <a:pt x="11431" y="4168"/>
                    <a:pt x="11550" y="5478"/>
                  </a:cubicBezTo>
                  <a:cubicBezTo>
                    <a:pt x="11550" y="5502"/>
                    <a:pt x="11598" y="5812"/>
                    <a:pt x="11598" y="5812"/>
                  </a:cubicBezTo>
                  <a:lnTo>
                    <a:pt x="10312" y="5812"/>
                  </a:lnTo>
                  <a:lnTo>
                    <a:pt x="10312" y="5621"/>
                  </a:lnTo>
                  <a:cubicBezTo>
                    <a:pt x="10288" y="5216"/>
                    <a:pt x="10193" y="4788"/>
                    <a:pt x="10002" y="4407"/>
                  </a:cubicBezTo>
                  <a:cubicBezTo>
                    <a:pt x="9526" y="3168"/>
                    <a:pt x="8550" y="2263"/>
                    <a:pt x="7264" y="1858"/>
                  </a:cubicBezTo>
                  <a:cubicBezTo>
                    <a:pt x="6954" y="1787"/>
                    <a:pt x="6621" y="1715"/>
                    <a:pt x="6287" y="1692"/>
                  </a:cubicBezTo>
                  <a:lnTo>
                    <a:pt x="6168" y="1692"/>
                  </a:lnTo>
                  <a:lnTo>
                    <a:pt x="6168" y="406"/>
                  </a:lnTo>
                  <a:close/>
                  <a:moveTo>
                    <a:pt x="6025" y="1"/>
                  </a:moveTo>
                  <a:cubicBezTo>
                    <a:pt x="3858" y="1"/>
                    <a:pt x="1858" y="1192"/>
                    <a:pt x="810" y="3097"/>
                  </a:cubicBezTo>
                  <a:cubicBezTo>
                    <a:pt x="762" y="3168"/>
                    <a:pt x="810" y="3263"/>
                    <a:pt x="881" y="3335"/>
                  </a:cubicBezTo>
                  <a:cubicBezTo>
                    <a:pt x="901" y="3348"/>
                    <a:pt x="923" y="3354"/>
                    <a:pt x="946" y="3354"/>
                  </a:cubicBezTo>
                  <a:cubicBezTo>
                    <a:pt x="1004" y="3354"/>
                    <a:pt x="1068" y="3315"/>
                    <a:pt x="1119" y="3263"/>
                  </a:cubicBezTo>
                  <a:cubicBezTo>
                    <a:pt x="2072" y="1501"/>
                    <a:pt x="3882" y="406"/>
                    <a:pt x="5835" y="358"/>
                  </a:cubicBezTo>
                  <a:lnTo>
                    <a:pt x="5835" y="1620"/>
                  </a:lnTo>
                  <a:cubicBezTo>
                    <a:pt x="3549" y="1715"/>
                    <a:pt x="1715" y="3621"/>
                    <a:pt x="1715" y="5954"/>
                  </a:cubicBezTo>
                  <a:cubicBezTo>
                    <a:pt x="1715" y="8336"/>
                    <a:pt x="3644" y="10265"/>
                    <a:pt x="6025" y="10265"/>
                  </a:cubicBezTo>
                  <a:cubicBezTo>
                    <a:pt x="6668" y="10265"/>
                    <a:pt x="7311" y="10122"/>
                    <a:pt x="7907" y="9812"/>
                  </a:cubicBezTo>
                  <a:lnTo>
                    <a:pt x="7930" y="9789"/>
                  </a:lnTo>
                  <a:cubicBezTo>
                    <a:pt x="7988" y="9617"/>
                    <a:pt x="7892" y="9506"/>
                    <a:pt x="7778" y="9506"/>
                  </a:cubicBezTo>
                  <a:cubicBezTo>
                    <a:pt x="7750" y="9506"/>
                    <a:pt x="7720" y="9513"/>
                    <a:pt x="7692" y="9527"/>
                  </a:cubicBezTo>
                  <a:cubicBezTo>
                    <a:pt x="7145" y="9765"/>
                    <a:pt x="6573" y="9884"/>
                    <a:pt x="6025" y="9884"/>
                  </a:cubicBezTo>
                  <a:cubicBezTo>
                    <a:pt x="3858" y="9884"/>
                    <a:pt x="2072" y="8098"/>
                    <a:pt x="2072" y="5907"/>
                  </a:cubicBezTo>
                  <a:cubicBezTo>
                    <a:pt x="2072" y="3740"/>
                    <a:pt x="3858" y="1954"/>
                    <a:pt x="6025" y="1954"/>
                  </a:cubicBezTo>
                  <a:cubicBezTo>
                    <a:pt x="6835" y="1954"/>
                    <a:pt x="7621" y="2192"/>
                    <a:pt x="8288" y="2668"/>
                  </a:cubicBezTo>
                  <a:cubicBezTo>
                    <a:pt x="8931" y="3121"/>
                    <a:pt x="9455" y="3764"/>
                    <a:pt x="9716" y="4478"/>
                  </a:cubicBezTo>
                  <a:cubicBezTo>
                    <a:pt x="9836" y="4811"/>
                    <a:pt x="9931" y="5169"/>
                    <a:pt x="9955" y="5526"/>
                  </a:cubicBezTo>
                  <a:cubicBezTo>
                    <a:pt x="10002" y="6264"/>
                    <a:pt x="9859" y="7050"/>
                    <a:pt x="9526" y="7741"/>
                  </a:cubicBezTo>
                  <a:cubicBezTo>
                    <a:pt x="9240" y="8288"/>
                    <a:pt x="8812" y="8765"/>
                    <a:pt x="8311" y="9169"/>
                  </a:cubicBezTo>
                  <a:lnTo>
                    <a:pt x="8311" y="9193"/>
                  </a:lnTo>
                  <a:cubicBezTo>
                    <a:pt x="8294" y="9354"/>
                    <a:pt x="8383" y="9434"/>
                    <a:pt x="8479" y="9434"/>
                  </a:cubicBezTo>
                  <a:cubicBezTo>
                    <a:pt x="8511" y="9434"/>
                    <a:pt x="8544" y="9425"/>
                    <a:pt x="8573" y="9408"/>
                  </a:cubicBezTo>
                  <a:cubicBezTo>
                    <a:pt x="9121" y="9003"/>
                    <a:pt x="9550" y="8479"/>
                    <a:pt x="9859" y="7907"/>
                  </a:cubicBezTo>
                  <a:cubicBezTo>
                    <a:pt x="10145" y="7336"/>
                    <a:pt x="10312" y="6717"/>
                    <a:pt x="10336" y="6097"/>
                  </a:cubicBezTo>
                  <a:lnTo>
                    <a:pt x="11622" y="6097"/>
                  </a:lnTo>
                  <a:cubicBezTo>
                    <a:pt x="11550" y="8217"/>
                    <a:pt x="10312" y="10122"/>
                    <a:pt x="8216" y="11098"/>
                  </a:cubicBezTo>
                  <a:cubicBezTo>
                    <a:pt x="8192" y="11098"/>
                    <a:pt x="8169" y="11122"/>
                    <a:pt x="8121" y="11122"/>
                  </a:cubicBezTo>
                  <a:cubicBezTo>
                    <a:pt x="7413" y="11389"/>
                    <a:pt x="6696" y="11516"/>
                    <a:pt x="5998" y="11516"/>
                  </a:cubicBezTo>
                  <a:cubicBezTo>
                    <a:pt x="4512" y="11516"/>
                    <a:pt x="3117" y="10937"/>
                    <a:pt x="2096" y="9884"/>
                  </a:cubicBezTo>
                  <a:cubicBezTo>
                    <a:pt x="1048" y="8836"/>
                    <a:pt x="453" y="7407"/>
                    <a:pt x="453" y="5907"/>
                  </a:cubicBezTo>
                  <a:cubicBezTo>
                    <a:pt x="453" y="5264"/>
                    <a:pt x="572" y="4645"/>
                    <a:pt x="786" y="4049"/>
                  </a:cubicBezTo>
                  <a:lnTo>
                    <a:pt x="810" y="3978"/>
                  </a:lnTo>
                  <a:cubicBezTo>
                    <a:pt x="834" y="3883"/>
                    <a:pt x="810" y="3811"/>
                    <a:pt x="715" y="3764"/>
                  </a:cubicBezTo>
                  <a:cubicBezTo>
                    <a:pt x="692" y="3758"/>
                    <a:pt x="671" y="3755"/>
                    <a:pt x="651" y="3755"/>
                  </a:cubicBezTo>
                  <a:cubicBezTo>
                    <a:pt x="587" y="3755"/>
                    <a:pt x="537" y="3786"/>
                    <a:pt x="500" y="3859"/>
                  </a:cubicBezTo>
                  <a:lnTo>
                    <a:pt x="476" y="3930"/>
                  </a:lnTo>
                  <a:cubicBezTo>
                    <a:pt x="0" y="5240"/>
                    <a:pt x="0" y="6693"/>
                    <a:pt x="548" y="8122"/>
                  </a:cubicBezTo>
                  <a:cubicBezTo>
                    <a:pt x="548" y="8145"/>
                    <a:pt x="572" y="8169"/>
                    <a:pt x="572" y="8217"/>
                  </a:cubicBezTo>
                  <a:cubicBezTo>
                    <a:pt x="1620" y="10503"/>
                    <a:pt x="3763" y="11837"/>
                    <a:pt x="6073" y="11837"/>
                  </a:cubicBezTo>
                  <a:cubicBezTo>
                    <a:pt x="7645" y="11837"/>
                    <a:pt x="9145" y="11217"/>
                    <a:pt x="10264" y="10122"/>
                  </a:cubicBezTo>
                  <a:cubicBezTo>
                    <a:pt x="10431" y="9955"/>
                    <a:pt x="10574" y="9789"/>
                    <a:pt x="10717" y="9598"/>
                  </a:cubicBezTo>
                  <a:cubicBezTo>
                    <a:pt x="11169" y="9074"/>
                    <a:pt x="11503" y="8455"/>
                    <a:pt x="11693" y="7788"/>
                  </a:cubicBezTo>
                  <a:cubicBezTo>
                    <a:pt x="11860" y="7193"/>
                    <a:pt x="11931" y="6526"/>
                    <a:pt x="11931" y="5835"/>
                  </a:cubicBezTo>
                  <a:cubicBezTo>
                    <a:pt x="11931" y="5716"/>
                    <a:pt x="11931" y="5621"/>
                    <a:pt x="11907" y="5502"/>
                  </a:cubicBezTo>
                  <a:cubicBezTo>
                    <a:pt x="11788" y="4097"/>
                    <a:pt x="11193" y="2763"/>
                    <a:pt x="10193" y="1763"/>
                  </a:cubicBezTo>
                  <a:cubicBezTo>
                    <a:pt x="10074" y="1644"/>
                    <a:pt x="9931" y="1525"/>
                    <a:pt x="9812" y="1382"/>
                  </a:cubicBezTo>
                  <a:cubicBezTo>
                    <a:pt x="9264" y="953"/>
                    <a:pt x="8669" y="596"/>
                    <a:pt x="8026" y="358"/>
                  </a:cubicBezTo>
                  <a:cubicBezTo>
                    <a:pt x="7359" y="120"/>
                    <a:pt x="6668" y="1"/>
                    <a:pt x="60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51" name="Google Shape;3351;p52"/>
          <p:cNvGrpSpPr/>
          <p:nvPr/>
        </p:nvGrpSpPr>
        <p:grpSpPr>
          <a:xfrm>
            <a:off x="2548317" y="2994374"/>
            <a:ext cx="354351" cy="355037"/>
            <a:chOff x="3043605" y="2994374"/>
            <a:chExt cx="354351" cy="355037"/>
          </a:xfrm>
        </p:grpSpPr>
        <p:sp>
          <p:nvSpPr>
            <p:cNvPr id="3352" name="Google Shape;3352;p52"/>
            <p:cNvSpPr/>
            <p:nvPr/>
          </p:nvSpPr>
          <p:spPr>
            <a:xfrm>
              <a:off x="3091906" y="3029169"/>
              <a:ext cx="277637" cy="157662"/>
            </a:xfrm>
            <a:custGeom>
              <a:rect b="b" l="l" r="r" t="t"/>
              <a:pathLst>
                <a:path extrusionOk="0" h="5288" w="9312">
                  <a:moveTo>
                    <a:pt x="9311" y="1"/>
                  </a:moveTo>
                  <a:lnTo>
                    <a:pt x="3763" y="810"/>
                  </a:lnTo>
                  <a:lnTo>
                    <a:pt x="3739" y="834"/>
                  </a:lnTo>
                  <a:lnTo>
                    <a:pt x="2381" y="2120"/>
                  </a:lnTo>
                  <a:lnTo>
                    <a:pt x="1691" y="3144"/>
                  </a:lnTo>
                  <a:cubicBezTo>
                    <a:pt x="1667" y="3192"/>
                    <a:pt x="1619" y="3192"/>
                    <a:pt x="1596" y="3192"/>
                  </a:cubicBezTo>
                  <a:lnTo>
                    <a:pt x="95" y="2668"/>
                  </a:lnTo>
                  <a:cubicBezTo>
                    <a:pt x="95" y="2650"/>
                    <a:pt x="81" y="2642"/>
                    <a:pt x="64" y="2642"/>
                  </a:cubicBezTo>
                  <a:cubicBezTo>
                    <a:pt x="36" y="2642"/>
                    <a:pt x="0" y="2662"/>
                    <a:pt x="0" y="2692"/>
                  </a:cubicBezTo>
                  <a:lnTo>
                    <a:pt x="0" y="5287"/>
                  </a:lnTo>
                  <a:lnTo>
                    <a:pt x="9311" y="5287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52"/>
            <p:cNvSpPr/>
            <p:nvPr/>
          </p:nvSpPr>
          <p:spPr>
            <a:xfrm>
              <a:off x="3091906" y="3049771"/>
              <a:ext cx="277637" cy="137060"/>
            </a:xfrm>
            <a:custGeom>
              <a:rect b="b" l="l" r="r" t="t"/>
              <a:pathLst>
                <a:path extrusionOk="0" h="4597" w="9312">
                  <a:moveTo>
                    <a:pt x="9311" y="0"/>
                  </a:moveTo>
                  <a:lnTo>
                    <a:pt x="3929" y="1072"/>
                  </a:lnTo>
                  <a:lnTo>
                    <a:pt x="3906" y="1096"/>
                  </a:lnTo>
                  <a:lnTo>
                    <a:pt x="1953" y="3763"/>
                  </a:lnTo>
                  <a:cubicBezTo>
                    <a:pt x="1929" y="3810"/>
                    <a:pt x="1929" y="3810"/>
                    <a:pt x="1905" y="3810"/>
                  </a:cubicBezTo>
                  <a:lnTo>
                    <a:pt x="0" y="3810"/>
                  </a:lnTo>
                  <a:lnTo>
                    <a:pt x="0" y="4596"/>
                  </a:lnTo>
                  <a:lnTo>
                    <a:pt x="9311" y="4596"/>
                  </a:lnTo>
                  <a:lnTo>
                    <a:pt x="9311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52"/>
            <p:cNvSpPr/>
            <p:nvPr/>
          </p:nvSpPr>
          <p:spPr>
            <a:xfrm>
              <a:off x="3091190" y="3066080"/>
              <a:ext cx="277637" cy="232229"/>
            </a:xfrm>
            <a:custGeom>
              <a:rect b="b" l="l" r="r" t="t"/>
              <a:pathLst>
                <a:path extrusionOk="0" h="7789" w="9312">
                  <a:moveTo>
                    <a:pt x="9312" y="1"/>
                  </a:moveTo>
                  <a:lnTo>
                    <a:pt x="4334" y="1073"/>
                  </a:lnTo>
                  <a:lnTo>
                    <a:pt x="4311" y="1120"/>
                  </a:lnTo>
                  <a:lnTo>
                    <a:pt x="2382" y="3740"/>
                  </a:lnTo>
                  <a:cubicBezTo>
                    <a:pt x="2334" y="3764"/>
                    <a:pt x="2334" y="3764"/>
                    <a:pt x="2310" y="3764"/>
                  </a:cubicBezTo>
                  <a:lnTo>
                    <a:pt x="0" y="3764"/>
                  </a:lnTo>
                  <a:lnTo>
                    <a:pt x="0" y="7788"/>
                  </a:lnTo>
                  <a:lnTo>
                    <a:pt x="9312" y="7788"/>
                  </a:lnTo>
                  <a:lnTo>
                    <a:pt x="931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52"/>
            <p:cNvSpPr/>
            <p:nvPr/>
          </p:nvSpPr>
          <p:spPr>
            <a:xfrm>
              <a:off x="3091906" y="3066080"/>
              <a:ext cx="277637" cy="232229"/>
            </a:xfrm>
            <a:custGeom>
              <a:rect b="b" l="l" r="r" t="t"/>
              <a:pathLst>
                <a:path extrusionOk="0" h="7789" w="9312">
                  <a:moveTo>
                    <a:pt x="9192" y="1"/>
                  </a:moveTo>
                  <a:lnTo>
                    <a:pt x="8573" y="144"/>
                  </a:lnTo>
                  <a:lnTo>
                    <a:pt x="6716" y="2906"/>
                  </a:lnTo>
                  <a:cubicBezTo>
                    <a:pt x="6716" y="2923"/>
                    <a:pt x="6692" y="2940"/>
                    <a:pt x="6670" y="2940"/>
                  </a:cubicBezTo>
                  <a:cubicBezTo>
                    <a:pt x="6660" y="2940"/>
                    <a:pt x="6651" y="2937"/>
                    <a:pt x="6644" y="2930"/>
                  </a:cubicBezTo>
                  <a:lnTo>
                    <a:pt x="4858" y="1763"/>
                  </a:lnTo>
                  <a:cubicBezTo>
                    <a:pt x="4811" y="1763"/>
                    <a:pt x="4787" y="1763"/>
                    <a:pt x="4763" y="1787"/>
                  </a:cubicBezTo>
                  <a:lnTo>
                    <a:pt x="2239" y="5431"/>
                  </a:lnTo>
                  <a:cubicBezTo>
                    <a:pt x="2205" y="5447"/>
                    <a:pt x="2183" y="5464"/>
                    <a:pt x="2165" y="5464"/>
                  </a:cubicBezTo>
                  <a:cubicBezTo>
                    <a:pt x="2157" y="5464"/>
                    <a:pt x="2150" y="5461"/>
                    <a:pt x="2143" y="5454"/>
                  </a:cubicBezTo>
                  <a:lnTo>
                    <a:pt x="0" y="4216"/>
                  </a:lnTo>
                  <a:lnTo>
                    <a:pt x="0" y="7788"/>
                  </a:lnTo>
                  <a:lnTo>
                    <a:pt x="9311" y="7788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52"/>
            <p:cNvSpPr/>
            <p:nvPr/>
          </p:nvSpPr>
          <p:spPr>
            <a:xfrm>
              <a:off x="3091906" y="3066080"/>
              <a:ext cx="277637" cy="253517"/>
            </a:xfrm>
            <a:custGeom>
              <a:rect b="b" l="l" r="r" t="t"/>
              <a:pathLst>
                <a:path extrusionOk="0" h="8503" w="9312">
                  <a:moveTo>
                    <a:pt x="9311" y="1"/>
                  </a:moveTo>
                  <a:lnTo>
                    <a:pt x="6811" y="3668"/>
                  </a:lnTo>
                  <a:cubicBezTo>
                    <a:pt x="6811" y="3685"/>
                    <a:pt x="6775" y="3702"/>
                    <a:pt x="6746" y="3702"/>
                  </a:cubicBezTo>
                  <a:cubicBezTo>
                    <a:pt x="6734" y="3702"/>
                    <a:pt x="6723" y="3699"/>
                    <a:pt x="6716" y="3692"/>
                  </a:cubicBezTo>
                  <a:lnTo>
                    <a:pt x="4930" y="2525"/>
                  </a:lnTo>
                  <a:cubicBezTo>
                    <a:pt x="4906" y="2525"/>
                    <a:pt x="4882" y="2525"/>
                    <a:pt x="4858" y="2573"/>
                  </a:cubicBezTo>
                  <a:lnTo>
                    <a:pt x="2310" y="6193"/>
                  </a:lnTo>
                  <a:cubicBezTo>
                    <a:pt x="2293" y="6228"/>
                    <a:pt x="2275" y="6250"/>
                    <a:pt x="2258" y="6250"/>
                  </a:cubicBezTo>
                  <a:cubicBezTo>
                    <a:pt x="2251" y="6250"/>
                    <a:pt x="2245" y="6247"/>
                    <a:pt x="2239" y="6240"/>
                  </a:cubicBezTo>
                  <a:lnTo>
                    <a:pt x="0" y="4954"/>
                  </a:lnTo>
                  <a:lnTo>
                    <a:pt x="0" y="8503"/>
                  </a:lnTo>
                  <a:lnTo>
                    <a:pt x="9311" y="8503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52"/>
            <p:cNvSpPr/>
            <p:nvPr/>
          </p:nvSpPr>
          <p:spPr>
            <a:xfrm>
              <a:off x="3355324" y="3066080"/>
              <a:ext cx="14222" cy="253517"/>
            </a:xfrm>
            <a:custGeom>
              <a:rect b="b" l="l" r="r" t="t"/>
              <a:pathLst>
                <a:path extrusionOk="0" h="8503" w="477">
                  <a:moveTo>
                    <a:pt x="476" y="1"/>
                  </a:moveTo>
                  <a:lnTo>
                    <a:pt x="0" y="715"/>
                  </a:lnTo>
                  <a:lnTo>
                    <a:pt x="0" y="8503"/>
                  </a:lnTo>
                  <a:lnTo>
                    <a:pt x="476" y="850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52"/>
            <p:cNvSpPr/>
            <p:nvPr/>
          </p:nvSpPr>
          <p:spPr>
            <a:xfrm>
              <a:off x="3049299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19" y="1"/>
                  </a:moveTo>
                  <a:cubicBezTo>
                    <a:pt x="48" y="1"/>
                    <a:pt x="0" y="48"/>
                    <a:pt x="0" y="120"/>
                  </a:cubicBezTo>
                  <a:lnTo>
                    <a:pt x="0" y="667"/>
                  </a:lnTo>
                  <a:cubicBezTo>
                    <a:pt x="0" y="739"/>
                    <a:pt x="48" y="787"/>
                    <a:pt x="119" y="787"/>
                  </a:cubicBezTo>
                  <a:lnTo>
                    <a:pt x="11407" y="787"/>
                  </a:lnTo>
                  <a:cubicBezTo>
                    <a:pt x="11455" y="787"/>
                    <a:pt x="11503" y="739"/>
                    <a:pt x="11526" y="667"/>
                  </a:cubicBezTo>
                  <a:lnTo>
                    <a:pt x="11526" y="120"/>
                  </a:lnTo>
                  <a:cubicBezTo>
                    <a:pt x="11526" y="48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52"/>
            <p:cNvSpPr/>
            <p:nvPr/>
          </p:nvSpPr>
          <p:spPr>
            <a:xfrm>
              <a:off x="3374495" y="3318169"/>
              <a:ext cx="17770" cy="24150"/>
            </a:xfrm>
            <a:custGeom>
              <a:rect b="b" l="l" r="r" t="t"/>
              <a:pathLst>
                <a:path extrusionOk="0" h="810" w="596">
                  <a:moveTo>
                    <a:pt x="0" y="0"/>
                  </a:moveTo>
                  <a:cubicBezTo>
                    <a:pt x="72" y="0"/>
                    <a:pt x="143" y="71"/>
                    <a:pt x="143" y="119"/>
                  </a:cubicBezTo>
                  <a:lnTo>
                    <a:pt x="143" y="691"/>
                  </a:lnTo>
                  <a:cubicBezTo>
                    <a:pt x="143" y="738"/>
                    <a:pt x="72" y="810"/>
                    <a:pt x="0" y="810"/>
                  </a:cubicBezTo>
                  <a:lnTo>
                    <a:pt x="476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1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52"/>
            <p:cNvSpPr/>
            <p:nvPr/>
          </p:nvSpPr>
          <p:spPr>
            <a:xfrm>
              <a:off x="3043605" y="2994374"/>
              <a:ext cx="354351" cy="355037"/>
            </a:xfrm>
            <a:custGeom>
              <a:rect b="b" l="l" r="r" t="t"/>
              <a:pathLst>
                <a:path extrusionOk="0" h="11908" w="11885">
                  <a:moveTo>
                    <a:pt x="10836" y="1334"/>
                  </a:moveTo>
                  <a:lnTo>
                    <a:pt x="10789" y="2287"/>
                  </a:lnTo>
                  <a:lnTo>
                    <a:pt x="5930" y="3335"/>
                  </a:lnTo>
                  <a:cubicBezTo>
                    <a:pt x="5883" y="3335"/>
                    <a:pt x="5811" y="3406"/>
                    <a:pt x="5788" y="3430"/>
                  </a:cubicBezTo>
                  <a:lnTo>
                    <a:pt x="3882" y="6026"/>
                  </a:lnTo>
                  <a:lnTo>
                    <a:pt x="3192" y="6026"/>
                  </a:lnTo>
                  <a:cubicBezTo>
                    <a:pt x="3097" y="6026"/>
                    <a:pt x="3025" y="6073"/>
                    <a:pt x="3025" y="6169"/>
                  </a:cubicBezTo>
                  <a:cubicBezTo>
                    <a:pt x="3025" y="6288"/>
                    <a:pt x="3073" y="6383"/>
                    <a:pt x="3192" y="6383"/>
                  </a:cubicBezTo>
                  <a:lnTo>
                    <a:pt x="3930" y="6383"/>
                  </a:lnTo>
                  <a:cubicBezTo>
                    <a:pt x="4025" y="6383"/>
                    <a:pt x="4097" y="6335"/>
                    <a:pt x="4144" y="6288"/>
                  </a:cubicBezTo>
                  <a:lnTo>
                    <a:pt x="6050" y="3692"/>
                  </a:lnTo>
                  <a:lnTo>
                    <a:pt x="10574" y="2716"/>
                  </a:lnTo>
                  <a:lnTo>
                    <a:pt x="8407" y="5954"/>
                  </a:lnTo>
                  <a:lnTo>
                    <a:pt x="6716" y="4835"/>
                  </a:lnTo>
                  <a:cubicBezTo>
                    <a:pt x="6664" y="4804"/>
                    <a:pt x="6603" y="4786"/>
                    <a:pt x="6547" y="4786"/>
                  </a:cubicBezTo>
                  <a:cubicBezTo>
                    <a:pt x="6474" y="4786"/>
                    <a:pt x="6410" y="4816"/>
                    <a:pt x="6383" y="4883"/>
                  </a:cubicBezTo>
                  <a:lnTo>
                    <a:pt x="3906" y="8455"/>
                  </a:lnTo>
                  <a:lnTo>
                    <a:pt x="1858" y="7264"/>
                  </a:lnTo>
                  <a:lnTo>
                    <a:pt x="1858" y="6383"/>
                  </a:lnTo>
                  <a:lnTo>
                    <a:pt x="2430" y="6383"/>
                  </a:lnTo>
                  <a:cubicBezTo>
                    <a:pt x="2501" y="6383"/>
                    <a:pt x="2596" y="6311"/>
                    <a:pt x="2596" y="6216"/>
                  </a:cubicBezTo>
                  <a:cubicBezTo>
                    <a:pt x="2596" y="6097"/>
                    <a:pt x="2549" y="6026"/>
                    <a:pt x="2430" y="6026"/>
                  </a:cubicBezTo>
                  <a:lnTo>
                    <a:pt x="1858" y="6026"/>
                  </a:lnTo>
                  <a:lnTo>
                    <a:pt x="1858" y="4049"/>
                  </a:lnTo>
                  <a:lnTo>
                    <a:pt x="3263" y="4502"/>
                  </a:lnTo>
                  <a:cubicBezTo>
                    <a:pt x="3291" y="4507"/>
                    <a:pt x="3317" y="4510"/>
                    <a:pt x="3340" y="4510"/>
                  </a:cubicBezTo>
                  <a:cubicBezTo>
                    <a:pt x="3416" y="4510"/>
                    <a:pt x="3471" y="4479"/>
                    <a:pt x="3525" y="4406"/>
                  </a:cubicBezTo>
                  <a:lnTo>
                    <a:pt x="4216" y="3359"/>
                  </a:lnTo>
                  <a:lnTo>
                    <a:pt x="5549" y="2120"/>
                  </a:lnTo>
                  <a:lnTo>
                    <a:pt x="10836" y="1334"/>
                  </a:lnTo>
                  <a:close/>
                  <a:moveTo>
                    <a:pt x="10789" y="3001"/>
                  </a:moveTo>
                  <a:lnTo>
                    <a:pt x="10789" y="10717"/>
                  </a:lnTo>
                  <a:lnTo>
                    <a:pt x="1834" y="10717"/>
                  </a:lnTo>
                  <a:lnTo>
                    <a:pt x="1834" y="7645"/>
                  </a:lnTo>
                  <a:lnTo>
                    <a:pt x="3787" y="8788"/>
                  </a:lnTo>
                  <a:cubicBezTo>
                    <a:pt x="3827" y="8804"/>
                    <a:pt x="3867" y="8812"/>
                    <a:pt x="3905" y="8812"/>
                  </a:cubicBezTo>
                  <a:cubicBezTo>
                    <a:pt x="3983" y="8812"/>
                    <a:pt x="4057" y="8780"/>
                    <a:pt x="4121" y="8717"/>
                  </a:cubicBezTo>
                  <a:lnTo>
                    <a:pt x="6573" y="5145"/>
                  </a:lnTo>
                  <a:lnTo>
                    <a:pt x="8288" y="6288"/>
                  </a:lnTo>
                  <a:cubicBezTo>
                    <a:pt x="8328" y="6304"/>
                    <a:pt x="8370" y="6311"/>
                    <a:pt x="8411" y="6311"/>
                  </a:cubicBezTo>
                  <a:cubicBezTo>
                    <a:pt x="8492" y="6311"/>
                    <a:pt x="8566" y="6280"/>
                    <a:pt x="8598" y="6216"/>
                  </a:cubicBezTo>
                  <a:lnTo>
                    <a:pt x="10789" y="3001"/>
                  </a:lnTo>
                  <a:close/>
                  <a:moveTo>
                    <a:pt x="929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25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405" y="1334"/>
                    <a:pt x="525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5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405" y="2596"/>
                    <a:pt x="525" y="2596"/>
                  </a:cubicBezTo>
                  <a:lnTo>
                    <a:pt x="715" y="2596"/>
                  </a:lnTo>
                  <a:lnTo>
                    <a:pt x="715" y="3478"/>
                  </a:lnTo>
                  <a:lnTo>
                    <a:pt x="525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405" y="3835"/>
                    <a:pt x="525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25" y="4740"/>
                  </a:lnTo>
                  <a:cubicBezTo>
                    <a:pt x="429" y="4740"/>
                    <a:pt x="334" y="4787"/>
                    <a:pt x="334" y="4883"/>
                  </a:cubicBezTo>
                  <a:cubicBezTo>
                    <a:pt x="334" y="5002"/>
                    <a:pt x="405" y="5097"/>
                    <a:pt x="525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25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405" y="6335"/>
                    <a:pt x="525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5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405" y="7597"/>
                    <a:pt x="525" y="7597"/>
                  </a:cubicBezTo>
                  <a:lnTo>
                    <a:pt x="715" y="7597"/>
                  </a:lnTo>
                  <a:lnTo>
                    <a:pt x="715" y="8479"/>
                  </a:lnTo>
                  <a:lnTo>
                    <a:pt x="525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4"/>
                    <a:pt x="405" y="8836"/>
                    <a:pt x="525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25" y="9741"/>
                  </a:lnTo>
                  <a:cubicBezTo>
                    <a:pt x="429" y="9741"/>
                    <a:pt x="334" y="9788"/>
                    <a:pt x="334" y="9884"/>
                  </a:cubicBezTo>
                  <a:cubicBezTo>
                    <a:pt x="334" y="10003"/>
                    <a:pt x="405" y="10098"/>
                    <a:pt x="525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1" y="10836"/>
                    <a:pt x="1" y="11027"/>
                  </a:cubicBezTo>
                  <a:lnTo>
                    <a:pt x="1" y="11694"/>
                  </a:lnTo>
                  <a:cubicBezTo>
                    <a:pt x="1" y="11789"/>
                    <a:pt x="96" y="11884"/>
                    <a:pt x="191" y="11884"/>
                  </a:cubicBezTo>
                  <a:lnTo>
                    <a:pt x="8741" y="11884"/>
                  </a:lnTo>
                  <a:cubicBezTo>
                    <a:pt x="8764" y="11884"/>
                    <a:pt x="8788" y="11884"/>
                    <a:pt x="8812" y="11860"/>
                  </a:cubicBezTo>
                  <a:cubicBezTo>
                    <a:pt x="8931" y="11694"/>
                    <a:pt x="8860" y="11551"/>
                    <a:pt x="8693" y="11551"/>
                  </a:cubicBezTo>
                  <a:lnTo>
                    <a:pt x="358" y="11551"/>
                  </a:lnTo>
                  <a:lnTo>
                    <a:pt x="358" y="11074"/>
                  </a:lnTo>
                  <a:lnTo>
                    <a:pt x="11527" y="11074"/>
                  </a:lnTo>
                  <a:lnTo>
                    <a:pt x="11527" y="11551"/>
                  </a:lnTo>
                  <a:lnTo>
                    <a:pt x="9479" y="11551"/>
                  </a:lnTo>
                  <a:cubicBezTo>
                    <a:pt x="9384" y="11551"/>
                    <a:pt x="9288" y="11622"/>
                    <a:pt x="9288" y="11694"/>
                  </a:cubicBezTo>
                  <a:cubicBezTo>
                    <a:pt x="9288" y="11813"/>
                    <a:pt x="9360" y="11908"/>
                    <a:pt x="9479" y="11908"/>
                  </a:cubicBezTo>
                  <a:lnTo>
                    <a:pt x="11574" y="11908"/>
                  </a:lnTo>
                  <a:cubicBezTo>
                    <a:pt x="11741" y="11908"/>
                    <a:pt x="11884" y="11789"/>
                    <a:pt x="11884" y="11622"/>
                  </a:cubicBezTo>
                  <a:lnTo>
                    <a:pt x="11884" y="11051"/>
                  </a:lnTo>
                  <a:cubicBezTo>
                    <a:pt x="11860" y="10836"/>
                    <a:pt x="11741" y="10717"/>
                    <a:pt x="11598" y="10717"/>
                  </a:cubicBezTo>
                  <a:lnTo>
                    <a:pt x="11146" y="10717"/>
                  </a:lnTo>
                  <a:lnTo>
                    <a:pt x="11146" y="1168"/>
                  </a:lnTo>
                  <a:lnTo>
                    <a:pt x="11146" y="1096"/>
                  </a:lnTo>
                  <a:cubicBezTo>
                    <a:pt x="11128" y="1060"/>
                    <a:pt x="11067" y="1009"/>
                    <a:pt x="11008" y="1009"/>
                  </a:cubicBezTo>
                  <a:cubicBezTo>
                    <a:pt x="10990" y="1009"/>
                    <a:pt x="10972" y="1014"/>
                    <a:pt x="10955" y="1025"/>
                  </a:cubicBezTo>
                  <a:lnTo>
                    <a:pt x="5430" y="1811"/>
                  </a:lnTo>
                  <a:cubicBezTo>
                    <a:pt x="5359" y="1811"/>
                    <a:pt x="5335" y="1858"/>
                    <a:pt x="5311" y="1882"/>
                  </a:cubicBezTo>
                  <a:lnTo>
                    <a:pt x="3930" y="3168"/>
                  </a:lnTo>
                  <a:lnTo>
                    <a:pt x="3906" y="3192"/>
                  </a:lnTo>
                  <a:lnTo>
                    <a:pt x="3287" y="4168"/>
                  </a:lnTo>
                  <a:lnTo>
                    <a:pt x="1834" y="3692"/>
                  </a:lnTo>
                  <a:cubicBezTo>
                    <a:pt x="1809" y="3687"/>
                    <a:pt x="1783" y="3684"/>
                    <a:pt x="1758" y="3684"/>
                  </a:cubicBezTo>
                  <a:cubicBezTo>
                    <a:pt x="1666" y="3684"/>
                    <a:pt x="1581" y="3723"/>
                    <a:pt x="1525" y="3835"/>
                  </a:cubicBezTo>
                  <a:cubicBezTo>
                    <a:pt x="1525" y="3882"/>
                    <a:pt x="1501" y="3906"/>
                    <a:pt x="1501" y="3930"/>
                  </a:cubicBezTo>
                  <a:lnTo>
                    <a:pt x="1501" y="10741"/>
                  </a:lnTo>
                  <a:lnTo>
                    <a:pt x="1072" y="10741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52"/>
            <p:cNvSpPr/>
            <p:nvPr/>
          </p:nvSpPr>
          <p:spPr>
            <a:xfrm>
              <a:off x="3090474" y="3023504"/>
              <a:ext cx="15653" cy="10674"/>
            </a:xfrm>
            <a:custGeom>
              <a:rect b="b" l="l" r="r" t="t"/>
              <a:pathLst>
                <a:path extrusionOk="0" h="358" w="525">
                  <a:moveTo>
                    <a:pt x="215" y="0"/>
                  </a:moveTo>
                  <a:cubicBezTo>
                    <a:pt x="143" y="0"/>
                    <a:pt x="48" y="72"/>
                    <a:pt x="48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334" y="357"/>
                  </a:lnTo>
                  <a:cubicBezTo>
                    <a:pt x="429" y="357"/>
                    <a:pt x="524" y="310"/>
                    <a:pt x="524" y="214"/>
                  </a:cubicBezTo>
                  <a:cubicBezTo>
                    <a:pt x="524" y="95"/>
                    <a:pt x="453" y="0"/>
                    <a:pt x="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52"/>
            <p:cNvSpPr/>
            <p:nvPr/>
          </p:nvSpPr>
          <p:spPr>
            <a:xfrm>
              <a:off x="3194858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381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52"/>
            <p:cNvSpPr/>
            <p:nvPr/>
          </p:nvSpPr>
          <p:spPr>
            <a:xfrm>
              <a:off x="3220410" y="3023504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215" y="0"/>
                  </a:moveTo>
                  <a:cubicBezTo>
                    <a:pt x="120" y="0"/>
                    <a:pt x="24" y="72"/>
                    <a:pt x="24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52"/>
            <p:cNvSpPr/>
            <p:nvPr/>
          </p:nvSpPr>
          <p:spPr>
            <a:xfrm>
              <a:off x="3141608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381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52"/>
            <p:cNvSpPr/>
            <p:nvPr/>
          </p:nvSpPr>
          <p:spPr>
            <a:xfrm>
              <a:off x="3167875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405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52"/>
            <p:cNvSpPr/>
            <p:nvPr/>
          </p:nvSpPr>
          <p:spPr>
            <a:xfrm>
              <a:off x="3114625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405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52"/>
            <p:cNvSpPr/>
            <p:nvPr/>
          </p:nvSpPr>
          <p:spPr>
            <a:xfrm>
              <a:off x="3247393" y="3023504"/>
              <a:ext cx="14937" cy="10674"/>
            </a:xfrm>
            <a:custGeom>
              <a:rect b="b" l="l" r="r" t="t"/>
              <a:pathLst>
                <a:path extrusionOk="0" h="358" w="501">
                  <a:moveTo>
                    <a:pt x="191" y="0"/>
                  </a:moveTo>
                  <a:cubicBezTo>
                    <a:pt x="119" y="0"/>
                    <a:pt x="24" y="72"/>
                    <a:pt x="24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310" y="357"/>
                  </a:lnTo>
                  <a:cubicBezTo>
                    <a:pt x="405" y="357"/>
                    <a:pt x="500" y="310"/>
                    <a:pt x="500" y="214"/>
                  </a:cubicBezTo>
                  <a:cubicBezTo>
                    <a:pt x="500" y="95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8" name="Google Shape;3368;p52"/>
          <p:cNvGrpSpPr/>
          <p:nvPr/>
        </p:nvGrpSpPr>
        <p:grpSpPr>
          <a:xfrm>
            <a:off x="3239630" y="2992943"/>
            <a:ext cx="368543" cy="354351"/>
            <a:chOff x="3658717" y="2992943"/>
            <a:chExt cx="368543" cy="354351"/>
          </a:xfrm>
        </p:grpSpPr>
        <p:sp>
          <p:nvSpPr>
            <p:cNvPr id="3369" name="Google Shape;3369;p52"/>
            <p:cNvSpPr/>
            <p:nvPr/>
          </p:nvSpPr>
          <p:spPr>
            <a:xfrm>
              <a:off x="3819183" y="3000785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2"/>
                    <a:pt x="1" y="1000"/>
                  </a:cubicBezTo>
                  <a:cubicBezTo>
                    <a:pt x="1" y="1572"/>
                    <a:pt x="453" y="2024"/>
                    <a:pt x="1025" y="2024"/>
                  </a:cubicBezTo>
                  <a:cubicBezTo>
                    <a:pt x="1573" y="2024"/>
                    <a:pt x="2025" y="1572"/>
                    <a:pt x="2025" y="1000"/>
                  </a:cubicBezTo>
                  <a:cubicBezTo>
                    <a:pt x="2025" y="452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52"/>
            <p:cNvSpPr/>
            <p:nvPr/>
          </p:nvSpPr>
          <p:spPr>
            <a:xfrm>
              <a:off x="3819183" y="328265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25" y="2025"/>
                  </a:cubicBezTo>
                  <a:cubicBezTo>
                    <a:pt x="1573" y="2025"/>
                    <a:pt x="2025" y="1572"/>
                    <a:pt x="2025" y="1024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52"/>
            <p:cNvSpPr/>
            <p:nvPr/>
          </p:nvSpPr>
          <p:spPr>
            <a:xfrm>
              <a:off x="3677888" y="314207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77" y="0"/>
                    <a:pt x="1" y="453"/>
                    <a:pt x="1" y="1000"/>
                  </a:cubicBezTo>
                  <a:cubicBezTo>
                    <a:pt x="1" y="1548"/>
                    <a:pt x="477" y="2024"/>
                    <a:pt x="1025" y="2024"/>
                  </a:cubicBezTo>
                  <a:cubicBezTo>
                    <a:pt x="1573" y="2024"/>
                    <a:pt x="2025" y="1548"/>
                    <a:pt x="2025" y="1000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52"/>
            <p:cNvSpPr/>
            <p:nvPr/>
          </p:nvSpPr>
          <p:spPr>
            <a:xfrm>
              <a:off x="3960478" y="314207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48"/>
                    <a:pt x="453" y="2024"/>
                    <a:pt x="1025" y="2024"/>
                  </a:cubicBezTo>
                  <a:cubicBezTo>
                    <a:pt x="1573" y="2024"/>
                    <a:pt x="2025" y="1548"/>
                    <a:pt x="2025" y="1000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52"/>
            <p:cNvSpPr/>
            <p:nvPr/>
          </p:nvSpPr>
          <p:spPr>
            <a:xfrm>
              <a:off x="3719779" y="3041244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25" y="2025"/>
                  </a:cubicBezTo>
                  <a:cubicBezTo>
                    <a:pt x="1573" y="2025"/>
                    <a:pt x="2025" y="1572"/>
                    <a:pt x="2025" y="1024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52"/>
            <p:cNvSpPr/>
            <p:nvPr/>
          </p:nvSpPr>
          <p:spPr>
            <a:xfrm>
              <a:off x="3920019" y="3240768"/>
              <a:ext cx="60375" cy="60375"/>
            </a:xfrm>
            <a:custGeom>
              <a:rect b="b" l="l" r="r" t="t"/>
              <a:pathLst>
                <a:path extrusionOk="0" h="2025" w="2025">
                  <a:moveTo>
                    <a:pt x="1001" y="0"/>
                  </a:moveTo>
                  <a:cubicBezTo>
                    <a:pt x="453" y="0"/>
                    <a:pt x="1" y="477"/>
                    <a:pt x="1" y="1024"/>
                  </a:cubicBezTo>
                  <a:cubicBezTo>
                    <a:pt x="1" y="1572"/>
                    <a:pt x="453" y="2024"/>
                    <a:pt x="1001" y="2024"/>
                  </a:cubicBezTo>
                  <a:cubicBezTo>
                    <a:pt x="1548" y="2024"/>
                    <a:pt x="2025" y="1572"/>
                    <a:pt x="2025" y="1024"/>
                  </a:cubicBezTo>
                  <a:cubicBezTo>
                    <a:pt x="2025" y="477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52"/>
            <p:cNvSpPr/>
            <p:nvPr/>
          </p:nvSpPr>
          <p:spPr>
            <a:xfrm>
              <a:off x="3719779" y="3240768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77"/>
                    <a:pt x="1" y="1024"/>
                  </a:cubicBezTo>
                  <a:cubicBezTo>
                    <a:pt x="1" y="1572"/>
                    <a:pt x="453" y="2024"/>
                    <a:pt x="1025" y="2024"/>
                  </a:cubicBezTo>
                  <a:cubicBezTo>
                    <a:pt x="1573" y="2024"/>
                    <a:pt x="2025" y="1572"/>
                    <a:pt x="2025" y="1024"/>
                  </a:cubicBezTo>
                  <a:cubicBezTo>
                    <a:pt x="2025" y="477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52"/>
            <p:cNvSpPr/>
            <p:nvPr/>
          </p:nvSpPr>
          <p:spPr>
            <a:xfrm>
              <a:off x="3920019" y="3041244"/>
              <a:ext cx="60375" cy="60375"/>
            </a:xfrm>
            <a:custGeom>
              <a:rect b="b" l="l" r="r" t="t"/>
              <a:pathLst>
                <a:path extrusionOk="0" h="2025" w="2025">
                  <a:moveTo>
                    <a:pt x="1001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01" y="2025"/>
                  </a:cubicBezTo>
                  <a:cubicBezTo>
                    <a:pt x="1548" y="2025"/>
                    <a:pt x="2025" y="1572"/>
                    <a:pt x="2025" y="1024"/>
                  </a:cubicBezTo>
                  <a:cubicBezTo>
                    <a:pt x="2025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52"/>
            <p:cNvSpPr/>
            <p:nvPr/>
          </p:nvSpPr>
          <p:spPr>
            <a:xfrm>
              <a:off x="3825594" y="3002186"/>
              <a:ext cx="55396" cy="58974"/>
            </a:xfrm>
            <a:custGeom>
              <a:rect b="b" l="l" r="r" t="t"/>
              <a:pathLst>
                <a:path extrusionOk="0" h="1978" w="1858">
                  <a:moveTo>
                    <a:pt x="1215" y="1"/>
                  </a:moveTo>
                  <a:lnTo>
                    <a:pt x="1215" y="1"/>
                  </a:lnTo>
                  <a:cubicBezTo>
                    <a:pt x="1334" y="191"/>
                    <a:pt x="1429" y="405"/>
                    <a:pt x="1429" y="644"/>
                  </a:cubicBezTo>
                  <a:cubicBezTo>
                    <a:pt x="1429" y="1239"/>
                    <a:pt x="977" y="1668"/>
                    <a:pt x="429" y="1668"/>
                  </a:cubicBezTo>
                  <a:cubicBezTo>
                    <a:pt x="262" y="1668"/>
                    <a:pt x="119" y="1644"/>
                    <a:pt x="0" y="1596"/>
                  </a:cubicBezTo>
                  <a:lnTo>
                    <a:pt x="0" y="1596"/>
                  </a:lnTo>
                  <a:cubicBezTo>
                    <a:pt x="191" y="1834"/>
                    <a:pt x="477" y="1977"/>
                    <a:pt x="810" y="1977"/>
                  </a:cubicBezTo>
                  <a:cubicBezTo>
                    <a:pt x="1405" y="1977"/>
                    <a:pt x="1858" y="1525"/>
                    <a:pt x="1858" y="953"/>
                  </a:cubicBezTo>
                  <a:cubicBezTo>
                    <a:pt x="1858" y="548"/>
                    <a:pt x="1572" y="191"/>
                    <a:pt x="121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52"/>
            <p:cNvSpPr/>
            <p:nvPr/>
          </p:nvSpPr>
          <p:spPr>
            <a:xfrm>
              <a:off x="3825594" y="3285491"/>
              <a:ext cx="55396" cy="58974"/>
            </a:xfrm>
            <a:custGeom>
              <a:rect b="b" l="l" r="r" t="t"/>
              <a:pathLst>
                <a:path extrusionOk="0" h="1978" w="1858">
                  <a:moveTo>
                    <a:pt x="1215" y="1"/>
                  </a:moveTo>
                  <a:lnTo>
                    <a:pt x="1215" y="1"/>
                  </a:lnTo>
                  <a:cubicBezTo>
                    <a:pt x="1334" y="191"/>
                    <a:pt x="1429" y="382"/>
                    <a:pt x="1429" y="620"/>
                  </a:cubicBezTo>
                  <a:cubicBezTo>
                    <a:pt x="1429" y="1215"/>
                    <a:pt x="977" y="1668"/>
                    <a:pt x="429" y="1668"/>
                  </a:cubicBezTo>
                  <a:cubicBezTo>
                    <a:pt x="262" y="1668"/>
                    <a:pt x="119" y="1644"/>
                    <a:pt x="0" y="1572"/>
                  </a:cubicBezTo>
                  <a:lnTo>
                    <a:pt x="0" y="1572"/>
                  </a:lnTo>
                  <a:cubicBezTo>
                    <a:pt x="191" y="1810"/>
                    <a:pt x="477" y="1977"/>
                    <a:pt x="810" y="1977"/>
                  </a:cubicBezTo>
                  <a:cubicBezTo>
                    <a:pt x="1405" y="1977"/>
                    <a:pt x="1858" y="1501"/>
                    <a:pt x="1858" y="929"/>
                  </a:cubicBezTo>
                  <a:cubicBezTo>
                    <a:pt x="1858" y="501"/>
                    <a:pt x="1572" y="120"/>
                    <a:pt x="121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52"/>
            <p:cNvSpPr/>
            <p:nvPr/>
          </p:nvSpPr>
          <p:spPr>
            <a:xfrm>
              <a:off x="3684984" y="3145627"/>
              <a:ext cx="54711" cy="57543"/>
            </a:xfrm>
            <a:custGeom>
              <a:rect b="b" l="l" r="r" t="t"/>
              <a:pathLst>
                <a:path extrusionOk="0" h="1930" w="1835">
                  <a:moveTo>
                    <a:pt x="1263" y="0"/>
                  </a:moveTo>
                  <a:cubicBezTo>
                    <a:pt x="1382" y="167"/>
                    <a:pt x="1477" y="381"/>
                    <a:pt x="1477" y="619"/>
                  </a:cubicBezTo>
                  <a:cubicBezTo>
                    <a:pt x="1477" y="1191"/>
                    <a:pt x="1001" y="1620"/>
                    <a:pt x="430" y="1620"/>
                  </a:cubicBezTo>
                  <a:cubicBezTo>
                    <a:pt x="287" y="1620"/>
                    <a:pt x="144" y="1596"/>
                    <a:pt x="1" y="1548"/>
                  </a:cubicBezTo>
                  <a:lnTo>
                    <a:pt x="1" y="1548"/>
                  </a:lnTo>
                  <a:cubicBezTo>
                    <a:pt x="191" y="1786"/>
                    <a:pt x="501" y="1929"/>
                    <a:pt x="811" y="1929"/>
                  </a:cubicBezTo>
                  <a:cubicBezTo>
                    <a:pt x="1382" y="1929"/>
                    <a:pt x="1835" y="1453"/>
                    <a:pt x="1835" y="881"/>
                  </a:cubicBezTo>
                  <a:cubicBezTo>
                    <a:pt x="1835" y="476"/>
                    <a:pt x="1573" y="119"/>
                    <a:pt x="126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52"/>
            <p:cNvSpPr/>
            <p:nvPr/>
          </p:nvSpPr>
          <p:spPr>
            <a:xfrm>
              <a:off x="3967604" y="3145627"/>
              <a:ext cx="53965" cy="57543"/>
            </a:xfrm>
            <a:custGeom>
              <a:rect b="b" l="l" r="r" t="t"/>
              <a:pathLst>
                <a:path extrusionOk="0" h="1930" w="1810">
                  <a:moveTo>
                    <a:pt x="1215" y="0"/>
                  </a:moveTo>
                  <a:lnTo>
                    <a:pt x="1215" y="0"/>
                  </a:lnTo>
                  <a:cubicBezTo>
                    <a:pt x="1334" y="167"/>
                    <a:pt x="1429" y="381"/>
                    <a:pt x="1429" y="619"/>
                  </a:cubicBezTo>
                  <a:cubicBezTo>
                    <a:pt x="1429" y="1191"/>
                    <a:pt x="977" y="1620"/>
                    <a:pt x="429" y="1620"/>
                  </a:cubicBezTo>
                  <a:cubicBezTo>
                    <a:pt x="262" y="1620"/>
                    <a:pt x="119" y="1596"/>
                    <a:pt x="0" y="1548"/>
                  </a:cubicBezTo>
                  <a:lnTo>
                    <a:pt x="0" y="1548"/>
                  </a:lnTo>
                  <a:cubicBezTo>
                    <a:pt x="191" y="1786"/>
                    <a:pt x="476" y="1929"/>
                    <a:pt x="810" y="1929"/>
                  </a:cubicBezTo>
                  <a:cubicBezTo>
                    <a:pt x="1381" y="1929"/>
                    <a:pt x="1810" y="1453"/>
                    <a:pt x="1810" y="881"/>
                  </a:cubicBezTo>
                  <a:cubicBezTo>
                    <a:pt x="1810" y="476"/>
                    <a:pt x="1548" y="119"/>
                    <a:pt x="1215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52"/>
            <p:cNvSpPr/>
            <p:nvPr/>
          </p:nvSpPr>
          <p:spPr>
            <a:xfrm>
              <a:off x="3725474" y="3044792"/>
              <a:ext cx="58259" cy="57543"/>
            </a:xfrm>
            <a:custGeom>
              <a:rect b="b" l="l" r="r" t="t"/>
              <a:pathLst>
                <a:path extrusionOk="0" h="1930" w="1954">
                  <a:moveTo>
                    <a:pt x="1215" y="0"/>
                  </a:moveTo>
                  <a:lnTo>
                    <a:pt x="1215" y="0"/>
                  </a:lnTo>
                  <a:cubicBezTo>
                    <a:pt x="1525" y="405"/>
                    <a:pt x="1477" y="1001"/>
                    <a:pt x="1120" y="1358"/>
                  </a:cubicBezTo>
                  <a:cubicBezTo>
                    <a:pt x="935" y="1542"/>
                    <a:pt x="681" y="1648"/>
                    <a:pt x="422" y="1648"/>
                  </a:cubicBezTo>
                  <a:cubicBezTo>
                    <a:pt x="279" y="1648"/>
                    <a:pt x="135" y="1616"/>
                    <a:pt x="0" y="1548"/>
                  </a:cubicBezTo>
                  <a:lnTo>
                    <a:pt x="0" y="1548"/>
                  </a:lnTo>
                  <a:lnTo>
                    <a:pt x="96" y="1644"/>
                  </a:lnTo>
                  <a:cubicBezTo>
                    <a:pt x="298" y="1834"/>
                    <a:pt x="566" y="1929"/>
                    <a:pt x="831" y="1929"/>
                  </a:cubicBezTo>
                  <a:cubicBezTo>
                    <a:pt x="1096" y="1929"/>
                    <a:pt x="1358" y="1834"/>
                    <a:pt x="1548" y="1644"/>
                  </a:cubicBezTo>
                  <a:cubicBezTo>
                    <a:pt x="1953" y="1239"/>
                    <a:pt x="1953" y="572"/>
                    <a:pt x="1525" y="215"/>
                  </a:cubicBezTo>
                  <a:cubicBezTo>
                    <a:pt x="1429" y="120"/>
                    <a:pt x="1334" y="72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52"/>
            <p:cNvSpPr/>
            <p:nvPr/>
          </p:nvSpPr>
          <p:spPr>
            <a:xfrm>
              <a:off x="3924998" y="3245032"/>
              <a:ext cx="58944" cy="57364"/>
            </a:xfrm>
            <a:custGeom>
              <a:rect b="b" l="l" r="r" t="t"/>
              <a:pathLst>
                <a:path extrusionOk="0" h="1924" w="1977">
                  <a:moveTo>
                    <a:pt x="1215" y="0"/>
                  </a:moveTo>
                  <a:cubicBezTo>
                    <a:pt x="1524" y="381"/>
                    <a:pt x="1501" y="977"/>
                    <a:pt x="1143" y="1334"/>
                  </a:cubicBezTo>
                  <a:cubicBezTo>
                    <a:pt x="937" y="1524"/>
                    <a:pt x="667" y="1630"/>
                    <a:pt x="397" y="1630"/>
                  </a:cubicBezTo>
                  <a:cubicBezTo>
                    <a:pt x="262" y="1630"/>
                    <a:pt x="127" y="1604"/>
                    <a:pt x="0" y="1548"/>
                  </a:cubicBezTo>
                  <a:lnTo>
                    <a:pt x="0" y="1548"/>
                  </a:lnTo>
                  <a:lnTo>
                    <a:pt x="96" y="1620"/>
                  </a:lnTo>
                  <a:cubicBezTo>
                    <a:pt x="298" y="1822"/>
                    <a:pt x="566" y="1923"/>
                    <a:pt x="831" y="1923"/>
                  </a:cubicBezTo>
                  <a:cubicBezTo>
                    <a:pt x="1096" y="1923"/>
                    <a:pt x="1358" y="1822"/>
                    <a:pt x="1548" y="1620"/>
                  </a:cubicBezTo>
                  <a:cubicBezTo>
                    <a:pt x="1977" y="1215"/>
                    <a:pt x="1977" y="548"/>
                    <a:pt x="1524" y="191"/>
                  </a:cubicBezTo>
                  <a:cubicBezTo>
                    <a:pt x="1429" y="119"/>
                    <a:pt x="1334" y="48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52"/>
            <p:cNvSpPr/>
            <p:nvPr/>
          </p:nvSpPr>
          <p:spPr>
            <a:xfrm>
              <a:off x="3725474" y="3245032"/>
              <a:ext cx="58259" cy="57364"/>
            </a:xfrm>
            <a:custGeom>
              <a:rect b="b" l="l" r="r" t="t"/>
              <a:pathLst>
                <a:path extrusionOk="0" h="1924" w="1954">
                  <a:moveTo>
                    <a:pt x="1215" y="0"/>
                  </a:moveTo>
                  <a:lnTo>
                    <a:pt x="1215" y="0"/>
                  </a:lnTo>
                  <a:cubicBezTo>
                    <a:pt x="1525" y="381"/>
                    <a:pt x="1477" y="977"/>
                    <a:pt x="1120" y="1334"/>
                  </a:cubicBezTo>
                  <a:cubicBezTo>
                    <a:pt x="929" y="1524"/>
                    <a:pt x="665" y="1630"/>
                    <a:pt x="396" y="1630"/>
                  </a:cubicBezTo>
                  <a:cubicBezTo>
                    <a:pt x="262" y="1630"/>
                    <a:pt x="127" y="1604"/>
                    <a:pt x="0" y="1548"/>
                  </a:cubicBezTo>
                  <a:lnTo>
                    <a:pt x="0" y="1548"/>
                  </a:lnTo>
                  <a:lnTo>
                    <a:pt x="96" y="1620"/>
                  </a:lnTo>
                  <a:cubicBezTo>
                    <a:pt x="298" y="1822"/>
                    <a:pt x="566" y="1923"/>
                    <a:pt x="831" y="1923"/>
                  </a:cubicBezTo>
                  <a:cubicBezTo>
                    <a:pt x="1096" y="1923"/>
                    <a:pt x="1358" y="1822"/>
                    <a:pt x="1548" y="1620"/>
                  </a:cubicBezTo>
                  <a:cubicBezTo>
                    <a:pt x="1953" y="1215"/>
                    <a:pt x="1953" y="548"/>
                    <a:pt x="1525" y="191"/>
                  </a:cubicBezTo>
                  <a:cubicBezTo>
                    <a:pt x="1429" y="119"/>
                    <a:pt x="1334" y="48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52"/>
            <p:cNvSpPr/>
            <p:nvPr/>
          </p:nvSpPr>
          <p:spPr>
            <a:xfrm>
              <a:off x="3924998" y="3044792"/>
              <a:ext cx="58944" cy="57543"/>
            </a:xfrm>
            <a:custGeom>
              <a:rect b="b" l="l" r="r" t="t"/>
              <a:pathLst>
                <a:path extrusionOk="0" h="1930" w="1977">
                  <a:moveTo>
                    <a:pt x="1215" y="0"/>
                  </a:moveTo>
                  <a:lnTo>
                    <a:pt x="1215" y="0"/>
                  </a:lnTo>
                  <a:cubicBezTo>
                    <a:pt x="1524" y="405"/>
                    <a:pt x="1501" y="1001"/>
                    <a:pt x="1143" y="1358"/>
                  </a:cubicBezTo>
                  <a:cubicBezTo>
                    <a:pt x="943" y="1542"/>
                    <a:pt x="684" y="1648"/>
                    <a:pt x="423" y="1648"/>
                  </a:cubicBezTo>
                  <a:cubicBezTo>
                    <a:pt x="279" y="1648"/>
                    <a:pt x="135" y="1616"/>
                    <a:pt x="0" y="1548"/>
                  </a:cubicBezTo>
                  <a:lnTo>
                    <a:pt x="0" y="1548"/>
                  </a:lnTo>
                  <a:lnTo>
                    <a:pt x="96" y="1644"/>
                  </a:lnTo>
                  <a:cubicBezTo>
                    <a:pt x="298" y="1834"/>
                    <a:pt x="566" y="1929"/>
                    <a:pt x="831" y="1929"/>
                  </a:cubicBezTo>
                  <a:cubicBezTo>
                    <a:pt x="1096" y="1929"/>
                    <a:pt x="1358" y="1834"/>
                    <a:pt x="1548" y="1644"/>
                  </a:cubicBezTo>
                  <a:cubicBezTo>
                    <a:pt x="1977" y="1239"/>
                    <a:pt x="1977" y="572"/>
                    <a:pt x="1524" y="215"/>
                  </a:cubicBezTo>
                  <a:cubicBezTo>
                    <a:pt x="1429" y="120"/>
                    <a:pt x="1334" y="72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52"/>
            <p:cNvSpPr/>
            <p:nvPr/>
          </p:nvSpPr>
          <p:spPr>
            <a:xfrm>
              <a:off x="3780155" y="3103021"/>
              <a:ext cx="138461" cy="138491"/>
            </a:xfrm>
            <a:custGeom>
              <a:rect b="b" l="l" r="r" t="t"/>
              <a:pathLst>
                <a:path extrusionOk="0" h="4645" w="4644">
                  <a:moveTo>
                    <a:pt x="2334" y="0"/>
                  </a:moveTo>
                  <a:cubicBezTo>
                    <a:pt x="1048" y="0"/>
                    <a:pt x="0" y="1024"/>
                    <a:pt x="0" y="2310"/>
                  </a:cubicBezTo>
                  <a:cubicBezTo>
                    <a:pt x="0" y="3596"/>
                    <a:pt x="1048" y="4644"/>
                    <a:pt x="2334" y="4644"/>
                  </a:cubicBezTo>
                  <a:cubicBezTo>
                    <a:pt x="3620" y="4644"/>
                    <a:pt x="4644" y="3596"/>
                    <a:pt x="4644" y="2310"/>
                  </a:cubicBezTo>
                  <a:cubicBezTo>
                    <a:pt x="4644" y="1024"/>
                    <a:pt x="3620" y="0"/>
                    <a:pt x="233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52"/>
            <p:cNvSpPr/>
            <p:nvPr/>
          </p:nvSpPr>
          <p:spPr>
            <a:xfrm>
              <a:off x="3814950" y="3105854"/>
              <a:ext cx="105098" cy="135658"/>
            </a:xfrm>
            <a:custGeom>
              <a:rect b="b" l="l" r="r" t="t"/>
              <a:pathLst>
                <a:path extrusionOk="0" h="4550" w="3525">
                  <a:moveTo>
                    <a:pt x="1977" y="1"/>
                  </a:moveTo>
                  <a:lnTo>
                    <a:pt x="1977" y="1"/>
                  </a:lnTo>
                  <a:cubicBezTo>
                    <a:pt x="2643" y="405"/>
                    <a:pt x="3096" y="1144"/>
                    <a:pt x="3096" y="2001"/>
                  </a:cubicBezTo>
                  <a:cubicBezTo>
                    <a:pt x="3096" y="3287"/>
                    <a:pt x="2048" y="4335"/>
                    <a:pt x="786" y="4335"/>
                  </a:cubicBezTo>
                  <a:cubicBezTo>
                    <a:pt x="500" y="4335"/>
                    <a:pt x="238" y="4287"/>
                    <a:pt x="0" y="4216"/>
                  </a:cubicBezTo>
                  <a:lnTo>
                    <a:pt x="0" y="4216"/>
                  </a:lnTo>
                  <a:cubicBezTo>
                    <a:pt x="357" y="4430"/>
                    <a:pt x="738" y="4549"/>
                    <a:pt x="1191" y="4549"/>
                  </a:cubicBezTo>
                  <a:cubicBezTo>
                    <a:pt x="2477" y="4549"/>
                    <a:pt x="3525" y="3501"/>
                    <a:pt x="3525" y="2215"/>
                  </a:cubicBezTo>
                  <a:cubicBezTo>
                    <a:pt x="3525" y="1167"/>
                    <a:pt x="2858" y="310"/>
                    <a:pt x="197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52"/>
            <p:cNvSpPr/>
            <p:nvPr/>
          </p:nvSpPr>
          <p:spPr>
            <a:xfrm>
              <a:off x="3820614" y="3156271"/>
              <a:ext cx="60375" cy="10674"/>
            </a:xfrm>
            <a:custGeom>
              <a:rect b="b" l="l" r="r" t="t"/>
              <a:pathLst>
                <a:path extrusionOk="0" h="358" w="2025">
                  <a:moveTo>
                    <a:pt x="191" y="0"/>
                  </a:moveTo>
                  <a:cubicBezTo>
                    <a:pt x="120" y="0"/>
                    <a:pt x="48" y="48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29" y="358"/>
                    <a:pt x="2025" y="262"/>
                    <a:pt x="1977" y="143"/>
                  </a:cubicBezTo>
                  <a:cubicBezTo>
                    <a:pt x="1929" y="48"/>
                    <a:pt x="1858" y="0"/>
                    <a:pt x="1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52"/>
            <p:cNvSpPr/>
            <p:nvPr/>
          </p:nvSpPr>
          <p:spPr>
            <a:xfrm>
              <a:off x="3831974" y="3177560"/>
              <a:ext cx="35539" cy="10674"/>
            </a:xfrm>
            <a:custGeom>
              <a:rect b="b" l="l" r="r" t="t"/>
              <a:pathLst>
                <a:path extrusionOk="0" h="358" w="1192">
                  <a:moveTo>
                    <a:pt x="215" y="1"/>
                  </a:moveTo>
                  <a:cubicBezTo>
                    <a:pt x="96" y="1"/>
                    <a:pt x="1" y="72"/>
                    <a:pt x="24" y="191"/>
                  </a:cubicBezTo>
                  <a:cubicBezTo>
                    <a:pt x="48" y="287"/>
                    <a:pt x="120" y="358"/>
                    <a:pt x="215" y="358"/>
                  </a:cubicBezTo>
                  <a:lnTo>
                    <a:pt x="977" y="358"/>
                  </a:lnTo>
                  <a:cubicBezTo>
                    <a:pt x="1072" y="358"/>
                    <a:pt x="1120" y="287"/>
                    <a:pt x="1167" y="191"/>
                  </a:cubicBezTo>
                  <a:cubicBezTo>
                    <a:pt x="1191" y="72"/>
                    <a:pt x="1096" y="1"/>
                    <a:pt x="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52"/>
            <p:cNvSpPr/>
            <p:nvPr/>
          </p:nvSpPr>
          <p:spPr>
            <a:xfrm>
              <a:off x="3658717" y="2992943"/>
              <a:ext cx="368543" cy="354351"/>
            </a:xfrm>
            <a:custGeom>
              <a:rect b="b" l="l" r="r" t="t"/>
              <a:pathLst>
                <a:path extrusionOk="0" h="11885" w="12361">
                  <a:moveTo>
                    <a:pt x="6431" y="406"/>
                  </a:moveTo>
                  <a:cubicBezTo>
                    <a:pt x="6907" y="406"/>
                    <a:pt x="7288" y="787"/>
                    <a:pt x="7288" y="1263"/>
                  </a:cubicBezTo>
                  <a:cubicBezTo>
                    <a:pt x="7288" y="1739"/>
                    <a:pt x="6907" y="2144"/>
                    <a:pt x="6431" y="2144"/>
                  </a:cubicBezTo>
                  <a:cubicBezTo>
                    <a:pt x="5954" y="2144"/>
                    <a:pt x="5573" y="1739"/>
                    <a:pt x="5573" y="1263"/>
                  </a:cubicBezTo>
                  <a:cubicBezTo>
                    <a:pt x="5573" y="787"/>
                    <a:pt x="5954" y="406"/>
                    <a:pt x="6431" y="406"/>
                  </a:cubicBezTo>
                  <a:close/>
                  <a:moveTo>
                    <a:pt x="9741" y="1811"/>
                  </a:moveTo>
                  <a:cubicBezTo>
                    <a:pt x="9955" y="1811"/>
                    <a:pt x="10193" y="1906"/>
                    <a:pt x="10336" y="2049"/>
                  </a:cubicBezTo>
                  <a:cubicBezTo>
                    <a:pt x="10479" y="2192"/>
                    <a:pt x="10574" y="2430"/>
                    <a:pt x="10574" y="2644"/>
                  </a:cubicBezTo>
                  <a:cubicBezTo>
                    <a:pt x="10574" y="2859"/>
                    <a:pt x="10479" y="3097"/>
                    <a:pt x="10336" y="3240"/>
                  </a:cubicBezTo>
                  <a:cubicBezTo>
                    <a:pt x="10170" y="3407"/>
                    <a:pt x="9955" y="3490"/>
                    <a:pt x="9738" y="3490"/>
                  </a:cubicBezTo>
                  <a:cubicBezTo>
                    <a:pt x="9521" y="3490"/>
                    <a:pt x="9300" y="3407"/>
                    <a:pt x="9122" y="3240"/>
                  </a:cubicBezTo>
                  <a:cubicBezTo>
                    <a:pt x="8955" y="3097"/>
                    <a:pt x="8884" y="2859"/>
                    <a:pt x="8884" y="2644"/>
                  </a:cubicBezTo>
                  <a:cubicBezTo>
                    <a:pt x="8884" y="2430"/>
                    <a:pt x="9003" y="2192"/>
                    <a:pt x="9146" y="2049"/>
                  </a:cubicBezTo>
                  <a:cubicBezTo>
                    <a:pt x="9312" y="1859"/>
                    <a:pt x="9527" y="1811"/>
                    <a:pt x="9741" y="1811"/>
                  </a:cubicBezTo>
                  <a:close/>
                  <a:moveTo>
                    <a:pt x="3049" y="1835"/>
                  </a:moveTo>
                  <a:cubicBezTo>
                    <a:pt x="3240" y="1835"/>
                    <a:pt x="3478" y="1930"/>
                    <a:pt x="3644" y="2073"/>
                  </a:cubicBezTo>
                  <a:cubicBezTo>
                    <a:pt x="3787" y="2216"/>
                    <a:pt x="3883" y="2454"/>
                    <a:pt x="3883" y="2668"/>
                  </a:cubicBezTo>
                  <a:cubicBezTo>
                    <a:pt x="3883" y="2883"/>
                    <a:pt x="3835" y="3097"/>
                    <a:pt x="3668" y="3264"/>
                  </a:cubicBezTo>
                  <a:cubicBezTo>
                    <a:pt x="3502" y="3430"/>
                    <a:pt x="3287" y="3514"/>
                    <a:pt x="3070" y="3514"/>
                  </a:cubicBezTo>
                  <a:cubicBezTo>
                    <a:pt x="2853" y="3514"/>
                    <a:pt x="2632" y="3430"/>
                    <a:pt x="2454" y="3264"/>
                  </a:cubicBezTo>
                  <a:cubicBezTo>
                    <a:pt x="2287" y="3121"/>
                    <a:pt x="2216" y="2883"/>
                    <a:pt x="2216" y="2668"/>
                  </a:cubicBezTo>
                  <a:cubicBezTo>
                    <a:pt x="2216" y="2454"/>
                    <a:pt x="2287" y="2216"/>
                    <a:pt x="2454" y="2073"/>
                  </a:cubicBezTo>
                  <a:cubicBezTo>
                    <a:pt x="2620" y="1906"/>
                    <a:pt x="2835" y="1835"/>
                    <a:pt x="3049" y="1835"/>
                  </a:cubicBezTo>
                  <a:close/>
                  <a:moveTo>
                    <a:pt x="1668" y="5121"/>
                  </a:moveTo>
                  <a:cubicBezTo>
                    <a:pt x="2144" y="5121"/>
                    <a:pt x="2525" y="5502"/>
                    <a:pt x="2525" y="5978"/>
                  </a:cubicBezTo>
                  <a:cubicBezTo>
                    <a:pt x="2525" y="6479"/>
                    <a:pt x="2144" y="6836"/>
                    <a:pt x="1668" y="6836"/>
                  </a:cubicBezTo>
                  <a:cubicBezTo>
                    <a:pt x="1192" y="6836"/>
                    <a:pt x="811" y="6455"/>
                    <a:pt x="811" y="5978"/>
                  </a:cubicBezTo>
                  <a:cubicBezTo>
                    <a:pt x="811" y="5502"/>
                    <a:pt x="1192" y="5121"/>
                    <a:pt x="1668" y="5121"/>
                  </a:cubicBezTo>
                  <a:close/>
                  <a:moveTo>
                    <a:pt x="11146" y="5121"/>
                  </a:moveTo>
                  <a:cubicBezTo>
                    <a:pt x="11622" y="5121"/>
                    <a:pt x="12003" y="5502"/>
                    <a:pt x="12003" y="5978"/>
                  </a:cubicBezTo>
                  <a:cubicBezTo>
                    <a:pt x="12003" y="6455"/>
                    <a:pt x="11622" y="6836"/>
                    <a:pt x="11146" y="6836"/>
                  </a:cubicBezTo>
                  <a:cubicBezTo>
                    <a:pt x="10670" y="6836"/>
                    <a:pt x="10265" y="6455"/>
                    <a:pt x="10265" y="5978"/>
                  </a:cubicBezTo>
                  <a:cubicBezTo>
                    <a:pt x="10265" y="5502"/>
                    <a:pt x="10670" y="5121"/>
                    <a:pt x="11146" y="5121"/>
                  </a:cubicBezTo>
                  <a:close/>
                  <a:moveTo>
                    <a:pt x="3049" y="8503"/>
                  </a:moveTo>
                  <a:cubicBezTo>
                    <a:pt x="3240" y="8503"/>
                    <a:pt x="3478" y="8598"/>
                    <a:pt x="3644" y="8741"/>
                  </a:cubicBezTo>
                  <a:cubicBezTo>
                    <a:pt x="3787" y="8884"/>
                    <a:pt x="3883" y="9122"/>
                    <a:pt x="3883" y="9336"/>
                  </a:cubicBezTo>
                  <a:cubicBezTo>
                    <a:pt x="3883" y="9551"/>
                    <a:pt x="3835" y="9789"/>
                    <a:pt x="3668" y="9932"/>
                  </a:cubicBezTo>
                  <a:cubicBezTo>
                    <a:pt x="3502" y="10098"/>
                    <a:pt x="3287" y="10182"/>
                    <a:pt x="3070" y="10182"/>
                  </a:cubicBezTo>
                  <a:cubicBezTo>
                    <a:pt x="2853" y="10182"/>
                    <a:pt x="2632" y="10098"/>
                    <a:pt x="2454" y="9932"/>
                  </a:cubicBezTo>
                  <a:cubicBezTo>
                    <a:pt x="2287" y="9789"/>
                    <a:pt x="2216" y="9551"/>
                    <a:pt x="2216" y="9336"/>
                  </a:cubicBezTo>
                  <a:cubicBezTo>
                    <a:pt x="2216" y="9122"/>
                    <a:pt x="2287" y="8884"/>
                    <a:pt x="2454" y="8741"/>
                  </a:cubicBezTo>
                  <a:cubicBezTo>
                    <a:pt x="2620" y="8574"/>
                    <a:pt x="2835" y="8503"/>
                    <a:pt x="3049" y="8503"/>
                  </a:cubicBezTo>
                  <a:close/>
                  <a:moveTo>
                    <a:pt x="6407" y="9884"/>
                  </a:moveTo>
                  <a:cubicBezTo>
                    <a:pt x="6883" y="9884"/>
                    <a:pt x="7264" y="10265"/>
                    <a:pt x="7264" y="10741"/>
                  </a:cubicBezTo>
                  <a:cubicBezTo>
                    <a:pt x="7264" y="11218"/>
                    <a:pt x="6883" y="11599"/>
                    <a:pt x="6407" y="11599"/>
                  </a:cubicBezTo>
                  <a:cubicBezTo>
                    <a:pt x="5931" y="11599"/>
                    <a:pt x="5550" y="11218"/>
                    <a:pt x="5550" y="10741"/>
                  </a:cubicBezTo>
                  <a:cubicBezTo>
                    <a:pt x="5550" y="10265"/>
                    <a:pt x="5931" y="9884"/>
                    <a:pt x="6407" y="9884"/>
                  </a:cubicBezTo>
                  <a:close/>
                  <a:moveTo>
                    <a:pt x="6346" y="0"/>
                  </a:moveTo>
                  <a:cubicBezTo>
                    <a:pt x="5680" y="0"/>
                    <a:pt x="5145" y="543"/>
                    <a:pt x="5145" y="1216"/>
                  </a:cubicBezTo>
                  <a:cubicBezTo>
                    <a:pt x="5145" y="1811"/>
                    <a:pt x="5597" y="2311"/>
                    <a:pt x="6193" y="2406"/>
                  </a:cubicBezTo>
                  <a:lnTo>
                    <a:pt x="6193" y="3430"/>
                  </a:lnTo>
                  <a:cubicBezTo>
                    <a:pt x="5669" y="3478"/>
                    <a:pt x="5121" y="3716"/>
                    <a:pt x="4740" y="4026"/>
                  </a:cubicBezTo>
                  <a:lnTo>
                    <a:pt x="4002" y="3287"/>
                  </a:lnTo>
                  <a:cubicBezTo>
                    <a:pt x="4240" y="2954"/>
                    <a:pt x="4287" y="2549"/>
                    <a:pt x="4145" y="2121"/>
                  </a:cubicBezTo>
                  <a:cubicBezTo>
                    <a:pt x="3920" y="1629"/>
                    <a:pt x="3472" y="1386"/>
                    <a:pt x="3026" y="1386"/>
                  </a:cubicBezTo>
                  <a:cubicBezTo>
                    <a:pt x="2714" y="1386"/>
                    <a:pt x="2403" y="1505"/>
                    <a:pt x="2168" y="1739"/>
                  </a:cubicBezTo>
                  <a:cubicBezTo>
                    <a:pt x="1858" y="2073"/>
                    <a:pt x="1739" y="2573"/>
                    <a:pt x="1906" y="3049"/>
                  </a:cubicBezTo>
                  <a:cubicBezTo>
                    <a:pt x="2120" y="3549"/>
                    <a:pt x="2573" y="3788"/>
                    <a:pt x="3049" y="3788"/>
                  </a:cubicBezTo>
                  <a:cubicBezTo>
                    <a:pt x="3287" y="3788"/>
                    <a:pt x="3549" y="3716"/>
                    <a:pt x="3764" y="3549"/>
                  </a:cubicBezTo>
                  <a:lnTo>
                    <a:pt x="4502" y="4311"/>
                  </a:lnTo>
                  <a:cubicBezTo>
                    <a:pt x="4407" y="4383"/>
                    <a:pt x="4311" y="4502"/>
                    <a:pt x="4264" y="4621"/>
                  </a:cubicBezTo>
                  <a:cubicBezTo>
                    <a:pt x="4278" y="4752"/>
                    <a:pt x="4363" y="4811"/>
                    <a:pt x="4449" y="4811"/>
                  </a:cubicBezTo>
                  <a:cubicBezTo>
                    <a:pt x="4504" y="4811"/>
                    <a:pt x="4560" y="4787"/>
                    <a:pt x="4597" y="4740"/>
                  </a:cubicBezTo>
                  <a:cubicBezTo>
                    <a:pt x="4668" y="4621"/>
                    <a:pt x="4764" y="4502"/>
                    <a:pt x="4859" y="4431"/>
                  </a:cubicBezTo>
                  <a:cubicBezTo>
                    <a:pt x="5240" y="4026"/>
                    <a:pt x="5812" y="3788"/>
                    <a:pt x="6383" y="3788"/>
                  </a:cubicBezTo>
                  <a:cubicBezTo>
                    <a:pt x="8074" y="3788"/>
                    <a:pt x="9312" y="5764"/>
                    <a:pt x="7979" y="7526"/>
                  </a:cubicBezTo>
                  <a:lnTo>
                    <a:pt x="7955" y="7550"/>
                  </a:lnTo>
                  <a:cubicBezTo>
                    <a:pt x="7436" y="7943"/>
                    <a:pt x="6900" y="8113"/>
                    <a:pt x="6402" y="8113"/>
                  </a:cubicBezTo>
                  <a:cubicBezTo>
                    <a:pt x="5211" y="8113"/>
                    <a:pt x="4240" y="7140"/>
                    <a:pt x="4240" y="5931"/>
                  </a:cubicBezTo>
                  <a:cubicBezTo>
                    <a:pt x="4240" y="5764"/>
                    <a:pt x="4264" y="5550"/>
                    <a:pt x="4287" y="5383"/>
                  </a:cubicBezTo>
                  <a:cubicBezTo>
                    <a:pt x="4232" y="5283"/>
                    <a:pt x="4155" y="5240"/>
                    <a:pt x="4086" y="5240"/>
                  </a:cubicBezTo>
                  <a:cubicBezTo>
                    <a:pt x="4009" y="5240"/>
                    <a:pt x="3943" y="5295"/>
                    <a:pt x="3930" y="5383"/>
                  </a:cubicBezTo>
                  <a:cubicBezTo>
                    <a:pt x="3906" y="5502"/>
                    <a:pt x="3883" y="5645"/>
                    <a:pt x="3883" y="5764"/>
                  </a:cubicBezTo>
                  <a:lnTo>
                    <a:pt x="2835" y="5764"/>
                  </a:lnTo>
                  <a:cubicBezTo>
                    <a:pt x="2739" y="5169"/>
                    <a:pt x="2239" y="4716"/>
                    <a:pt x="1644" y="4716"/>
                  </a:cubicBezTo>
                  <a:cubicBezTo>
                    <a:pt x="691" y="4716"/>
                    <a:pt x="1" y="5788"/>
                    <a:pt x="739" y="6764"/>
                  </a:cubicBezTo>
                  <a:lnTo>
                    <a:pt x="787" y="6812"/>
                  </a:lnTo>
                  <a:cubicBezTo>
                    <a:pt x="1069" y="7020"/>
                    <a:pt x="1362" y="7110"/>
                    <a:pt x="1636" y="7110"/>
                  </a:cubicBezTo>
                  <a:cubicBezTo>
                    <a:pt x="2242" y="7110"/>
                    <a:pt x="2753" y="6671"/>
                    <a:pt x="2835" y="6098"/>
                  </a:cubicBezTo>
                  <a:lnTo>
                    <a:pt x="3883" y="6098"/>
                  </a:lnTo>
                  <a:cubicBezTo>
                    <a:pt x="3883" y="6098"/>
                    <a:pt x="4145" y="7169"/>
                    <a:pt x="4502" y="7574"/>
                  </a:cubicBezTo>
                  <a:lnTo>
                    <a:pt x="3764" y="8312"/>
                  </a:lnTo>
                  <a:cubicBezTo>
                    <a:pt x="3551" y="8153"/>
                    <a:pt x="3300" y="8074"/>
                    <a:pt x="3047" y="8074"/>
                  </a:cubicBezTo>
                  <a:cubicBezTo>
                    <a:pt x="2734" y="8074"/>
                    <a:pt x="2418" y="8194"/>
                    <a:pt x="2168" y="8431"/>
                  </a:cubicBezTo>
                  <a:cubicBezTo>
                    <a:pt x="1930" y="8669"/>
                    <a:pt x="1811" y="8979"/>
                    <a:pt x="1811" y="9312"/>
                  </a:cubicBezTo>
                  <a:cubicBezTo>
                    <a:pt x="1811" y="9622"/>
                    <a:pt x="1930" y="9932"/>
                    <a:pt x="2168" y="10170"/>
                  </a:cubicBezTo>
                  <a:cubicBezTo>
                    <a:pt x="2406" y="10408"/>
                    <a:pt x="2716" y="10527"/>
                    <a:pt x="3049" y="10527"/>
                  </a:cubicBezTo>
                  <a:cubicBezTo>
                    <a:pt x="3335" y="10527"/>
                    <a:pt x="3668" y="10408"/>
                    <a:pt x="3906" y="10170"/>
                  </a:cubicBezTo>
                  <a:cubicBezTo>
                    <a:pt x="4145" y="9932"/>
                    <a:pt x="4264" y="9622"/>
                    <a:pt x="4264" y="9312"/>
                  </a:cubicBezTo>
                  <a:cubicBezTo>
                    <a:pt x="4264" y="9027"/>
                    <a:pt x="4168" y="8789"/>
                    <a:pt x="4025" y="8598"/>
                  </a:cubicBezTo>
                  <a:lnTo>
                    <a:pt x="4764" y="7836"/>
                  </a:lnTo>
                  <a:cubicBezTo>
                    <a:pt x="5145" y="8193"/>
                    <a:pt x="5692" y="8408"/>
                    <a:pt x="6264" y="8479"/>
                  </a:cubicBezTo>
                  <a:lnTo>
                    <a:pt x="6264" y="9503"/>
                  </a:lnTo>
                  <a:cubicBezTo>
                    <a:pt x="5669" y="9598"/>
                    <a:pt x="5216" y="10098"/>
                    <a:pt x="5216" y="10694"/>
                  </a:cubicBezTo>
                  <a:cubicBezTo>
                    <a:pt x="5216" y="11360"/>
                    <a:pt x="5740" y="11884"/>
                    <a:pt x="6407" y="11884"/>
                  </a:cubicBezTo>
                  <a:cubicBezTo>
                    <a:pt x="7050" y="11884"/>
                    <a:pt x="7598" y="11360"/>
                    <a:pt x="7598" y="10694"/>
                  </a:cubicBezTo>
                  <a:cubicBezTo>
                    <a:pt x="7598" y="10098"/>
                    <a:pt x="7145" y="9598"/>
                    <a:pt x="6574" y="9503"/>
                  </a:cubicBezTo>
                  <a:lnTo>
                    <a:pt x="6574" y="8479"/>
                  </a:lnTo>
                  <a:cubicBezTo>
                    <a:pt x="7145" y="8431"/>
                    <a:pt x="7645" y="8193"/>
                    <a:pt x="8050" y="7836"/>
                  </a:cubicBezTo>
                  <a:lnTo>
                    <a:pt x="8788" y="8598"/>
                  </a:lnTo>
                  <a:cubicBezTo>
                    <a:pt x="8645" y="8789"/>
                    <a:pt x="8550" y="9027"/>
                    <a:pt x="8550" y="9312"/>
                  </a:cubicBezTo>
                  <a:cubicBezTo>
                    <a:pt x="8550" y="9622"/>
                    <a:pt x="8669" y="9932"/>
                    <a:pt x="8907" y="10170"/>
                  </a:cubicBezTo>
                  <a:cubicBezTo>
                    <a:pt x="9122" y="10384"/>
                    <a:pt x="9408" y="10503"/>
                    <a:pt x="9717" y="10527"/>
                  </a:cubicBezTo>
                  <a:lnTo>
                    <a:pt x="9765" y="10527"/>
                  </a:lnTo>
                  <a:cubicBezTo>
                    <a:pt x="10027" y="10527"/>
                    <a:pt x="10336" y="10432"/>
                    <a:pt x="10551" y="10265"/>
                  </a:cubicBezTo>
                  <a:cubicBezTo>
                    <a:pt x="10598" y="10194"/>
                    <a:pt x="10622" y="10075"/>
                    <a:pt x="10574" y="10027"/>
                  </a:cubicBezTo>
                  <a:cubicBezTo>
                    <a:pt x="10528" y="9981"/>
                    <a:pt x="10462" y="9954"/>
                    <a:pt x="10409" y="9954"/>
                  </a:cubicBezTo>
                  <a:cubicBezTo>
                    <a:pt x="10379" y="9954"/>
                    <a:pt x="10353" y="9962"/>
                    <a:pt x="10336" y="9979"/>
                  </a:cubicBezTo>
                  <a:cubicBezTo>
                    <a:pt x="10179" y="10125"/>
                    <a:pt x="9984" y="10197"/>
                    <a:pt x="9788" y="10197"/>
                  </a:cubicBezTo>
                  <a:cubicBezTo>
                    <a:pt x="9568" y="10197"/>
                    <a:pt x="9345" y="10108"/>
                    <a:pt x="9169" y="9932"/>
                  </a:cubicBezTo>
                  <a:cubicBezTo>
                    <a:pt x="9027" y="9789"/>
                    <a:pt x="8931" y="9551"/>
                    <a:pt x="8931" y="9336"/>
                  </a:cubicBezTo>
                  <a:cubicBezTo>
                    <a:pt x="8931" y="9122"/>
                    <a:pt x="9027" y="8884"/>
                    <a:pt x="9169" y="8741"/>
                  </a:cubicBezTo>
                  <a:cubicBezTo>
                    <a:pt x="9336" y="8574"/>
                    <a:pt x="9550" y="8491"/>
                    <a:pt x="9768" y="8491"/>
                  </a:cubicBezTo>
                  <a:cubicBezTo>
                    <a:pt x="9985" y="8491"/>
                    <a:pt x="10205" y="8574"/>
                    <a:pt x="10384" y="8741"/>
                  </a:cubicBezTo>
                  <a:cubicBezTo>
                    <a:pt x="10574" y="8908"/>
                    <a:pt x="10670" y="9193"/>
                    <a:pt x="10622" y="9432"/>
                  </a:cubicBezTo>
                  <a:cubicBezTo>
                    <a:pt x="10622" y="9503"/>
                    <a:pt x="10694" y="9598"/>
                    <a:pt x="10789" y="9598"/>
                  </a:cubicBezTo>
                  <a:cubicBezTo>
                    <a:pt x="10860" y="9598"/>
                    <a:pt x="10955" y="9551"/>
                    <a:pt x="10955" y="9455"/>
                  </a:cubicBezTo>
                  <a:cubicBezTo>
                    <a:pt x="10979" y="9098"/>
                    <a:pt x="10860" y="8741"/>
                    <a:pt x="10598" y="8479"/>
                  </a:cubicBezTo>
                  <a:cubicBezTo>
                    <a:pt x="10374" y="8242"/>
                    <a:pt x="10063" y="8121"/>
                    <a:pt x="9749" y="8121"/>
                  </a:cubicBezTo>
                  <a:cubicBezTo>
                    <a:pt x="9495" y="8121"/>
                    <a:pt x="9239" y="8200"/>
                    <a:pt x="9027" y="8360"/>
                  </a:cubicBezTo>
                  <a:lnTo>
                    <a:pt x="8288" y="7598"/>
                  </a:lnTo>
                  <a:cubicBezTo>
                    <a:pt x="8645" y="7217"/>
                    <a:pt x="8836" y="6693"/>
                    <a:pt x="8907" y="6121"/>
                  </a:cubicBezTo>
                  <a:lnTo>
                    <a:pt x="9955" y="6121"/>
                  </a:lnTo>
                  <a:cubicBezTo>
                    <a:pt x="10027" y="6717"/>
                    <a:pt x="10551" y="7169"/>
                    <a:pt x="11146" y="7169"/>
                  </a:cubicBezTo>
                  <a:cubicBezTo>
                    <a:pt x="11789" y="7169"/>
                    <a:pt x="12337" y="6621"/>
                    <a:pt x="12337" y="5978"/>
                  </a:cubicBezTo>
                  <a:cubicBezTo>
                    <a:pt x="12361" y="5312"/>
                    <a:pt x="11813" y="4788"/>
                    <a:pt x="11146" y="4788"/>
                  </a:cubicBezTo>
                  <a:cubicBezTo>
                    <a:pt x="10551" y="4788"/>
                    <a:pt x="9955" y="5836"/>
                    <a:pt x="9955" y="5836"/>
                  </a:cubicBezTo>
                  <a:lnTo>
                    <a:pt x="8907" y="5836"/>
                  </a:lnTo>
                  <a:cubicBezTo>
                    <a:pt x="8884" y="5264"/>
                    <a:pt x="8645" y="4764"/>
                    <a:pt x="8288" y="4335"/>
                  </a:cubicBezTo>
                  <a:lnTo>
                    <a:pt x="9027" y="3597"/>
                  </a:lnTo>
                  <a:cubicBezTo>
                    <a:pt x="9241" y="3740"/>
                    <a:pt x="9503" y="3835"/>
                    <a:pt x="9741" y="3835"/>
                  </a:cubicBezTo>
                  <a:cubicBezTo>
                    <a:pt x="10027" y="3835"/>
                    <a:pt x="10360" y="3716"/>
                    <a:pt x="10598" y="3478"/>
                  </a:cubicBezTo>
                  <a:cubicBezTo>
                    <a:pt x="10860" y="3192"/>
                    <a:pt x="10979" y="2811"/>
                    <a:pt x="10932" y="2430"/>
                  </a:cubicBezTo>
                  <a:cubicBezTo>
                    <a:pt x="10908" y="2240"/>
                    <a:pt x="10836" y="2073"/>
                    <a:pt x="10717" y="1930"/>
                  </a:cubicBezTo>
                  <a:cubicBezTo>
                    <a:pt x="10472" y="1582"/>
                    <a:pt x="10108" y="1415"/>
                    <a:pt x="9743" y="1415"/>
                  </a:cubicBezTo>
                  <a:cubicBezTo>
                    <a:pt x="9434" y="1415"/>
                    <a:pt x="9124" y="1534"/>
                    <a:pt x="8884" y="1763"/>
                  </a:cubicBezTo>
                  <a:cubicBezTo>
                    <a:pt x="8645" y="2001"/>
                    <a:pt x="8526" y="2311"/>
                    <a:pt x="8526" y="2644"/>
                  </a:cubicBezTo>
                  <a:cubicBezTo>
                    <a:pt x="8526" y="2906"/>
                    <a:pt x="8598" y="3145"/>
                    <a:pt x="8765" y="3359"/>
                  </a:cubicBezTo>
                  <a:lnTo>
                    <a:pt x="8002" y="4097"/>
                  </a:lnTo>
                  <a:cubicBezTo>
                    <a:pt x="7621" y="3740"/>
                    <a:pt x="7098" y="3526"/>
                    <a:pt x="6526" y="3478"/>
                  </a:cubicBezTo>
                  <a:lnTo>
                    <a:pt x="6526" y="2406"/>
                  </a:lnTo>
                  <a:cubicBezTo>
                    <a:pt x="7359" y="2287"/>
                    <a:pt x="7931" y="1263"/>
                    <a:pt x="7240" y="334"/>
                  </a:cubicBezTo>
                  <a:lnTo>
                    <a:pt x="7217" y="311"/>
                  </a:lnTo>
                  <a:cubicBezTo>
                    <a:pt x="6923" y="94"/>
                    <a:pt x="6623" y="0"/>
                    <a:pt x="63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0" name="Google Shape;3390;p52"/>
          <p:cNvGrpSpPr/>
          <p:nvPr/>
        </p:nvGrpSpPr>
        <p:grpSpPr>
          <a:xfrm>
            <a:off x="4022564" y="2995090"/>
            <a:ext cx="353606" cy="351489"/>
            <a:chOff x="4365452" y="2995090"/>
            <a:chExt cx="353606" cy="351489"/>
          </a:xfrm>
        </p:grpSpPr>
        <p:sp>
          <p:nvSpPr>
            <p:cNvPr id="3391" name="Google Shape;3391;p52"/>
            <p:cNvSpPr/>
            <p:nvPr/>
          </p:nvSpPr>
          <p:spPr>
            <a:xfrm>
              <a:off x="4371117" y="3172610"/>
              <a:ext cx="171854" cy="170423"/>
            </a:xfrm>
            <a:custGeom>
              <a:rect b="b" l="l" r="r" t="t"/>
              <a:pathLst>
                <a:path extrusionOk="0" h="5716" w="5764">
                  <a:moveTo>
                    <a:pt x="1" y="0"/>
                  </a:moveTo>
                  <a:lnTo>
                    <a:pt x="1" y="5287"/>
                  </a:lnTo>
                  <a:cubicBezTo>
                    <a:pt x="1" y="5549"/>
                    <a:pt x="215" y="5716"/>
                    <a:pt x="453" y="5716"/>
                  </a:cubicBezTo>
                  <a:lnTo>
                    <a:pt x="5764" y="5716"/>
                  </a:lnTo>
                  <a:lnTo>
                    <a:pt x="5764" y="4025"/>
                  </a:lnTo>
                  <a:lnTo>
                    <a:pt x="5764" y="2834"/>
                  </a:lnTo>
                  <a:lnTo>
                    <a:pt x="5764" y="453"/>
                  </a:lnTo>
                  <a:cubicBezTo>
                    <a:pt x="5764" y="191"/>
                    <a:pt x="5549" y="0"/>
                    <a:pt x="531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52"/>
            <p:cNvSpPr/>
            <p:nvPr/>
          </p:nvSpPr>
          <p:spPr>
            <a:xfrm>
              <a:off x="4370401" y="3001470"/>
              <a:ext cx="171854" cy="193529"/>
            </a:xfrm>
            <a:custGeom>
              <a:rect b="b" l="l" r="r" t="t"/>
              <a:pathLst>
                <a:path extrusionOk="0" h="6491" w="5764">
                  <a:moveTo>
                    <a:pt x="477" y="1"/>
                  </a:moveTo>
                  <a:cubicBezTo>
                    <a:pt x="215" y="1"/>
                    <a:pt x="1" y="215"/>
                    <a:pt x="1" y="453"/>
                  </a:cubicBezTo>
                  <a:lnTo>
                    <a:pt x="1" y="5716"/>
                  </a:lnTo>
                  <a:lnTo>
                    <a:pt x="1739" y="5716"/>
                  </a:lnTo>
                  <a:lnTo>
                    <a:pt x="2263" y="6455"/>
                  </a:lnTo>
                  <a:cubicBezTo>
                    <a:pt x="2275" y="6478"/>
                    <a:pt x="2299" y="6490"/>
                    <a:pt x="2323" y="6490"/>
                  </a:cubicBezTo>
                  <a:cubicBezTo>
                    <a:pt x="2347" y="6490"/>
                    <a:pt x="2370" y="6478"/>
                    <a:pt x="2382" y="6455"/>
                  </a:cubicBezTo>
                  <a:lnTo>
                    <a:pt x="2930" y="5716"/>
                  </a:lnTo>
                  <a:lnTo>
                    <a:pt x="5335" y="5716"/>
                  </a:lnTo>
                  <a:cubicBezTo>
                    <a:pt x="5597" y="5716"/>
                    <a:pt x="5764" y="5502"/>
                    <a:pt x="5764" y="5264"/>
                  </a:cubicBezTo>
                  <a:lnTo>
                    <a:pt x="576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52"/>
            <p:cNvSpPr/>
            <p:nvPr/>
          </p:nvSpPr>
          <p:spPr>
            <a:xfrm>
              <a:off x="4518822" y="3001470"/>
              <a:ext cx="195258" cy="170452"/>
            </a:xfrm>
            <a:custGeom>
              <a:rect b="b" l="l" r="r" t="t"/>
              <a:pathLst>
                <a:path extrusionOk="0" h="5717" w="6549">
                  <a:moveTo>
                    <a:pt x="762" y="1"/>
                  </a:moveTo>
                  <a:lnTo>
                    <a:pt x="762" y="1692"/>
                  </a:lnTo>
                  <a:lnTo>
                    <a:pt x="24" y="2239"/>
                  </a:lnTo>
                  <a:cubicBezTo>
                    <a:pt x="0" y="2263"/>
                    <a:pt x="0" y="2335"/>
                    <a:pt x="24" y="2358"/>
                  </a:cubicBezTo>
                  <a:lnTo>
                    <a:pt x="762" y="2882"/>
                  </a:lnTo>
                  <a:lnTo>
                    <a:pt x="762" y="5264"/>
                  </a:lnTo>
                  <a:cubicBezTo>
                    <a:pt x="762" y="5550"/>
                    <a:pt x="976" y="5716"/>
                    <a:pt x="1215" y="5716"/>
                  </a:cubicBezTo>
                  <a:lnTo>
                    <a:pt x="6525" y="5716"/>
                  </a:lnTo>
                  <a:lnTo>
                    <a:pt x="6525" y="453"/>
                  </a:lnTo>
                  <a:cubicBezTo>
                    <a:pt x="6549" y="215"/>
                    <a:pt x="6335" y="1"/>
                    <a:pt x="607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52"/>
            <p:cNvSpPr/>
            <p:nvPr/>
          </p:nvSpPr>
          <p:spPr>
            <a:xfrm>
              <a:off x="4685669" y="3001470"/>
              <a:ext cx="28414" cy="170452"/>
            </a:xfrm>
            <a:custGeom>
              <a:rect b="b" l="l" r="r" t="t"/>
              <a:pathLst>
                <a:path extrusionOk="0" h="5717" w="953">
                  <a:moveTo>
                    <a:pt x="0" y="1"/>
                  </a:moveTo>
                  <a:cubicBezTo>
                    <a:pt x="262" y="1"/>
                    <a:pt x="477" y="191"/>
                    <a:pt x="477" y="453"/>
                  </a:cubicBezTo>
                  <a:lnTo>
                    <a:pt x="477" y="5716"/>
                  </a:lnTo>
                  <a:lnTo>
                    <a:pt x="953" y="5716"/>
                  </a:lnTo>
                  <a:lnTo>
                    <a:pt x="953" y="453"/>
                  </a:lnTo>
                  <a:cubicBezTo>
                    <a:pt x="953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52"/>
            <p:cNvSpPr/>
            <p:nvPr/>
          </p:nvSpPr>
          <p:spPr>
            <a:xfrm>
              <a:off x="4540826" y="3149354"/>
              <a:ext cx="171138" cy="192963"/>
            </a:xfrm>
            <a:custGeom>
              <a:rect b="b" l="l" r="r" t="t"/>
              <a:pathLst>
                <a:path extrusionOk="0" h="6472" w="5740">
                  <a:moveTo>
                    <a:pt x="3456" y="0"/>
                  </a:moveTo>
                  <a:cubicBezTo>
                    <a:pt x="3436" y="0"/>
                    <a:pt x="3418" y="6"/>
                    <a:pt x="3406" y="18"/>
                  </a:cubicBezTo>
                  <a:lnTo>
                    <a:pt x="2858" y="756"/>
                  </a:lnTo>
                  <a:lnTo>
                    <a:pt x="453" y="756"/>
                  </a:lnTo>
                  <a:cubicBezTo>
                    <a:pt x="191" y="756"/>
                    <a:pt x="0" y="971"/>
                    <a:pt x="0" y="1209"/>
                  </a:cubicBezTo>
                  <a:lnTo>
                    <a:pt x="0" y="6472"/>
                  </a:lnTo>
                  <a:lnTo>
                    <a:pt x="5311" y="6472"/>
                  </a:lnTo>
                  <a:cubicBezTo>
                    <a:pt x="5573" y="6472"/>
                    <a:pt x="5740" y="6257"/>
                    <a:pt x="5740" y="6019"/>
                  </a:cubicBezTo>
                  <a:lnTo>
                    <a:pt x="5740" y="756"/>
                  </a:lnTo>
                  <a:lnTo>
                    <a:pt x="4049" y="756"/>
                  </a:lnTo>
                  <a:lnTo>
                    <a:pt x="3525" y="18"/>
                  </a:lnTo>
                  <a:cubicBezTo>
                    <a:pt x="3501" y="6"/>
                    <a:pt x="3477" y="0"/>
                    <a:pt x="345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52"/>
            <p:cNvSpPr/>
            <p:nvPr/>
          </p:nvSpPr>
          <p:spPr>
            <a:xfrm>
              <a:off x="4686384" y="3171895"/>
              <a:ext cx="27698" cy="170423"/>
            </a:xfrm>
            <a:custGeom>
              <a:rect b="b" l="l" r="r" t="t"/>
              <a:pathLst>
                <a:path extrusionOk="0" h="5716" w="929">
                  <a:moveTo>
                    <a:pt x="477" y="0"/>
                  </a:moveTo>
                  <a:lnTo>
                    <a:pt x="477" y="5263"/>
                  </a:lnTo>
                  <a:cubicBezTo>
                    <a:pt x="477" y="5501"/>
                    <a:pt x="262" y="5716"/>
                    <a:pt x="0" y="5716"/>
                  </a:cubicBezTo>
                  <a:lnTo>
                    <a:pt x="477" y="5716"/>
                  </a:lnTo>
                  <a:cubicBezTo>
                    <a:pt x="715" y="5716"/>
                    <a:pt x="929" y="5549"/>
                    <a:pt x="929" y="5263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52"/>
            <p:cNvSpPr/>
            <p:nvPr/>
          </p:nvSpPr>
          <p:spPr>
            <a:xfrm>
              <a:off x="4541541" y="3256391"/>
              <a:ext cx="23435" cy="35510"/>
            </a:xfrm>
            <a:custGeom>
              <a:rect b="b" l="l" r="r" t="t"/>
              <a:pathLst>
                <a:path extrusionOk="0" h="1191" w="786">
                  <a:moveTo>
                    <a:pt x="0" y="0"/>
                  </a:moveTo>
                  <a:lnTo>
                    <a:pt x="0" y="1191"/>
                  </a:lnTo>
                  <a:lnTo>
                    <a:pt x="762" y="643"/>
                  </a:lnTo>
                  <a:cubicBezTo>
                    <a:pt x="786" y="619"/>
                    <a:pt x="786" y="572"/>
                    <a:pt x="762" y="5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52"/>
            <p:cNvSpPr/>
            <p:nvPr/>
          </p:nvSpPr>
          <p:spPr>
            <a:xfrm>
              <a:off x="4488261" y="3118645"/>
              <a:ext cx="106559" cy="106529"/>
            </a:xfrm>
            <a:custGeom>
              <a:rect b="b" l="l" r="r" t="t"/>
              <a:pathLst>
                <a:path extrusionOk="0" h="3573" w="3574">
                  <a:moveTo>
                    <a:pt x="1787" y="0"/>
                  </a:moveTo>
                  <a:cubicBezTo>
                    <a:pt x="811" y="0"/>
                    <a:pt x="1" y="810"/>
                    <a:pt x="1" y="1786"/>
                  </a:cubicBezTo>
                  <a:cubicBezTo>
                    <a:pt x="1" y="2763"/>
                    <a:pt x="811" y="3572"/>
                    <a:pt x="1787" y="3572"/>
                  </a:cubicBezTo>
                  <a:cubicBezTo>
                    <a:pt x="2787" y="3572"/>
                    <a:pt x="3573" y="2763"/>
                    <a:pt x="3573" y="1786"/>
                  </a:cubicBezTo>
                  <a:cubicBezTo>
                    <a:pt x="3573" y="810"/>
                    <a:pt x="2787" y="0"/>
                    <a:pt x="1787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52"/>
            <p:cNvSpPr/>
            <p:nvPr/>
          </p:nvSpPr>
          <p:spPr>
            <a:xfrm>
              <a:off x="4505316" y="3125025"/>
              <a:ext cx="89505" cy="100149"/>
            </a:xfrm>
            <a:custGeom>
              <a:rect b="b" l="l" r="r" t="t"/>
              <a:pathLst>
                <a:path extrusionOk="0" h="3359" w="3002">
                  <a:moveTo>
                    <a:pt x="2049" y="1"/>
                  </a:moveTo>
                  <a:lnTo>
                    <a:pt x="2049" y="1"/>
                  </a:lnTo>
                  <a:cubicBezTo>
                    <a:pt x="2406" y="334"/>
                    <a:pt x="2620" y="810"/>
                    <a:pt x="2620" y="1310"/>
                  </a:cubicBezTo>
                  <a:cubicBezTo>
                    <a:pt x="2620" y="2287"/>
                    <a:pt x="1810" y="3096"/>
                    <a:pt x="834" y="3096"/>
                  </a:cubicBezTo>
                  <a:cubicBezTo>
                    <a:pt x="548" y="3096"/>
                    <a:pt x="239" y="3001"/>
                    <a:pt x="1" y="2882"/>
                  </a:cubicBezTo>
                  <a:lnTo>
                    <a:pt x="1" y="2882"/>
                  </a:lnTo>
                  <a:cubicBezTo>
                    <a:pt x="334" y="3192"/>
                    <a:pt x="739" y="3358"/>
                    <a:pt x="1215" y="3358"/>
                  </a:cubicBezTo>
                  <a:cubicBezTo>
                    <a:pt x="2215" y="3358"/>
                    <a:pt x="3001" y="2549"/>
                    <a:pt x="3001" y="1572"/>
                  </a:cubicBezTo>
                  <a:cubicBezTo>
                    <a:pt x="3001" y="882"/>
                    <a:pt x="2620" y="262"/>
                    <a:pt x="2049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52"/>
            <p:cNvSpPr/>
            <p:nvPr/>
          </p:nvSpPr>
          <p:spPr>
            <a:xfrm>
              <a:off x="4365452" y="2995090"/>
              <a:ext cx="353606" cy="351489"/>
            </a:xfrm>
            <a:custGeom>
              <a:rect b="b" l="l" r="r" t="t"/>
              <a:pathLst>
                <a:path extrusionOk="0" h="11789" w="11860">
                  <a:moveTo>
                    <a:pt x="11217" y="358"/>
                  </a:moveTo>
                  <a:cubicBezTo>
                    <a:pt x="11360" y="358"/>
                    <a:pt x="11502" y="477"/>
                    <a:pt x="11502" y="667"/>
                  </a:cubicBezTo>
                  <a:lnTo>
                    <a:pt x="11502" y="5764"/>
                  </a:lnTo>
                  <a:lnTo>
                    <a:pt x="10026" y="5764"/>
                  </a:lnTo>
                  <a:lnTo>
                    <a:pt x="9550" y="5073"/>
                  </a:lnTo>
                  <a:cubicBezTo>
                    <a:pt x="9478" y="5002"/>
                    <a:pt x="9431" y="4978"/>
                    <a:pt x="9335" y="4978"/>
                  </a:cubicBezTo>
                  <a:cubicBezTo>
                    <a:pt x="9240" y="4978"/>
                    <a:pt x="9192" y="5002"/>
                    <a:pt x="9121" y="5073"/>
                  </a:cubicBezTo>
                  <a:lnTo>
                    <a:pt x="8645" y="5764"/>
                  </a:lnTo>
                  <a:lnTo>
                    <a:pt x="7859" y="5764"/>
                  </a:lnTo>
                  <a:cubicBezTo>
                    <a:pt x="7764" y="4787"/>
                    <a:pt x="7025" y="4049"/>
                    <a:pt x="6073" y="3977"/>
                  </a:cubicBezTo>
                  <a:lnTo>
                    <a:pt x="6073" y="3073"/>
                  </a:lnTo>
                  <a:cubicBezTo>
                    <a:pt x="6073" y="3001"/>
                    <a:pt x="6025" y="2953"/>
                    <a:pt x="6001" y="2930"/>
                  </a:cubicBezTo>
                  <a:lnTo>
                    <a:pt x="5382" y="2477"/>
                  </a:lnTo>
                  <a:lnTo>
                    <a:pt x="6001" y="2025"/>
                  </a:lnTo>
                  <a:cubicBezTo>
                    <a:pt x="6073" y="2001"/>
                    <a:pt x="6073" y="1953"/>
                    <a:pt x="6073" y="1882"/>
                  </a:cubicBezTo>
                  <a:lnTo>
                    <a:pt x="6073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4"/>
                    <a:pt x="4953" y="2382"/>
                    <a:pt x="4953" y="2477"/>
                  </a:cubicBezTo>
                  <a:cubicBezTo>
                    <a:pt x="4953" y="2572"/>
                    <a:pt x="5001" y="2620"/>
                    <a:pt x="5049" y="2692"/>
                  </a:cubicBezTo>
                  <a:lnTo>
                    <a:pt x="5739" y="3168"/>
                  </a:lnTo>
                  <a:lnTo>
                    <a:pt x="5739" y="3977"/>
                  </a:lnTo>
                  <a:cubicBezTo>
                    <a:pt x="5430" y="4001"/>
                    <a:pt x="5168" y="4097"/>
                    <a:pt x="4930" y="4239"/>
                  </a:cubicBezTo>
                  <a:cubicBezTo>
                    <a:pt x="4882" y="4263"/>
                    <a:pt x="4811" y="4359"/>
                    <a:pt x="4834" y="4454"/>
                  </a:cubicBezTo>
                  <a:cubicBezTo>
                    <a:pt x="4864" y="4528"/>
                    <a:pt x="4922" y="4565"/>
                    <a:pt x="4990" y="4565"/>
                  </a:cubicBezTo>
                  <a:cubicBezTo>
                    <a:pt x="5031" y="4565"/>
                    <a:pt x="5076" y="4552"/>
                    <a:pt x="5120" y="4525"/>
                  </a:cubicBezTo>
                  <a:cubicBezTo>
                    <a:pt x="5358" y="4382"/>
                    <a:pt x="5644" y="4335"/>
                    <a:pt x="5906" y="4335"/>
                  </a:cubicBezTo>
                  <a:cubicBezTo>
                    <a:pt x="6811" y="4335"/>
                    <a:pt x="7525" y="5049"/>
                    <a:pt x="7525" y="5930"/>
                  </a:cubicBezTo>
                  <a:cubicBezTo>
                    <a:pt x="7549" y="6788"/>
                    <a:pt x="6811" y="7550"/>
                    <a:pt x="5906" y="7550"/>
                  </a:cubicBezTo>
                  <a:cubicBezTo>
                    <a:pt x="5025" y="7550"/>
                    <a:pt x="4311" y="6835"/>
                    <a:pt x="4311" y="5930"/>
                  </a:cubicBezTo>
                  <a:cubicBezTo>
                    <a:pt x="4311" y="5597"/>
                    <a:pt x="4406" y="5311"/>
                    <a:pt x="4572" y="5049"/>
                  </a:cubicBezTo>
                  <a:cubicBezTo>
                    <a:pt x="4644" y="4978"/>
                    <a:pt x="4596" y="4859"/>
                    <a:pt x="4549" y="4811"/>
                  </a:cubicBezTo>
                  <a:cubicBezTo>
                    <a:pt x="4504" y="4778"/>
                    <a:pt x="4455" y="4760"/>
                    <a:pt x="4410" y="4760"/>
                  </a:cubicBezTo>
                  <a:cubicBezTo>
                    <a:pt x="4358" y="4760"/>
                    <a:pt x="4312" y="4784"/>
                    <a:pt x="4287" y="4835"/>
                  </a:cubicBezTo>
                  <a:cubicBezTo>
                    <a:pt x="4096" y="5097"/>
                    <a:pt x="3977" y="5430"/>
                    <a:pt x="3953" y="5764"/>
                  </a:cubicBezTo>
                  <a:lnTo>
                    <a:pt x="3048" y="5764"/>
                  </a:lnTo>
                  <a:cubicBezTo>
                    <a:pt x="3001" y="5764"/>
                    <a:pt x="2929" y="5787"/>
                    <a:pt x="2905" y="5811"/>
                  </a:cubicBezTo>
                  <a:lnTo>
                    <a:pt x="2453" y="6430"/>
                  </a:lnTo>
                  <a:lnTo>
                    <a:pt x="2024" y="5811"/>
                  </a:lnTo>
                  <a:cubicBezTo>
                    <a:pt x="1977" y="5764"/>
                    <a:pt x="1929" y="5764"/>
                    <a:pt x="1858" y="5764"/>
                  </a:cubicBezTo>
                  <a:lnTo>
                    <a:pt x="286" y="5764"/>
                  </a:lnTo>
                  <a:lnTo>
                    <a:pt x="286" y="667"/>
                  </a:lnTo>
                  <a:cubicBezTo>
                    <a:pt x="286" y="524"/>
                    <a:pt x="405" y="358"/>
                    <a:pt x="595" y="358"/>
                  </a:cubicBezTo>
                  <a:close/>
                  <a:moveTo>
                    <a:pt x="3977" y="6073"/>
                  </a:moveTo>
                  <a:cubicBezTo>
                    <a:pt x="4072" y="7026"/>
                    <a:pt x="4811" y="7788"/>
                    <a:pt x="5763" y="7859"/>
                  </a:cubicBezTo>
                  <a:lnTo>
                    <a:pt x="5763" y="8764"/>
                  </a:lnTo>
                  <a:cubicBezTo>
                    <a:pt x="5763" y="8812"/>
                    <a:pt x="5787" y="8883"/>
                    <a:pt x="5835" y="8907"/>
                  </a:cubicBezTo>
                  <a:lnTo>
                    <a:pt x="6454" y="9360"/>
                  </a:lnTo>
                  <a:lnTo>
                    <a:pt x="5835" y="9812"/>
                  </a:lnTo>
                  <a:cubicBezTo>
                    <a:pt x="5763" y="9836"/>
                    <a:pt x="5763" y="9883"/>
                    <a:pt x="5763" y="9955"/>
                  </a:cubicBezTo>
                  <a:lnTo>
                    <a:pt x="5763" y="11479"/>
                  </a:lnTo>
                  <a:lnTo>
                    <a:pt x="619" y="11479"/>
                  </a:lnTo>
                  <a:cubicBezTo>
                    <a:pt x="476" y="11479"/>
                    <a:pt x="310" y="11360"/>
                    <a:pt x="310" y="11169"/>
                  </a:cubicBezTo>
                  <a:lnTo>
                    <a:pt x="310" y="6073"/>
                  </a:lnTo>
                  <a:lnTo>
                    <a:pt x="1810" y="6073"/>
                  </a:lnTo>
                  <a:lnTo>
                    <a:pt x="2286" y="6764"/>
                  </a:lnTo>
                  <a:cubicBezTo>
                    <a:pt x="2334" y="6835"/>
                    <a:pt x="2405" y="6859"/>
                    <a:pt x="2501" y="6859"/>
                  </a:cubicBezTo>
                  <a:cubicBezTo>
                    <a:pt x="2572" y="6859"/>
                    <a:pt x="2643" y="6811"/>
                    <a:pt x="2691" y="6764"/>
                  </a:cubicBezTo>
                  <a:lnTo>
                    <a:pt x="3167" y="6073"/>
                  </a:lnTo>
                  <a:close/>
                  <a:moveTo>
                    <a:pt x="619" y="0"/>
                  </a:moveTo>
                  <a:cubicBezTo>
                    <a:pt x="262" y="0"/>
                    <a:pt x="0" y="310"/>
                    <a:pt x="0" y="643"/>
                  </a:cubicBezTo>
                  <a:lnTo>
                    <a:pt x="0" y="11622"/>
                  </a:lnTo>
                  <a:cubicBezTo>
                    <a:pt x="0" y="11717"/>
                    <a:pt x="72" y="11789"/>
                    <a:pt x="167" y="11789"/>
                  </a:cubicBezTo>
                  <a:lnTo>
                    <a:pt x="9312" y="11789"/>
                  </a:lnTo>
                  <a:cubicBezTo>
                    <a:pt x="9454" y="11646"/>
                    <a:pt x="9359" y="11479"/>
                    <a:pt x="9216" y="11479"/>
                  </a:cubicBezTo>
                  <a:lnTo>
                    <a:pt x="6097" y="11479"/>
                  </a:lnTo>
                  <a:lnTo>
                    <a:pt x="6097" y="10050"/>
                  </a:lnTo>
                  <a:lnTo>
                    <a:pt x="6787" y="9574"/>
                  </a:lnTo>
                  <a:cubicBezTo>
                    <a:pt x="6835" y="9502"/>
                    <a:pt x="6859" y="9455"/>
                    <a:pt x="6859" y="9360"/>
                  </a:cubicBezTo>
                  <a:cubicBezTo>
                    <a:pt x="6859" y="9264"/>
                    <a:pt x="6835" y="9217"/>
                    <a:pt x="6787" y="9145"/>
                  </a:cubicBezTo>
                  <a:lnTo>
                    <a:pt x="6097" y="8669"/>
                  </a:lnTo>
                  <a:lnTo>
                    <a:pt x="6097" y="7859"/>
                  </a:lnTo>
                  <a:cubicBezTo>
                    <a:pt x="7049" y="7764"/>
                    <a:pt x="7787" y="7026"/>
                    <a:pt x="7883" y="6073"/>
                  </a:cubicBezTo>
                  <a:lnTo>
                    <a:pt x="8764" y="6073"/>
                  </a:lnTo>
                  <a:cubicBezTo>
                    <a:pt x="8835" y="6073"/>
                    <a:pt x="8883" y="6049"/>
                    <a:pt x="8931" y="6026"/>
                  </a:cubicBezTo>
                  <a:lnTo>
                    <a:pt x="9359" y="5383"/>
                  </a:lnTo>
                  <a:lnTo>
                    <a:pt x="9812" y="6026"/>
                  </a:lnTo>
                  <a:cubicBezTo>
                    <a:pt x="9835" y="6073"/>
                    <a:pt x="9907" y="6073"/>
                    <a:pt x="9955" y="6073"/>
                  </a:cubicBezTo>
                  <a:lnTo>
                    <a:pt x="11550" y="6073"/>
                  </a:lnTo>
                  <a:lnTo>
                    <a:pt x="11550" y="11265"/>
                  </a:lnTo>
                  <a:cubicBezTo>
                    <a:pt x="11550" y="11336"/>
                    <a:pt x="11455" y="11431"/>
                    <a:pt x="11360" y="11431"/>
                  </a:cubicBezTo>
                  <a:lnTo>
                    <a:pt x="10026" y="11431"/>
                  </a:lnTo>
                  <a:cubicBezTo>
                    <a:pt x="10002" y="11431"/>
                    <a:pt x="9955" y="11431"/>
                    <a:pt x="9931" y="11455"/>
                  </a:cubicBezTo>
                  <a:cubicBezTo>
                    <a:pt x="9812" y="11622"/>
                    <a:pt x="9931" y="11765"/>
                    <a:pt x="10050" y="11765"/>
                  </a:cubicBezTo>
                  <a:lnTo>
                    <a:pt x="11241" y="11765"/>
                  </a:lnTo>
                  <a:cubicBezTo>
                    <a:pt x="11598" y="11765"/>
                    <a:pt x="11860" y="11455"/>
                    <a:pt x="11860" y="11146"/>
                  </a:cubicBezTo>
                  <a:lnTo>
                    <a:pt x="11860" y="596"/>
                  </a:lnTo>
                  <a:cubicBezTo>
                    <a:pt x="11836" y="310"/>
                    <a:pt x="11574" y="0"/>
                    <a:pt x="1121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52"/>
            <p:cNvSpPr/>
            <p:nvPr/>
          </p:nvSpPr>
          <p:spPr>
            <a:xfrm>
              <a:off x="4512412" y="3156271"/>
              <a:ext cx="59690" cy="10674"/>
            </a:xfrm>
            <a:custGeom>
              <a:rect b="b" l="l" r="r" t="t"/>
              <a:pathLst>
                <a:path extrusionOk="0" h="358" w="2002">
                  <a:moveTo>
                    <a:pt x="215" y="0"/>
                  </a:moveTo>
                  <a:cubicBezTo>
                    <a:pt x="120" y="0"/>
                    <a:pt x="72" y="48"/>
                    <a:pt x="24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787" y="358"/>
                  </a:lnTo>
                  <a:cubicBezTo>
                    <a:pt x="1882" y="358"/>
                    <a:pt x="1930" y="286"/>
                    <a:pt x="1953" y="191"/>
                  </a:cubicBezTo>
                  <a:cubicBezTo>
                    <a:pt x="2001" y="72"/>
                    <a:pt x="1906" y="0"/>
                    <a:pt x="1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52"/>
            <p:cNvSpPr/>
            <p:nvPr/>
          </p:nvSpPr>
          <p:spPr>
            <a:xfrm>
              <a:off x="4525203" y="3177560"/>
              <a:ext cx="34108" cy="10674"/>
            </a:xfrm>
            <a:custGeom>
              <a:rect b="b" l="l" r="r" t="t"/>
              <a:pathLst>
                <a:path extrusionOk="0" h="358" w="1144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977" y="358"/>
                  </a:lnTo>
                  <a:cubicBezTo>
                    <a:pt x="1072" y="358"/>
                    <a:pt x="1120" y="287"/>
                    <a:pt x="1143" y="191"/>
                  </a:cubicBezTo>
                  <a:cubicBezTo>
                    <a:pt x="1143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52"/>
            <p:cNvSpPr/>
            <p:nvPr/>
          </p:nvSpPr>
          <p:spPr>
            <a:xfrm>
              <a:off x="4410175" y="3229409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5" y="0"/>
                  </a:moveTo>
                  <a:cubicBezTo>
                    <a:pt x="119" y="0"/>
                    <a:pt x="72" y="72"/>
                    <a:pt x="48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2834" y="357"/>
                  </a:lnTo>
                  <a:cubicBezTo>
                    <a:pt x="2930" y="357"/>
                    <a:pt x="2977" y="310"/>
                    <a:pt x="3001" y="215"/>
                  </a:cubicBezTo>
                  <a:cubicBezTo>
                    <a:pt x="3025" y="119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52"/>
            <p:cNvSpPr/>
            <p:nvPr/>
          </p:nvSpPr>
          <p:spPr>
            <a:xfrm>
              <a:off x="4410175" y="3252128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5" y="0"/>
                  </a:moveTo>
                  <a:cubicBezTo>
                    <a:pt x="119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2977" y="286"/>
                    <a:pt x="3001" y="191"/>
                  </a:cubicBezTo>
                  <a:cubicBezTo>
                    <a:pt x="3025" y="119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52"/>
            <p:cNvSpPr/>
            <p:nvPr/>
          </p:nvSpPr>
          <p:spPr>
            <a:xfrm>
              <a:off x="4430062" y="3274132"/>
              <a:ext cx="50417" cy="10674"/>
            </a:xfrm>
            <a:custGeom>
              <a:rect b="b" l="l" r="r" t="t"/>
              <a:pathLst>
                <a:path extrusionOk="0" h="358" w="1691">
                  <a:moveTo>
                    <a:pt x="215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2"/>
                    <a:pt x="95" y="358"/>
                    <a:pt x="215" y="358"/>
                  </a:cubicBezTo>
                  <a:lnTo>
                    <a:pt x="1524" y="358"/>
                  </a:lnTo>
                  <a:cubicBezTo>
                    <a:pt x="1596" y="358"/>
                    <a:pt x="1667" y="286"/>
                    <a:pt x="1691" y="215"/>
                  </a:cubicBezTo>
                  <a:cubicBezTo>
                    <a:pt x="1691" y="96"/>
                    <a:pt x="1596" y="1"/>
                    <a:pt x="15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52"/>
            <p:cNvSpPr/>
            <p:nvPr/>
          </p:nvSpPr>
          <p:spPr>
            <a:xfrm>
              <a:off x="4583432" y="3229409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4" y="0"/>
                  </a:moveTo>
                  <a:cubicBezTo>
                    <a:pt x="119" y="0"/>
                    <a:pt x="72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2977" y="310"/>
                    <a:pt x="3001" y="215"/>
                  </a:cubicBezTo>
                  <a:cubicBezTo>
                    <a:pt x="3025" y="95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52"/>
            <p:cNvSpPr/>
            <p:nvPr/>
          </p:nvSpPr>
          <p:spPr>
            <a:xfrm>
              <a:off x="4583432" y="3252128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4" y="0"/>
                  </a:moveTo>
                  <a:cubicBezTo>
                    <a:pt x="119" y="0"/>
                    <a:pt x="72" y="48"/>
                    <a:pt x="24" y="143"/>
                  </a:cubicBezTo>
                  <a:cubicBezTo>
                    <a:pt x="0" y="262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286"/>
                    <a:pt x="3001" y="191"/>
                  </a:cubicBezTo>
                  <a:cubicBezTo>
                    <a:pt x="3025" y="72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52"/>
            <p:cNvSpPr/>
            <p:nvPr/>
          </p:nvSpPr>
          <p:spPr>
            <a:xfrm>
              <a:off x="4603289" y="3274132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7" y="358"/>
                    <a:pt x="1668" y="286"/>
                    <a:pt x="1692" y="215"/>
                  </a:cubicBezTo>
                  <a:cubicBezTo>
                    <a:pt x="1692" y="96"/>
                    <a:pt x="1597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52"/>
            <p:cNvSpPr/>
            <p:nvPr/>
          </p:nvSpPr>
          <p:spPr>
            <a:xfrm>
              <a:off x="4583432" y="3058984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2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52"/>
            <p:cNvSpPr/>
            <p:nvPr/>
          </p:nvSpPr>
          <p:spPr>
            <a:xfrm>
              <a:off x="4583432" y="3081703"/>
              <a:ext cx="89475" cy="10704"/>
            </a:xfrm>
            <a:custGeom>
              <a:rect b="b" l="l" r="r" t="t"/>
              <a:pathLst>
                <a:path extrusionOk="0" h="359" w="3001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287"/>
                    <a:pt x="3001" y="191"/>
                  </a:cubicBezTo>
                  <a:cubicBezTo>
                    <a:pt x="3001" y="72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52"/>
            <p:cNvSpPr/>
            <p:nvPr/>
          </p:nvSpPr>
          <p:spPr>
            <a:xfrm>
              <a:off x="4603289" y="3103737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0"/>
                  </a:moveTo>
                  <a:cubicBezTo>
                    <a:pt x="120" y="0"/>
                    <a:pt x="49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501" y="357"/>
                  </a:lnTo>
                  <a:cubicBezTo>
                    <a:pt x="1597" y="357"/>
                    <a:pt x="1668" y="286"/>
                    <a:pt x="1692" y="214"/>
                  </a:cubicBezTo>
                  <a:cubicBezTo>
                    <a:pt x="1692" y="95"/>
                    <a:pt x="1597" y="0"/>
                    <a:pt x="1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52"/>
            <p:cNvSpPr/>
            <p:nvPr/>
          </p:nvSpPr>
          <p:spPr>
            <a:xfrm>
              <a:off x="4412292" y="3058984"/>
              <a:ext cx="89505" cy="10674"/>
            </a:xfrm>
            <a:custGeom>
              <a:rect b="b" l="l" r="r" t="t"/>
              <a:pathLst>
                <a:path extrusionOk="0" h="358" w="3002">
                  <a:moveTo>
                    <a:pt x="215" y="1"/>
                  </a:moveTo>
                  <a:cubicBezTo>
                    <a:pt x="120" y="1"/>
                    <a:pt x="48" y="72"/>
                    <a:pt x="25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06" y="358"/>
                    <a:pt x="2978" y="310"/>
                    <a:pt x="3001" y="215"/>
                  </a:cubicBezTo>
                  <a:cubicBezTo>
                    <a:pt x="3001" y="96"/>
                    <a:pt x="2906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52"/>
            <p:cNvSpPr/>
            <p:nvPr/>
          </p:nvSpPr>
          <p:spPr>
            <a:xfrm>
              <a:off x="4412292" y="3081703"/>
              <a:ext cx="89505" cy="10704"/>
            </a:xfrm>
            <a:custGeom>
              <a:rect b="b" l="l" r="r" t="t"/>
              <a:pathLst>
                <a:path extrusionOk="0" h="359" w="3002">
                  <a:moveTo>
                    <a:pt x="215" y="1"/>
                  </a:moveTo>
                  <a:cubicBezTo>
                    <a:pt x="120" y="1"/>
                    <a:pt x="48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06" y="358"/>
                    <a:pt x="2978" y="287"/>
                    <a:pt x="3001" y="191"/>
                  </a:cubicBezTo>
                  <a:cubicBezTo>
                    <a:pt x="3001" y="72"/>
                    <a:pt x="2906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52"/>
            <p:cNvSpPr/>
            <p:nvPr/>
          </p:nvSpPr>
          <p:spPr>
            <a:xfrm>
              <a:off x="4431463" y="310373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525" y="357"/>
                  </a:lnTo>
                  <a:cubicBezTo>
                    <a:pt x="1620" y="357"/>
                    <a:pt x="1668" y="286"/>
                    <a:pt x="1692" y="214"/>
                  </a:cubicBezTo>
                  <a:cubicBezTo>
                    <a:pt x="1715" y="95"/>
                    <a:pt x="1620" y="0"/>
                    <a:pt x="1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15" name="Google Shape;3415;p52"/>
          <p:cNvGrpSpPr/>
          <p:nvPr/>
        </p:nvGrpSpPr>
        <p:grpSpPr>
          <a:xfrm>
            <a:off x="4769244" y="2994285"/>
            <a:ext cx="352920" cy="354441"/>
            <a:chOff x="4959731" y="2994285"/>
            <a:chExt cx="352920" cy="354441"/>
          </a:xfrm>
        </p:grpSpPr>
        <p:sp>
          <p:nvSpPr>
            <p:cNvPr id="3416" name="Google Shape;3416;p52"/>
            <p:cNvSpPr/>
            <p:nvPr/>
          </p:nvSpPr>
          <p:spPr>
            <a:xfrm>
              <a:off x="4963995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8"/>
                    <a:pt x="1" y="120"/>
                  </a:cubicBezTo>
                  <a:lnTo>
                    <a:pt x="1" y="667"/>
                  </a:lnTo>
                  <a:cubicBezTo>
                    <a:pt x="1" y="739"/>
                    <a:pt x="72" y="787"/>
                    <a:pt x="120" y="787"/>
                  </a:cubicBezTo>
                  <a:lnTo>
                    <a:pt x="11408" y="787"/>
                  </a:lnTo>
                  <a:cubicBezTo>
                    <a:pt x="11479" y="787"/>
                    <a:pt x="11527" y="739"/>
                    <a:pt x="11527" y="667"/>
                  </a:cubicBezTo>
                  <a:lnTo>
                    <a:pt x="11527" y="120"/>
                  </a:lnTo>
                  <a:cubicBezTo>
                    <a:pt x="11527" y="48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52"/>
            <p:cNvSpPr/>
            <p:nvPr/>
          </p:nvSpPr>
          <p:spPr>
            <a:xfrm>
              <a:off x="5289907" y="3318169"/>
              <a:ext cx="17770" cy="24150"/>
            </a:xfrm>
            <a:custGeom>
              <a:rect b="b" l="l" r="r" t="t"/>
              <a:pathLst>
                <a:path extrusionOk="0" h="810" w="596">
                  <a:moveTo>
                    <a:pt x="1" y="0"/>
                  </a:moveTo>
                  <a:cubicBezTo>
                    <a:pt x="72" y="0"/>
                    <a:pt x="120" y="71"/>
                    <a:pt x="120" y="119"/>
                  </a:cubicBezTo>
                  <a:lnTo>
                    <a:pt x="120" y="691"/>
                  </a:lnTo>
                  <a:cubicBezTo>
                    <a:pt x="120" y="738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1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52"/>
            <p:cNvSpPr/>
            <p:nvPr/>
          </p:nvSpPr>
          <p:spPr>
            <a:xfrm>
              <a:off x="5009434" y="3028453"/>
              <a:ext cx="68187" cy="289742"/>
            </a:xfrm>
            <a:custGeom>
              <a:rect b="b" l="l" r="r" t="t"/>
              <a:pathLst>
                <a:path extrusionOk="0" h="9718" w="2287">
                  <a:moveTo>
                    <a:pt x="72" y="1"/>
                  </a:moveTo>
                  <a:cubicBezTo>
                    <a:pt x="25" y="1"/>
                    <a:pt x="1" y="25"/>
                    <a:pt x="1" y="48"/>
                  </a:cubicBezTo>
                  <a:lnTo>
                    <a:pt x="1" y="9717"/>
                  </a:lnTo>
                  <a:lnTo>
                    <a:pt x="2287" y="9717"/>
                  </a:lnTo>
                  <a:lnTo>
                    <a:pt x="2287" y="48"/>
                  </a:lnTo>
                  <a:cubicBezTo>
                    <a:pt x="2287" y="25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52"/>
            <p:cNvSpPr/>
            <p:nvPr/>
          </p:nvSpPr>
          <p:spPr>
            <a:xfrm>
              <a:off x="5112386" y="3139933"/>
              <a:ext cx="68217" cy="178264"/>
            </a:xfrm>
            <a:custGeom>
              <a:rect b="b" l="l" r="r" t="t"/>
              <a:pathLst>
                <a:path extrusionOk="0" h="5979" w="2288">
                  <a:moveTo>
                    <a:pt x="72" y="1"/>
                  </a:moveTo>
                  <a:cubicBezTo>
                    <a:pt x="25" y="1"/>
                    <a:pt x="1" y="24"/>
                    <a:pt x="1" y="72"/>
                  </a:cubicBezTo>
                  <a:lnTo>
                    <a:pt x="1" y="5978"/>
                  </a:lnTo>
                  <a:lnTo>
                    <a:pt x="2287" y="5978"/>
                  </a:lnTo>
                  <a:lnTo>
                    <a:pt x="2287" y="72"/>
                  </a:lnTo>
                  <a:cubicBezTo>
                    <a:pt x="2287" y="24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52"/>
            <p:cNvSpPr/>
            <p:nvPr/>
          </p:nvSpPr>
          <p:spPr>
            <a:xfrm>
              <a:off x="5216054" y="3215187"/>
              <a:ext cx="68902" cy="103011"/>
            </a:xfrm>
            <a:custGeom>
              <a:rect b="b" l="l" r="r" t="t"/>
              <a:pathLst>
                <a:path extrusionOk="0" h="3455" w="2311">
                  <a:moveTo>
                    <a:pt x="72" y="1"/>
                  </a:moveTo>
                  <a:cubicBezTo>
                    <a:pt x="48" y="1"/>
                    <a:pt x="1" y="49"/>
                    <a:pt x="1" y="72"/>
                  </a:cubicBezTo>
                  <a:lnTo>
                    <a:pt x="1" y="3454"/>
                  </a:lnTo>
                  <a:lnTo>
                    <a:pt x="2311" y="3454"/>
                  </a:lnTo>
                  <a:lnTo>
                    <a:pt x="2311" y="72"/>
                  </a:lnTo>
                  <a:cubicBezTo>
                    <a:pt x="2311" y="49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52"/>
            <p:cNvSpPr/>
            <p:nvPr/>
          </p:nvSpPr>
          <p:spPr>
            <a:xfrm>
              <a:off x="5061998" y="3028900"/>
              <a:ext cx="15623" cy="290696"/>
            </a:xfrm>
            <a:custGeom>
              <a:rect b="b" l="l" r="r" t="t"/>
              <a:pathLst>
                <a:path extrusionOk="0" h="9750" w="524">
                  <a:moveTo>
                    <a:pt x="495" y="0"/>
                  </a:moveTo>
                  <a:cubicBezTo>
                    <a:pt x="489" y="0"/>
                    <a:pt x="483" y="3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48" y="33"/>
                    <a:pt x="48" y="57"/>
                  </a:cubicBezTo>
                  <a:lnTo>
                    <a:pt x="48" y="9750"/>
                  </a:lnTo>
                  <a:lnTo>
                    <a:pt x="524" y="9750"/>
                  </a:lnTo>
                  <a:lnTo>
                    <a:pt x="524" y="57"/>
                  </a:lnTo>
                  <a:cubicBezTo>
                    <a:pt x="524" y="22"/>
                    <a:pt x="511" y="0"/>
                    <a:pt x="495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52"/>
            <p:cNvSpPr/>
            <p:nvPr/>
          </p:nvSpPr>
          <p:spPr>
            <a:xfrm>
              <a:off x="5164950" y="3140648"/>
              <a:ext cx="15653" cy="178950"/>
            </a:xfrm>
            <a:custGeom>
              <a:rect b="b" l="l" r="r" t="t"/>
              <a:pathLst>
                <a:path extrusionOk="0" h="6002" w="525">
                  <a:moveTo>
                    <a:pt x="0" y="0"/>
                  </a:moveTo>
                  <a:cubicBezTo>
                    <a:pt x="24" y="0"/>
                    <a:pt x="48" y="48"/>
                    <a:pt x="48" y="72"/>
                  </a:cubicBezTo>
                  <a:lnTo>
                    <a:pt x="48" y="6002"/>
                  </a:lnTo>
                  <a:lnTo>
                    <a:pt x="524" y="6002"/>
                  </a:lnTo>
                  <a:lnTo>
                    <a:pt x="524" y="72"/>
                  </a:lnTo>
                  <a:cubicBezTo>
                    <a:pt x="524" y="48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52"/>
            <p:cNvSpPr/>
            <p:nvPr/>
          </p:nvSpPr>
          <p:spPr>
            <a:xfrm>
              <a:off x="5267903" y="3215187"/>
              <a:ext cx="15653" cy="103011"/>
            </a:xfrm>
            <a:custGeom>
              <a:rect b="b" l="l" r="r" t="t"/>
              <a:pathLst>
                <a:path extrusionOk="0" h="3455" w="525">
                  <a:moveTo>
                    <a:pt x="0" y="1"/>
                  </a:moveTo>
                  <a:cubicBezTo>
                    <a:pt x="24" y="1"/>
                    <a:pt x="48" y="49"/>
                    <a:pt x="48" y="72"/>
                  </a:cubicBezTo>
                  <a:lnTo>
                    <a:pt x="48" y="3454"/>
                  </a:lnTo>
                  <a:lnTo>
                    <a:pt x="524" y="3454"/>
                  </a:lnTo>
                  <a:lnTo>
                    <a:pt x="524" y="72"/>
                  </a:lnTo>
                  <a:cubicBezTo>
                    <a:pt x="524" y="49"/>
                    <a:pt x="500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52"/>
            <p:cNvSpPr/>
            <p:nvPr/>
          </p:nvSpPr>
          <p:spPr>
            <a:xfrm>
              <a:off x="5091813" y="2999443"/>
              <a:ext cx="193142" cy="156857"/>
            </a:xfrm>
            <a:custGeom>
              <a:rect b="b" l="l" r="r" t="t"/>
              <a:pathLst>
                <a:path extrusionOk="0" h="5261" w="6478">
                  <a:moveTo>
                    <a:pt x="474" y="1"/>
                  </a:moveTo>
                  <a:cubicBezTo>
                    <a:pt x="361" y="1"/>
                    <a:pt x="249" y="55"/>
                    <a:pt x="167" y="164"/>
                  </a:cubicBezTo>
                  <a:cubicBezTo>
                    <a:pt x="0" y="331"/>
                    <a:pt x="48" y="569"/>
                    <a:pt x="215" y="736"/>
                  </a:cubicBezTo>
                  <a:lnTo>
                    <a:pt x="4811" y="4332"/>
                  </a:lnTo>
                  <a:cubicBezTo>
                    <a:pt x="4644" y="4355"/>
                    <a:pt x="4501" y="4498"/>
                    <a:pt x="4501" y="4665"/>
                  </a:cubicBezTo>
                  <a:cubicBezTo>
                    <a:pt x="4477" y="4856"/>
                    <a:pt x="4620" y="5070"/>
                    <a:pt x="4858" y="5094"/>
                  </a:cubicBezTo>
                  <a:lnTo>
                    <a:pt x="6002" y="5260"/>
                  </a:lnTo>
                  <a:lnTo>
                    <a:pt x="6049" y="5260"/>
                  </a:lnTo>
                  <a:cubicBezTo>
                    <a:pt x="6168" y="5260"/>
                    <a:pt x="6264" y="5189"/>
                    <a:pt x="6359" y="5141"/>
                  </a:cubicBezTo>
                  <a:cubicBezTo>
                    <a:pt x="6430" y="5070"/>
                    <a:pt x="6478" y="4951"/>
                    <a:pt x="6430" y="4808"/>
                  </a:cubicBezTo>
                  <a:lnTo>
                    <a:pt x="6192" y="3665"/>
                  </a:lnTo>
                  <a:cubicBezTo>
                    <a:pt x="6152" y="3505"/>
                    <a:pt x="5995" y="3362"/>
                    <a:pt x="5819" y="3362"/>
                  </a:cubicBezTo>
                  <a:cubicBezTo>
                    <a:pt x="5785" y="3362"/>
                    <a:pt x="5750" y="3367"/>
                    <a:pt x="5716" y="3379"/>
                  </a:cubicBezTo>
                  <a:cubicBezTo>
                    <a:pt x="5525" y="3403"/>
                    <a:pt x="5406" y="3593"/>
                    <a:pt x="5406" y="3784"/>
                  </a:cubicBezTo>
                  <a:lnTo>
                    <a:pt x="715" y="93"/>
                  </a:lnTo>
                  <a:cubicBezTo>
                    <a:pt x="643" y="31"/>
                    <a:pt x="559" y="1"/>
                    <a:pt x="47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52"/>
            <p:cNvSpPr/>
            <p:nvPr/>
          </p:nvSpPr>
          <p:spPr>
            <a:xfrm>
              <a:off x="5094646" y="2999443"/>
              <a:ext cx="153398" cy="118216"/>
            </a:xfrm>
            <a:custGeom>
              <a:rect b="b" l="l" r="r" t="t"/>
              <a:pathLst>
                <a:path extrusionOk="0" h="3965" w="5145">
                  <a:moveTo>
                    <a:pt x="379" y="1"/>
                  </a:moveTo>
                  <a:cubicBezTo>
                    <a:pt x="266" y="1"/>
                    <a:pt x="154" y="55"/>
                    <a:pt x="72" y="164"/>
                  </a:cubicBezTo>
                  <a:cubicBezTo>
                    <a:pt x="24" y="188"/>
                    <a:pt x="1" y="212"/>
                    <a:pt x="1" y="283"/>
                  </a:cubicBezTo>
                  <a:cubicBezTo>
                    <a:pt x="96" y="283"/>
                    <a:pt x="167" y="307"/>
                    <a:pt x="263" y="378"/>
                  </a:cubicBezTo>
                  <a:lnTo>
                    <a:pt x="4835" y="3951"/>
                  </a:lnTo>
                  <a:cubicBezTo>
                    <a:pt x="4852" y="3959"/>
                    <a:pt x="4873" y="3965"/>
                    <a:pt x="4893" y="3965"/>
                  </a:cubicBezTo>
                  <a:cubicBezTo>
                    <a:pt x="4928" y="3965"/>
                    <a:pt x="4963" y="3948"/>
                    <a:pt x="4978" y="3903"/>
                  </a:cubicBezTo>
                  <a:cubicBezTo>
                    <a:pt x="5002" y="3831"/>
                    <a:pt x="5073" y="3736"/>
                    <a:pt x="5144" y="3665"/>
                  </a:cubicBezTo>
                  <a:lnTo>
                    <a:pt x="620" y="93"/>
                  </a:lnTo>
                  <a:cubicBezTo>
                    <a:pt x="548" y="31"/>
                    <a:pt x="464" y="1"/>
                    <a:pt x="379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52"/>
            <p:cNvSpPr/>
            <p:nvPr/>
          </p:nvSpPr>
          <p:spPr>
            <a:xfrm>
              <a:off x="5253711" y="3099682"/>
              <a:ext cx="31246" cy="58736"/>
            </a:xfrm>
            <a:custGeom>
              <a:rect b="b" l="l" r="r" t="t"/>
              <a:pathLst>
                <a:path extrusionOk="0" h="1970" w="1048">
                  <a:moveTo>
                    <a:pt x="389" y="0"/>
                  </a:moveTo>
                  <a:cubicBezTo>
                    <a:pt x="355" y="0"/>
                    <a:pt x="320" y="5"/>
                    <a:pt x="286" y="17"/>
                  </a:cubicBezTo>
                  <a:cubicBezTo>
                    <a:pt x="143" y="41"/>
                    <a:pt x="48" y="136"/>
                    <a:pt x="0" y="279"/>
                  </a:cubicBezTo>
                  <a:cubicBezTo>
                    <a:pt x="214" y="279"/>
                    <a:pt x="381" y="398"/>
                    <a:pt x="405" y="612"/>
                  </a:cubicBezTo>
                  <a:lnTo>
                    <a:pt x="643" y="1732"/>
                  </a:lnTo>
                  <a:cubicBezTo>
                    <a:pt x="691" y="1827"/>
                    <a:pt x="643" y="1898"/>
                    <a:pt x="643" y="1970"/>
                  </a:cubicBezTo>
                  <a:cubicBezTo>
                    <a:pt x="762" y="1970"/>
                    <a:pt x="857" y="1922"/>
                    <a:pt x="929" y="1851"/>
                  </a:cubicBezTo>
                  <a:cubicBezTo>
                    <a:pt x="1000" y="1708"/>
                    <a:pt x="1048" y="1589"/>
                    <a:pt x="1000" y="1446"/>
                  </a:cubicBezTo>
                  <a:lnTo>
                    <a:pt x="762" y="303"/>
                  </a:lnTo>
                  <a:cubicBezTo>
                    <a:pt x="722" y="143"/>
                    <a:pt x="565" y="0"/>
                    <a:pt x="389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52"/>
            <p:cNvSpPr/>
            <p:nvPr/>
          </p:nvSpPr>
          <p:spPr>
            <a:xfrm>
              <a:off x="4959731" y="2994285"/>
              <a:ext cx="352920" cy="354441"/>
            </a:xfrm>
            <a:custGeom>
              <a:rect b="b" l="l" r="r" t="t"/>
              <a:pathLst>
                <a:path extrusionOk="0" h="11888" w="11837">
                  <a:moveTo>
                    <a:pt x="3763" y="1337"/>
                  </a:moveTo>
                  <a:lnTo>
                    <a:pt x="3763" y="10720"/>
                  </a:lnTo>
                  <a:lnTo>
                    <a:pt x="1787" y="10720"/>
                  </a:lnTo>
                  <a:lnTo>
                    <a:pt x="1787" y="1337"/>
                  </a:lnTo>
                  <a:close/>
                  <a:moveTo>
                    <a:pt x="7240" y="5100"/>
                  </a:moveTo>
                  <a:lnTo>
                    <a:pt x="7240" y="10720"/>
                  </a:lnTo>
                  <a:lnTo>
                    <a:pt x="5264" y="10720"/>
                  </a:lnTo>
                  <a:lnTo>
                    <a:pt x="5264" y="5100"/>
                  </a:lnTo>
                  <a:close/>
                  <a:moveTo>
                    <a:pt x="10717" y="7600"/>
                  </a:moveTo>
                  <a:lnTo>
                    <a:pt x="10717" y="10720"/>
                  </a:lnTo>
                  <a:lnTo>
                    <a:pt x="8765" y="10720"/>
                  </a:lnTo>
                  <a:lnTo>
                    <a:pt x="8765" y="7600"/>
                  </a:lnTo>
                  <a:close/>
                  <a:moveTo>
                    <a:pt x="917" y="0"/>
                  </a:moveTo>
                  <a:cubicBezTo>
                    <a:pt x="815" y="0"/>
                    <a:pt x="739" y="88"/>
                    <a:pt x="739" y="194"/>
                  </a:cubicBezTo>
                  <a:lnTo>
                    <a:pt x="739" y="980"/>
                  </a:lnTo>
                  <a:lnTo>
                    <a:pt x="572" y="980"/>
                  </a:lnTo>
                  <a:cubicBezTo>
                    <a:pt x="477" y="980"/>
                    <a:pt x="382" y="1075"/>
                    <a:pt x="382" y="1171"/>
                  </a:cubicBezTo>
                  <a:cubicBezTo>
                    <a:pt x="382" y="1266"/>
                    <a:pt x="477" y="1313"/>
                    <a:pt x="549" y="1313"/>
                  </a:cubicBezTo>
                  <a:lnTo>
                    <a:pt x="739" y="1313"/>
                  </a:lnTo>
                  <a:lnTo>
                    <a:pt x="739" y="2218"/>
                  </a:lnTo>
                  <a:lnTo>
                    <a:pt x="549" y="2218"/>
                  </a:lnTo>
                  <a:cubicBezTo>
                    <a:pt x="453" y="2218"/>
                    <a:pt x="358" y="2266"/>
                    <a:pt x="358" y="2361"/>
                  </a:cubicBezTo>
                  <a:cubicBezTo>
                    <a:pt x="358" y="2480"/>
                    <a:pt x="429" y="2576"/>
                    <a:pt x="549" y="2576"/>
                  </a:cubicBezTo>
                  <a:lnTo>
                    <a:pt x="739" y="2576"/>
                  </a:lnTo>
                  <a:lnTo>
                    <a:pt x="739" y="3457"/>
                  </a:lnTo>
                  <a:lnTo>
                    <a:pt x="549" y="3457"/>
                  </a:lnTo>
                  <a:cubicBezTo>
                    <a:pt x="453" y="3457"/>
                    <a:pt x="358" y="3528"/>
                    <a:pt x="358" y="3600"/>
                  </a:cubicBezTo>
                  <a:cubicBezTo>
                    <a:pt x="358" y="3719"/>
                    <a:pt x="429" y="3814"/>
                    <a:pt x="549" y="3814"/>
                  </a:cubicBezTo>
                  <a:lnTo>
                    <a:pt x="739" y="3814"/>
                  </a:lnTo>
                  <a:lnTo>
                    <a:pt x="739" y="4719"/>
                  </a:lnTo>
                  <a:lnTo>
                    <a:pt x="549" y="4719"/>
                  </a:lnTo>
                  <a:cubicBezTo>
                    <a:pt x="453" y="4719"/>
                    <a:pt x="358" y="4767"/>
                    <a:pt x="358" y="4862"/>
                  </a:cubicBezTo>
                  <a:cubicBezTo>
                    <a:pt x="358" y="4981"/>
                    <a:pt x="429" y="5076"/>
                    <a:pt x="549" y="5076"/>
                  </a:cubicBezTo>
                  <a:lnTo>
                    <a:pt x="739" y="5076"/>
                  </a:lnTo>
                  <a:lnTo>
                    <a:pt x="739" y="5957"/>
                  </a:lnTo>
                  <a:lnTo>
                    <a:pt x="549" y="5957"/>
                  </a:lnTo>
                  <a:cubicBezTo>
                    <a:pt x="453" y="5957"/>
                    <a:pt x="358" y="6029"/>
                    <a:pt x="358" y="6100"/>
                  </a:cubicBezTo>
                  <a:cubicBezTo>
                    <a:pt x="358" y="6219"/>
                    <a:pt x="429" y="6314"/>
                    <a:pt x="549" y="6314"/>
                  </a:cubicBezTo>
                  <a:lnTo>
                    <a:pt x="739" y="6314"/>
                  </a:lnTo>
                  <a:lnTo>
                    <a:pt x="739" y="7219"/>
                  </a:lnTo>
                  <a:lnTo>
                    <a:pt x="549" y="7219"/>
                  </a:lnTo>
                  <a:cubicBezTo>
                    <a:pt x="453" y="7219"/>
                    <a:pt x="358" y="7267"/>
                    <a:pt x="358" y="7362"/>
                  </a:cubicBezTo>
                  <a:cubicBezTo>
                    <a:pt x="358" y="7481"/>
                    <a:pt x="429" y="7577"/>
                    <a:pt x="549" y="7577"/>
                  </a:cubicBezTo>
                  <a:lnTo>
                    <a:pt x="739" y="7577"/>
                  </a:lnTo>
                  <a:lnTo>
                    <a:pt x="739" y="8458"/>
                  </a:lnTo>
                  <a:lnTo>
                    <a:pt x="549" y="8458"/>
                  </a:lnTo>
                  <a:cubicBezTo>
                    <a:pt x="453" y="8458"/>
                    <a:pt x="358" y="8529"/>
                    <a:pt x="358" y="8601"/>
                  </a:cubicBezTo>
                  <a:cubicBezTo>
                    <a:pt x="358" y="8720"/>
                    <a:pt x="429" y="8815"/>
                    <a:pt x="549" y="8815"/>
                  </a:cubicBezTo>
                  <a:lnTo>
                    <a:pt x="739" y="8815"/>
                  </a:lnTo>
                  <a:lnTo>
                    <a:pt x="739" y="9720"/>
                  </a:lnTo>
                  <a:lnTo>
                    <a:pt x="549" y="9720"/>
                  </a:lnTo>
                  <a:cubicBezTo>
                    <a:pt x="453" y="9720"/>
                    <a:pt x="358" y="9768"/>
                    <a:pt x="358" y="9863"/>
                  </a:cubicBezTo>
                  <a:cubicBezTo>
                    <a:pt x="358" y="9982"/>
                    <a:pt x="429" y="10077"/>
                    <a:pt x="549" y="10077"/>
                  </a:cubicBezTo>
                  <a:lnTo>
                    <a:pt x="715" y="10077"/>
                  </a:lnTo>
                  <a:lnTo>
                    <a:pt x="715" y="10696"/>
                  </a:lnTo>
                  <a:lnTo>
                    <a:pt x="310" y="10696"/>
                  </a:lnTo>
                  <a:cubicBezTo>
                    <a:pt x="144" y="10696"/>
                    <a:pt x="1" y="10815"/>
                    <a:pt x="1" y="10982"/>
                  </a:cubicBezTo>
                  <a:lnTo>
                    <a:pt x="1" y="11673"/>
                  </a:lnTo>
                  <a:cubicBezTo>
                    <a:pt x="1" y="11768"/>
                    <a:pt x="96" y="11863"/>
                    <a:pt x="191" y="11863"/>
                  </a:cubicBezTo>
                  <a:lnTo>
                    <a:pt x="2001" y="11863"/>
                  </a:lnTo>
                  <a:cubicBezTo>
                    <a:pt x="2025" y="11863"/>
                    <a:pt x="2049" y="11863"/>
                    <a:pt x="2096" y="11816"/>
                  </a:cubicBezTo>
                  <a:cubicBezTo>
                    <a:pt x="2216" y="11673"/>
                    <a:pt x="2120" y="11530"/>
                    <a:pt x="1977" y="11530"/>
                  </a:cubicBezTo>
                  <a:lnTo>
                    <a:pt x="334" y="11530"/>
                  </a:lnTo>
                  <a:lnTo>
                    <a:pt x="334" y="11054"/>
                  </a:lnTo>
                  <a:lnTo>
                    <a:pt x="11503" y="11054"/>
                  </a:lnTo>
                  <a:lnTo>
                    <a:pt x="11503" y="11530"/>
                  </a:lnTo>
                  <a:lnTo>
                    <a:pt x="2739" y="11530"/>
                  </a:lnTo>
                  <a:cubicBezTo>
                    <a:pt x="2644" y="11530"/>
                    <a:pt x="2573" y="11577"/>
                    <a:pt x="2573" y="11673"/>
                  </a:cubicBezTo>
                  <a:cubicBezTo>
                    <a:pt x="2573" y="11792"/>
                    <a:pt x="2620" y="11887"/>
                    <a:pt x="2739" y="11887"/>
                  </a:cubicBezTo>
                  <a:lnTo>
                    <a:pt x="11551" y="11887"/>
                  </a:lnTo>
                  <a:cubicBezTo>
                    <a:pt x="11694" y="11887"/>
                    <a:pt x="11837" y="11768"/>
                    <a:pt x="11837" y="11577"/>
                  </a:cubicBezTo>
                  <a:lnTo>
                    <a:pt x="11837" y="11030"/>
                  </a:lnTo>
                  <a:cubicBezTo>
                    <a:pt x="11813" y="10839"/>
                    <a:pt x="11694" y="10720"/>
                    <a:pt x="11551" y="10720"/>
                  </a:cubicBezTo>
                  <a:lnTo>
                    <a:pt x="11075" y="10720"/>
                  </a:lnTo>
                  <a:lnTo>
                    <a:pt x="11075" y="7481"/>
                  </a:lnTo>
                  <a:cubicBezTo>
                    <a:pt x="11075" y="7338"/>
                    <a:pt x="10955" y="7243"/>
                    <a:pt x="10836" y="7243"/>
                  </a:cubicBezTo>
                  <a:lnTo>
                    <a:pt x="8669" y="7243"/>
                  </a:lnTo>
                  <a:cubicBezTo>
                    <a:pt x="8526" y="7243"/>
                    <a:pt x="8431" y="7362"/>
                    <a:pt x="8431" y="7481"/>
                  </a:cubicBezTo>
                  <a:lnTo>
                    <a:pt x="8431" y="10720"/>
                  </a:lnTo>
                  <a:lnTo>
                    <a:pt x="7621" y="10720"/>
                  </a:lnTo>
                  <a:lnTo>
                    <a:pt x="7621" y="4981"/>
                  </a:lnTo>
                  <a:cubicBezTo>
                    <a:pt x="7621" y="4838"/>
                    <a:pt x="7502" y="4743"/>
                    <a:pt x="7383" y="4743"/>
                  </a:cubicBezTo>
                  <a:lnTo>
                    <a:pt x="5216" y="4743"/>
                  </a:lnTo>
                  <a:cubicBezTo>
                    <a:pt x="5073" y="4743"/>
                    <a:pt x="4978" y="4862"/>
                    <a:pt x="4978" y="4981"/>
                  </a:cubicBezTo>
                  <a:lnTo>
                    <a:pt x="4978" y="10720"/>
                  </a:lnTo>
                  <a:lnTo>
                    <a:pt x="4192" y="10720"/>
                  </a:lnTo>
                  <a:lnTo>
                    <a:pt x="4192" y="1218"/>
                  </a:lnTo>
                  <a:cubicBezTo>
                    <a:pt x="4192" y="1075"/>
                    <a:pt x="4073" y="980"/>
                    <a:pt x="3954" y="980"/>
                  </a:cubicBezTo>
                  <a:lnTo>
                    <a:pt x="1763" y="980"/>
                  </a:lnTo>
                  <a:cubicBezTo>
                    <a:pt x="1620" y="980"/>
                    <a:pt x="1525" y="1099"/>
                    <a:pt x="1525" y="1218"/>
                  </a:cubicBezTo>
                  <a:lnTo>
                    <a:pt x="1525" y="10720"/>
                  </a:lnTo>
                  <a:lnTo>
                    <a:pt x="1072" y="10720"/>
                  </a:lnTo>
                  <a:lnTo>
                    <a:pt x="1072" y="194"/>
                  </a:lnTo>
                  <a:cubicBezTo>
                    <a:pt x="1072" y="99"/>
                    <a:pt x="1025" y="27"/>
                    <a:pt x="953" y="4"/>
                  </a:cubicBezTo>
                  <a:cubicBezTo>
                    <a:pt x="941" y="1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52"/>
            <p:cNvSpPr/>
            <p:nvPr/>
          </p:nvSpPr>
          <p:spPr>
            <a:xfrm>
              <a:off x="5088265" y="2995149"/>
              <a:ext cx="201669" cy="166129"/>
            </a:xfrm>
            <a:custGeom>
              <a:rect b="b" l="l" r="r" t="t"/>
              <a:pathLst>
                <a:path extrusionOk="0" h="5572" w="6764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41"/>
                  </a:cubicBezTo>
                  <a:cubicBezTo>
                    <a:pt x="48" y="784"/>
                    <a:pt x="119" y="927"/>
                    <a:pt x="238" y="1023"/>
                  </a:cubicBezTo>
                  <a:lnTo>
                    <a:pt x="4620" y="4476"/>
                  </a:lnTo>
                  <a:cubicBezTo>
                    <a:pt x="4525" y="4571"/>
                    <a:pt x="4477" y="4690"/>
                    <a:pt x="4454" y="4809"/>
                  </a:cubicBezTo>
                  <a:cubicBezTo>
                    <a:pt x="4406" y="4952"/>
                    <a:pt x="4477" y="5095"/>
                    <a:pt x="4573" y="5214"/>
                  </a:cubicBezTo>
                  <a:cubicBezTo>
                    <a:pt x="4644" y="5333"/>
                    <a:pt x="4811" y="5428"/>
                    <a:pt x="4954" y="5428"/>
                  </a:cubicBezTo>
                  <a:lnTo>
                    <a:pt x="6073" y="5571"/>
                  </a:lnTo>
                  <a:cubicBezTo>
                    <a:pt x="6192" y="5571"/>
                    <a:pt x="6287" y="5571"/>
                    <a:pt x="6383" y="5523"/>
                  </a:cubicBezTo>
                  <a:cubicBezTo>
                    <a:pt x="6430" y="5476"/>
                    <a:pt x="6525" y="5428"/>
                    <a:pt x="6597" y="5357"/>
                  </a:cubicBezTo>
                  <a:cubicBezTo>
                    <a:pt x="6716" y="5214"/>
                    <a:pt x="6764" y="5047"/>
                    <a:pt x="6740" y="4857"/>
                  </a:cubicBezTo>
                  <a:lnTo>
                    <a:pt x="6502" y="3737"/>
                  </a:lnTo>
                  <a:cubicBezTo>
                    <a:pt x="6439" y="3468"/>
                    <a:pt x="6197" y="3271"/>
                    <a:pt x="5932" y="3271"/>
                  </a:cubicBezTo>
                  <a:cubicBezTo>
                    <a:pt x="5892" y="3271"/>
                    <a:pt x="5851" y="3276"/>
                    <a:pt x="5811" y="3285"/>
                  </a:cubicBezTo>
                  <a:cubicBezTo>
                    <a:pt x="5644" y="3309"/>
                    <a:pt x="5525" y="3428"/>
                    <a:pt x="5430" y="3547"/>
                  </a:cubicBezTo>
                  <a:lnTo>
                    <a:pt x="3168" y="1761"/>
                  </a:lnTo>
                  <a:cubicBezTo>
                    <a:pt x="3125" y="1739"/>
                    <a:pt x="3082" y="1728"/>
                    <a:pt x="3043" y="1728"/>
                  </a:cubicBezTo>
                  <a:cubicBezTo>
                    <a:pt x="2996" y="1728"/>
                    <a:pt x="2956" y="1745"/>
                    <a:pt x="2929" y="1785"/>
                  </a:cubicBezTo>
                  <a:cubicBezTo>
                    <a:pt x="2858" y="1880"/>
                    <a:pt x="2858" y="1975"/>
                    <a:pt x="2953" y="2023"/>
                  </a:cubicBezTo>
                  <a:lnTo>
                    <a:pt x="5430" y="3999"/>
                  </a:lnTo>
                  <a:cubicBezTo>
                    <a:pt x="5464" y="4016"/>
                    <a:pt x="5509" y="4033"/>
                    <a:pt x="5550" y="4033"/>
                  </a:cubicBezTo>
                  <a:cubicBezTo>
                    <a:pt x="5567" y="4033"/>
                    <a:pt x="5583" y="4030"/>
                    <a:pt x="5597" y="4023"/>
                  </a:cubicBezTo>
                  <a:cubicBezTo>
                    <a:pt x="5668" y="3999"/>
                    <a:pt x="5692" y="3928"/>
                    <a:pt x="5692" y="3880"/>
                  </a:cubicBezTo>
                  <a:cubicBezTo>
                    <a:pt x="5692" y="3761"/>
                    <a:pt x="5763" y="3666"/>
                    <a:pt x="5882" y="3642"/>
                  </a:cubicBezTo>
                  <a:cubicBezTo>
                    <a:pt x="5898" y="3639"/>
                    <a:pt x="5913" y="3638"/>
                    <a:pt x="5928" y="3638"/>
                  </a:cubicBezTo>
                  <a:cubicBezTo>
                    <a:pt x="6031" y="3638"/>
                    <a:pt x="6124" y="3705"/>
                    <a:pt x="6144" y="3809"/>
                  </a:cubicBezTo>
                  <a:lnTo>
                    <a:pt x="6383" y="4952"/>
                  </a:lnTo>
                  <a:cubicBezTo>
                    <a:pt x="6406" y="5000"/>
                    <a:pt x="6383" y="5095"/>
                    <a:pt x="6311" y="5166"/>
                  </a:cubicBezTo>
                  <a:cubicBezTo>
                    <a:pt x="6276" y="5201"/>
                    <a:pt x="6229" y="5223"/>
                    <a:pt x="6178" y="5223"/>
                  </a:cubicBezTo>
                  <a:cubicBezTo>
                    <a:pt x="6159" y="5223"/>
                    <a:pt x="6140" y="5220"/>
                    <a:pt x="6121" y="5214"/>
                  </a:cubicBezTo>
                  <a:lnTo>
                    <a:pt x="4977" y="5071"/>
                  </a:lnTo>
                  <a:cubicBezTo>
                    <a:pt x="4930" y="5071"/>
                    <a:pt x="4858" y="5047"/>
                    <a:pt x="4835" y="4976"/>
                  </a:cubicBezTo>
                  <a:cubicBezTo>
                    <a:pt x="4811" y="4928"/>
                    <a:pt x="4763" y="4857"/>
                    <a:pt x="4763" y="4809"/>
                  </a:cubicBezTo>
                  <a:cubicBezTo>
                    <a:pt x="4763" y="4714"/>
                    <a:pt x="4858" y="4618"/>
                    <a:pt x="4954" y="4595"/>
                  </a:cubicBezTo>
                  <a:cubicBezTo>
                    <a:pt x="5001" y="4571"/>
                    <a:pt x="5073" y="4523"/>
                    <a:pt x="5073" y="4476"/>
                  </a:cubicBezTo>
                  <a:cubicBezTo>
                    <a:pt x="5073" y="4404"/>
                    <a:pt x="5073" y="4357"/>
                    <a:pt x="5001" y="4285"/>
                  </a:cubicBezTo>
                  <a:lnTo>
                    <a:pt x="453" y="761"/>
                  </a:lnTo>
                  <a:cubicBezTo>
                    <a:pt x="405" y="713"/>
                    <a:pt x="357" y="665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3"/>
                  </a:cubicBezTo>
                  <a:lnTo>
                    <a:pt x="2310" y="1618"/>
                  </a:lnTo>
                  <a:cubicBezTo>
                    <a:pt x="2342" y="1639"/>
                    <a:pt x="2379" y="1651"/>
                    <a:pt x="2417" y="1651"/>
                  </a:cubicBezTo>
                  <a:cubicBezTo>
                    <a:pt x="2463" y="1651"/>
                    <a:pt x="2509" y="1633"/>
                    <a:pt x="2548" y="1594"/>
                  </a:cubicBezTo>
                  <a:cubicBezTo>
                    <a:pt x="2596" y="1499"/>
                    <a:pt x="2596" y="1404"/>
                    <a:pt x="2501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9" name="Google Shape;3429;p52"/>
          <p:cNvGrpSpPr/>
          <p:nvPr/>
        </p:nvGrpSpPr>
        <p:grpSpPr>
          <a:xfrm>
            <a:off x="5510974" y="3002186"/>
            <a:ext cx="354351" cy="336582"/>
            <a:chOff x="5549061" y="3002186"/>
            <a:chExt cx="354351" cy="336582"/>
          </a:xfrm>
        </p:grpSpPr>
        <p:sp>
          <p:nvSpPr>
            <p:cNvPr id="3430" name="Google Shape;3430;p52"/>
            <p:cNvSpPr/>
            <p:nvPr/>
          </p:nvSpPr>
          <p:spPr>
            <a:xfrm>
              <a:off x="5624345" y="3007880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4" y="0"/>
                    <a:pt x="0" y="1524"/>
                    <a:pt x="0" y="3382"/>
                  </a:cubicBezTo>
                  <a:cubicBezTo>
                    <a:pt x="0" y="5263"/>
                    <a:pt x="1524" y="6787"/>
                    <a:pt x="3406" y="6787"/>
                  </a:cubicBezTo>
                  <a:cubicBezTo>
                    <a:pt x="5263" y="6787"/>
                    <a:pt x="6787" y="5263"/>
                    <a:pt x="6787" y="3382"/>
                  </a:cubicBezTo>
                  <a:cubicBezTo>
                    <a:pt x="6787" y="1524"/>
                    <a:pt x="5263" y="0"/>
                    <a:pt x="3406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52"/>
            <p:cNvSpPr/>
            <p:nvPr/>
          </p:nvSpPr>
          <p:spPr>
            <a:xfrm>
              <a:off x="5669784" y="3016378"/>
              <a:ext cx="156946" cy="193887"/>
            </a:xfrm>
            <a:custGeom>
              <a:rect b="b" l="l" r="r" t="t"/>
              <a:pathLst>
                <a:path extrusionOk="0" h="6503" w="5264">
                  <a:moveTo>
                    <a:pt x="3311" y="1"/>
                  </a:moveTo>
                  <a:lnTo>
                    <a:pt x="3311" y="1"/>
                  </a:lnTo>
                  <a:cubicBezTo>
                    <a:pt x="4239" y="596"/>
                    <a:pt x="4835" y="1644"/>
                    <a:pt x="4835" y="2835"/>
                  </a:cubicBezTo>
                  <a:cubicBezTo>
                    <a:pt x="4835" y="4716"/>
                    <a:pt x="3311" y="6240"/>
                    <a:pt x="1429" y="6240"/>
                  </a:cubicBezTo>
                  <a:cubicBezTo>
                    <a:pt x="929" y="6240"/>
                    <a:pt x="453" y="6145"/>
                    <a:pt x="0" y="5931"/>
                  </a:cubicBezTo>
                  <a:lnTo>
                    <a:pt x="0" y="5931"/>
                  </a:lnTo>
                  <a:cubicBezTo>
                    <a:pt x="548" y="6288"/>
                    <a:pt x="1191" y="6502"/>
                    <a:pt x="1882" y="6502"/>
                  </a:cubicBezTo>
                  <a:cubicBezTo>
                    <a:pt x="3763" y="6502"/>
                    <a:pt x="5263" y="4978"/>
                    <a:pt x="5263" y="3097"/>
                  </a:cubicBezTo>
                  <a:cubicBezTo>
                    <a:pt x="5263" y="1739"/>
                    <a:pt x="4477" y="572"/>
                    <a:pt x="331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52"/>
            <p:cNvSpPr/>
            <p:nvPr/>
          </p:nvSpPr>
          <p:spPr>
            <a:xfrm>
              <a:off x="5553325" y="3132837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5" y="0"/>
                    <a:pt x="1" y="1525"/>
                    <a:pt x="1" y="3406"/>
                  </a:cubicBezTo>
                  <a:cubicBezTo>
                    <a:pt x="1" y="5263"/>
                    <a:pt x="1525" y="6788"/>
                    <a:pt x="3406" y="6788"/>
                  </a:cubicBezTo>
                  <a:cubicBezTo>
                    <a:pt x="5264" y="6788"/>
                    <a:pt x="6788" y="5263"/>
                    <a:pt x="6788" y="3406"/>
                  </a:cubicBezTo>
                  <a:cubicBezTo>
                    <a:pt x="6788" y="1525"/>
                    <a:pt x="5264" y="0"/>
                    <a:pt x="3406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52"/>
            <p:cNvSpPr/>
            <p:nvPr/>
          </p:nvSpPr>
          <p:spPr>
            <a:xfrm>
              <a:off x="5598764" y="3142079"/>
              <a:ext cx="156946" cy="193142"/>
            </a:xfrm>
            <a:custGeom>
              <a:rect b="b" l="l" r="r" t="t"/>
              <a:pathLst>
                <a:path extrusionOk="0" h="6478" w="5264">
                  <a:moveTo>
                    <a:pt x="3311" y="0"/>
                  </a:moveTo>
                  <a:cubicBezTo>
                    <a:pt x="4240" y="595"/>
                    <a:pt x="4835" y="1619"/>
                    <a:pt x="4835" y="2810"/>
                  </a:cubicBezTo>
                  <a:cubicBezTo>
                    <a:pt x="4835" y="4691"/>
                    <a:pt x="3311" y="6216"/>
                    <a:pt x="1430" y="6216"/>
                  </a:cubicBezTo>
                  <a:cubicBezTo>
                    <a:pt x="930" y="6216"/>
                    <a:pt x="453" y="6120"/>
                    <a:pt x="1" y="5906"/>
                  </a:cubicBezTo>
                  <a:lnTo>
                    <a:pt x="1" y="5906"/>
                  </a:lnTo>
                  <a:cubicBezTo>
                    <a:pt x="549" y="6263"/>
                    <a:pt x="1192" y="6478"/>
                    <a:pt x="1882" y="6478"/>
                  </a:cubicBezTo>
                  <a:cubicBezTo>
                    <a:pt x="3764" y="6478"/>
                    <a:pt x="5264" y="4953"/>
                    <a:pt x="5264" y="3096"/>
                  </a:cubicBezTo>
                  <a:cubicBezTo>
                    <a:pt x="5264" y="1715"/>
                    <a:pt x="4478" y="524"/>
                    <a:pt x="331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52"/>
            <p:cNvSpPr/>
            <p:nvPr/>
          </p:nvSpPr>
          <p:spPr>
            <a:xfrm>
              <a:off x="5694620" y="3132837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382" y="0"/>
                  </a:moveTo>
                  <a:cubicBezTo>
                    <a:pt x="1525" y="0"/>
                    <a:pt x="1" y="1525"/>
                    <a:pt x="1" y="3406"/>
                  </a:cubicBezTo>
                  <a:cubicBezTo>
                    <a:pt x="1" y="5263"/>
                    <a:pt x="1525" y="6788"/>
                    <a:pt x="3382" y="6788"/>
                  </a:cubicBezTo>
                  <a:cubicBezTo>
                    <a:pt x="5264" y="6788"/>
                    <a:pt x="6788" y="5263"/>
                    <a:pt x="6788" y="3406"/>
                  </a:cubicBezTo>
                  <a:cubicBezTo>
                    <a:pt x="6788" y="1525"/>
                    <a:pt x="5264" y="0"/>
                    <a:pt x="33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52"/>
            <p:cNvSpPr/>
            <p:nvPr/>
          </p:nvSpPr>
          <p:spPr>
            <a:xfrm>
              <a:off x="5740059" y="3142079"/>
              <a:ext cx="156946" cy="193142"/>
            </a:xfrm>
            <a:custGeom>
              <a:rect b="b" l="l" r="r" t="t"/>
              <a:pathLst>
                <a:path extrusionOk="0" h="6478" w="5264">
                  <a:moveTo>
                    <a:pt x="3311" y="0"/>
                  </a:moveTo>
                  <a:lnTo>
                    <a:pt x="3311" y="0"/>
                  </a:lnTo>
                  <a:cubicBezTo>
                    <a:pt x="4216" y="595"/>
                    <a:pt x="4811" y="1619"/>
                    <a:pt x="4811" y="2810"/>
                  </a:cubicBezTo>
                  <a:cubicBezTo>
                    <a:pt x="4811" y="4691"/>
                    <a:pt x="3287" y="6216"/>
                    <a:pt x="1430" y="6216"/>
                  </a:cubicBezTo>
                  <a:cubicBezTo>
                    <a:pt x="906" y="6216"/>
                    <a:pt x="453" y="6120"/>
                    <a:pt x="1" y="5906"/>
                  </a:cubicBezTo>
                  <a:lnTo>
                    <a:pt x="1" y="5906"/>
                  </a:lnTo>
                  <a:cubicBezTo>
                    <a:pt x="525" y="6263"/>
                    <a:pt x="1192" y="6478"/>
                    <a:pt x="1858" y="6478"/>
                  </a:cubicBezTo>
                  <a:cubicBezTo>
                    <a:pt x="3740" y="6478"/>
                    <a:pt x="5264" y="4953"/>
                    <a:pt x="5264" y="3096"/>
                  </a:cubicBezTo>
                  <a:cubicBezTo>
                    <a:pt x="5264" y="1715"/>
                    <a:pt x="4454" y="524"/>
                    <a:pt x="331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52"/>
            <p:cNvSpPr/>
            <p:nvPr/>
          </p:nvSpPr>
          <p:spPr>
            <a:xfrm>
              <a:off x="5698884" y="3132837"/>
              <a:ext cx="124299" cy="77430"/>
            </a:xfrm>
            <a:custGeom>
              <a:rect b="b" l="l" r="r" t="t"/>
              <a:pathLst>
                <a:path extrusionOk="0" h="2597" w="4169">
                  <a:moveTo>
                    <a:pt x="3287" y="0"/>
                  </a:moveTo>
                  <a:cubicBezTo>
                    <a:pt x="1739" y="0"/>
                    <a:pt x="406" y="1048"/>
                    <a:pt x="1" y="2477"/>
                  </a:cubicBezTo>
                  <a:cubicBezTo>
                    <a:pt x="286" y="2549"/>
                    <a:pt x="572" y="2596"/>
                    <a:pt x="906" y="2596"/>
                  </a:cubicBezTo>
                  <a:cubicBezTo>
                    <a:pt x="2454" y="2596"/>
                    <a:pt x="3787" y="1548"/>
                    <a:pt x="4168" y="120"/>
                  </a:cubicBezTo>
                  <a:cubicBezTo>
                    <a:pt x="3882" y="24"/>
                    <a:pt x="3573" y="0"/>
                    <a:pt x="328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52"/>
            <p:cNvSpPr/>
            <p:nvPr/>
          </p:nvSpPr>
          <p:spPr>
            <a:xfrm>
              <a:off x="5693904" y="3161251"/>
              <a:ext cx="61806" cy="145557"/>
            </a:xfrm>
            <a:custGeom>
              <a:rect b="b" l="l" r="r" t="t"/>
              <a:pathLst>
                <a:path extrusionOk="0" h="4882" w="2073">
                  <a:moveTo>
                    <a:pt x="1049" y="0"/>
                  </a:moveTo>
                  <a:cubicBezTo>
                    <a:pt x="382" y="619"/>
                    <a:pt x="1" y="1500"/>
                    <a:pt x="1" y="2453"/>
                  </a:cubicBezTo>
                  <a:cubicBezTo>
                    <a:pt x="1" y="3406"/>
                    <a:pt x="406" y="4263"/>
                    <a:pt x="1049" y="4882"/>
                  </a:cubicBezTo>
                  <a:cubicBezTo>
                    <a:pt x="1692" y="4263"/>
                    <a:pt x="2073" y="3406"/>
                    <a:pt x="2073" y="2453"/>
                  </a:cubicBezTo>
                  <a:cubicBezTo>
                    <a:pt x="2073" y="1500"/>
                    <a:pt x="1692" y="619"/>
                    <a:pt x="1049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52"/>
            <p:cNvSpPr/>
            <p:nvPr/>
          </p:nvSpPr>
          <p:spPr>
            <a:xfrm>
              <a:off x="5627178" y="3132837"/>
              <a:ext cx="124984" cy="77430"/>
            </a:xfrm>
            <a:custGeom>
              <a:rect b="b" l="l" r="r" t="t"/>
              <a:pathLst>
                <a:path extrusionOk="0" h="2597" w="4192">
                  <a:moveTo>
                    <a:pt x="929" y="0"/>
                  </a:moveTo>
                  <a:cubicBezTo>
                    <a:pt x="596" y="0"/>
                    <a:pt x="310" y="24"/>
                    <a:pt x="0" y="120"/>
                  </a:cubicBezTo>
                  <a:cubicBezTo>
                    <a:pt x="429" y="1548"/>
                    <a:pt x="1739" y="2596"/>
                    <a:pt x="3287" y="2596"/>
                  </a:cubicBezTo>
                  <a:cubicBezTo>
                    <a:pt x="3596" y="2596"/>
                    <a:pt x="3906" y="2549"/>
                    <a:pt x="4192" y="2477"/>
                  </a:cubicBezTo>
                  <a:cubicBezTo>
                    <a:pt x="3811" y="1048"/>
                    <a:pt x="2501" y="0"/>
                    <a:pt x="929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52"/>
            <p:cNvSpPr/>
            <p:nvPr/>
          </p:nvSpPr>
          <p:spPr>
            <a:xfrm>
              <a:off x="5698168" y="3161251"/>
              <a:ext cx="53995" cy="49284"/>
            </a:xfrm>
            <a:custGeom>
              <a:rect b="b" l="l" r="r" t="t"/>
              <a:pathLst>
                <a:path extrusionOk="0" h="1653" w="1811">
                  <a:moveTo>
                    <a:pt x="882" y="0"/>
                  </a:moveTo>
                  <a:lnTo>
                    <a:pt x="858" y="24"/>
                  </a:lnTo>
                  <a:cubicBezTo>
                    <a:pt x="811" y="119"/>
                    <a:pt x="739" y="167"/>
                    <a:pt x="691" y="238"/>
                  </a:cubicBezTo>
                  <a:cubicBezTo>
                    <a:pt x="596" y="333"/>
                    <a:pt x="501" y="476"/>
                    <a:pt x="430" y="595"/>
                  </a:cubicBezTo>
                  <a:cubicBezTo>
                    <a:pt x="263" y="857"/>
                    <a:pt x="120" y="1167"/>
                    <a:pt x="25" y="1453"/>
                  </a:cubicBezTo>
                  <a:cubicBezTo>
                    <a:pt x="1" y="1500"/>
                    <a:pt x="1" y="1500"/>
                    <a:pt x="1" y="1524"/>
                  </a:cubicBezTo>
                  <a:cubicBezTo>
                    <a:pt x="72" y="1524"/>
                    <a:pt x="96" y="1548"/>
                    <a:pt x="120" y="1548"/>
                  </a:cubicBezTo>
                  <a:cubicBezTo>
                    <a:pt x="215" y="1572"/>
                    <a:pt x="334" y="1572"/>
                    <a:pt x="453" y="1619"/>
                  </a:cubicBezTo>
                  <a:cubicBezTo>
                    <a:pt x="549" y="1643"/>
                    <a:pt x="596" y="1643"/>
                    <a:pt x="691" y="1643"/>
                  </a:cubicBezTo>
                  <a:cubicBezTo>
                    <a:pt x="763" y="1649"/>
                    <a:pt x="837" y="1652"/>
                    <a:pt x="914" y="1652"/>
                  </a:cubicBezTo>
                  <a:cubicBezTo>
                    <a:pt x="1142" y="1652"/>
                    <a:pt x="1388" y="1625"/>
                    <a:pt x="1620" y="1572"/>
                  </a:cubicBezTo>
                  <a:cubicBezTo>
                    <a:pt x="1668" y="1572"/>
                    <a:pt x="1692" y="1548"/>
                    <a:pt x="1763" y="1548"/>
                  </a:cubicBezTo>
                  <a:cubicBezTo>
                    <a:pt x="1787" y="1524"/>
                    <a:pt x="1787" y="1524"/>
                    <a:pt x="1811" y="1524"/>
                  </a:cubicBezTo>
                  <a:lnTo>
                    <a:pt x="1811" y="1429"/>
                  </a:lnTo>
                  <a:cubicBezTo>
                    <a:pt x="1763" y="1215"/>
                    <a:pt x="1668" y="1000"/>
                    <a:pt x="1549" y="810"/>
                  </a:cubicBezTo>
                  <a:cubicBezTo>
                    <a:pt x="1430" y="619"/>
                    <a:pt x="1311" y="476"/>
                    <a:pt x="1192" y="286"/>
                  </a:cubicBezTo>
                  <a:cubicBezTo>
                    <a:pt x="1120" y="262"/>
                    <a:pt x="1096" y="214"/>
                    <a:pt x="1073" y="167"/>
                  </a:cubicBezTo>
                  <a:lnTo>
                    <a:pt x="930" y="24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52"/>
            <p:cNvSpPr/>
            <p:nvPr/>
          </p:nvSpPr>
          <p:spPr>
            <a:xfrm>
              <a:off x="5704578" y="3053319"/>
              <a:ext cx="43321" cy="50447"/>
            </a:xfrm>
            <a:custGeom>
              <a:rect b="b" l="l" r="r" t="t"/>
              <a:pathLst>
                <a:path extrusionOk="0" h="1692" w="1453">
                  <a:moveTo>
                    <a:pt x="715" y="596"/>
                  </a:moveTo>
                  <a:lnTo>
                    <a:pt x="858" y="1000"/>
                  </a:lnTo>
                  <a:lnTo>
                    <a:pt x="572" y="1000"/>
                  </a:lnTo>
                  <a:lnTo>
                    <a:pt x="715" y="596"/>
                  </a:lnTo>
                  <a:close/>
                  <a:moveTo>
                    <a:pt x="715" y="0"/>
                  </a:moveTo>
                  <a:cubicBezTo>
                    <a:pt x="619" y="0"/>
                    <a:pt x="572" y="48"/>
                    <a:pt x="524" y="119"/>
                  </a:cubicBezTo>
                  <a:lnTo>
                    <a:pt x="24" y="1453"/>
                  </a:lnTo>
                  <a:cubicBezTo>
                    <a:pt x="0" y="1548"/>
                    <a:pt x="24" y="1620"/>
                    <a:pt x="119" y="1667"/>
                  </a:cubicBezTo>
                  <a:cubicBezTo>
                    <a:pt x="145" y="1680"/>
                    <a:pt x="172" y="1686"/>
                    <a:pt x="199" y="1686"/>
                  </a:cubicBezTo>
                  <a:cubicBezTo>
                    <a:pt x="272" y="1686"/>
                    <a:pt x="340" y="1642"/>
                    <a:pt x="357" y="1572"/>
                  </a:cubicBezTo>
                  <a:lnTo>
                    <a:pt x="453" y="1358"/>
                  </a:lnTo>
                  <a:lnTo>
                    <a:pt x="1000" y="1358"/>
                  </a:lnTo>
                  <a:lnTo>
                    <a:pt x="1096" y="1572"/>
                  </a:lnTo>
                  <a:cubicBezTo>
                    <a:pt x="1119" y="1620"/>
                    <a:pt x="1191" y="1691"/>
                    <a:pt x="1239" y="1691"/>
                  </a:cubicBezTo>
                  <a:lnTo>
                    <a:pt x="1310" y="1691"/>
                  </a:lnTo>
                  <a:cubicBezTo>
                    <a:pt x="1405" y="1667"/>
                    <a:pt x="1453" y="1572"/>
                    <a:pt x="1405" y="1477"/>
                  </a:cubicBezTo>
                  <a:lnTo>
                    <a:pt x="881" y="119"/>
                  </a:lnTo>
                  <a:cubicBezTo>
                    <a:pt x="858" y="2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52"/>
            <p:cNvSpPr/>
            <p:nvPr/>
          </p:nvSpPr>
          <p:spPr>
            <a:xfrm>
              <a:off x="5612270" y="3211639"/>
              <a:ext cx="35539" cy="51878"/>
            </a:xfrm>
            <a:custGeom>
              <a:rect b="b" l="l" r="r" t="t"/>
              <a:pathLst>
                <a:path extrusionOk="0" h="1740" w="1192">
                  <a:moveTo>
                    <a:pt x="572" y="358"/>
                  </a:moveTo>
                  <a:cubicBezTo>
                    <a:pt x="619" y="358"/>
                    <a:pt x="691" y="406"/>
                    <a:pt x="715" y="477"/>
                  </a:cubicBezTo>
                  <a:cubicBezTo>
                    <a:pt x="739" y="572"/>
                    <a:pt x="643" y="668"/>
                    <a:pt x="572" y="668"/>
                  </a:cubicBezTo>
                  <a:lnTo>
                    <a:pt x="334" y="668"/>
                  </a:lnTo>
                  <a:lnTo>
                    <a:pt x="334" y="358"/>
                  </a:lnTo>
                  <a:close/>
                  <a:moveTo>
                    <a:pt x="643" y="1001"/>
                  </a:moveTo>
                  <a:cubicBezTo>
                    <a:pt x="762" y="1001"/>
                    <a:pt x="834" y="1073"/>
                    <a:pt x="834" y="1168"/>
                  </a:cubicBezTo>
                  <a:cubicBezTo>
                    <a:pt x="834" y="1263"/>
                    <a:pt x="739" y="1382"/>
                    <a:pt x="643" y="1382"/>
                  </a:cubicBezTo>
                  <a:lnTo>
                    <a:pt x="358" y="1382"/>
                  </a:lnTo>
                  <a:lnTo>
                    <a:pt x="358" y="1001"/>
                  </a:lnTo>
                  <a:close/>
                  <a:moveTo>
                    <a:pt x="167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549"/>
                  </a:lnTo>
                  <a:lnTo>
                    <a:pt x="0" y="1620"/>
                  </a:lnTo>
                  <a:cubicBezTo>
                    <a:pt x="24" y="1716"/>
                    <a:pt x="96" y="1739"/>
                    <a:pt x="167" y="1739"/>
                  </a:cubicBezTo>
                  <a:lnTo>
                    <a:pt x="643" y="1739"/>
                  </a:lnTo>
                  <a:cubicBezTo>
                    <a:pt x="953" y="1739"/>
                    <a:pt x="1191" y="1501"/>
                    <a:pt x="1191" y="1192"/>
                  </a:cubicBezTo>
                  <a:cubicBezTo>
                    <a:pt x="1191" y="1025"/>
                    <a:pt x="1096" y="882"/>
                    <a:pt x="977" y="787"/>
                  </a:cubicBezTo>
                  <a:cubicBezTo>
                    <a:pt x="1048" y="691"/>
                    <a:pt x="1072" y="572"/>
                    <a:pt x="1048" y="430"/>
                  </a:cubicBezTo>
                  <a:cubicBezTo>
                    <a:pt x="1001" y="191"/>
                    <a:pt x="810" y="1"/>
                    <a:pt x="5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52"/>
            <p:cNvSpPr/>
            <p:nvPr/>
          </p:nvSpPr>
          <p:spPr>
            <a:xfrm>
              <a:off x="5794024" y="3211639"/>
              <a:ext cx="45468" cy="51878"/>
            </a:xfrm>
            <a:custGeom>
              <a:rect b="b" l="l" r="r" t="t"/>
              <a:pathLst>
                <a:path extrusionOk="0" h="1740" w="1525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4"/>
                    <a:pt x="382" y="1739"/>
                    <a:pt x="858" y="1739"/>
                  </a:cubicBezTo>
                  <a:cubicBezTo>
                    <a:pt x="1049" y="1739"/>
                    <a:pt x="1215" y="1668"/>
                    <a:pt x="1334" y="1549"/>
                  </a:cubicBezTo>
                  <a:cubicBezTo>
                    <a:pt x="1382" y="1525"/>
                    <a:pt x="1406" y="1501"/>
                    <a:pt x="1406" y="1454"/>
                  </a:cubicBezTo>
                  <a:cubicBezTo>
                    <a:pt x="1525" y="1382"/>
                    <a:pt x="1525" y="1287"/>
                    <a:pt x="1430" y="1239"/>
                  </a:cubicBezTo>
                  <a:cubicBezTo>
                    <a:pt x="1408" y="1206"/>
                    <a:pt x="1370" y="1188"/>
                    <a:pt x="1329" y="1188"/>
                  </a:cubicBezTo>
                  <a:cubicBezTo>
                    <a:pt x="1282" y="1188"/>
                    <a:pt x="1230" y="1212"/>
                    <a:pt x="1192" y="1263"/>
                  </a:cubicBezTo>
                  <a:lnTo>
                    <a:pt x="1168" y="1287"/>
                  </a:lnTo>
                  <a:cubicBezTo>
                    <a:pt x="1096" y="1358"/>
                    <a:pt x="1025" y="1382"/>
                    <a:pt x="906" y="1382"/>
                  </a:cubicBezTo>
                  <a:cubicBezTo>
                    <a:pt x="620" y="1382"/>
                    <a:pt x="382" y="1144"/>
                    <a:pt x="382" y="882"/>
                  </a:cubicBezTo>
                  <a:cubicBezTo>
                    <a:pt x="382" y="596"/>
                    <a:pt x="620" y="358"/>
                    <a:pt x="906" y="358"/>
                  </a:cubicBezTo>
                  <a:cubicBezTo>
                    <a:pt x="977" y="358"/>
                    <a:pt x="1096" y="406"/>
                    <a:pt x="1168" y="453"/>
                  </a:cubicBezTo>
                  <a:cubicBezTo>
                    <a:pt x="1199" y="469"/>
                    <a:pt x="1229" y="477"/>
                    <a:pt x="1256" y="477"/>
                  </a:cubicBezTo>
                  <a:cubicBezTo>
                    <a:pt x="1311" y="477"/>
                    <a:pt x="1358" y="445"/>
                    <a:pt x="1406" y="382"/>
                  </a:cubicBezTo>
                  <a:cubicBezTo>
                    <a:pt x="1454" y="310"/>
                    <a:pt x="1430" y="215"/>
                    <a:pt x="1334" y="144"/>
                  </a:cubicBezTo>
                  <a:cubicBezTo>
                    <a:pt x="1192" y="72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52"/>
            <p:cNvSpPr/>
            <p:nvPr/>
          </p:nvSpPr>
          <p:spPr>
            <a:xfrm>
              <a:off x="5549061" y="3002186"/>
              <a:ext cx="354351" cy="336582"/>
            </a:xfrm>
            <a:custGeom>
              <a:rect b="b" l="l" r="r" t="t"/>
              <a:pathLst>
                <a:path extrusionOk="0" h="11289" w="11885">
                  <a:moveTo>
                    <a:pt x="3549" y="4525"/>
                  </a:moveTo>
                  <a:cubicBezTo>
                    <a:pt x="4359" y="4525"/>
                    <a:pt x="5097" y="4835"/>
                    <a:pt x="5669" y="5335"/>
                  </a:cubicBezTo>
                  <a:cubicBezTo>
                    <a:pt x="5288" y="5716"/>
                    <a:pt x="5026" y="6169"/>
                    <a:pt x="4883" y="6645"/>
                  </a:cubicBezTo>
                  <a:cubicBezTo>
                    <a:pt x="3930" y="6311"/>
                    <a:pt x="3192" y="5573"/>
                    <a:pt x="2859" y="4621"/>
                  </a:cubicBezTo>
                  <a:cubicBezTo>
                    <a:pt x="3073" y="4549"/>
                    <a:pt x="3311" y="4525"/>
                    <a:pt x="3549" y="4525"/>
                  </a:cubicBezTo>
                  <a:close/>
                  <a:moveTo>
                    <a:pt x="8288" y="4573"/>
                  </a:moveTo>
                  <a:cubicBezTo>
                    <a:pt x="8526" y="4573"/>
                    <a:pt x="8765" y="4597"/>
                    <a:pt x="8955" y="4621"/>
                  </a:cubicBezTo>
                  <a:cubicBezTo>
                    <a:pt x="8645" y="5573"/>
                    <a:pt x="7883" y="6311"/>
                    <a:pt x="6931" y="6645"/>
                  </a:cubicBezTo>
                  <a:cubicBezTo>
                    <a:pt x="6788" y="6169"/>
                    <a:pt x="6526" y="5716"/>
                    <a:pt x="6169" y="5335"/>
                  </a:cubicBezTo>
                  <a:cubicBezTo>
                    <a:pt x="6740" y="4859"/>
                    <a:pt x="7479" y="4573"/>
                    <a:pt x="8288" y="4573"/>
                  </a:cubicBezTo>
                  <a:close/>
                  <a:moveTo>
                    <a:pt x="5931" y="5573"/>
                  </a:moveTo>
                  <a:cubicBezTo>
                    <a:pt x="6216" y="5907"/>
                    <a:pt x="6455" y="6288"/>
                    <a:pt x="6621" y="6740"/>
                  </a:cubicBezTo>
                  <a:cubicBezTo>
                    <a:pt x="6407" y="6788"/>
                    <a:pt x="6169" y="6835"/>
                    <a:pt x="5931" y="6835"/>
                  </a:cubicBezTo>
                  <a:cubicBezTo>
                    <a:pt x="5692" y="6835"/>
                    <a:pt x="5454" y="6788"/>
                    <a:pt x="5240" y="6764"/>
                  </a:cubicBezTo>
                  <a:cubicBezTo>
                    <a:pt x="5383" y="6288"/>
                    <a:pt x="5621" y="5907"/>
                    <a:pt x="5931" y="5573"/>
                  </a:cubicBezTo>
                  <a:close/>
                  <a:moveTo>
                    <a:pt x="6669" y="7073"/>
                  </a:moveTo>
                  <a:cubicBezTo>
                    <a:pt x="6693" y="7240"/>
                    <a:pt x="6717" y="7431"/>
                    <a:pt x="6717" y="7597"/>
                  </a:cubicBezTo>
                  <a:cubicBezTo>
                    <a:pt x="6764" y="8312"/>
                    <a:pt x="6550" y="9026"/>
                    <a:pt x="6169" y="9598"/>
                  </a:cubicBezTo>
                  <a:cubicBezTo>
                    <a:pt x="6121" y="9622"/>
                    <a:pt x="6121" y="9645"/>
                    <a:pt x="6097" y="9645"/>
                  </a:cubicBezTo>
                  <a:cubicBezTo>
                    <a:pt x="6143" y="9714"/>
                    <a:pt x="5949" y="9957"/>
                    <a:pt x="5932" y="9957"/>
                  </a:cubicBezTo>
                  <a:cubicBezTo>
                    <a:pt x="5931" y="9957"/>
                    <a:pt x="5931" y="9956"/>
                    <a:pt x="5931" y="9955"/>
                  </a:cubicBezTo>
                  <a:cubicBezTo>
                    <a:pt x="5454" y="9455"/>
                    <a:pt x="5121" y="8764"/>
                    <a:pt x="5073" y="8026"/>
                  </a:cubicBezTo>
                  <a:lnTo>
                    <a:pt x="5073" y="7455"/>
                  </a:lnTo>
                  <a:cubicBezTo>
                    <a:pt x="5073" y="7335"/>
                    <a:pt x="5097" y="7216"/>
                    <a:pt x="5121" y="7073"/>
                  </a:cubicBezTo>
                  <a:cubicBezTo>
                    <a:pt x="5359" y="7121"/>
                    <a:pt x="5621" y="7145"/>
                    <a:pt x="5883" y="7145"/>
                  </a:cubicBezTo>
                  <a:cubicBezTo>
                    <a:pt x="6169" y="7145"/>
                    <a:pt x="6431" y="7121"/>
                    <a:pt x="6669" y="7073"/>
                  </a:cubicBezTo>
                  <a:close/>
                  <a:moveTo>
                    <a:pt x="9288" y="4668"/>
                  </a:moveTo>
                  <a:cubicBezTo>
                    <a:pt x="10574" y="5097"/>
                    <a:pt x="11503" y="6311"/>
                    <a:pt x="11503" y="7740"/>
                  </a:cubicBezTo>
                  <a:cubicBezTo>
                    <a:pt x="11503" y="9574"/>
                    <a:pt x="10074" y="11003"/>
                    <a:pt x="8288" y="11003"/>
                  </a:cubicBezTo>
                  <a:cubicBezTo>
                    <a:pt x="7479" y="11003"/>
                    <a:pt x="6740" y="10693"/>
                    <a:pt x="6169" y="10193"/>
                  </a:cubicBezTo>
                  <a:cubicBezTo>
                    <a:pt x="6788" y="9526"/>
                    <a:pt x="7121" y="8669"/>
                    <a:pt x="7098" y="7740"/>
                  </a:cubicBezTo>
                  <a:lnTo>
                    <a:pt x="7121" y="7740"/>
                  </a:lnTo>
                  <a:cubicBezTo>
                    <a:pt x="7121" y="7478"/>
                    <a:pt x="7098" y="7216"/>
                    <a:pt x="7026" y="6931"/>
                  </a:cubicBezTo>
                  <a:cubicBezTo>
                    <a:pt x="8098" y="6573"/>
                    <a:pt x="8931" y="5740"/>
                    <a:pt x="9288" y="4668"/>
                  </a:cubicBezTo>
                  <a:close/>
                  <a:moveTo>
                    <a:pt x="5931" y="1"/>
                  </a:moveTo>
                  <a:cubicBezTo>
                    <a:pt x="3954" y="1"/>
                    <a:pt x="2358" y="1620"/>
                    <a:pt x="2358" y="3573"/>
                  </a:cubicBezTo>
                  <a:cubicBezTo>
                    <a:pt x="2358" y="3859"/>
                    <a:pt x="2382" y="4121"/>
                    <a:pt x="2454" y="4382"/>
                  </a:cubicBezTo>
                  <a:cubicBezTo>
                    <a:pt x="1025" y="4859"/>
                    <a:pt x="1" y="6192"/>
                    <a:pt x="1" y="7788"/>
                  </a:cubicBezTo>
                  <a:cubicBezTo>
                    <a:pt x="1" y="8264"/>
                    <a:pt x="96" y="8693"/>
                    <a:pt x="263" y="9122"/>
                  </a:cubicBezTo>
                  <a:cubicBezTo>
                    <a:pt x="299" y="9194"/>
                    <a:pt x="377" y="9225"/>
                    <a:pt x="444" y="9225"/>
                  </a:cubicBezTo>
                  <a:cubicBezTo>
                    <a:pt x="465" y="9225"/>
                    <a:pt x="484" y="9222"/>
                    <a:pt x="501" y="9217"/>
                  </a:cubicBezTo>
                  <a:cubicBezTo>
                    <a:pt x="596" y="9169"/>
                    <a:pt x="620" y="9050"/>
                    <a:pt x="596" y="8979"/>
                  </a:cubicBezTo>
                  <a:cubicBezTo>
                    <a:pt x="453" y="8574"/>
                    <a:pt x="358" y="8169"/>
                    <a:pt x="358" y="7740"/>
                  </a:cubicBezTo>
                  <a:cubicBezTo>
                    <a:pt x="358" y="6311"/>
                    <a:pt x="1287" y="5121"/>
                    <a:pt x="2573" y="4692"/>
                  </a:cubicBezTo>
                  <a:cubicBezTo>
                    <a:pt x="2930" y="5764"/>
                    <a:pt x="3764" y="6597"/>
                    <a:pt x="4835" y="6954"/>
                  </a:cubicBezTo>
                  <a:cubicBezTo>
                    <a:pt x="4788" y="7097"/>
                    <a:pt x="4764" y="7240"/>
                    <a:pt x="4764" y="7359"/>
                  </a:cubicBezTo>
                  <a:cubicBezTo>
                    <a:pt x="4740" y="7550"/>
                    <a:pt x="4740" y="7716"/>
                    <a:pt x="4764" y="7907"/>
                  </a:cubicBezTo>
                  <a:cubicBezTo>
                    <a:pt x="4788" y="8717"/>
                    <a:pt x="5145" y="9526"/>
                    <a:pt x="5716" y="10122"/>
                  </a:cubicBezTo>
                  <a:cubicBezTo>
                    <a:pt x="5145" y="10646"/>
                    <a:pt x="4407" y="10931"/>
                    <a:pt x="3597" y="10931"/>
                  </a:cubicBezTo>
                  <a:cubicBezTo>
                    <a:pt x="2573" y="10931"/>
                    <a:pt x="1573" y="10431"/>
                    <a:pt x="977" y="9598"/>
                  </a:cubicBezTo>
                  <a:cubicBezTo>
                    <a:pt x="952" y="9547"/>
                    <a:pt x="906" y="9523"/>
                    <a:pt x="857" y="9523"/>
                  </a:cubicBezTo>
                  <a:cubicBezTo>
                    <a:pt x="816" y="9523"/>
                    <a:pt x="772" y="9541"/>
                    <a:pt x="739" y="9574"/>
                  </a:cubicBezTo>
                  <a:cubicBezTo>
                    <a:pt x="668" y="9622"/>
                    <a:pt x="668" y="9741"/>
                    <a:pt x="715" y="9812"/>
                  </a:cubicBezTo>
                  <a:cubicBezTo>
                    <a:pt x="1406" y="10717"/>
                    <a:pt x="2478" y="11289"/>
                    <a:pt x="3597" y="11289"/>
                  </a:cubicBezTo>
                  <a:cubicBezTo>
                    <a:pt x="4502" y="11289"/>
                    <a:pt x="5335" y="10955"/>
                    <a:pt x="5954" y="10408"/>
                  </a:cubicBezTo>
                  <a:cubicBezTo>
                    <a:pt x="6574" y="10955"/>
                    <a:pt x="7407" y="11289"/>
                    <a:pt x="8312" y="11289"/>
                  </a:cubicBezTo>
                  <a:cubicBezTo>
                    <a:pt x="10265" y="11289"/>
                    <a:pt x="11884" y="9693"/>
                    <a:pt x="11884" y="7716"/>
                  </a:cubicBezTo>
                  <a:cubicBezTo>
                    <a:pt x="11860" y="6192"/>
                    <a:pt x="10813" y="4859"/>
                    <a:pt x="9408" y="4382"/>
                  </a:cubicBezTo>
                  <a:cubicBezTo>
                    <a:pt x="9479" y="4121"/>
                    <a:pt x="9503" y="3859"/>
                    <a:pt x="9503" y="3573"/>
                  </a:cubicBezTo>
                  <a:cubicBezTo>
                    <a:pt x="9503" y="2763"/>
                    <a:pt x="9241" y="2001"/>
                    <a:pt x="8717" y="1382"/>
                  </a:cubicBezTo>
                  <a:cubicBezTo>
                    <a:pt x="8691" y="1331"/>
                    <a:pt x="8645" y="1307"/>
                    <a:pt x="8597" y="1307"/>
                  </a:cubicBezTo>
                  <a:cubicBezTo>
                    <a:pt x="8555" y="1307"/>
                    <a:pt x="8512" y="1325"/>
                    <a:pt x="8479" y="1358"/>
                  </a:cubicBezTo>
                  <a:cubicBezTo>
                    <a:pt x="8407" y="1406"/>
                    <a:pt x="8407" y="1525"/>
                    <a:pt x="8455" y="1572"/>
                  </a:cubicBezTo>
                  <a:cubicBezTo>
                    <a:pt x="8907" y="2144"/>
                    <a:pt x="9146" y="2835"/>
                    <a:pt x="9146" y="3573"/>
                  </a:cubicBezTo>
                  <a:cubicBezTo>
                    <a:pt x="9146" y="3811"/>
                    <a:pt x="9122" y="4049"/>
                    <a:pt x="9050" y="4287"/>
                  </a:cubicBezTo>
                  <a:cubicBezTo>
                    <a:pt x="8812" y="4240"/>
                    <a:pt x="8550" y="4216"/>
                    <a:pt x="8288" y="4216"/>
                  </a:cubicBezTo>
                  <a:cubicBezTo>
                    <a:pt x="7383" y="4216"/>
                    <a:pt x="6550" y="4525"/>
                    <a:pt x="5931" y="5097"/>
                  </a:cubicBezTo>
                  <a:cubicBezTo>
                    <a:pt x="5311" y="4525"/>
                    <a:pt x="4478" y="4216"/>
                    <a:pt x="3573" y="4216"/>
                  </a:cubicBezTo>
                  <a:cubicBezTo>
                    <a:pt x="3311" y="4216"/>
                    <a:pt x="3049" y="4240"/>
                    <a:pt x="2811" y="4287"/>
                  </a:cubicBezTo>
                  <a:cubicBezTo>
                    <a:pt x="2739" y="4049"/>
                    <a:pt x="2716" y="3811"/>
                    <a:pt x="2716" y="3573"/>
                  </a:cubicBezTo>
                  <a:cubicBezTo>
                    <a:pt x="2716" y="1787"/>
                    <a:pt x="4168" y="358"/>
                    <a:pt x="5931" y="358"/>
                  </a:cubicBezTo>
                  <a:cubicBezTo>
                    <a:pt x="6669" y="358"/>
                    <a:pt x="7360" y="596"/>
                    <a:pt x="7931" y="1048"/>
                  </a:cubicBezTo>
                  <a:cubicBezTo>
                    <a:pt x="7964" y="1082"/>
                    <a:pt x="8002" y="1099"/>
                    <a:pt x="8041" y="1099"/>
                  </a:cubicBezTo>
                  <a:cubicBezTo>
                    <a:pt x="8086" y="1099"/>
                    <a:pt x="8131" y="1076"/>
                    <a:pt x="8169" y="1025"/>
                  </a:cubicBezTo>
                  <a:cubicBezTo>
                    <a:pt x="8217" y="929"/>
                    <a:pt x="8217" y="834"/>
                    <a:pt x="8122" y="787"/>
                  </a:cubicBezTo>
                  <a:cubicBezTo>
                    <a:pt x="7502" y="286"/>
                    <a:pt x="6740" y="1"/>
                    <a:pt x="59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4" name="Google Shape;3444;p52"/>
          <p:cNvGrpSpPr/>
          <p:nvPr/>
        </p:nvGrpSpPr>
        <p:grpSpPr>
          <a:xfrm>
            <a:off x="6296026" y="2994553"/>
            <a:ext cx="307482" cy="354172"/>
            <a:chOff x="6181713" y="2994553"/>
            <a:chExt cx="307482" cy="354172"/>
          </a:xfrm>
        </p:grpSpPr>
        <p:sp>
          <p:nvSpPr>
            <p:cNvPr id="3445" name="Google Shape;3445;p52"/>
            <p:cNvSpPr/>
            <p:nvPr/>
          </p:nvSpPr>
          <p:spPr>
            <a:xfrm>
              <a:off x="6186692" y="3000069"/>
              <a:ext cx="296093" cy="342962"/>
            </a:xfrm>
            <a:custGeom>
              <a:rect b="b" l="l" r="r" t="t"/>
              <a:pathLst>
                <a:path extrusionOk="0" h="11503" w="9931">
                  <a:moveTo>
                    <a:pt x="5001" y="0"/>
                  </a:moveTo>
                  <a:lnTo>
                    <a:pt x="0" y="2882"/>
                  </a:lnTo>
                  <a:lnTo>
                    <a:pt x="0" y="8621"/>
                  </a:lnTo>
                  <a:lnTo>
                    <a:pt x="4954" y="11503"/>
                  </a:lnTo>
                  <a:lnTo>
                    <a:pt x="9931" y="8621"/>
                  </a:lnTo>
                  <a:lnTo>
                    <a:pt x="9931" y="2882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52"/>
            <p:cNvSpPr/>
            <p:nvPr/>
          </p:nvSpPr>
          <p:spPr>
            <a:xfrm>
              <a:off x="6320176" y="3076754"/>
              <a:ext cx="163327" cy="266278"/>
            </a:xfrm>
            <a:custGeom>
              <a:rect b="b" l="l" r="r" t="t"/>
              <a:pathLst>
                <a:path extrusionOk="0" h="8931" w="5478">
                  <a:moveTo>
                    <a:pt x="5001" y="0"/>
                  </a:moveTo>
                  <a:lnTo>
                    <a:pt x="5001" y="5763"/>
                  </a:lnTo>
                  <a:lnTo>
                    <a:pt x="0" y="8645"/>
                  </a:lnTo>
                  <a:lnTo>
                    <a:pt x="477" y="8931"/>
                  </a:lnTo>
                  <a:lnTo>
                    <a:pt x="5478" y="6049"/>
                  </a:lnTo>
                  <a:lnTo>
                    <a:pt x="5478" y="310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52"/>
            <p:cNvSpPr/>
            <p:nvPr/>
          </p:nvSpPr>
          <p:spPr>
            <a:xfrm>
              <a:off x="6229984" y="3049771"/>
              <a:ext cx="210911" cy="244990"/>
            </a:xfrm>
            <a:custGeom>
              <a:rect b="b" l="l" r="r" t="t"/>
              <a:pathLst>
                <a:path extrusionOk="0" h="8217" w="7074">
                  <a:moveTo>
                    <a:pt x="3549" y="0"/>
                  </a:moveTo>
                  <a:lnTo>
                    <a:pt x="1" y="2048"/>
                  </a:lnTo>
                  <a:lnTo>
                    <a:pt x="1" y="6144"/>
                  </a:lnTo>
                  <a:lnTo>
                    <a:pt x="3549" y="8216"/>
                  </a:lnTo>
                  <a:lnTo>
                    <a:pt x="7074" y="6144"/>
                  </a:lnTo>
                  <a:lnTo>
                    <a:pt x="7074" y="204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52"/>
            <p:cNvSpPr/>
            <p:nvPr/>
          </p:nvSpPr>
          <p:spPr>
            <a:xfrm>
              <a:off x="6318745" y="3101590"/>
              <a:ext cx="122152" cy="193171"/>
            </a:xfrm>
            <a:custGeom>
              <a:rect b="b" l="l" r="r" t="t"/>
              <a:pathLst>
                <a:path extrusionOk="0" h="6479" w="4097">
                  <a:moveTo>
                    <a:pt x="3597" y="1"/>
                  </a:moveTo>
                  <a:lnTo>
                    <a:pt x="3597" y="3978"/>
                  </a:lnTo>
                  <a:cubicBezTo>
                    <a:pt x="3597" y="4025"/>
                    <a:pt x="3573" y="4049"/>
                    <a:pt x="3549" y="4097"/>
                  </a:cubicBezTo>
                  <a:lnTo>
                    <a:pt x="1" y="6145"/>
                  </a:lnTo>
                  <a:lnTo>
                    <a:pt x="572" y="6478"/>
                  </a:lnTo>
                  <a:lnTo>
                    <a:pt x="4097" y="4406"/>
                  </a:lnTo>
                  <a:lnTo>
                    <a:pt x="4097" y="310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52"/>
            <p:cNvSpPr/>
            <p:nvPr/>
          </p:nvSpPr>
          <p:spPr>
            <a:xfrm>
              <a:off x="6187408" y="3000069"/>
              <a:ext cx="148419" cy="110793"/>
            </a:xfrm>
            <a:custGeom>
              <a:rect b="b" l="l" r="r" t="t"/>
              <a:pathLst>
                <a:path extrusionOk="0" h="3716" w="4978">
                  <a:moveTo>
                    <a:pt x="4977" y="0"/>
                  </a:moveTo>
                  <a:lnTo>
                    <a:pt x="0" y="2882"/>
                  </a:lnTo>
                  <a:lnTo>
                    <a:pt x="1429" y="3715"/>
                  </a:lnTo>
                  <a:lnTo>
                    <a:pt x="4977" y="1667"/>
                  </a:lnTo>
                  <a:lnTo>
                    <a:pt x="4977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52"/>
            <p:cNvSpPr/>
            <p:nvPr/>
          </p:nvSpPr>
          <p:spPr>
            <a:xfrm>
              <a:off x="6335799" y="3000069"/>
              <a:ext cx="147704" cy="110793"/>
            </a:xfrm>
            <a:custGeom>
              <a:rect b="b" l="l" r="r" t="t"/>
              <a:pathLst>
                <a:path extrusionOk="0" h="3716" w="4954">
                  <a:moveTo>
                    <a:pt x="0" y="0"/>
                  </a:moveTo>
                  <a:lnTo>
                    <a:pt x="0" y="1667"/>
                  </a:lnTo>
                  <a:lnTo>
                    <a:pt x="3525" y="3715"/>
                  </a:lnTo>
                  <a:lnTo>
                    <a:pt x="4954" y="28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52"/>
            <p:cNvSpPr/>
            <p:nvPr/>
          </p:nvSpPr>
          <p:spPr>
            <a:xfrm>
              <a:off x="6469282" y="3078155"/>
              <a:ext cx="14222" cy="15653"/>
            </a:xfrm>
            <a:custGeom>
              <a:rect b="b" l="l" r="r" t="t"/>
              <a:pathLst>
                <a:path extrusionOk="0" h="525" w="477">
                  <a:moveTo>
                    <a:pt x="0" y="1"/>
                  </a:moveTo>
                  <a:lnTo>
                    <a:pt x="0" y="525"/>
                  </a:lnTo>
                  <a:lnTo>
                    <a:pt x="477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52"/>
            <p:cNvSpPr/>
            <p:nvPr/>
          </p:nvSpPr>
          <p:spPr>
            <a:xfrm>
              <a:off x="6187408" y="3232241"/>
              <a:ext cx="148419" cy="110793"/>
            </a:xfrm>
            <a:custGeom>
              <a:rect b="b" l="l" r="r" t="t"/>
              <a:pathLst>
                <a:path extrusionOk="0" h="3716" w="4978">
                  <a:moveTo>
                    <a:pt x="1429" y="0"/>
                  </a:moveTo>
                  <a:lnTo>
                    <a:pt x="0" y="834"/>
                  </a:lnTo>
                  <a:lnTo>
                    <a:pt x="4977" y="3716"/>
                  </a:lnTo>
                  <a:lnTo>
                    <a:pt x="4977" y="204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52"/>
            <p:cNvSpPr/>
            <p:nvPr/>
          </p:nvSpPr>
          <p:spPr>
            <a:xfrm>
              <a:off x="6335799" y="3232241"/>
              <a:ext cx="147704" cy="110793"/>
            </a:xfrm>
            <a:custGeom>
              <a:rect b="b" l="l" r="r" t="t"/>
              <a:pathLst>
                <a:path extrusionOk="0" h="3716" w="4954">
                  <a:moveTo>
                    <a:pt x="3525" y="0"/>
                  </a:moveTo>
                  <a:lnTo>
                    <a:pt x="0" y="2049"/>
                  </a:lnTo>
                  <a:lnTo>
                    <a:pt x="0" y="3716"/>
                  </a:lnTo>
                  <a:lnTo>
                    <a:pt x="4954" y="834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52"/>
            <p:cNvSpPr/>
            <p:nvPr/>
          </p:nvSpPr>
          <p:spPr>
            <a:xfrm>
              <a:off x="6334368" y="3249295"/>
              <a:ext cx="149135" cy="93738"/>
            </a:xfrm>
            <a:custGeom>
              <a:rect b="b" l="l" r="r" t="t"/>
              <a:pathLst>
                <a:path extrusionOk="0" h="3144" w="5002">
                  <a:moveTo>
                    <a:pt x="4502" y="0"/>
                  </a:moveTo>
                  <a:lnTo>
                    <a:pt x="1" y="2596"/>
                  </a:lnTo>
                  <a:lnTo>
                    <a:pt x="1" y="3144"/>
                  </a:lnTo>
                  <a:lnTo>
                    <a:pt x="5002" y="262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52"/>
            <p:cNvSpPr/>
            <p:nvPr/>
          </p:nvSpPr>
          <p:spPr>
            <a:xfrm>
              <a:off x="6321577" y="3326666"/>
              <a:ext cx="14252" cy="16368"/>
            </a:xfrm>
            <a:custGeom>
              <a:rect b="b" l="l" r="r" t="t"/>
              <a:pathLst>
                <a:path extrusionOk="0" h="549" w="478">
                  <a:moveTo>
                    <a:pt x="477" y="1"/>
                  </a:moveTo>
                  <a:lnTo>
                    <a:pt x="1" y="263"/>
                  </a:lnTo>
                  <a:lnTo>
                    <a:pt x="477" y="54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52"/>
            <p:cNvSpPr/>
            <p:nvPr/>
          </p:nvSpPr>
          <p:spPr>
            <a:xfrm>
              <a:off x="6290360" y="3140648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6" y="358"/>
                    <a:pt x="2977" y="310"/>
                    <a:pt x="3001" y="215"/>
                  </a:cubicBezTo>
                  <a:cubicBezTo>
                    <a:pt x="3001" y="120"/>
                    <a:pt x="2906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52"/>
            <p:cNvSpPr/>
            <p:nvPr/>
          </p:nvSpPr>
          <p:spPr>
            <a:xfrm>
              <a:off x="6290360" y="3166916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6" y="358"/>
                    <a:pt x="2977" y="286"/>
                    <a:pt x="3001" y="191"/>
                  </a:cubicBezTo>
                  <a:cubicBezTo>
                    <a:pt x="3001" y="72"/>
                    <a:pt x="2906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52"/>
            <p:cNvSpPr/>
            <p:nvPr/>
          </p:nvSpPr>
          <p:spPr>
            <a:xfrm>
              <a:off x="6308816" y="3191782"/>
              <a:ext cx="51848" cy="10674"/>
            </a:xfrm>
            <a:custGeom>
              <a:rect b="b" l="l" r="r" t="t"/>
              <a:pathLst>
                <a:path extrusionOk="0" h="358" w="1739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524" y="357"/>
                  </a:lnTo>
                  <a:cubicBezTo>
                    <a:pt x="1620" y="357"/>
                    <a:pt x="1667" y="286"/>
                    <a:pt x="1691" y="191"/>
                  </a:cubicBezTo>
                  <a:cubicBezTo>
                    <a:pt x="1739" y="72"/>
                    <a:pt x="1644" y="0"/>
                    <a:pt x="1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52"/>
            <p:cNvSpPr/>
            <p:nvPr/>
          </p:nvSpPr>
          <p:spPr>
            <a:xfrm>
              <a:off x="6181713" y="2994553"/>
              <a:ext cx="307482" cy="354172"/>
            </a:xfrm>
            <a:custGeom>
              <a:rect b="b" l="l" r="r" t="t"/>
              <a:pathLst>
                <a:path extrusionOk="0" h="11879" w="10313">
                  <a:moveTo>
                    <a:pt x="4954" y="471"/>
                  </a:moveTo>
                  <a:lnTo>
                    <a:pt x="4954" y="1733"/>
                  </a:lnTo>
                  <a:lnTo>
                    <a:pt x="1596" y="3662"/>
                  </a:lnTo>
                  <a:lnTo>
                    <a:pt x="477" y="3067"/>
                  </a:lnTo>
                  <a:lnTo>
                    <a:pt x="929" y="2805"/>
                  </a:lnTo>
                  <a:lnTo>
                    <a:pt x="4954" y="471"/>
                  </a:lnTo>
                  <a:close/>
                  <a:moveTo>
                    <a:pt x="9955" y="3353"/>
                  </a:moveTo>
                  <a:lnTo>
                    <a:pt x="9955" y="8520"/>
                  </a:lnTo>
                  <a:lnTo>
                    <a:pt x="8860" y="7877"/>
                  </a:lnTo>
                  <a:lnTo>
                    <a:pt x="8860" y="3995"/>
                  </a:lnTo>
                  <a:lnTo>
                    <a:pt x="9955" y="3353"/>
                  </a:lnTo>
                  <a:close/>
                  <a:moveTo>
                    <a:pt x="5311" y="471"/>
                  </a:moveTo>
                  <a:lnTo>
                    <a:pt x="9764" y="3067"/>
                  </a:lnTo>
                  <a:lnTo>
                    <a:pt x="8669" y="3686"/>
                  </a:lnTo>
                  <a:lnTo>
                    <a:pt x="6669" y="2519"/>
                  </a:lnTo>
                  <a:cubicBezTo>
                    <a:pt x="6645" y="2503"/>
                    <a:pt x="6618" y="2495"/>
                    <a:pt x="6591" y="2495"/>
                  </a:cubicBezTo>
                  <a:cubicBezTo>
                    <a:pt x="6536" y="2495"/>
                    <a:pt x="6478" y="2527"/>
                    <a:pt x="6430" y="2590"/>
                  </a:cubicBezTo>
                  <a:cubicBezTo>
                    <a:pt x="6383" y="2686"/>
                    <a:pt x="6407" y="2757"/>
                    <a:pt x="6502" y="2829"/>
                  </a:cubicBezTo>
                  <a:lnTo>
                    <a:pt x="8502" y="3995"/>
                  </a:lnTo>
                  <a:lnTo>
                    <a:pt x="8502" y="7877"/>
                  </a:lnTo>
                  <a:lnTo>
                    <a:pt x="5121" y="9830"/>
                  </a:lnTo>
                  <a:lnTo>
                    <a:pt x="1763" y="7877"/>
                  </a:lnTo>
                  <a:lnTo>
                    <a:pt x="1763" y="3995"/>
                  </a:lnTo>
                  <a:lnTo>
                    <a:pt x="5121" y="2043"/>
                  </a:lnTo>
                  <a:lnTo>
                    <a:pt x="5811" y="2424"/>
                  </a:lnTo>
                  <a:cubicBezTo>
                    <a:pt x="5849" y="2452"/>
                    <a:pt x="5886" y="2465"/>
                    <a:pt x="5921" y="2465"/>
                  </a:cubicBezTo>
                  <a:cubicBezTo>
                    <a:pt x="5974" y="2465"/>
                    <a:pt x="6021" y="2434"/>
                    <a:pt x="6049" y="2376"/>
                  </a:cubicBezTo>
                  <a:cubicBezTo>
                    <a:pt x="6121" y="2281"/>
                    <a:pt x="6073" y="2186"/>
                    <a:pt x="6002" y="2138"/>
                  </a:cubicBezTo>
                  <a:lnTo>
                    <a:pt x="5311" y="1757"/>
                  </a:lnTo>
                  <a:lnTo>
                    <a:pt x="5311" y="471"/>
                  </a:lnTo>
                  <a:close/>
                  <a:moveTo>
                    <a:pt x="1620" y="8211"/>
                  </a:moveTo>
                  <a:lnTo>
                    <a:pt x="4978" y="10140"/>
                  </a:lnTo>
                  <a:lnTo>
                    <a:pt x="4978" y="11402"/>
                  </a:lnTo>
                  <a:lnTo>
                    <a:pt x="2739" y="10116"/>
                  </a:lnTo>
                  <a:lnTo>
                    <a:pt x="524" y="8830"/>
                  </a:lnTo>
                  <a:lnTo>
                    <a:pt x="1620" y="8211"/>
                  </a:lnTo>
                  <a:close/>
                  <a:moveTo>
                    <a:pt x="8669" y="8211"/>
                  </a:moveTo>
                  <a:lnTo>
                    <a:pt x="9764" y="8830"/>
                  </a:lnTo>
                  <a:lnTo>
                    <a:pt x="7550" y="10116"/>
                  </a:lnTo>
                  <a:lnTo>
                    <a:pt x="5311" y="11402"/>
                  </a:lnTo>
                  <a:lnTo>
                    <a:pt x="5311" y="10140"/>
                  </a:lnTo>
                  <a:lnTo>
                    <a:pt x="8669" y="8211"/>
                  </a:lnTo>
                  <a:close/>
                  <a:moveTo>
                    <a:pt x="5156" y="1"/>
                  </a:moveTo>
                  <a:cubicBezTo>
                    <a:pt x="5127" y="1"/>
                    <a:pt x="5097" y="7"/>
                    <a:pt x="5073" y="18"/>
                  </a:cubicBezTo>
                  <a:lnTo>
                    <a:pt x="96" y="2924"/>
                  </a:lnTo>
                  <a:cubicBezTo>
                    <a:pt x="48" y="2948"/>
                    <a:pt x="1" y="2995"/>
                    <a:pt x="1" y="3067"/>
                  </a:cubicBezTo>
                  <a:lnTo>
                    <a:pt x="1" y="6520"/>
                  </a:lnTo>
                  <a:cubicBezTo>
                    <a:pt x="1" y="6615"/>
                    <a:pt x="72" y="6663"/>
                    <a:pt x="167" y="6687"/>
                  </a:cubicBezTo>
                  <a:cubicBezTo>
                    <a:pt x="189" y="6695"/>
                    <a:pt x="209" y="6699"/>
                    <a:pt x="227" y="6699"/>
                  </a:cubicBezTo>
                  <a:cubicBezTo>
                    <a:pt x="310" y="6699"/>
                    <a:pt x="358" y="6617"/>
                    <a:pt x="358" y="6520"/>
                  </a:cubicBezTo>
                  <a:lnTo>
                    <a:pt x="358" y="3353"/>
                  </a:lnTo>
                  <a:lnTo>
                    <a:pt x="1477" y="3995"/>
                  </a:lnTo>
                  <a:lnTo>
                    <a:pt x="1477" y="7877"/>
                  </a:lnTo>
                  <a:lnTo>
                    <a:pt x="358" y="8520"/>
                  </a:lnTo>
                  <a:lnTo>
                    <a:pt x="358" y="7329"/>
                  </a:lnTo>
                  <a:cubicBezTo>
                    <a:pt x="358" y="7234"/>
                    <a:pt x="310" y="7163"/>
                    <a:pt x="215" y="7139"/>
                  </a:cubicBezTo>
                  <a:cubicBezTo>
                    <a:pt x="202" y="7136"/>
                    <a:pt x="190" y="7135"/>
                    <a:pt x="178" y="7135"/>
                  </a:cubicBezTo>
                  <a:cubicBezTo>
                    <a:pt x="77" y="7135"/>
                    <a:pt x="1" y="7223"/>
                    <a:pt x="1" y="7329"/>
                  </a:cubicBezTo>
                  <a:lnTo>
                    <a:pt x="1" y="8806"/>
                  </a:lnTo>
                  <a:cubicBezTo>
                    <a:pt x="1" y="8877"/>
                    <a:pt x="48" y="8925"/>
                    <a:pt x="96" y="8949"/>
                  </a:cubicBezTo>
                  <a:lnTo>
                    <a:pt x="5073" y="11854"/>
                  </a:lnTo>
                  <a:cubicBezTo>
                    <a:pt x="5097" y="11878"/>
                    <a:pt x="5121" y="11878"/>
                    <a:pt x="5168" y="11878"/>
                  </a:cubicBezTo>
                  <a:cubicBezTo>
                    <a:pt x="5192" y="11878"/>
                    <a:pt x="5216" y="11878"/>
                    <a:pt x="5240" y="11854"/>
                  </a:cubicBezTo>
                  <a:lnTo>
                    <a:pt x="10217" y="8949"/>
                  </a:lnTo>
                  <a:cubicBezTo>
                    <a:pt x="10288" y="8925"/>
                    <a:pt x="10312" y="8877"/>
                    <a:pt x="10312" y="8806"/>
                  </a:cubicBezTo>
                  <a:lnTo>
                    <a:pt x="10312" y="3067"/>
                  </a:lnTo>
                  <a:cubicBezTo>
                    <a:pt x="10312" y="2995"/>
                    <a:pt x="10241" y="2948"/>
                    <a:pt x="10217" y="2924"/>
                  </a:cubicBezTo>
                  <a:lnTo>
                    <a:pt x="5240" y="18"/>
                  </a:lnTo>
                  <a:cubicBezTo>
                    <a:pt x="5216" y="7"/>
                    <a:pt x="5186" y="1"/>
                    <a:pt x="51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0" name="Google Shape;3460;p52"/>
          <p:cNvGrpSpPr/>
          <p:nvPr/>
        </p:nvGrpSpPr>
        <p:grpSpPr>
          <a:xfrm>
            <a:off x="7000129" y="2994374"/>
            <a:ext cx="353606" cy="353636"/>
            <a:chOff x="6733416" y="2994374"/>
            <a:chExt cx="353606" cy="353636"/>
          </a:xfrm>
        </p:grpSpPr>
        <p:sp>
          <p:nvSpPr>
            <p:cNvPr id="3461" name="Google Shape;3461;p52"/>
            <p:cNvSpPr/>
            <p:nvPr/>
          </p:nvSpPr>
          <p:spPr>
            <a:xfrm>
              <a:off x="6791645" y="3159820"/>
              <a:ext cx="67471" cy="159779"/>
            </a:xfrm>
            <a:custGeom>
              <a:rect b="b" l="l" r="r" t="t"/>
              <a:pathLst>
                <a:path extrusionOk="0" h="5359" w="2263">
                  <a:moveTo>
                    <a:pt x="0" y="0"/>
                  </a:moveTo>
                  <a:lnTo>
                    <a:pt x="0" y="5359"/>
                  </a:lnTo>
                  <a:lnTo>
                    <a:pt x="2263" y="5359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52"/>
            <p:cNvSpPr/>
            <p:nvPr/>
          </p:nvSpPr>
          <p:spPr>
            <a:xfrm>
              <a:off x="6825725" y="3159820"/>
              <a:ext cx="33393" cy="159779"/>
            </a:xfrm>
            <a:custGeom>
              <a:rect b="b" l="l" r="r" t="t"/>
              <a:pathLst>
                <a:path extrusionOk="0" h="5359" w="1120">
                  <a:moveTo>
                    <a:pt x="1120" y="0"/>
                  </a:moveTo>
                  <a:lnTo>
                    <a:pt x="0" y="643"/>
                  </a:lnTo>
                  <a:lnTo>
                    <a:pt x="0" y="5359"/>
                  </a:lnTo>
                  <a:lnTo>
                    <a:pt x="1120" y="535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52"/>
            <p:cNvSpPr/>
            <p:nvPr/>
          </p:nvSpPr>
          <p:spPr>
            <a:xfrm>
              <a:off x="6844896" y="3159820"/>
              <a:ext cx="14222" cy="159779"/>
            </a:xfrm>
            <a:custGeom>
              <a:rect b="b" l="l" r="r" t="t"/>
              <a:pathLst>
                <a:path extrusionOk="0" h="5359" w="477">
                  <a:moveTo>
                    <a:pt x="477" y="0"/>
                  </a:moveTo>
                  <a:lnTo>
                    <a:pt x="0" y="262"/>
                  </a:lnTo>
                  <a:lnTo>
                    <a:pt x="0" y="5359"/>
                  </a:lnTo>
                  <a:lnTo>
                    <a:pt x="477" y="535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52"/>
            <p:cNvSpPr/>
            <p:nvPr/>
          </p:nvSpPr>
          <p:spPr>
            <a:xfrm>
              <a:off x="6886071" y="3048340"/>
              <a:ext cx="67471" cy="271257"/>
            </a:xfrm>
            <a:custGeom>
              <a:rect b="b" l="l" r="r" t="t"/>
              <a:pathLst>
                <a:path extrusionOk="0" h="9098" w="2263">
                  <a:moveTo>
                    <a:pt x="1" y="1"/>
                  </a:moveTo>
                  <a:lnTo>
                    <a:pt x="1" y="9098"/>
                  </a:lnTo>
                  <a:lnTo>
                    <a:pt x="2263" y="9098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52"/>
            <p:cNvSpPr/>
            <p:nvPr/>
          </p:nvSpPr>
          <p:spPr>
            <a:xfrm>
              <a:off x="6919434" y="3049771"/>
              <a:ext cx="34108" cy="269826"/>
            </a:xfrm>
            <a:custGeom>
              <a:rect b="b" l="l" r="r" t="t"/>
              <a:pathLst>
                <a:path extrusionOk="0" h="9050" w="1144">
                  <a:moveTo>
                    <a:pt x="1144" y="0"/>
                  </a:moveTo>
                  <a:lnTo>
                    <a:pt x="1" y="643"/>
                  </a:lnTo>
                  <a:lnTo>
                    <a:pt x="1" y="9050"/>
                  </a:lnTo>
                  <a:lnTo>
                    <a:pt x="1144" y="9050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52"/>
            <p:cNvSpPr/>
            <p:nvPr/>
          </p:nvSpPr>
          <p:spPr>
            <a:xfrm>
              <a:off x="6939321" y="3048340"/>
              <a:ext cx="14222" cy="271257"/>
            </a:xfrm>
            <a:custGeom>
              <a:rect b="b" l="l" r="r" t="t"/>
              <a:pathLst>
                <a:path extrusionOk="0" h="9098" w="477">
                  <a:moveTo>
                    <a:pt x="477" y="1"/>
                  </a:moveTo>
                  <a:lnTo>
                    <a:pt x="1" y="310"/>
                  </a:lnTo>
                  <a:lnTo>
                    <a:pt x="1" y="9098"/>
                  </a:lnTo>
                  <a:lnTo>
                    <a:pt x="477" y="9098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52"/>
            <p:cNvSpPr/>
            <p:nvPr/>
          </p:nvSpPr>
          <p:spPr>
            <a:xfrm>
              <a:off x="6979095" y="3111548"/>
              <a:ext cx="67471" cy="208049"/>
            </a:xfrm>
            <a:custGeom>
              <a:rect b="b" l="l" r="r" t="t"/>
              <a:pathLst>
                <a:path extrusionOk="0" h="6978" w="2263">
                  <a:moveTo>
                    <a:pt x="0" y="0"/>
                  </a:moveTo>
                  <a:lnTo>
                    <a:pt x="0" y="6978"/>
                  </a:lnTo>
                  <a:lnTo>
                    <a:pt x="2263" y="6978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52"/>
            <p:cNvSpPr/>
            <p:nvPr/>
          </p:nvSpPr>
          <p:spPr>
            <a:xfrm>
              <a:off x="7012458" y="3112234"/>
              <a:ext cx="34108" cy="207363"/>
            </a:xfrm>
            <a:custGeom>
              <a:rect b="b" l="l" r="r" t="t"/>
              <a:pathLst>
                <a:path extrusionOk="0" h="6955" w="1144">
                  <a:moveTo>
                    <a:pt x="1144" y="1"/>
                  </a:moveTo>
                  <a:lnTo>
                    <a:pt x="0" y="668"/>
                  </a:lnTo>
                  <a:lnTo>
                    <a:pt x="0" y="6955"/>
                  </a:lnTo>
                  <a:lnTo>
                    <a:pt x="1144" y="695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52"/>
            <p:cNvSpPr/>
            <p:nvPr/>
          </p:nvSpPr>
          <p:spPr>
            <a:xfrm>
              <a:off x="7033060" y="3111548"/>
              <a:ext cx="13506" cy="208049"/>
            </a:xfrm>
            <a:custGeom>
              <a:rect b="b" l="l" r="r" t="t"/>
              <a:pathLst>
                <a:path extrusionOk="0" h="6978" w="453">
                  <a:moveTo>
                    <a:pt x="453" y="0"/>
                  </a:moveTo>
                  <a:lnTo>
                    <a:pt x="0" y="310"/>
                  </a:lnTo>
                  <a:lnTo>
                    <a:pt x="0" y="6978"/>
                  </a:lnTo>
                  <a:lnTo>
                    <a:pt x="453" y="6978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52"/>
            <p:cNvSpPr/>
            <p:nvPr/>
          </p:nvSpPr>
          <p:spPr>
            <a:xfrm>
              <a:off x="6791645" y="3140112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31" y="1"/>
                  </a:moveTo>
                  <a:cubicBezTo>
                    <a:pt x="1102" y="1"/>
                    <a:pt x="1072" y="7"/>
                    <a:pt x="1048" y="18"/>
                  </a:cubicBezTo>
                  <a:lnTo>
                    <a:pt x="0" y="661"/>
                  </a:lnTo>
                  <a:lnTo>
                    <a:pt x="1143" y="1304"/>
                  </a:lnTo>
                  <a:lnTo>
                    <a:pt x="2263" y="661"/>
                  </a:lnTo>
                  <a:lnTo>
                    <a:pt x="1215" y="18"/>
                  </a:lnTo>
                  <a:cubicBezTo>
                    <a:pt x="1191" y="7"/>
                    <a:pt x="1161" y="1"/>
                    <a:pt x="1131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52"/>
            <p:cNvSpPr/>
            <p:nvPr/>
          </p:nvSpPr>
          <p:spPr>
            <a:xfrm>
              <a:off x="6886071" y="3030063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20" y="0"/>
                  </a:moveTo>
                  <a:cubicBezTo>
                    <a:pt x="1090" y="0"/>
                    <a:pt x="1060" y="6"/>
                    <a:pt x="1025" y="18"/>
                  </a:cubicBezTo>
                  <a:lnTo>
                    <a:pt x="1" y="661"/>
                  </a:lnTo>
                  <a:lnTo>
                    <a:pt x="1120" y="1304"/>
                  </a:lnTo>
                  <a:lnTo>
                    <a:pt x="2263" y="661"/>
                  </a:lnTo>
                  <a:lnTo>
                    <a:pt x="1215" y="18"/>
                  </a:lnTo>
                  <a:cubicBezTo>
                    <a:pt x="1179" y="6"/>
                    <a:pt x="1150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52"/>
            <p:cNvSpPr/>
            <p:nvPr/>
          </p:nvSpPr>
          <p:spPr>
            <a:xfrm>
              <a:off x="6912338" y="3030063"/>
              <a:ext cx="41204" cy="38193"/>
            </a:xfrm>
            <a:custGeom>
              <a:rect b="b" l="l" r="r" t="t"/>
              <a:pathLst>
                <a:path extrusionOk="0" h="1281" w="1382">
                  <a:moveTo>
                    <a:pt x="275" y="0"/>
                  </a:moveTo>
                  <a:cubicBezTo>
                    <a:pt x="245" y="0"/>
                    <a:pt x="215" y="6"/>
                    <a:pt x="191" y="18"/>
                  </a:cubicBezTo>
                  <a:lnTo>
                    <a:pt x="1" y="113"/>
                  </a:lnTo>
                  <a:lnTo>
                    <a:pt x="787" y="566"/>
                  </a:lnTo>
                  <a:cubicBezTo>
                    <a:pt x="834" y="590"/>
                    <a:pt x="834" y="661"/>
                    <a:pt x="787" y="685"/>
                  </a:cubicBezTo>
                  <a:lnTo>
                    <a:pt x="1" y="1137"/>
                  </a:lnTo>
                  <a:lnTo>
                    <a:pt x="239" y="1280"/>
                  </a:lnTo>
                  <a:lnTo>
                    <a:pt x="1382" y="614"/>
                  </a:lnTo>
                  <a:lnTo>
                    <a:pt x="358" y="18"/>
                  </a:lnTo>
                  <a:cubicBezTo>
                    <a:pt x="334" y="6"/>
                    <a:pt x="304" y="0"/>
                    <a:pt x="275" y="0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52"/>
            <p:cNvSpPr/>
            <p:nvPr/>
          </p:nvSpPr>
          <p:spPr>
            <a:xfrm>
              <a:off x="6818629" y="3141006"/>
              <a:ext cx="40489" cy="38014"/>
            </a:xfrm>
            <a:custGeom>
              <a:rect b="b" l="l" r="r" t="t"/>
              <a:pathLst>
                <a:path extrusionOk="0" h="1275" w="1358">
                  <a:moveTo>
                    <a:pt x="262" y="0"/>
                  </a:moveTo>
                  <a:cubicBezTo>
                    <a:pt x="232" y="0"/>
                    <a:pt x="203" y="12"/>
                    <a:pt x="167" y="36"/>
                  </a:cubicBezTo>
                  <a:lnTo>
                    <a:pt x="0" y="108"/>
                  </a:lnTo>
                  <a:lnTo>
                    <a:pt x="762" y="560"/>
                  </a:lnTo>
                  <a:cubicBezTo>
                    <a:pt x="834" y="584"/>
                    <a:pt x="834" y="655"/>
                    <a:pt x="762" y="679"/>
                  </a:cubicBezTo>
                  <a:lnTo>
                    <a:pt x="0" y="1132"/>
                  </a:lnTo>
                  <a:lnTo>
                    <a:pt x="238" y="1274"/>
                  </a:lnTo>
                  <a:lnTo>
                    <a:pt x="1358" y="631"/>
                  </a:lnTo>
                  <a:lnTo>
                    <a:pt x="357" y="36"/>
                  </a:lnTo>
                  <a:cubicBezTo>
                    <a:pt x="322" y="12"/>
                    <a:pt x="292" y="0"/>
                    <a:pt x="262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52"/>
            <p:cNvSpPr/>
            <p:nvPr/>
          </p:nvSpPr>
          <p:spPr>
            <a:xfrm>
              <a:off x="6979095" y="3093242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31" y="1"/>
                  </a:moveTo>
                  <a:cubicBezTo>
                    <a:pt x="1102" y="1"/>
                    <a:pt x="1072" y="7"/>
                    <a:pt x="1048" y="19"/>
                  </a:cubicBezTo>
                  <a:lnTo>
                    <a:pt x="0" y="638"/>
                  </a:lnTo>
                  <a:lnTo>
                    <a:pt x="1119" y="1305"/>
                  </a:lnTo>
                  <a:lnTo>
                    <a:pt x="2263" y="638"/>
                  </a:lnTo>
                  <a:lnTo>
                    <a:pt x="1215" y="19"/>
                  </a:lnTo>
                  <a:cubicBezTo>
                    <a:pt x="1191" y="7"/>
                    <a:pt x="1161" y="1"/>
                    <a:pt x="1131" y="1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52"/>
            <p:cNvSpPr/>
            <p:nvPr/>
          </p:nvSpPr>
          <p:spPr>
            <a:xfrm>
              <a:off x="7005362" y="3093957"/>
              <a:ext cx="41204" cy="38193"/>
            </a:xfrm>
            <a:custGeom>
              <a:rect b="b" l="l" r="r" t="t"/>
              <a:pathLst>
                <a:path extrusionOk="0" h="1281" w="1382">
                  <a:moveTo>
                    <a:pt x="274" y="1"/>
                  </a:moveTo>
                  <a:cubicBezTo>
                    <a:pt x="244" y="1"/>
                    <a:pt x="215" y="7"/>
                    <a:pt x="191" y="19"/>
                  </a:cubicBezTo>
                  <a:lnTo>
                    <a:pt x="0" y="114"/>
                  </a:lnTo>
                  <a:lnTo>
                    <a:pt x="786" y="566"/>
                  </a:lnTo>
                  <a:cubicBezTo>
                    <a:pt x="834" y="590"/>
                    <a:pt x="834" y="661"/>
                    <a:pt x="786" y="685"/>
                  </a:cubicBezTo>
                  <a:lnTo>
                    <a:pt x="0" y="1138"/>
                  </a:lnTo>
                  <a:lnTo>
                    <a:pt x="238" y="1281"/>
                  </a:lnTo>
                  <a:lnTo>
                    <a:pt x="1382" y="614"/>
                  </a:lnTo>
                  <a:lnTo>
                    <a:pt x="358" y="19"/>
                  </a:lnTo>
                  <a:cubicBezTo>
                    <a:pt x="334" y="7"/>
                    <a:pt x="304" y="1"/>
                    <a:pt x="274" y="1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52"/>
            <p:cNvSpPr/>
            <p:nvPr/>
          </p:nvSpPr>
          <p:spPr>
            <a:xfrm>
              <a:off x="6737680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19" y="1"/>
                  </a:moveTo>
                  <a:cubicBezTo>
                    <a:pt x="48" y="1"/>
                    <a:pt x="0" y="48"/>
                    <a:pt x="0" y="120"/>
                  </a:cubicBezTo>
                  <a:lnTo>
                    <a:pt x="0" y="667"/>
                  </a:lnTo>
                  <a:cubicBezTo>
                    <a:pt x="0" y="739"/>
                    <a:pt x="48" y="787"/>
                    <a:pt x="119" y="787"/>
                  </a:cubicBezTo>
                  <a:lnTo>
                    <a:pt x="11407" y="787"/>
                  </a:lnTo>
                  <a:cubicBezTo>
                    <a:pt x="11455" y="787"/>
                    <a:pt x="11526" y="739"/>
                    <a:pt x="11526" y="667"/>
                  </a:cubicBezTo>
                  <a:lnTo>
                    <a:pt x="11526" y="120"/>
                  </a:lnTo>
                  <a:cubicBezTo>
                    <a:pt x="11526" y="48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52"/>
            <p:cNvSpPr/>
            <p:nvPr/>
          </p:nvSpPr>
          <p:spPr>
            <a:xfrm>
              <a:off x="7063591" y="3319570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48" y="1"/>
                    <a:pt x="119" y="48"/>
                    <a:pt x="119" y="120"/>
                  </a:cubicBezTo>
                  <a:lnTo>
                    <a:pt x="119" y="667"/>
                  </a:lnTo>
                  <a:cubicBezTo>
                    <a:pt x="119" y="739"/>
                    <a:pt x="48" y="787"/>
                    <a:pt x="0" y="787"/>
                  </a:cubicBezTo>
                  <a:lnTo>
                    <a:pt x="476" y="787"/>
                  </a:lnTo>
                  <a:cubicBezTo>
                    <a:pt x="524" y="787"/>
                    <a:pt x="595" y="739"/>
                    <a:pt x="595" y="667"/>
                  </a:cubicBezTo>
                  <a:lnTo>
                    <a:pt x="595" y="120"/>
                  </a:lnTo>
                  <a:cubicBezTo>
                    <a:pt x="595" y="48"/>
                    <a:pt x="524" y="1"/>
                    <a:pt x="476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52"/>
            <p:cNvSpPr/>
            <p:nvPr/>
          </p:nvSpPr>
          <p:spPr>
            <a:xfrm>
              <a:off x="6733416" y="2994374"/>
              <a:ext cx="353606" cy="353636"/>
            </a:xfrm>
            <a:custGeom>
              <a:rect b="b" l="l" r="r" t="t"/>
              <a:pathLst>
                <a:path extrusionOk="0" h="11861" w="11860">
                  <a:moveTo>
                    <a:pt x="6240" y="1382"/>
                  </a:moveTo>
                  <a:lnTo>
                    <a:pt x="7026" y="1858"/>
                  </a:lnTo>
                  <a:lnTo>
                    <a:pt x="6240" y="2334"/>
                  </a:lnTo>
                  <a:lnTo>
                    <a:pt x="5478" y="1858"/>
                  </a:lnTo>
                  <a:lnTo>
                    <a:pt x="6240" y="1382"/>
                  </a:lnTo>
                  <a:close/>
                  <a:moveTo>
                    <a:pt x="9359" y="3478"/>
                  </a:moveTo>
                  <a:lnTo>
                    <a:pt x="10145" y="3954"/>
                  </a:lnTo>
                  <a:lnTo>
                    <a:pt x="9907" y="4121"/>
                  </a:lnTo>
                  <a:lnTo>
                    <a:pt x="9359" y="4430"/>
                  </a:lnTo>
                  <a:lnTo>
                    <a:pt x="8597" y="3954"/>
                  </a:lnTo>
                  <a:lnTo>
                    <a:pt x="9359" y="3478"/>
                  </a:lnTo>
                  <a:close/>
                  <a:moveTo>
                    <a:pt x="3072" y="5073"/>
                  </a:moveTo>
                  <a:lnTo>
                    <a:pt x="3858" y="5549"/>
                  </a:lnTo>
                  <a:lnTo>
                    <a:pt x="3644" y="5668"/>
                  </a:lnTo>
                  <a:lnTo>
                    <a:pt x="3072" y="5978"/>
                  </a:lnTo>
                  <a:lnTo>
                    <a:pt x="2310" y="5549"/>
                  </a:lnTo>
                  <a:lnTo>
                    <a:pt x="3072" y="5073"/>
                  </a:lnTo>
                  <a:close/>
                  <a:moveTo>
                    <a:pt x="5287" y="2120"/>
                  </a:moveTo>
                  <a:lnTo>
                    <a:pt x="6049" y="2573"/>
                  </a:lnTo>
                  <a:lnTo>
                    <a:pt x="6049" y="10693"/>
                  </a:lnTo>
                  <a:lnTo>
                    <a:pt x="5287" y="10693"/>
                  </a:lnTo>
                  <a:lnTo>
                    <a:pt x="5287" y="2120"/>
                  </a:lnTo>
                  <a:close/>
                  <a:moveTo>
                    <a:pt x="4049" y="5835"/>
                  </a:moveTo>
                  <a:lnTo>
                    <a:pt x="4049" y="5978"/>
                  </a:lnTo>
                  <a:lnTo>
                    <a:pt x="4049" y="10717"/>
                  </a:lnTo>
                  <a:lnTo>
                    <a:pt x="3263" y="10717"/>
                  </a:lnTo>
                  <a:lnTo>
                    <a:pt x="3263" y="6311"/>
                  </a:lnTo>
                  <a:lnTo>
                    <a:pt x="3954" y="5930"/>
                  </a:lnTo>
                  <a:lnTo>
                    <a:pt x="4049" y="5835"/>
                  </a:lnTo>
                  <a:close/>
                  <a:moveTo>
                    <a:pt x="7216" y="2144"/>
                  </a:moveTo>
                  <a:lnTo>
                    <a:pt x="7216" y="10717"/>
                  </a:lnTo>
                  <a:lnTo>
                    <a:pt x="6454" y="10717"/>
                  </a:lnTo>
                  <a:lnTo>
                    <a:pt x="6454" y="2596"/>
                  </a:lnTo>
                  <a:lnTo>
                    <a:pt x="6549" y="2525"/>
                  </a:lnTo>
                  <a:lnTo>
                    <a:pt x="7216" y="2144"/>
                  </a:lnTo>
                  <a:close/>
                  <a:moveTo>
                    <a:pt x="8407" y="4263"/>
                  </a:moveTo>
                  <a:lnTo>
                    <a:pt x="9193" y="4716"/>
                  </a:lnTo>
                  <a:lnTo>
                    <a:pt x="9193" y="10717"/>
                  </a:lnTo>
                  <a:lnTo>
                    <a:pt x="8407" y="10717"/>
                  </a:lnTo>
                  <a:lnTo>
                    <a:pt x="8407" y="4263"/>
                  </a:lnTo>
                  <a:close/>
                  <a:moveTo>
                    <a:pt x="11455" y="11051"/>
                  </a:moveTo>
                  <a:lnTo>
                    <a:pt x="11455" y="11527"/>
                  </a:lnTo>
                  <a:lnTo>
                    <a:pt x="286" y="11527"/>
                  </a:lnTo>
                  <a:lnTo>
                    <a:pt x="286" y="11051"/>
                  </a:lnTo>
                  <a:close/>
                  <a:moveTo>
                    <a:pt x="905" y="1"/>
                  </a:moveTo>
                  <a:cubicBezTo>
                    <a:pt x="786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44"/>
                  </a:cubicBezTo>
                  <a:cubicBezTo>
                    <a:pt x="310" y="1263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10" y="2287"/>
                    <a:pt x="310" y="2382"/>
                  </a:cubicBezTo>
                  <a:cubicBezTo>
                    <a:pt x="310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44"/>
                  </a:cubicBezTo>
                  <a:cubicBezTo>
                    <a:pt x="310" y="3763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7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45"/>
                  </a:cubicBezTo>
                  <a:cubicBezTo>
                    <a:pt x="310" y="6264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10" y="7288"/>
                    <a:pt x="310" y="7383"/>
                  </a:cubicBezTo>
                  <a:cubicBezTo>
                    <a:pt x="310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45"/>
                  </a:cubicBezTo>
                  <a:cubicBezTo>
                    <a:pt x="310" y="8764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24" y="9741"/>
                  </a:lnTo>
                  <a:cubicBezTo>
                    <a:pt x="429" y="9741"/>
                    <a:pt x="358" y="9788"/>
                    <a:pt x="358" y="9884"/>
                  </a:cubicBezTo>
                  <a:cubicBezTo>
                    <a:pt x="358" y="9979"/>
                    <a:pt x="405" y="10074"/>
                    <a:pt x="500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3" y="10693"/>
                    <a:pt x="0" y="10812"/>
                    <a:pt x="0" y="10979"/>
                  </a:cubicBezTo>
                  <a:lnTo>
                    <a:pt x="0" y="11551"/>
                  </a:lnTo>
                  <a:cubicBezTo>
                    <a:pt x="0" y="11694"/>
                    <a:pt x="119" y="11860"/>
                    <a:pt x="286" y="11860"/>
                  </a:cubicBezTo>
                  <a:lnTo>
                    <a:pt x="11574" y="11860"/>
                  </a:lnTo>
                  <a:cubicBezTo>
                    <a:pt x="11717" y="11860"/>
                    <a:pt x="11860" y="11741"/>
                    <a:pt x="11860" y="11551"/>
                  </a:cubicBezTo>
                  <a:lnTo>
                    <a:pt x="11860" y="10979"/>
                  </a:lnTo>
                  <a:cubicBezTo>
                    <a:pt x="11812" y="10836"/>
                    <a:pt x="11693" y="10717"/>
                    <a:pt x="11503" y="10717"/>
                  </a:cubicBezTo>
                  <a:lnTo>
                    <a:pt x="10669" y="10717"/>
                  </a:lnTo>
                  <a:lnTo>
                    <a:pt x="10669" y="6216"/>
                  </a:lnTo>
                  <a:cubicBezTo>
                    <a:pt x="10669" y="6145"/>
                    <a:pt x="10622" y="6050"/>
                    <a:pt x="10526" y="6050"/>
                  </a:cubicBezTo>
                  <a:cubicBezTo>
                    <a:pt x="10407" y="6050"/>
                    <a:pt x="10312" y="6097"/>
                    <a:pt x="10312" y="6216"/>
                  </a:cubicBezTo>
                  <a:lnTo>
                    <a:pt x="10312" y="10717"/>
                  </a:lnTo>
                  <a:lnTo>
                    <a:pt x="9550" y="10717"/>
                  </a:lnTo>
                  <a:lnTo>
                    <a:pt x="9550" y="4716"/>
                  </a:lnTo>
                  <a:lnTo>
                    <a:pt x="10312" y="4263"/>
                  </a:lnTo>
                  <a:lnTo>
                    <a:pt x="10312" y="5407"/>
                  </a:lnTo>
                  <a:cubicBezTo>
                    <a:pt x="10312" y="5502"/>
                    <a:pt x="10384" y="5597"/>
                    <a:pt x="10479" y="5597"/>
                  </a:cubicBezTo>
                  <a:cubicBezTo>
                    <a:pt x="10598" y="5597"/>
                    <a:pt x="10669" y="5526"/>
                    <a:pt x="10669" y="5407"/>
                  </a:cubicBezTo>
                  <a:lnTo>
                    <a:pt x="10669" y="3930"/>
                  </a:lnTo>
                  <a:cubicBezTo>
                    <a:pt x="10669" y="3859"/>
                    <a:pt x="10645" y="3811"/>
                    <a:pt x="10598" y="3787"/>
                  </a:cubicBezTo>
                  <a:lnTo>
                    <a:pt x="9550" y="3144"/>
                  </a:lnTo>
                  <a:cubicBezTo>
                    <a:pt x="9490" y="3120"/>
                    <a:pt x="9431" y="3108"/>
                    <a:pt x="9374" y="3108"/>
                  </a:cubicBezTo>
                  <a:cubicBezTo>
                    <a:pt x="9318" y="3108"/>
                    <a:pt x="9264" y="3120"/>
                    <a:pt x="9217" y="3144"/>
                  </a:cubicBezTo>
                  <a:lnTo>
                    <a:pt x="8169" y="3787"/>
                  </a:lnTo>
                  <a:cubicBezTo>
                    <a:pt x="8121" y="3811"/>
                    <a:pt x="8097" y="3859"/>
                    <a:pt x="8097" y="3930"/>
                  </a:cubicBezTo>
                  <a:lnTo>
                    <a:pt x="8097" y="10693"/>
                  </a:lnTo>
                  <a:lnTo>
                    <a:pt x="7526" y="10693"/>
                  </a:lnTo>
                  <a:lnTo>
                    <a:pt x="7526" y="1811"/>
                  </a:lnTo>
                  <a:lnTo>
                    <a:pt x="7526" y="1787"/>
                  </a:lnTo>
                  <a:cubicBezTo>
                    <a:pt x="7526" y="1739"/>
                    <a:pt x="7502" y="1691"/>
                    <a:pt x="7431" y="1668"/>
                  </a:cubicBezTo>
                  <a:lnTo>
                    <a:pt x="6383" y="1049"/>
                  </a:lnTo>
                  <a:cubicBezTo>
                    <a:pt x="6323" y="1013"/>
                    <a:pt x="6264" y="995"/>
                    <a:pt x="6210" y="995"/>
                  </a:cubicBezTo>
                  <a:cubicBezTo>
                    <a:pt x="6156" y="995"/>
                    <a:pt x="6109" y="1013"/>
                    <a:pt x="6073" y="1049"/>
                  </a:cubicBezTo>
                  <a:lnTo>
                    <a:pt x="5025" y="1668"/>
                  </a:lnTo>
                  <a:cubicBezTo>
                    <a:pt x="5001" y="1668"/>
                    <a:pt x="5001" y="1691"/>
                    <a:pt x="5001" y="1691"/>
                  </a:cubicBezTo>
                  <a:cubicBezTo>
                    <a:pt x="4954" y="1739"/>
                    <a:pt x="4954" y="1763"/>
                    <a:pt x="4954" y="1811"/>
                  </a:cubicBezTo>
                  <a:lnTo>
                    <a:pt x="4954" y="10693"/>
                  </a:lnTo>
                  <a:lnTo>
                    <a:pt x="4430" y="10693"/>
                  </a:lnTo>
                  <a:lnTo>
                    <a:pt x="4430" y="5502"/>
                  </a:lnTo>
                  <a:cubicBezTo>
                    <a:pt x="4430" y="5478"/>
                    <a:pt x="4406" y="5454"/>
                    <a:pt x="4358" y="5430"/>
                  </a:cubicBezTo>
                  <a:cubicBezTo>
                    <a:pt x="4335" y="5430"/>
                    <a:pt x="4335" y="5383"/>
                    <a:pt x="4311" y="5383"/>
                  </a:cubicBezTo>
                  <a:cubicBezTo>
                    <a:pt x="4287" y="5359"/>
                    <a:pt x="3287" y="4787"/>
                    <a:pt x="3287" y="4787"/>
                  </a:cubicBezTo>
                  <a:cubicBezTo>
                    <a:pt x="3227" y="4764"/>
                    <a:pt x="3168" y="4752"/>
                    <a:pt x="3114" y="4752"/>
                  </a:cubicBezTo>
                  <a:cubicBezTo>
                    <a:pt x="3061" y="4752"/>
                    <a:pt x="3013" y="4764"/>
                    <a:pt x="2977" y="4787"/>
                  </a:cubicBezTo>
                  <a:lnTo>
                    <a:pt x="1929" y="5430"/>
                  </a:lnTo>
                  <a:lnTo>
                    <a:pt x="1906" y="5454"/>
                  </a:lnTo>
                  <a:cubicBezTo>
                    <a:pt x="1858" y="5478"/>
                    <a:pt x="1834" y="5549"/>
                    <a:pt x="1858" y="5573"/>
                  </a:cubicBezTo>
                  <a:lnTo>
                    <a:pt x="1858" y="8598"/>
                  </a:lnTo>
                  <a:cubicBezTo>
                    <a:pt x="1858" y="8693"/>
                    <a:pt x="1929" y="8788"/>
                    <a:pt x="2048" y="8788"/>
                  </a:cubicBezTo>
                  <a:cubicBezTo>
                    <a:pt x="2168" y="8788"/>
                    <a:pt x="2191" y="8598"/>
                    <a:pt x="2191" y="8598"/>
                  </a:cubicBezTo>
                  <a:lnTo>
                    <a:pt x="2191" y="5835"/>
                  </a:lnTo>
                  <a:lnTo>
                    <a:pt x="2977" y="6288"/>
                  </a:lnTo>
                  <a:lnTo>
                    <a:pt x="2977" y="10693"/>
                  </a:lnTo>
                  <a:lnTo>
                    <a:pt x="2191" y="10693"/>
                  </a:lnTo>
                  <a:lnTo>
                    <a:pt x="2191" y="9384"/>
                  </a:lnTo>
                  <a:cubicBezTo>
                    <a:pt x="2191" y="9288"/>
                    <a:pt x="2144" y="9241"/>
                    <a:pt x="2072" y="9193"/>
                  </a:cubicBezTo>
                  <a:cubicBezTo>
                    <a:pt x="2060" y="9191"/>
                    <a:pt x="2047" y="9189"/>
                    <a:pt x="2035" y="9189"/>
                  </a:cubicBezTo>
                  <a:cubicBezTo>
                    <a:pt x="1930" y="9189"/>
                    <a:pt x="1834" y="9277"/>
                    <a:pt x="1834" y="9384"/>
                  </a:cubicBezTo>
                  <a:lnTo>
                    <a:pt x="1834" y="10693"/>
                  </a:lnTo>
                  <a:lnTo>
                    <a:pt x="1072" y="10693"/>
                  </a:lnTo>
                  <a:lnTo>
                    <a:pt x="1072" y="191"/>
                  </a:lnTo>
                  <a:cubicBezTo>
                    <a:pt x="1072" y="96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9" name="Google Shape;3479;p52"/>
          <p:cNvGrpSpPr/>
          <p:nvPr/>
        </p:nvGrpSpPr>
        <p:grpSpPr>
          <a:xfrm>
            <a:off x="7743976" y="2994374"/>
            <a:ext cx="340845" cy="355037"/>
            <a:chOff x="7401063" y="2994374"/>
            <a:chExt cx="340845" cy="355037"/>
          </a:xfrm>
        </p:grpSpPr>
        <p:sp>
          <p:nvSpPr>
            <p:cNvPr id="3480" name="Google Shape;3480;p52"/>
            <p:cNvSpPr/>
            <p:nvPr/>
          </p:nvSpPr>
          <p:spPr>
            <a:xfrm>
              <a:off x="7570772" y="3174012"/>
              <a:ext cx="165473" cy="169021"/>
            </a:xfrm>
            <a:custGeom>
              <a:rect b="b" l="l" r="r" t="t"/>
              <a:pathLst>
                <a:path extrusionOk="0" h="5669" w="5550">
                  <a:moveTo>
                    <a:pt x="3668" y="1"/>
                  </a:moveTo>
                  <a:lnTo>
                    <a:pt x="1" y="1715"/>
                  </a:lnTo>
                  <a:lnTo>
                    <a:pt x="1" y="5669"/>
                  </a:lnTo>
                  <a:lnTo>
                    <a:pt x="5478" y="3025"/>
                  </a:lnTo>
                  <a:cubicBezTo>
                    <a:pt x="5502" y="3001"/>
                    <a:pt x="5549" y="2954"/>
                    <a:pt x="5502" y="2930"/>
                  </a:cubicBezTo>
                  <a:lnTo>
                    <a:pt x="3668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52"/>
            <p:cNvSpPr/>
            <p:nvPr/>
          </p:nvSpPr>
          <p:spPr>
            <a:xfrm>
              <a:off x="7570772" y="3083134"/>
              <a:ext cx="109361" cy="142039"/>
            </a:xfrm>
            <a:custGeom>
              <a:rect b="b" l="l" r="r" t="t"/>
              <a:pathLst>
                <a:path extrusionOk="0" h="4764" w="3668">
                  <a:moveTo>
                    <a:pt x="1763" y="0"/>
                  </a:moveTo>
                  <a:lnTo>
                    <a:pt x="1" y="905"/>
                  </a:lnTo>
                  <a:lnTo>
                    <a:pt x="1" y="4763"/>
                  </a:lnTo>
                  <a:lnTo>
                    <a:pt x="3668" y="3049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52"/>
            <p:cNvSpPr/>
            <p:nvPr/>
          </p:nvSpPr>
          <p:spPr>
            <a:xfrm>
              <a:off x="7570772" y="3000069"/>
              <a:ext cx="52564" cy="110077"/>
            </a:xfrm>
            <a:custGeom>
              <a:rect b="b" l="l" r="r" t="t"/>
              <a:pathLst>
                <a:path extrusionOk="0" h="3692" w="1763">
                  <a:moveTo>
                    <a:pt x="1" y="0"/>
                  </a:moveTo>
                  <a:lnTo>
                    <a:pt x="1" y="3691"/>
                  </a:lnTo>
                  <a:lnTo>
                    <a:pt x="1763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52"/>
            <p:cNvSpPr/>
            <p:nvPr/>
          </p:nvSpPr>
          <p:spPr>
            <a:xfrm>
              <a:off x="7665913" y="3173296"/>
              <a:ext cx="68902" cy="96601"/>
            </a:xfrm>
            <a:custGeom>
              <a:rect b="b" l="l" r="r" t="t"/>
              <a:pathLst>
                <a:path extrusionOk="0" h="3240" w="2311">
                  <a:moveTo>
                    <a:pt x="453" y="1"/>
                  </a:moveTo>
                  <a:lnTo>
                    <a:pt x="1" y="215"/>
                  </a:lnTo>
                  <a:lnTo>
                    <a:pt x="1882" y="3240"/>
                  </a:lnTo>
                  <a:lnTo>
                    <a:pt x="2263" y="3049"/>
                  </a:lnTo>
                  <a:cubicBezTo>
                    <a:pt x="2311" y="3049"/>
                    <a:pt x="2311" y="3002"/>
                    <a:pt x="2287" y="2954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52"/>
            <p:cNvSpPr/>
            <p:nvPr/>
          </p:nvSpPr>
          <p:spPr>
            <a:xfrm>
              <a:off x="7610546" y="3082419"/>
              <a:ext cx="69588" cy="97316"/>
            </a:xfrm>
            <a:custGeom>
              <a:rect b="b" l="l" r="r" t="t"/>
              <a:pathLst>
                <a:path extrusionOk="0" h="3264" w="2334">
                  <a:moveTo>
                    <a:pt x="453" y="1"/>
                  </a:moveTo>
                  <a:lnTo>
                    <a:pt x="0" y="239"/>
                  </a:lnTo>
                  <a:lnTo>
                    <a:pt x="1881" y="3263"/>
                  </a:lnTo>
                  <a:lnTo>
                    <a:pt x="2334" y="307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52"/>
            <p:cNvSpPr/>
            <p:nvPr/>
          </p:nvSpPr>
          <p:spPr>
            <a:xfrm>
              <a:off x="7570772" y="3000069"/>
              <a:ext cx="52564" cy="90190"/>
            </a:xfrm>
            <a:custGeom>
              <a:rect b="b" l="l" r="r" t="t"/>
              <a:pathLst>
                <a:path extrusionOk="0" h="3025" w="1763">
                  <a:moveTo>
                    <a:pt x="1" y="0"/>
                  </a:moveTo>
                  <a:lnTo>
                    <a:pt x="1" y="953"/>
                  </a:lnTo>
                  <a:lnTo>
                    <a:pt x="1310" y="3025"/>
                  </a:lnTo>
                  <a:lnTo>
                    <a:pt x="1763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52"/>
            <p:cNvSpPr/>
            <p:nvPr/>
          </p:nvSpPr>
          <p:spPr>
            <a:xfrm>
              <a:off x="7405327" y="3174012"/>
              <a:ext cx="165473" cy="169021"/>
            </a:xfrm>
            <a:custGeom>
              <a:rect b="b" l="l" r="r" t="t"/>
              <a:pathLst>
                <a:path extrusionOk="0" h="5669" w="5550">
                  <a:moveTo>
                    <a:pt x="1882" y="1"/>
                  </a:moveTo>
                  <a:lnTo>
                    <a:pt x="48" y="2930"/>
                  </a:lnTo>
                  <a:cubicBezTo>
                    <a:pt x="1" y="2954"/>
                    <a:pt x="48" y="3001"/>
                    <a:pt x="72" y="3025"/>
                  </a:cubicBezTo>
                  <a:lnTo>
                    <a:pt x="5550" y="5669"/>
                  </a:lnTo>
                  <a:lnTo>
                    <a:pt x="5550" y="1715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52"/>
            <p:cNvSpPr/>
            <p:nvPr/>
          </p:nvSpPr>
          <p:spPr>
            <a:xfrm>
              <a:off x="7461439" y="3083134"/>
              <a:ext cx="109361" cy="142039"/>
            </a:xfrm>
            <a:custGeom>
              <a:rect b="b" l="l" r="r" t="t"/>
              <a:pathLst>
                <a:path extrusionOk="0" h="4764" w="3668">
                  <a:moveTo>
                    <a:pt x="1905" y="0"/>
                  </a:moveTo>
                  <a:lnTo>
                    <a:pt x="0" y="3049"/>
                  </a:lnTo>
                  <a:lnTo>
                    <a:pt x="3668" y="4763"/>
                  </a:lnTo>
                  <a:lnTo>
                    <a:pt x="3668" y="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52"/>
            <p:cNvSpPr/>
            <p:nvPr/>
          </p:nvSpPr>
          <p:spPr>
            <a:xfrm>
              <a:off x="7570772" y="3089515"/>
              <a:ext cx="39087" cy="20632"/>
            </a:xfrm>
            <a:custGeom>
              <a:rect b="b" l="l" r="r" t="t"/>
              <a:pathLst>
                <a:path extrusionOk="0" h="692" w="1311">
                  <a:moveTo>
                    <a:pt x="1310" y="1"/>
                  </a:moveTo>
                  <a:lnTo>
                    <a:pt x="1" y="691"/>
                  </a:lnTo>
                  <a:lnTo>
                    <a:pt x="1" y="69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52"/>
            <p:cNvSpPr/>
            <p:nvPr/>
          </p:nvSpPr>
          <p:spPr>
            <a:xfrm>
              <a:off x="7518238" y="3000069"/>
              <a:ext cx="52564" cy="110077"/>
            </a:xfrm>
            <a:custGeom>
              <a:rect b="b" l="l" r="r" t="t"/>
              <a:pathLst>
                <a:path extrusionOk="0" h="3692" w="1763">
                  <a:moveTo>
                    <a:pt x="1763" y="0"/>
                  </a:moveTo>
                  <a:lnTo>
                    <a:pt x="0" y="2786"/>
                  </a:lnTo>
                  <a:lnTo>
                    <a:pt x="1763" y="369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52"/>
            <p:cNvSpPr/>
            <p:nvPr/>
          </p:nvSpPr>
          <p:spPr>
            <a:xfrm>
              <a:off x="7401063" y="2994374"/>
              <a:ext cx="340845" cy="355037"/>
            </a:xfrm>
            <a:custGeom>
              <a:rect b="b" l="l" r="r" t="t"/>
              <a:pathLst>
                <a:path extrusionOk="0" h="11908" w="11432">
                  <a:moveTo>
                    <a:pt x="5526" y="787"/>
                  </a:moveTo>
                  <a:lnTo>
                    <a:pt x="5526" y="3573"/>
                  </a:lnTo>
                  <a:lnTo>
                    <a:pt x="4168" y="2882"/>
                  </a:lnTo>
                  <a:lnTo>
                    <a:pt x="5526" y="787"/>
                  </a:lnTo>
                  <a:close/>
                  <a:moveTo>
                    <a:pt x="4002" y="3192"/>
                  </a:moveTo>
                  <a:lnTo>
                    <a:pt x="5526" y="3954"/>
                  </a:lnTo>
                  <a:lnTo>
                    <a:pt x="5526" y="7455"/>
                  </a:lnTo>
                  <a:lnTo>
                    <a:pt x="2263" y="5930"/>
                  </a:lnTo>
                  <a:lnTo>
                    <a:pt x="4002" y="3192"/>
                  </a:lnTo>
                  <a:close/>
                  <a:moveTo>
                    <a:pt x="7383" y="3216"/>
                  </a:moveTo>
                  <a:lnTo>
                    <a:pt x="9098" y="5954"/>
                  </a:lnTo>
                  <a:lnTo>
                    <a:pt x="5883" y="7478"/>
                  </a:lnTo>
                  <a:lnTo>
                    <a:pt x="5883" y="4001"/>
                  </a:lnTo>
                  <a:lnTo>
                    <a:pt x="7383" y="3216"/>
                  </a:lnTo>
                  <a:close/>
                  <a:moveTo>
                    <a:pt x="9289" y="6264"/>
                  </a:moveTo>
                  <a:lnTo>
                    <a:pt x="11003" y="8955"/>
                  </a:lnTo>
                  <a:lnTo>
                    <a:pt x="5883" y="11432"/>
                  </a:lnTo>
                  <a:lnTo>
                    <a:pt x="5883" y="7859"/>
                  </a:lnTo>
                  <a:lnTo>
                    <a:pt x="9289" y="6264"/>
                  </a:lnTo>
                  <a:close/>
                  <a:moveTo>
                    <a:pt x="5693" y="1"/>
                  </a:moveTo>
                  <a:cubicBezTo>
                    <a:pt x="5669" y="1"/>
                    <a:pt x="5645" y="24"/>
                    <a:pt x="5597" y="72"/>
                  </a:cubicBezTo>
                  <a:lnTo>
                    <a:pt x="5573" y="96"/>
                  </a:lnTo>
                  <a:lnTo>
                    <a:pt x="72" y="8883"/>
                  </a:lnTo>
                  <a:cubicBezTo>
                    <a:pt x="48" y="8931"/>
                    <a:pt x="1" y="9003"/>
                    <a:pt x="48" y="9074"/>
                  </a:cubicBezTo>
                  <a:cubicBezTo>
                    <a:pt x="72" y="9145"/>
                    <a:pt x="96" y="9193"/>
                    <a:pt x="168" y="9241"/>
                  </a:cubicBezTo>
                  <a:lnTo>
                    <a:pt x="1501" y="9884"/>
                  </a:lnTo>
                  <a:cubicBezTo>
                    <a:pt x="1536" y="9892"/>
                    <a:pt x="1568" y="9898"/>
                    <a:pt x="1597" y="9898"/>
                  </a:cubicBezTo>
                  <a:cubicBezTo>
                    <a:pt x="1649" y="9898"/>
                    <a:pt x="1694" y="9881"/>
                    <a:pt x="1739" y="9836"/>
                  </a:cubicBezTo>
                  <a:cubicBezTo>
                    <a:pt x="1787" y="9741"/>
                    <a:pt x="1763" y="9622"/>
                    <a:pt x="1668" y="9598"/>
                  </a:cubicBezTo>
                  <a:lnTo>
                    <a:pt x="453" y="9003"/>
                  </a:lnTo>
                  <a:lnTo>
                    <a:pt x="2144" y="6288"/>
                  </a:lnTo>
                  <a:lnTo>
                    <a:pt x="5573" y="7883"/>
                  </a:lnTo>
                  <a:lnTo>
                    <a:pt x="5573" y="11455"/>
                  </a:lnTo>
                  <a:lnTo>
                    <a:pt x="2430" y="9955"/>
                  </a:lnTo>
                  <a:cubicBezTo>
                    <a:pt x="2403" y="9942"/>
                    <a:pt x="2377" y="9936"/>
                    <a:pt x="2351" y="9936"/>
                  </a:cubicBezTo>
                  <a:cubicBezTo>
                    <a:pt x="2285" y="9936"/>
                    <a:pt x="2226" y="9975"/>
                    <a:pt x="2192" y="10027"/>
                  </a:cubicBezTo>
                  <a:cubicBezTo>
                    <a:pt x="2144" y="10122"/>
                    <a:pt x="2192" y="10217"/>
                    <a:pt x="2263" y="10265"/>
                  </a:cubicBezTo>
                  <a:lnTo>
                    <a:pt x="5669" y="11908"/>
                  </a:lnTo>
                  <a:lnTo>
                    <a:pt x="5835" y="11908"/>
                  </a:lnTo>
                  <a:lnTo>
                    <a:pt x="11313" y="9264"/>
                  </a:lnTo>
                  <a:cubicBezTo>
                    <a:pt x="11384" y="9241"/>
                    <a:pt x="11432" y="9169"/>
                    <a:pt x="11432" y="9122"/>
                  </a:cubicBezTo>
                  <a:cubicBezTo>
                    <a:pt x="11384" y="9003"/>
                    <a:pt x="11384" y="8931"/>
                    <a:pt x="11360" y="8883"/>
                  </a:cubicBezTo>
                  <a:lnTo>
                    <a:pt x="7098" y="2049"/>
                  </a:lnTo>
                  <a:cubicBezTo>
                    <a:pt x="7051" y="2002"/>
                    <a:pt x="7005" y="1966"/>
                    <a:pt x="6951" y="1966"/>
                  </a:cubicBezTo>
                  <a:cubicBezTo>
                    <a:pt x="6923" y="1966"/>
                    <a:pt x="6893" y="1976"/>
                    <a:pt x="6859" y="2001"/>
                  </a:cubicBezTo>
                  <a:cubicBezTo>
                    <a:pt x="6764" y="2049"/>
                    <a:pt x="6740" y="2144"/>
                    <a:pt x="6788" y="2239"/>
                  </a:cubicBezTo>
                  <a:lnTo>
                    <a:pt x="7217" y="2882"/>
                  </a:lnTo>
                  <a:lnTo>
                    <a:pt x="5883" y="3573"/>
                  </a:lnTo>
                  <a:lnTo>
                    <a:pt x="5883" y="787"/>
                  </a:lnTo>
                  <a:lnTo>
                    <a:pt x="6383" y="1549"/>
                  </a:lnTo>
                  <a:cubicBezTo>
                    <a:pt x="6415" y="1612"/>
                    <a:pt x="6468" y="1644"/>
                    <a:pt x="6528" y="1644"/>
                  </a:cubicBezTo>
                  <a:cubicBezTo>
                    <a:pt x="6558" y="1644"/>
                    <a:pt x="6590" y="1636"/>
                    <a:pt x="6621" y="1620"/>
                  </a:cubicBezTo>
                  <a:cubicBezTo>
                    <a:pt x="6717" y="1549"/>
                    <a:pt x="6740" y="1453"/>
                    <a:pt x="6669" y="1382"/>
                  </a:cubicBezTo>
                  <a:lnTo>
                    <a:pt x="5883" y="96"/>
                  </a:lnTo>
                  <a:cubicBezTo>
                    <a:pt x="5835" y="24"/>
                    <a:pt x="5764" y="1"/>
                    <a:pt x="56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1" name="Google Shape;3491;p52"/>
          <p:cNvGrpSpPr/>
          <p:nvPr/>
        </p:nvGrpSpPr>
        <p:grpSpPr>
          <a:xfrm>
            <a:off x="7000129" y="3573776"/>
            <a:ext cx="345825" cy="351489"/>
            <a:chOff x="6733416" y="3573776"/>
            <a:chExt cx="345825" cy="351489"/>
          </a:xfrm>
        </p:grpSpPr>
        <p:sp>
          <p:nvSpPr>
            <p:cNvPr id="3492" name="Google Shape;3492;p52"/>
            <p:cNvSpPr/>
            <p:nvPr/>
          </p:nvSpPr>
          <p:spPr>
            <a:xfrm>
              <a:off x="6798027" y="3639787"/>
              <a:ext cx="221555" cy="221555"/>
            </a:xfrm>
            <a:custGeom>
              <a:rect b="b" l="l" r="r" t="t"/>
              <a:pathLst>
                <a:path extrusionOk="0" h="7431" w="7431">
                  <a:moveTo>
                    <a:pt x="3716" y="1"/>
                  </a:moveTo>
                  <a:cubicBezTo>
                    <a:pt x="1668" y="1"/>
                    <a:pt x="1" y="1668"/>
                    <a:pt x="1" y="3716"/>
                  </a:cubicBezTo>
                  <a:cubicBezTo>
                    <a:pt x="1" y="5764"/>
                    <a:pt x="1668" y="7431"/>
                    <a:pt x="3716" y="7431"/>
                  </a:cubicBezTo>
                  <a:cubicBezTo>
                    <a:pt x="5764" y="7431"/>
                    <a:pt x="7431" y="5764"/>
                    <a:pt x="7431" y="3716"/>
                  </a:cubicBezTo>
                  <a:cubicBezTo>
                    <a:pt x="7431" y="1668"/>
                    <a:pt x="5764" y="1"/>
                    <a:pt x="3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52"/>
            <p:cNvSpPr/>
            <p:nvPr/>
          </p:nvSpPr>
          <p:spPr>
            <a:xfrm>
              <a:off x="6834938" y="3658272"/>
              <a:ext cx="195288" cy="202951"/>
            </a:xfrm>
            <a:custGeom>
              <a:rect b="b" l="l" r="r" t="t"/>
              <a:pathLst>
                <a:path extrusionOk="0" h="6807" w="6550">
                  <a:moveTo>
                    <a:pt x="4597" y="0"/>
                  </a:moveTo>
                  <a:cubicBezTo>
                    <a:pt x="4621" y="72"/>
                    <a:pt x="4692" y="95"/>
                    <a:pt x="4740" y="143"/>
                  </a:cubicBezTo>
                  <a:cubicBezTo>
                    <a:pt x="6193" y="1619"/>
                    <a:pt x="6193" y="3953"/>
                    <a:pt x="4740" y="5430"/>
                  </a:cubicBezTo>
                  <a:cubicBezTo>
                    <a:pt x="4018" y="6165"/>
                    <a:pt x="3079" y="6532"/>
                    <a:pt x="2133" y="6532"/>
                  </a:cubicBezTo>
                  <a:cubicBezTo>
                    <a:pt x="1393" y="6532"/>
                    <a:pt x="649" y="6308"/>
                    <a:pt x="1" y="5858"/>
                  </a:cubicBezTo>
                  <a:lnTo>
                    <a:pt x="1" y="5858"/>
                  </a:lnTo>
                  <a:cubicBezTo>
                    <a:pt x="713" y="6490"/>
                    <a:pt x="1597" y="6806"/>
                    <a:pt x="2480" y="6806"/>
                  </a:cubicBezTo>
                  <a:cubicBezTo>
                    <a:pt x="3426" y="6806"/>
                    <a:pt x="4370" y="6443"/>
                    <a:pt x="5097" y="5716"/>
                  </a:cubicBezTo>
                  <a:cubicBezTo>
                    <a:pt x="6550" y="4263"/>
                    <a:pt x="6550" y="1905"/>
                    <a:pt x="5097" y="453"/>
                  </a:cubicBezTo>
                  <a:cubicBezTo>
                    <a:pt x="4954" y="262"/>
                    <a:pt x="4764" y="119"/>
                    <a:pt x="4597" y="0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52"/>
            <p:cNvSpPr/>
            <p:nvPr/>
          </p:nvSpPr>
          <p:spPr>
            <a:xfrm>
              <a:off x="6739081" y="3595958"/>
              <a:ext cx="339444" cy="309241"/>
            </a:xfrm>
            <a:custGeom>
              <a:rect b="b" l="l" r="r" t="t"/>
              <a:pathLst>
                <a:path extrusionOk="0" h="10372" w="11385">
                  <a:moveTo>
                    <a:pt x="5681" y="1453"/>
                  </a:moveTo>
                  <a:cubicBezTo>
                    <a:pt x="6633" y="1453"/>
                    <a:pt x="7586" y="1816"/>
                    <a:pt x="8312" y="2543"/>
                  </a:cubicBezTo>
                  <a:cubicBezTo>
                    <a:pt x="9765" y="3995"/>
                    <a:pt x="9765" y="6353"/>
                    <a:pt x="8312" y="7806"/>
                  </a:cubicBezTo>
                  <a:cubicBezTo>
                    <a:pt x="7586" y="8532"/>
                    <a:pt x="6633" y="8895"/>
                    <a:pt x="5681" y="8895"/>
                  </a:cubicBezTo>
                  <a:cubicBezTo>
                    <a:pt x="4728" y="8895"/>
                    <a:pt x="3776" y="8532"/>
                    <a:pt x="3049" y="7806"/>
                  </a:cubicBezTo>
                  <a:cubicBezTo>
                    <a:pt x="1596" y="6353"/>
                    <a:pt x="1596" y="3995"/>
                    <a:pt x="3049" y="2543"/>
                  </a:cubicBezTo>
                  <a:cubicBezTo>
                    <a:pt x="3776" y="1816"/>
                    <a:pt x="4728" y="1453"/>
                    <a:pt x="5681" y="1453"/>
                  </a:cubicBezTo>
                  <a:close/>
                  <a:moveTo>
                    <a:pt x="5693" y="0"/>
                  </a:moveTo>
                  <a:cubicBezTo>
                    <a:pt x="4365" y="0"/>
                    <a:pt x="3037" y="506"/>
                    <a:pt x="2025" y="1519"/>
                  </a:cubicBezTo>
                  <a:cubicBezTo>
                    <a:pt x="1" y="3543"/>
                    <a:pt x="1" y="6829"/>
                    <a:pt x="2025" y="8853"/>
                  </a:cubicBezTo>
                  <a:cubicBezTo>
                    <a:pt x="3037" y="9865"/>
                    <a:pt x="4365" y="10372"/>
                    <a:pt x="5693" y="10372"/>
                  </a:cubicBezTo>
                  <a:cubicBezTo>
                    <a:pt x="7020" y="10372"/>
                    <a:pt x="8348" y="9865"/>
                    <a:pt x="9360" y="8853"/>
                  </a:cubicBezTo>
                  <a:cubicBezTo>
                    <a:pt x="11384" y="6829"/>
                    <a:pt x="11384" y="3543"/>
                    <a:pt x="9360" y="1519"/>
                  </a:cubicBezTo>
                  <a:cubicBezTo>
                    <a:pt x="8348" y="506"/>
                    <a:pt x="7020" y="0"/>
                    <a:pt x="569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52"/>
            <p:cNvSpPr/>
            <p:nvPr/>
          </p:nvSpPr>
          <p:spPr>
            <a:xfrm>
              <a:off x="6873280" y="3597896"/>
              <a:ext cx="205246" cy="306796"/>
            </a:xfrm>
            <a:custGeom>
              <a:rect b="b" l="l" r="r" t="t"/>
              <a:pathLst>
                <a:path extrusionOk="0" h="10290" w="6884">
                  <a:moveTo>
                    <a:pt x="1906" y="1"/>
                  </a:moveTo>
                  <a:lnTo>
                    <a:pt x="1906" y="1"/>
                  </a:lnTo>
                  <a:cubicBezTo>
                    <a:pt x="2811" y="215"/>
                    <a:pt x="3668" y="692"/>
                    <a:pt x="4383" y="1382"/>
                  </a:cubicBezTo>
                  <a:cubicBezTo>
                    <a:pt x="6407" y="3406"/>
                    <a:pt x="6407" y="6669"/>
                    <a:pt x="4383" y="8693"/>
                  </a:cubicBezTo>
                  <a:cubicBezTo>
                    <a:pt x="3385" y="9691"/>
                    <a:pt x="2070" y="10204"/>
                    <a:pt x="759" y="10204"/>
                  </a:cubicBezTo>
                  <a:cubicBezTo>
                    <a:pt x="505" y="10204"/>
                    <a:pt x="252" y="10184"/>
                    <a:pt x="1" y="10146"/>
                  </a:cubicBezTo>
                  <a:lnTo>
                    <a:pt x="1" y="10146"/>
                  </a:lnTo>
                  <a:cubicBezTo>
                    <a:pt x="400" y="10241"/>
                    <a:pt x="809" y="10289"/>
                    <a:pt x="1217" y="10289"/>
                  </a:cubicBezTo>
                  <a:cubicBezTo>
                    <a:pt x="2538" y="10289"/>
                    <a:pt x="3858" y="9789"/>
                    <a:pt x="4859" y="8788"/>
                  </a:cubicBezTo>
                  <a:cubicBezTo>
                    <a:pt x="6883" y="6764"/>
                    <a:pt x="6883" y="3478"/>
                    <a:pt x="4859" y="1454"/>
                  </a:cubicBezTo>
                  <a:cubicBezTo>
                    <a:pt x="4025" y="620"/>
                    <a:pt x="2978" y="144"/>
                    <a:pt x="190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52"/>
            <p:cNvSpPr/>
            <p:nvPr/>
          </p:nvSpPr>
          <p:spPr>
            <a:xfrm>
              <a:off x="6800859" y="3640502"/>
              <a:ext cx="278383" cy="263445"/>
            </a:xfrm>
            <a:custGeom>
              <a:rect b="b" l="l" r="r" t="t"/>
              <a:pathLst>
                <a:path extrusionOk="0" h="8836" w="9337">
                  <a:moveTo>
                    <a:pt x="7312" y="1"/>
                  </a:moveTo>
                  <a:lnTo>
                    <a:pt x="6264" y="1049"/>
                  </a:lnTo>
                  <a:cubicBezTo>
                    <a:pt x="7740" y="2501"/>
                    <a:pt x="7740" y="4859"/>
                    <a:pt x="6264" y="6312"/>
                  </a:cubicBezTo>
                  <a:cubicBezTo>
                    <a:pt x="5538" y="7038"/>
                    <a:pt x="4585" y="7401"/>
                    <a:pt x="3632" y="7401"/>
                  </a:cubicBezTo>
                  <a:cubicBezTo>
                    <a:pt x="2680" y="7401"/>
                    <a:pt x="1727" y="7038"/>
                    <a:pt x="1001" y="6312"/>
                  </a:cubicBezTo>
                  <a:lnTo>
                    <a:pt x="1" y="7336"/>
                  </a:lnTo>
                  <a:cubicBezTo>
                    <a:pt x="1013" y="8336"/>
                    <a:pt x="2335" y="8836"/>
                    <a:pt x="3656" y="8836"/>
                  </a:cubicBezTo>
                  <a:cubicBezTo>
                    <a:pt x="4978" y="8836"/>
                    <a:pt x="6300" y="8336"/>
                    <a:pt x="7312" y="7336"/>
                  </a:cubicBezTo>
                  <a:cubicBezTo>
                    <a:pt x="9336" y="5288"/>
                    <a:pt x="9336" y="2025"/>
                    <a:pt x="731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52"/>
            <p:cNvSpPr/>
            <p:nvPr/>
          </p:nvSpPr>
          <p:spPr>
            <a:xfrm>
              <a:off x="6873280" y="3641218"/>
              <a:ext cx="205246" cy="262819"/>
            </a:xfrm>
            <a:custGeom>
              <a:rect b="b" l="l" r="r" t="t"/>
              <a:pathLst>
                <a:path extrusionOk="0" h="8815" w="6884">
                  <a:moveTo>
                    <a:pt x="1" y="8693"/>
                  </a:moveTo>
                  <a:cubicBezTo>
                    <a:pt x="51" y="8700"/>
                    <a:pt x="100" y="8707"/>
                    <a:pt x="150" y="8713"/>
                  </a:cubicBezTo>
                  <a:lnTo>
                    <a:pt x="150" y="8713"/>
                  </a:lnTo>
                  <a:cubicBezTo>
                    <a:pt x="132" y="8693"/>
                    <a:pt x="114" y="8693"/>
                    <a:pt x="96" y="8693"/>
                  </a:cubicBezTo>
                  <a:close/>
                  <a:moveTo>
                    <a:pt x="4859" y="1"/>
                  </a:moveTo>
                  <a:lnTo>
                    <a:pt x="4645" y="215"/>
                  </a:lnTo>
                  <a:cubicBezTo>
                    <a:pt x="6407" y="2239"/>
                    <a:pt x="6312" y="5311"/>
                    <a:pt x="4383" y="7240"/>
                  </a:cubicBezTo>
                  <a:cubicBezTo>
                    <a:pt x="3385" y="8238"/>
                    <a:pt x="2070" y="8751"/>
                    <a:pt x="759" y="8751"/>
                  </a:cubicBezTo>
                  <a:cubicBezTo>
                    <a:pt x="556" y="8751"/>
                    <a:pt x="352" y="8738"/>
                    <a:pt x="150" y="8713"/>
                  </a:cubicBezTo>
                  <a:lnTo>
                    <a:pt x="150" y="8713"/>
                  </a:lnTo>
                  <a:cubicBezTo>
                    <a:pt x="156" y="8720"/>
                    <a:pt x="162" y="8729"/>
                    <a:pt x="168" y="8740"/>
                  </a:cubicBezTo>
                  <a:lnTo>
                    <a:pt x="239" y="8740"/>
                  </a:lnTo>
                  <a:cubicBezTo>
                    <a:pt x="334" y="8764"/>
                    <a:pt x="406" y="8764"/>
                    <a:pt x="501" y="8764"/>
                  </a:cubicBezTo>
                  <a:cubicBezTo>
                    <a:pt x="572" y="8764"/>
                    <a:pt x="620" y="8764"/>
                    <a:pt x="691" y="8788"/>
                  </a:cubicBezTo>
                  <a:cubicBezTo>
                    <a:pt x="763" y="8788"/>
                    <a:pt x="906" y="8812"/>
                    <a:pt x="977" y="8812"/>
                  </a:cubicBezTo>
                  <a:lnTo>
                    <a:pt x="1144" y="8812"/>
                  </a:lnTo>
                  <a:cubicBezTo>
                    <a:pt x="1200" y="8814"/>
                    <a:pt x="1255" y="8815"/>
                    <a:pt x="1311" y="8815"/>
                  </a:cubicBezTo>
                  <a:cubicBezTo>
                    <a:pt x="2590" y="8815"/>
                    <a:pt x="3878" y="8293"/>
                    <a:pt x="4859" y="7312"/>
                  </a:cubicBezTo>
                  <a:cubicBezTo>
                    <a:pt x="6883" y="5311"/>
                    <a:pt x="6883" y="2025"/>
                    <a:pt x="4859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52"/>
            <p:cNvSpPr/>
            <p:nvPr/>
          </p:nvSpPr>
          <p:spPr>
            <a:xfrm>
              <a:off x="6737680" y="3704427"/>
              <a:ext cx="171138" cy="217292"/>
            </a:xfrm>
            <a:custGeom>
              <a:rect b="b" l="l" r="r" t="t"/>
              <a:pathLst>
                <a:path extrusionOk="0" h="7288" w="5740">
                  <a:moveTo>
                    <a:pt x="215" y="0"/>
                  </a:moveTo>
                  <a:lnTo>
                    <a:pt x="215" y="0"/>
                  </a:lnTo>
                  <a:cubicBezTo>
                    <a:pt x="96" y="476"/>
                    <a:pt x="0" y="976"/>
                    <a:pt x="0" y="1524"/>
                  </a:cubicBezTo>
                  <a:lnTo>
                    <a:pt x="0" y="1548"/>
                  </a:lnTo>
                  <a:cubicBezTo>
                    <a:pt x="0" y="4715"/>
                    <a:pt x="2525" y="7263"/>
                    <a:pt x="5692" y="7287"/>
                  </a:cubicBezTo>
                  <a:cubicBezTo>
                    <a:pt x="5716" y="7287"/>
                    <a:pt x="5740" y="7263"/>
                    <a:pt x="5740" y="7240"/>
                  </a:cubicBezTo>
                  <a:lnTo>
                    <a:pt x="5740" y="6882"/>
                  </a:lnTo>
                  <a:cubicBezTo>
                    <a:pt x="5740" y="6882"/>
                    <a:pt x="96" y="4263"/>
                    <a:pt x="96" y="1143"/>
                  </a:cubicBezTo>
                  <a:lnTo>
                    <a:pt x="96" y="1096"/>
                  </a:lnTo>
                  <a:cubicBezTo>
                    <a:pt x="96" y="738"/>
                    <a:pt x="143" y="357"/>
                    <a:pt x="215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52"/>
            <p:cNvSpPr/>
            <p:nvPr/>
          </p:nvSpPr>
          <p:spPr>
            <a:xfrm>
              <a:off x="6737680" y="3579441"/>
              <a:ext cx="171138" cy="342992"/>
            </a:xfrm>
            <a:custGeom>
              <a:rect b="b" l="l" r="r" t="t"/>
              <a:pathLst>
                <a:path extrusionOk="0" h="11504" w="5740">
                  <a:moveTo>
                    <a:pt x="5692" y="1"/>
                  </a:moveTo>
                  <a:cubicBezTo>
                    <a:pt x="2525" y="25"/>
                    <a:pt x="0" y="2596"/>
                    <a:pt x="0" y="5740"/>
                  </a:cubicBezTo>
                  <a:lnTo>
                    <a:pt x="0" y="5764"/>
                  </a:lnTo>
                  <a:cubicBezTo>
                    <a:pt x="0" y="8931"/>
                    <a:pt x="2548" y="11479"/>
                    <a:pt x="5692" y="11503"/>
                  </a:cubicBezTo>
                  <a:cubicBezTo>
                    <a:pt x="5716" y="11503"/>
                    <a:pt x="5740" y="11479"/>
                    <a:pt x="5740" y="11455"/>
                  </a:cubicBezTo>
                  <a:lnTo>
                    <a:pt x="5740" y="8883"/>
                  </a:lnTo>
                  <a:cubicBezTo>
                    <a:pt x="5740" y="8860"/>
                    <a:pt x="5716" y="8836"/>
                    <a:pt x="5692" y="8836"/>
                  </a:cubicBezTo>
                  <a:cubicBezTo>
                    <a:pt x="4025" y="8812"/>
                    <a:pt x="2667" y="7431"/>
                    <a:pt x="2667" y="5764"/>
                  </a:cubicBezTo>
                  <a:cubicBezTo>
                    <a:pt x="2667" y="4097"/>
                    <a:pt x="4025" y="2739"/>
                    <a:pt x="5692" y="2692"/>
                  </a:cubicBezTo>
                  <a:cubicBezTo>
                    <a:pt x="5716" y="2644"/>
                    <a:pt x="5740" y="2620"/>
                    <a:pt x="5740" y="2596"/>
                  </a:cubicBezTo>
                  <a:lnTo>
                    <a:pt x="5740" y="48"/>
                  </a:lnTo>
                  <a:cubicBezTo>
                    <a:pt x="5740" y="25"/>
                    <a:pt x="5716" y="1"/>
                    <a:pt x="569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52"/>
            <p:cNvSpPr/>
            <p:nvPr/>
          </p:nvSpPr>
          <p:spPr>
            <a:xfrm>
              <a:off x="6851277" y="3725715"/>
              <a:ext cx="102265" cy="10674"/>
            </a:xfrm>
            <a:custGeom>
              <a:rect b="b" l="l" r="r" t="t"/>
              <a:pathLst>
                <a:path extrusionOk="0" h="358" w="3430">
                  <a:moveTo>
                    <a:pt x="215" y="0"/>
                  </a:moveTo>
                  <a:cubicBezTo>
                    <a:pt x="120" y="0"/>
                    <a:pt x="48" y="72"/>
                    <a:pt x="24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3239" y="358"/>
                  </a:lnTo>
                  <a:cubicBezTo>
                    <a:pt x="3335" y="358"/>
                    <a:pt x="3382" y="310"/>
                    <a:pt x="3430" y="215"/>
                  </a:cubicBezTo>
                  <a:cubicBezTo>
                    <a:pt x="3430" y="12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52"/>
            <p:cNvSpPr/>
            <p:nvPr/>
          </p:nvSpPr>
          <p:spPr>
            <a:xfrm>
              <a:off x="6851277" y="3751266"/>
              <a:ext cx="102265" cy="10674"/>
            </a:xfrm>
            <a:custGeom>
              <a:rect b="b" l="l" r="r" t="t"/>
              <a:pathLst>
                <a:path extrusionOk="0" h="358" w="3430">
                  <a:moveTo>
                    <a:pt x="215" y="1"/>
                  </a:moveTo>
                  <a:cubicBezTo>
                    <a:pt x="120" y="1"/>
                    <a:pt x="48" y="72"/>
                    <a:pt x="24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3239" y="358"/>
                  </a:lnTo>
                  <a:cubicBezTo>
                    <a:pt x="3335" y="358"/>
                    <a:pt x="3382" y="310"/>
                    <a:pt x="3430" y="215"/>
                  </a:cubicBezTo>
                  <a:cubicBezTo>
                    <a:pt x="3430" y="96"/>
                    <a:pt x="3335" y="1"/>
                    <a:pt x="32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52"/>
            <p:cNvSpPr/>
            <p:nvPr/>
          </p:nvSpPr>
          <p:spPr>
            <a:xfrm>
              <a:off x="6873280" y="3777534"/>
              <a:ext cx="57543" cy="10704"/>
            </a:xfrm>
            <a:custGeom>
              <a:rect b="b" l="l" r="r" t="t"/>
              <a:pathLst>
                <a:path extrusionOk="0" h="359" w="1930">
                  <a:moveTo>
                    <a:pt x="215" y="1"/>
                  </a:moveTo>
                  <a:cubicBezTo>
                    <a:pt x="120" y="1"/>
                    <a:pt x="72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739" y="358"/>
                  </a:lnTo>
                  <a:cubicBezTo>
                    <a:pt x="1811" y="358"/>
                    <a:pt x="1882" y="287"/>
                    <a:pt x="1906" y="191"/>
                  </a:cubicBezTo>
                  <a:cubicBezTo>
                    <a:pt x="1930" y="72"/>
                    <a:pt x="1858" y="1"/>
                    <a:pt x="17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52"/>
            <p:cNvSpPr/>
            <p:nvPr/>
          </p:nvSpPr>
          <p:spPr>
            <a:xfrm>
              <a:off x="6733416" y="3573776"/>
              <a:ext cx="335150" cy="351489"/>
            </a:xfrm>
            <a:custGeom>
              <a:rect b="b" l="l" r="r" t="t"/>
              <a:pathLst>
                <a:path extrusionOk="0" h="11789" w="11241">
                  <a:moveTo>
                    <a:pt x="6073" y="929"/>
                  </a:moveTo>
                  <a:cubicBezTo>
                    <a:pt x="7288" y="953"/>
                    <a:pt x="8407" y="1429"/>
                    <a:pt x="9312" y="2263"/>
                  </a:cubicBezTo>
                  <a:lnTo>
                    <a:pt x="8502" y="3048"/>
                  </a:lnTo>
                  <a:cubicBezTo>
                    <a:pt x="7812" y="2429"/>
                    <a:pt x="6930" y="2072"/>
                    <a:pt x="6073" y="2024"/>
                  </a:cubicBezTo>
                  <a:lnTo>
                    <a:pt x="6073" y="929"/>
                  </a:lnTo>
                  <a:close/>
                  <a:moveTo>
                    <a:pt x="6049" y="2429"/>
                  </a:moveTo>
                  <a:cubicBezTo>
                    <a:pt x="6883" y="2453"/>
                    <a:pt x="7716" y="2810"/>
                    <a:pt x="8383" y="3453"/>
                  </a:cubicBezTo>
                  <a:cubicBezTo>
                    <a:pt x="9026" y="4120"/>
                    <a:pt x="9431" y="5001"/>
                    <a:pt x="9431" y="5954"/>
                  </a:cubicBezTo>
                  <a:cubicBezTo>
                    <a:pt x="9431" y="6859"/>
                    <a:pt x="9074" y="7716"/>
                    <a:pt x="8407" y="8383"/>
                  </a:cubicBezTo>
                  <a:cubicBezTo>
                    <a:pt x="7788" y="9026"/>
                    <a:pt x="6954" y="9407"/>
                    <a:pt x="6049" y="9455"/>
                  </a:cubicBezTo>
                  <a:lnTo>
                    <a:pt x="6049" y="9050"/>
                  </a:lnTo>
                  <a:cubicBezTo>
                    <a:pt x="6049" y="8931"/>
                    <a:pt x="5930" y="8812"/>
                    <a:pt x="5835" y="8812"/>
                  </a:cubicBezTo>
                  <a:cubicBezTo>
                    <a:pt x="5049" y="8788"/>
                    <a:pt x="4335" y="8502"/>
                    <a:pt x="3811" y="7954"/>
                  </a:cubicBezTo>
                  <a:cubicBezTo>
                    <a:pt x="3263" y="7430"/>
                    <a:pt x="2977" y="6668"/>
                    <a:pt x="2977" y="5930"/>
                  </a:cubicBezTo>
                  <a:cubicBezTo>
                    <a:pt x="2977" y="5168"/>
                    <a:pt x="3263" y="4453"/>
                    <a:pt x="3811" y="3906"/>
                  </a:cubicBezTo>
                  <a:cubicBezTo>
                    <a:pt x="4335" y="3382"/>
                    <a:pt x="5049" y="3048"/>
                    <a:pt x="5835" y="3048"/>
                  </a:cubicBezTo>
                  <a:cubicBezTo>
                    <a:pt x="5954" y="3048"/>
                    <a:pt x="6049" y="2929"/>
                    <a:pt x="6049" y="2810"/>
                  </a:cubicBezTo>
                  <a:lnTo>
                    <a:pt x="6049" y="2429"/>
                  </a:lnTo>
                  <a:close/>
                  <a:moveTo>
                    <a:pt x="5835" y="0"/>
                  </a:moveTo>
                  <a:cubicBezTo>
                    <a:pt x="4692" y="0"/>
                    <a:pt x="3596" y="357"/>
                    <a:pt x="2644" y="953"/>
                  </a:cubicBezTo>
                  <a:cubicBezTo>
                    <a:pt x="2572" y="1024"/>
                    <a:pt x="2549" y="1072"/>
                    <a:pt x="2572" y="1167"/>
                  </a:cubicBezTo>
                  <a:cubicBezTo>
                    <a:pt x="2605" y="1248"/>
                    <a:pt x="2682" y="1285"/>
                    <a:pt x="2758" y="1285"/>
                  </a:cubicBezTo>
                  <a:cubicBezTo>
                    <a:pt x="2793" y="1285"/>
                    <a:pt x="2828" y="1277"/>
                    <a:pt x="2858" y="1262"/>
                  </a:cubicBezTo>
                  <a:cubicBezTo>
                    <a:pt x="3715" y="691"/>
                    <a:pt x="4692" y="405"/>
                    <a:pt x="5740" y="334"/>
                  </a:cubicBezTo>
                  <a:lnTo>
                    <a:pt x="5740" y="2644"/>
                  </a:lnTo>
                  <a:cubicBezTo>
                    <a:pt x="4930" y="2691"/>
                    <a:pt x="4168" y="3048"/>
                    <a:pt x="3596" y="3644"/>
                  </a:cubicBezTo>
                  <a:cubicBezTo>
                    <a:pt x="3001" y="4263"/>
                    <a:pt x="2668" y="5073"/>
                    <a:pt x="2668" y="5906"/>
                  </a:cubicBezTo>
                  <a:cubicBezTo>
                    <a:pt x="2668" y="6763"/>
                    <a:pt x="3001" y="7573"/>
                    <a:pt x="3596" y="8169"/>
                  </a:cubicBezTo>
                  <a:cubicBezTo>
                    <a:pt x="4168" y="8764"/>
                    <a:pt x="4930" y="9097"/>
                    <a:pt x="5740" y="9145"/>
                  </a:cubicBezTo>
                  <a:lnTo>
                    <a:pt x="5740" y="11503"/>
                  </a:lnTo>
                  <a:cubicBezTo>
                    <a:pt x="4311" y="11455"/>
                    <a:pt x="2930" y="10860"/>
                    <a:pt x="1929" y="9836"/>
                  </a:cubicBezTo>
                  <a:cubicBezTo>
                    <a:pt x="882" y="8788"/>
                    <a:pt x="310" y="7383"/>
                    <a:pt x="310" y="5906"/>
                  </a:cubicBezTo>
                  <a:cubicBezTo>
                    <a:pt x="310" y="4287"/>
                    <a:pt x="1024" y="2763"/>
                    <a:pt x="2215" y="1691"/>
                  </a:cubicBezTo>
                  <a:cubicBezTo>
                    <a:pt x="2287" y="1643"/>
                    <a:pt x="2310" y="1524"/>
                    <a:pt x="2263" y="1453"/>
                  </a:cubicBezTo>
                  <a:cubicBezTo>
                    <a:pt x="2223" y="1414"/>
                    <a:pt x="2170" y="1396"/>
                    <a:pt x="2121" y="1396"/>
                  </a:cubicBezTo>
                  <a:cubicBezTo>
                    <a:pt x="2082" y="1396"/>
                    <a:pt x="2046" y="1408"/>
                    <a:pt x="2025" y="1429"/>
                  </a:cubicBezTo>
                  <a:cubicBezTo>
                    <a:pt x="739" y="2572"/>
                    <a:pt x="0" y="4168"/>
                    <a:pt x="0" y="5906"/>
                  </a:cubicBezTo>
                  <a:lnTo>
                    <a:pt x="24" y="5906"/>
                  </a:lnTo>
                  <a:cubicBezTo>
                    <a:pt x="24" y="7478"/>
                    <a:pt x="643" y="8931"/>
                    <a:pt x="1739" y="10026"/>
                  </a:cubicBezTo>
                  <a:cubicBezTo>
                    <a:pt x="2858" y="11145"/>
                    <a:pt x="4311" y="11764"/>
                    <a:pt x="5883" y="11788"/>
                  </a:cubicBezTo>
                  <a:cubicBezTo>
                    <a:pt x="5954" y="11788"/>
                    <a:pt x="6025" y="11764"/>
                    <a:pt x="6073" y="11693"/>
                  </a:cubicBezTo>
                  <a:cubicBezTo>
                    <a:pt x="6097" y="11669"/>
                    <a:pt x="6121" y="11622"/>
                    <a:pt x="6121" y="11550"/>
                  </a:cubicBezTo>
                  <a:lnTo>
                    <a:pt x="6121" y="11217"/>
                  </a:lnTo>
                  <a:cubicBezTo>
                    <a:pt x="7169" y="11193"/>
                    <a:pt x="8169" y="10836"/>
                    <a:pt x="9050" y="10240"/>
                  </a:cubicBezTo>
                  <a:cubicBezTo>
                    <a:pt x="9121" y="10193"/>
                    <a:pt x="9121" y="10097"/>
                    <a:pt x="9074" y="10002"/>
                  </a:cubicBezTo>
                  <a:cubicBezTo>
                    <a:pt x="9035" y="9951"/>
                    <a:pt x="8997" y="9927"/>
                    <a:pt x="8955" y="9927"/>
                  </a:cubicBezTo>
                  <a:cubicBezTo>
                    <a:pt x="8919" y="9927"/>
                    <a:pt x="8880" y="9945"/>
                    <a:pt x="8836" y="9978"/>
                  </a:cubicBezTo>
                  <a:cubicBezTo>
                    <a:pt x="8026" y="10550"/>
                    <a:pt x="7097" y="10860"/>
                    <a:pt x="6121" y="10907"/>
                  </a:cubicBezTo>
                  <a:lnTo>
                    <a:pt x="6121" y="9788"/>
                  </a:lnTo>
                  <a:cubicBezTo>
                    <a:pt x="7097" y="9764"/>
                    <a:pt x="8002" y="9359"/>
                    <a:pt x="8693" y="8669"/>
                  </a:cubicBezTo>
                  <a:cubicBezTo>
                    <a:pt x="9431" y="7930"/>
                    <a:pt x="9812" y="6978"/>
                    <a:pt x="9812" y="5930"/>
                  </a:cubicBezTo>
                  <a:cubicBezTo>
                    <a:pt x="9812" y="4954"/>
                    <a:pt x="9455" y="4025"/>
                    <a:pt x="8812" y="3310"/>
                  </a:cubicBezTo>
                  <a:lnTo>
                    <a:pt x="9574" y="2525"/>
                  </a:lnTo>
                  <a:cubicBezTo>
                    <a:pt x="10431" y="3453"/>
                    <a:pt x="10907" y="4644"/>
                    <a:pt x="10907" y="5930"/>
                  </a:cubicBezTo>
                  <a:cubicBezTo>
                    <a:pt x="10907" y="7264"/>
                    <a:pt x="10407" y="8526"/>
                    <a:pt x="9455" y="9431"/>
                  </a:cubicBezTo>
                  <a:lnTo>
                    <a:pt x="9383" y="9502"/>
                  </a:lnTo>
                  <a:cubicBezTo>
                    <a:pt x="9336" y="9550"/>
                    <a:pt x="9336" y="9669"/>
                    <a:pt x="9383" y="9740"/>
                  </a:cubicBezTo>
                  <a:cubicBezTo>
                    <a:pt x="9419" y="9764"/>
                    <a:pt x="9467" y="9776"/>
                    <a:pt x="9511" y="9776"/>
                  </a:cubicBezTo>
                  <a:cubicBezTo>
                    <a:pt x="9556" y="9776"/>
                    <a:pt x="9598" y="9764"/>
                    <a:pt x="9621" y="9740"/>
                  </a:cubicBezTo>
                  <a:lnTo>
                    <a:pt x="9693" y="9669"/>
                  </a:lnTo>
                  <a:cubicBezTo>
                    <a:pt x="10693" y="8669"/>
                    <a:pt x="11241" y="7335"/>
                    <a:pt x="11241" y="5906"/>
                  </a:cubicBezTo>
                  <a:cubicBezTo>
                    <a:pt x="11217" y="4501"/>
                    <a:pt x="10669" y="3168"/>
                    <a:pt x="9669" y="2143"/>
                  </a:cubicBezTo>
                  <a:cubicBezTo>
                    <a:pt x="8716" y="1191"/>
                    <a:pt x="7431" y="643"/>
                    <a:pt x="6073" y="596"/>
                  </a:cubicBezTo>
                  <a:lnTo>
                    <a:pt x="6073" y="238"/>
                  </a:lnTo>
                  <a:cubicBezTo>
                    <a:pt x="6073" y="191"/>
                    <a:pt x="6025" y="119"/>
                    <a:pt x="6002" y="95"/>
                  </a:cubicBezTo>
                  <a:cubicBezTo>
                    <a:pt x="5954" y="24"/>
                    <a:pt x="5883" y="0"/>
                    <a:pt x="58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4" name="Google Shape;3504;p52"/>
          <p:cNvGrpSpPr/>
          <p:nvPr/>
        </p:nvGrpSpPr>
        <p:grpSpPr>
          <a:xfrm>
            <a:off x="6271189" y="3573060"/>
            <a:ext cx="355037" cy="354321"/>
            <a:chOff x="6156877" y="3573060"/>
            <a:chExt cx="355037" cy="354321"/>
          </a:xfrm>
        </p:grpSpPr>
        <p:sp>
          <p:nvSpPr>
            <p:cNvPr id="3505" name="Google Shape;3505;p52"/>
            <p:cNvSpPr/>
            <p:nvPr/>
          </p:nvSpPr>
          <p:spPr>
            <a:xfrm>
              <a:off x="6206579" y="3648314"/>
              <a:ext cx="278353" cy="248538"/>
            </a:xfrm>
            <a:custGeom>
              <a:rect b="b" l="l" r="r" t="t"/>
              <a:pathLst>
                <a:path extrusionOk="0" h="8336" w="9336">
                  <a:moveTo>
                    <a:pt x="167" y="1"/>
                  </a:moveTo>
                  <a:cubicBezTo>
                    <a:pt x="95" y="1"/>
                    <a:pt x="0" y="48"/>
                    <a:pt x="0" y="96"/>
                  </a:cubicBezTo>
                  <a:lnTo>
                    <a:pt x="0" y="8336"/>
                  </a:lnTo>
                  <a:lnTo>
                    <a:pt x="9335" y="8336"/>
                  </a:lnTo>
                  <a:lnTo>
                    <a:pt x="9335" y="4930"/>
                  </a:lnTo>
                  <a:cubicBezTo>
                    <a:pt x="9335" y="4877"/>
                    <a:pt x="9295" y="4850"/>
                    <a:pt x="9255" y="4850"/>
                  </a:cubicBezTo>
                  <a:cubicBezTo>
                    <a:pt x="9242" y="4850"/>
                    <a:pt x="9228" y="4853"/>
                    <a:pt x="9216" y="4859"/>
                  </a:cubicBezTo>
                  <a:lnTo>
                    <a:pt x="7097" y="6073"/>
                  </a:lnTo>
                  <a:cubicBezTo>
                    <a:pt x="7089" y="6088"/>
                    <a:pt x="7080" y="6094"/>
                    <a:pt x="7069" y="6094"/>
                  </a:cubicBezTo>
                  <a:cubicBezTo>
                    <a:pt x="7046" y="6094"/>
                    <a:pt x="7018" y="6066"/>
                    <a:pt x="7002" y="6050"/>
                  </a:cubicBezTo>
                  <a:lnTo>
                    <a:pt x="4477" y="2430"/>
                  </a:lnTo>
                  <a:cubicBezTo>
                    <a:pt x="4453" y="2382"/>
                    <a:pt x="4406" y="2382"/>
                    <a:pt x="4382" y="2382"/>
                  </a:cubicBezTo>
                  <a:lnTo>
                    <a:pt x="2596" y="3549"/>
                  </a:lnTo>
                  <a:cubicBezTo>
                    <a:pt x="2589" y="3556"/>
                    <a:pt x="2578" y="3559"/>
                    <a:pt x="2566" y="3559"/>
                  </a:cubicBezTo>
                  <a:cubicBezTo>
                    <a:pt x="2536" y="3559"/>
                    <a:pt x="2501" y="3542"/>
                    <a:pt x="2501" y="3525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52"/>
            <p:cNvSpPr/>
            <p:nvPr/>
          </p:nvSpPr>
          <p:spPr>
            <a:xfrm>
              <a:off x="6206579" y="3649388"/>
              <a:ext cx="71019" cy="107155"/>
            </a:xfrm>
            <a:custGeom>
              <a:rect b="b" l="l" r="r" t="t"/>
              <a:pathLst>
                <a:path extrusionOk="0" h="3594" w="2382">
                  <a:moveTo>
                    <a:pt x="75" y="1"/>
                  </a:moveTo>
                  <a:cubicBezTo>
                    <a:pt x="40" y="1"/>
                    <a:pt x="0" y="37"/>
                    <a:pt x="0" y="84"/>
                  </a:cubicBezTo>
                  <a:lnTo>
                    <a:pt x="0" y="536"/>
                  </a:lnTo>
                  <a:lnTo>
                    <a:pt x="2024" y="3537"/>
                  </a:lnTo>
                  <a:cubicBezTo>
                    <a:pt x="2024" y="3572"/>
                    <a:pt x="2063" y="3594"/>
                    <a:pt x="2092" y="3594"/>
                  </a:cubicBezTo>
                  <a:cubicBezTo>
                    <a:pt x="2103" y="3594"/>
                    <a:pt x="2113" y="3591"/>
                    <a:pt x="2120" y="3584"/>
                  </a:cubicBezTo>
                  <a:lnTo>
                    <a:pt x="2381" y="3394"/>
                  </a:lnTo>
                  <a:lnTo>
                    <a:pt x="119" y="36"/>
                  </a:lnTo>
                  <a:cubicBezTo>
                    <a:pt x="111" y="11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52"/>
            <p:cNvSpPr/>
            <p:nvPr/>
          </p:nvSpPr>
          <p:spPr>
            <a:xfrm>
              <a:off x="6329389" y="3719841"/>
              <a:ext cx="82409" cy="110882"/>
            </a:xfrm>
            <a:custGeom>
              <a:rect b="b" l="l" r="r" t="t"/>
              <a:pathLst>
                <a:path extrusionOk="0" h="3719" w="2764">
                  <a:moveTo>
                    <a:pt x="270" y="0"/>
                  </a:moveTo>
                  <a:cubicBezTo>
                    <a:pt x="266" y="0"/>
                    <a:pt x="263" y="2"/>
                    <a:pt x="263" y="7"/>
                  </a:cubicBezTo>
                  <a:lnTo>
                    <a:pt x="1" y="197"/>
                  </a:lnTo>
                  <a:lnTo>
                    <a:pt x="2406" y="3674"/>
                  </a:lnTo>
                  <a:cubicBezTo>
                    <a:pt x="2423" y="3691"/>
                    <a:pt x="2450" y="3719"/>
                    <a:pt x="2474" y="3719"/>
                  </a:cubicBezTo>
                  <a:cubicBezTo>
                    <a:pt x="2484" y="3719"/>
                    <a:pt x="2494" y="3713"/>
                    <a:pt x="2501" y="3698"/>
                  </a:cubicBezTo>
                  <a:lnTo>
                    <a:pt x="2763" y="3555"/>
                  </a:lnTo>
                  <a:lnTo>
                    <a:pt x="334" y="55"/>
                  </a:lnTo>
                  <a:cubicBezTo>
                    <a:pt x="334" y="35"/>
                    <a:pt x="288" y="0"/>
                    <a:pt x="270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52"/>
            <p:cNvSpPr/>
            <p:nvPr/>
          </p:nvSpPr>
          <p:spPr>
            <a:xfrm>
              <a:off x="6469282" y="3792889"/>
              <a:ext cx="14222" cy="103965"/>
            </a:xfrm>
            <a:custGeom>
              <a:rect b="b" l="l" r="r" t="t"/>
              <a:pathLst>
                <a:path extrusionOk="0" h="3487" w="477">
                  <a:moveTo>
                    <a:pt x="416" y="1"/>
                  </a:moveTo>
                  <a:cubicBezTo>
                    <a:pt x="401" y="1"/>
                    <a:pt x="381" y="4"/>
                    <a:pt x="358" y="10"/>
                  </a:cubicBezTo>
                  <a:lnTo>
                    <a:pt x="0" y="224"/>
                  </a:lnTo>
                  <a:lnTo>
                    <a:pt x="0" y="3487"/>
                  </a:lnTo>
                  <a:lnTo>
                    <a:pt x="477" y="3487"/>
                  </a:lnTo>
                  <a:lnTo>
                    <a:pt x="477" y="81"/>
                  </a:lnTo>
                  <a:cubicBezTo>
                    <a:pt x="477" y="28"/>
                    <a:pt x="463" y="1"/>
                    <a:pt x="41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52"/>
            <p:cNvSpPr/>
            <p:nvPr/>
          </p:nvSpPr>
          <p:spPr>
            <a:xfrm>
              <a:off x="6163257" y="3896825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19" y="1"/>
                  </a:moveTo>
                  <a:cubicBezTo>
                    <a:pt x="72" y="1"/>
                    <a:pt x="0" y="72"/>
                    <a:pt x="0" y="120"/>
                  </a:cubicBezTo>
                  <a:lnTo>
                    <a:pt x="0" y="691"/>
                  </a:lnTo>
                  <a:cubicBezTo>
                    <a:pt x="0" y="739"/>
                    <a:pt x="72" y="810"/>
                    <a:pt x="119" y="810"/>
                  </a:cubicBezTo>
                  <a:lnTo>
                    <a:pt x="11407" y="810"/>
                  </a:lnTo>
                  <a:cubicBezTo>
                    <a:pt x="11455" y="810"/>
                    <a:pt x="11503" y="787"/>
                    <a:pt x="11527" y="691"/>
                  </a:cubicBezTo>
                  <a:lnTo>
                    <a:pt x="11527" y="120"/>
                  </a:lnTo>
                  <a:cubicBezTo>
                    <a:pt x="11527" y="72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52"/>
            <p:cNvSpPr/>
            <p:nvPr/>
          </p:nvSpPr>
          <p:spPr>
            <a:xfrm>
              <a:off x="6488454" y="3896825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0" y="1"/>
                  </a:moveTo>
                  <a:cubicBezTo>
                    <a:pt x="48" y="1"/>
                    <a:pt x="119" y="72"/>
                    <a:pt x="119" y="120"/>
                  </a:cubicBezTo>
                  <a:lnTo>
                    <a:pt x="119" y="691"/>
                  </a:lnTo>
                  <a:cubicBezTo>
                    <a:pt x="119" y="739"/>
                    <a:pt x="48" y="810"/>
                    <a:pt x="0" y="810"/>
                  </a:cubicBezTo>
                  <a:lnTo>
                    <a:pt x="477" y="810"/>
                  </a:lnTo>
                  <a:cubicBezTo>
                    <a:pt x="524" y="810"/>
                    <a:pt x="596" y="763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52"/>
            <p:cNvSpPr/>
            <p:nvPr/>
          </p:nvSpPr>
          <p:spPr>
            <a:xfrm>
              <a:off x="6247754" y="3708273"/>
              <a:ext cx="241442" cy="128234"/>
            </a:xfrm>
            <a:custGeom>
              <a:rect b="b" l="l" r="r" t="t"/>
              <a:pathLst>
                <a:path extrusionOk="0" h="4301" w="8098">
                  <a:moveTo>
                    <a:pt x="172" y="1"/>
                  </a:moveTo>
                  <a:cubicBezTo>
                    <a:pt x="146" y="1"/>
                    <a:pt x="119" y="6"/>
                    <a:pt x="96" y="14"/>
                  </a:cubicBezTo>
                  <a:cubicBezTo>
                    <a:pt x="0" y="85"/>
                    <a:pt x="0" y="181"/>
                    <a:pt x="24" y="252"/>
                  </a:cubicBezTo>
                  <a:lnTo>
                    <a:pt x="953" y="1657"/>
                  </a:lnTo>
                  <a:cubicBezTo>
                    <a:pt x="983" y="1732"/>
                    <a:pt x="1068" y="1769"/>
                    <a:pt x="1151" y="1769"/>
                  </a:cubicBezTo>
                  <a:cubicBezTo>
                    <a:pt x="1201" y="1769"/>
                    <a:pt x="1251" y="1755"/>
                    <a:pt x="1286" y="1729"/>
                  </a:cubicBezTo>
                  <a:lnTo>
                    <a:pt x="2977" y="585"/>
                  </a:lnTo>
                  <a:lnTo>
                    <a:pt x="5454" y="4158"/>
                  </a:lnTo>
                  <a:cubicBezTo>
                    <a:pt x="5486" y="4221"/>
                    <a:pt x="5560" y="4263"/>
                    <a:pt x="5641" y="4263"/>
                  </a:cubicBezTo>
                  <a:cubicBezTo>
                    <a:pt x="5681" y="4263"/>
                    <a:pt x="5724" y="4253"/>
                    <a:pt x="5763" y="4229"/>
                  </a:cubicBezTo>
                  <a:lnTo>
                    <a:pt x="7740" y="3086"/>
                  </a:lnTo>
                  <a:lnTo>
                    <a:pt x="7740" y="4134"/>
                  </a:lnTo>
                  <a:cubicBezTo>
                    <a:pt x="7740" y="4229"/>
                    <a:pt x="7788" y="4301"/>
                    <a:pt x="7883" y="4301"/>
                  </a:cubicBezTo>
                  <a:cubicBezTo>
                    <a:pt x="8002" y="4301"/>
                    <a:pt x="8097" y="4253"/>
                    <a:pt x="8097" y="4134"/>
                  </a:cubicBezTo>
                  <a:lnTo>
                    <a:pt x="8097" y="2919"/>
                  </a:lnTo>
                  <a:cubicBezTo>
                    <a:pt x="8097" y="2848"/>
                    <a:pt x="8050" y="2800"/>
                    <a:pt x="8026" y="2753"/>
                  </a:cubicBezTo>
                  <a:cubicBezTo>
                    <a:pt x="7964" y="2706"/>
                    <a:pt x="7892" y="2670"/>
                    <a:pt x="7816" y="2670"/>
                  </a:cubicBezTo>
                  <a:cubicBezTo>
                    <a:pt x="7775" y="2670"/>
                    <a:pt x="7734" y="2680"/>
                    <a:pt x="7692" y="2705"/>
                  </a:cubicBezTo>
                  <a:lnTo>
                    <a:pt x="5668" y="3896"/>
                  </a:lnTo>
                  <a:lnTo>
                    <a:pt x="3215" y="324"/>
                  </a:lnTo>
                  <a:cubicBezTo>
                    <a:pt x="3156" y="249"/>
                    <a:pt x="3087" y="212"/>
                    <a:pt x="3015" y="212"/>
                  </a:cubicBezTo>
                  <a:cubicBezTo>
                    <a:pt x="2971" y="212"/>
                    <a:pt x="2926" y="225"/>
                    <a:pt x="2882" y="252"/>
                  </a:cubicBezTo>
                  <a:lnTo>
                    <a:pt x="1191" y="1395"/>
                  </a:lnTo>
                  <a:lnTo>
                    <a:pt x="310" y="85"/>
                  </a:lnTo>
                  <a:cubicBezTo>
                    <a:pt x="278" y="22"/>
                    <a:pt x="225" y="1"/>
                    <a:pt x="1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52"/>
            <p:cNvSpPr/>
            <p:nvPr/>
          </p:nvSpPr>
          <p:spPr>
            <a:xfrm>
              <a:off x="6156877" y="3573060"/>
              <a:ext cx="355037" cy="354321"/>
            </a:xfrm>
            <a:custGeom>
              <a:rect b="b" l="l" r="r" t="t"/>
              <a:pathLst>
                <a:path extrusionOk="0" h="11884" w="11908">
                  <a:moveTo>
                    <a:pt x="11550" y="11050"/>
                  </a:moveTo>
                  <a:lnTo>
                    <a:pt x="11550" y="11527"/>
                  </a:lnTo>
                  <a:lnTo>
                    <a:pt x="405" y="11527"/>
                  </a:lnTo>
                  <a:lnTo>
                    <a:pt x="405" y="11050"/>
                  </a:lnTo>
                  <a:close/>
                  <a:moveTo>
                    <a:pt x="929" y="0"/>
                  </a:moveTo>
                  <a:cubicBezTo>
                    <a:pt x="810" y="0"/>
                    <a:pt x="714" y="72"/>
                    <a:pt x="714" y="191"/>
                  </a:cubicBezTo>
                  <a:lnTo>
                    <a:pt x="714" y="977"/>
                  </a:lnTo>
                  <a:lnTo>
                    <a:pt x="524" y="977"/>
                  </a:lnTo>
                  <a:cubicBezTo>
                    <a:pt x="429" y="977"/>
                    <a:pt x="333" y="1048"/>
                    <a:pt x="333" y="1143"/>
                  </a:cubicBezTo>
                  <a:cubicBezTo>
                    <a:pt x="333" y="1263"/>
                    <a:pt x="405" y="1334"/>
                    <a:pt x="524" y="1334"/>
                  </a:cubicBezTo>
                  <a:lnTo>
                    <a:pt x="714" y="1334"/>
                  </a:lnTo>
                  <a:lnTo>
                    <a:pt x="714" y="2239"/>
                  </a:lnTo>
                  <a:lnTo>
                    <a:pt x="524" y="2239"/>
                  </a:lnTo>
                  <a:cubicBezTo>
                    <a:pt x="429" y="2239"/>
                    <a:pt x="333" y="2287"/>
                    <a:pt x="333" y="2382"/>
                  </a:cubicBezTo>
                  <a:cubicBezTo>
                    <a:pt x="333" y="2501"/>
                    <a:pt x="405" y="2596"/>
                    <a:pt x="524" y="2596"/>
                  </a:cubicBezTo>
                  <a:lnTo>
                    <a:pt x="714" y="2596"/>
                  </a:lnTo>
                  <a:lnTo>
                    <a:pt x="714" y="3477"/>
                  </a:lnTo>
                  <a:lnTo>
                    <a:pt x="524" y="3477"/>
                  </a:lnTo>
                  <a:cubicBezTo>
                    <a:pt x="429" y="3477"/>
                    <a:pt x="333" y="3549"/>
                    <a:pt x="333" y="3644"/>
                  </a:cubicBezTo>
                  <a:cubicBezTo>
                    <a:pt x="333" y="3763"/>
                    <a:pt x="405" y="3834"/>
                    <a:pt x="524" y="3834"/>
                  </a:cubicBezTo>
                  <a:lnTo>
                    <a:pt x="714" y="3834"/>
                  </a:lnTo>
                  <a:lnTo>
                    <a:pt x="714" y="4739"/>
                  </a:lnTo>
                  <a:lnTo>
                    <a:pt x="524" y="4739"/>
                  </a:lnTo>
                  <a:cubicBezTo>
                    <a:pt x="429" y="4739"/>
                    <a:pt x="333" y="4787"/>
                    <a:pt x="333" y="4882"/>
                  </a:cubicBezTo>
                  <a:cubicBezTo>
                    <a:pt x="333" y="5001"/>
                    <a:pt x="405" y="5097"/>
                    <a:pt x="524" y="5097"/>
                  </a:cubicBezTo>
                  <a:lnTo>
                    <a:pt x="714" y="5097"/>
                  </a:lnTo>
                  <a:lnTo>
                    <a:pt x="714" y="5978"/>
                  </a:lnTo>
                  <a:lnTo>
                    <a:pt x="524" y="5978"/>
                  </a:lnTo>
                  <a:cubicBezTo>
                    <a:pt x="429" y="5978"/>
                    <a:pt x="333" y="6049"/>
                    <a:pt x="333" y="6144"/>
                  </a:cubicBezTo>
                  <a:cubicBezTo>
                    <a:pt x="333" y="6264"/>
                    <a:pt x="405" y="6335"/>
                    <a:pt x="524" y="6335"/>
                  </a:cubicBezTo>
                  <a:lnTo>
                    <a:pt x="714" y="6335"/>
                  </a:lnTo>
                  <a:lnTo>
                    <a:pt x="714" y="7240"/>
                  </a:lnTo>
                  <a:lnTo>
                    <a:pt x="524" y="7240"/>
                  </a:lnTo>
                  <a:cubicBezTo>
                    <a:pt x="429" y="7240"/>
                    <a:pt x="333" y="7288"/>
                    <a:pt x="333" y="7383"/>
                  </a:cubicBezTo>
                  <a:cubicBezTo>
                    <a:pt x="333" y="7502"/>
                    <a:pt x="405" y="7597"/>
                    <a:pt x="524" y="7597"/>
                  </a:cubicBezTo>
                  <a:lnTo>
                    <a:pt x="714" y="7597"/>
                  </a:lnTo>
                  <a:lnTo>
                    <a:pt x="714" y="8478"/>
                  </a:lnTo>
                  <a:lnTo>
                    <a:pt x="524" y="8478"/>
                  </a:lnTo>
                  <a:cubicBezTo>
                    <a:pt x="429" y="8478"/>
                    <a:pt x="333" y="8550"/>
                    <a:pt x="333" y="8645"/>
                  </a:cubicBezTo>
                  <a:cubicBezTo>
                    <a:pt x="333" y="8764"/>
                    <a:pt x="405" y="8836"/>
                    <a:pt x="524" y="8836"/>
                  </a:cubicBezTo>
                  <a:lnTo>
                    <a:pt x="714" y="8836"/>
                  </a:lnTo>
                  <a:lnTo>
                    <a:pt x="714" y="9740"/>
                  </a:lnTo>
                  <a:lnTo>
                    <a:pt x="524" y="9740"/>
                  </a:lnTo>
                  <a:cubicBezTo>
                    <a:pt x="429" y="9740"/>
                    <a:pt x="333" y="9788"/>
                    <a:pt x="333" y="9883"/>
                  </a:cubicBezTo>
                  <a:cubicBezTo>
                    <a:pt x="333" y="10002"/>
                    <a:pt x="405" y="10098"/>
                    <a:pt x="524" y="10098"/>
                  </a:cubicBezTo>
                  <a:lnTo>
                    <a:pt x="714" y="10098"/>
                  </a:lnTo>
                  <a:lnTo>
                    <a:pt x="714" y="10717"/>
                  </a:lnTo>
                  <a:lnTo>
                    <a:pt x="310" y="10717"/>
                  </a:lnTo>
                  <a:cubicBezTo>
                    <a:pt x="167" y="10717"/>
                    <a:pt x="0" y="10836"/>
                    <a:pt x="0" y="11026"/>
                  </a:cubicBezTo>
                  <a:lnTo>
                    <a:pt x="0" y="11574"/>
                  </a:lnTo>
                  <a:cubicBezTo>
                    <a:pt x="0" y="11741"/>
                    <a:pt x="119" y="11884"/>
                    <a:pt x="310" y="11884"/>
                  </a:cubicBezTo>
                  <a:lnTo>
                    <a:pt x="11598" y="11884"/>
                  </a:lnTo>
                  <a:cubicBezTo>
                    <a:pt x="11741" y="11884"/>
                    <a:pt x="11883" y="11765"/>
                    <a:pt x="11883" y="11574"/>
                  </a:cubicBezTo>
                  <a:lnTo>
                    <a:pt x="11883" y="11026"/>
                  </a:lnTo>
                  <a:cubicBezTo>
                    <a:pt x="11907" y="10836"/>
                    <a:pt x="11764" y="10717"/>
                    <a:pt x="11621" y="10717"/>
                  </a:cubicBezTo>
                  <a:lnTo>
                    <a:pt x="11145" y="10717"/>
                  </a:lnTo>
                  <a:lnTo>
                    <a:pt x="11145" y="9526"/>
                  </a:lnTo>
                  <a:cubicBezTo>
                    <a:pt x="11145" y="9431"/>
                    <a:pt x="11074" y="9359"/>
                    <a:pt x="11002" y="9359"/>
                  </a:cubicBezTo>
                  <a:cubicBezTo>
                    <a:pt x="10883" y="9359"/>
                    <a:pt x="10788" y="9407"/>
                    <a:pt x="10788" y="9526"/>
                  </a:cubicBezTo>
                  <a:lnTo>
                    <a:pt x="10788" y="10717"/>
                  </a:lnTo>
                  <a:lnTo>
                    <a:pt x="1858" y="10717"/>
                  </a:lnTo>
                  <a:lnTo>
                    <a:pt x="1858" y="2977"/>
                  </a:lnTo>
                  <a:lnTo>
                    <a:pt x="2620" y="4144"/>
                  </a:lnTo>
                  <a:cubicBezTo>
                    <a:pt x="2661" y="4200"/>
                    <a:pt x="2711" y="4223"/>
                    <a:pt x="2760" y="4223"/>
                  </a:cubicBezTo>
                  <a:cubicBezTo>
                    <a:pt x="2794" y="4223"/>
                    <a:pt x="2828" y="4211"/>
                    <a:pt x="2858" y="4192"/>
                  </a:cubicBezTo>
                  <a:cubicBezTo>
                    <a:pt x="2953" y="4144"/>
                    <a:pt x="2953" y="4049"/>
                    <a:pt x="2929" y="3954"/>
                  </a:cubicBezTo>
                  <a:lnTo>
                    <a:pt x="1953" y="2501"/>
                  </a:lnTo>
                  <a:cubicBezTo>
                    <a:pt x="1898" y="2428"/>
                    <a:pt x="1816" y="2397"/>
                    <a:pt x="1738" y="2397"/>
                  </a:cubicBezTo>
                  <a:cubicBezTo>
                    <a:pt x="1713" y="2397"/>
                    <a:pt x="1690" y="2400"/>
                    <a:pt x="1667" y="2406"/>
                  </a:cubicBezTo>
                  <a:cubicBezTo>
                    <a:pt x="1596" y="2453"/>
                    <a:pt x="1500" y="2525"/>
                    <a:pt x="1500" y="2644"/>
                  </a:cubicBezTo>
                  <a:lnTo>
                    <a:pt x="150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3" name="Google Shape;3513;p52"/>
          <p:cNvGrpSpPr/>
          <p:nvPr/>
        </p:nvGrpSpPr>
        <p:grpSpPr>
          <a:xfrm>
            <a:off x="5511689" y="3573060"/>
            <a:ext cx="354351" cy="352205"/>
            <a:chOff x="5549777" y="3573060"/>
            <a:chExt cx="354351" cy="352205"/>
          </a:xfrm>
        </p:grpSpPr>
        <p:sp>
          <p:nvSpPr>
            <p:cNvPr id="3514" name="Google Shape;3514;p52"/>
            <p:cNvSpPr/>
            <p:nvPr/>
          </p:nvSpPr>
          <p:spPr>
            <a:xfrm>
              <a:off x="5553325" y="3650640"/>
              <a:ext cx="172569" cy="99254"/>
            </a:xfrm>
            <a:custGeom>
              <a:rect b="b" l="l" r="r" t="t"/>
              <a:pathLst>
                <a:path extrusionOk="0" h="3329" w="5788">
                  <a:moveTo>
                    <a:pt x="635" y="0"/>
                  </a:moveTo>
                  <a:cubicBezTo>
                    <a:pt x="608" y="0"/>
                    <a:pt x="584" y="6"/>
                    <a:pt x="572" y="18"/>
                  </a:cubicBezTo>
                  <a:lnTo>
                    <a:pt x="1" y="447"/>
                  </a:lnTo>
                  <a:cubicBezTo>
                    <a:pt x="1" y="2042"/>
                    <a:pt x="1287" y="3328"/>
                    <a:pt x="2906" y="3328"/>
                  </a:cubicBezTo>
                  <a:cubicBezTo>
                    <a:pt x="4502" y="3328"/>
                    <a:pt x="5788" y="2018"/>
                    <a:pt x="5788" y="447"/>
                  </a:cubicBezTo>
                  <a:lnTo>
                    <a:pt x="4478" y="447"/>
                  </a:lnTo>
                  <a:cubicBezTo>
                    <a:pt x="4478" y="1328"/>
                    <a:pt x="3763" y="2042"/>
                    <a:pt x="2858" y="2042"/>
                  </a:cubicBezTo>
                  <a:cubicBezTo>
                    <a:pt x="1977" y="2042"/>
                    <a:pt x="1263" y="1328"/>
                    <a:pt x="1263" y="447"/>
                  </a:cubicBezTo>
                  <a:lnTo>
                    <a:pt x="715" y="18"/>
                  </a:lnTo>
                  <a:cubicBezTo>
                    <a:pt x="691" y="6"/>
                    <a:pt x="662" y="0"/>
                    <a:pt x="635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52"/>
            <p:cNvSpPr/>
            <p:nvPr/>
          </p:nvSpPr>
          <p:spPr>
            <a:xfrm>
              <a:off x="5631441" y="3663938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4"/>
                  </a:cubicBezTo>
                  <a:lnTo>
                    <a:pt x="3168" y="24"/>
                  </a:lnTo>
                  <a:lnTo>
                    <a:pt x="3168" y="1"/>
                  </a:lnTo>
                  <a:close/>
                  <a:moveTo>
                    <a:pt x="2620" y="24"/>
                  </a:moveTo>
                  <a:cubicBezTo>
                    <a:pt x="2620" y="1501"/>
                    <a:pt x="1477" y="2763"/>
                    <a:pt x="0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4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52"/>
            <p:cNvSpPr/>
            <p:nvPr/>
          </p:nvSpPr>
          <p:spPr>
            <a:xfrm>
              <a:off x="5554756" y="3577324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63" y="0"/>
                    <a:pt x="0" y="1310"/>
                    <a:pt x="0" y="2906"/>
                  </a:cubicBezTo>
                  <a:lnTo>
                    <a:pt x="1310" y="2906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906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38" y="3328"/>
                  </a:cubicBezTo>
                  <a:cubicBezTo>
                    <a:pt x="5162" y="3328"/>
                    <a:pt x="5180" y="3322"/>
                    <a:pt x="5192" y="3310"/>
                  </a:cubicBezTo>
                  <a:lnTo>
                    <a:pt x="5763" y="2906"/>
                  </a:lnTo>
                  <a:cubicBezTo>
                    <a:pt x="5763" y="1286"/>
                    <a:pt x="4477" y="0"/>
                    <a:pt x="28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52"/>
            <p:cNvSpPr/>
            <p:nvPr/>
          </p:nvSpPr>
          <p:spPr>
            <a:xfrm>
              <a:off x="5631441" y="3578725"/>
              <a:ext cx="94454" cy="97853"/>
            </a:xfrm>
            <a:custGeom>
              <a:rect b="b" l="l" r="r" t="t"/>
              <a:pathLst>
                <a:path extrusionOk="0" h="3282" w="3168">
                  <a:moveTo>
                    <a:pt x="0" y="1"/>
                  </a:moveTo>
                  <a:cubicBezTo>
                    <a:pt x="1429" y="144"/>
                    <a:pt x="2548" y="1263"/>
                    <a:pt x="2620" y="2668"/>
                  </a:cubicBezTo>
                  <a:cubicBezTo>
                    <a:pt x="2620" y="2787"/>
                    <a:pt x="2572" y="2906"/>
                    <a:pt x="2477" y="2978"/>
                  </a:cubicBezTo>
                  <a:lnTo>
                    <a:pt x="2263" y="3121"/>
                  </a:lnTo>
                  <a:lnTo>
                    <a:pt x="2453" y="3263"/>
                  </a:lnTo>
                  <a:cubicBezTo>
                    <a:pt x="2477" y="3275"/>
                    <a:pt x="2507" y="3281"/>
                    <a:pt x="2534" y="3281"/>
                  </a:cubicBezTo>
                  <a:cubicBezTo>
                    <a:pt x="2560" y="3281"/>
                    <a:pt x="2584" y="3275"/>
                    <a:pt x="2596" y="3263"/>
                  </a:cubicBezTo>
                  <a:lnTo>
                    <a:pt x="3168" y="2859"/>
                  </a:lnTo>
                  <a:cubicBezTo>
                    <a:pt x="3168" y="1263"/>
                    <a:pt x="1858" y="1"/>
                    <a:pt x="286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52"/>
            <p:cNvSpPr/>
            <p:nvPr/>
          </p:nvSpPr>
          <p:spPr>
            <a:xfrm>
              <a:off x="5554756" y="3651325"/>
              <a:ext cx="37656" cy="21169"/>
            </a:xfrm>
            <a:custGeom>
              <a:rect b="b" l="l" r="r" t="t"/>
              <a:pathLst>
                <a:path extrusionOk="0" h="710" w="1263">
                  <a:moveTo>
                    <a:pt x="622" y="1"/>
                  </a:moveTo>
                  <a:cubicBezTo>
                    <a:pt x="596" y="1"/>
                    <a:pt x="572" y="7"/>
                    <a:pt x="548" y="19"/>
                  </a:cubicBezTo>
                  <a:lnTo>
                    <a:pt x="0" y="447"/>
                  </a:lnTo>
                  <a:lnTo>
                    <a:pt x="0" y="709"/>
                  </a:lnTo>
                  <a:lnTo>
                    <a:pt x="1263" y="709"/>
                  </a:lnTo>
                  <a:cubicBezTo>
                    <a:pt x="1239" y="614"/>
                    <a:pt x="1239" y="543"/>
                    <a:pt x="1239" y="447"/>
                  </a:cubicBezTo>
                  <a:lnTo>
                    <a:pt x="715" y="19"/>
                  </a:lnTo>
                  <a:cubicBezTo>
                    <a:pt x="679" y="7"/>
                    <a:pt x="649" y="1"/>
                    <a:pt x="622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5724465" y="3650640"/>
              <a:ext cx="172539" cy="99254"/>
            </a:xfrm>
            <a:custGeom>
              <a:rect b="b" l="l" r="r" t="t"/>
              <a:pathLst>
                <a:path extrusionOk="0" h="3329" w="5787">
                  <a:moveTo>
                    <a:pt x="637" y="0"/>
                  </a:moveTo>
                  <a:cubicBezTo>
                    <a:pt x="607" y="0"/>
                    <a:pt x="583" y="6"/>
                    <a:pt x="572" y="18"/>
                  </a:cubicBezTo>
                  <a:lnTo>
                    <a:pt x="0" y="447"/>
                  </a:lnTo>
                  <a:cubicBezTo>
                    <a:pt x="0" y="2042"/>
                    <a:pt x="1334" y="3328"/>
                    <a:pt x="2905" y="3328"/>
                  </a:cubicBezTo>
                  <a:cubicBezTo>
                    <a:pt x="4501" y="3328"/>
                    <a:pt x="5787" y="2018"/>
                    <a:pt x="5787" y="447"/>
                  </a:cubicBezTo>
                  <a:lnTo>
                    <a:pt x="4477" y="447"/>
                  </a:lnTo>
                  <a:cubicBezTo>
                    <a:pt x="4477" y="1328"/>
                    <a:pt x="3763" y="2042"/>
                    <a:pt x="2882" y="2042"/>
                  </a:cubicBezTo>
                  <a:cubicBezTo>
                    <a:pt x="1977" y="2042"/>
                    <a:pt x="1262" y="1328"/>
                    <a:pt x="1262" y="447"/>
                  </a:cubicBezTo>
                  <a:lnTo>
                    <a:pt x="738" y="18"/>
                  </a:lnTo>
                  <a:cubicBezTo>
                    <a:pt x="703" y="6"/>
                    <a:pt x="667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5802552" y="3663938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4"/>
                  </a:cubicBezTo>
                  <a:lnTo>
                    <a:pt x="3168" y="24"/>
                  </a:lnTo>
                  <a:lnTo>
                    <a:pt x="3168" y="1"/>
                  </a:lnTo>
                  <a:close/>
                  <a:moveTo>
                    <a:pt x="2620" y="24"/>
                  </a:moveTo>
                  <a:cubicBezTo>
                    <a:pt x="2620" y="1501"/>
                    <a:pt x="1477" y="2763"/>
                    <a:pt x="1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5725866" y="3577324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87" y="0"/>
                    <a:pt x="1" y="1310"/>
                    <a:pt x="1" y="2906"/>
                  </a:cubicBezTo>
                  <a:lnTo>
                    <a:pt x="1310" y="2906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906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42" y="3328"/>
                  </a:cubicBezTo>
                  <a:cubicBezTo>
                    <a:pt x="5168" y="3328"/>
                    <a:pt x="5192" y="3322"/>
                    <a:pt x="5216" y="3310"/>
                  </a:cubicBezTo>
                  <a:lnTo>
                    <a:pt x="5764" y="2906"/>
                  </a:lnTo>
                  <a:cubicBezTo>
                    <a:pt x="5764" y="1286"/>
                    <a:pt x="4454" y="0"/>
                    <a:pt x="288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5803267" y="3578725"/>
              <a:ext cx="93738" cy="97853"/>
            </a:xfrm>
            <a:custGeom>
              <a:rect b="b" l="l" r="r" t="t"/>
              <a:pathLst>
                <a:path extrusionOk="0" h="3282" w="3144">
                  <a:moveTo>
                    <a:pt x="0" y="1"/>
                  </a:moveTo>
                  <a:cubicBezTo>
                    <a:pt x="1429" y="144"/>
                    <a:pt x="2525" y="1263"/>
                    <a:pt x="2620" y="2668"/>
                  </a:cubicBezTo>
                  <a:cubicBezTo>
                    <a:pt x="2620" y="2787"/>
                    <a:pt x="2549" y="2906"/>
                    <a:pt x="2453" y="2978"/>
                  </a:cubicBezTo>
                  <a:lnTo>
                    <a:pt x="2263" y="3121"/>
                  </a:lnTo>
                  <a:lnTo>
                    <a:pt x="2429" y="3263"/>
                  </a:lnTo>
                  <a:cubicBezTo>
                    <a:pt x="2465" y="3275"/>
                    <a:pt x="2495" y="3281"/>
                    <a:pt x="2519" y="3281"/>
                  </a:cubicBezTo>
                  <a:cubicBezTo>
                    <a:pt x="2543" y="3281"/>
                    <a:pt x="2560" y="3275"/>
                    <a:pt x="2572" y="3263"/>
                  </a:cubicBezTo>
                  <a:lnTo>
                    <a:pt x="3144" y="2859"/>
                  </a:lnTo>
                  <a:cubicBezTo>
                    <a:pt x="3144" y="1263"/>
                    <a:pt x="1858" y="1"/>
                    <a:pt x="262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52"/>
            <p:cNvSpPr/>
            <p:nvPr/>
          </p:nvSpPr>
          <p:spPr>
            <a:xfrm>
              <a:off x="5725866" y="3651325"/>
              <a:ext cx="38372" cy="21169"/>
            </a:xfrm>
            <a:custGeom>
              <a:rect b="b" l="l" r="r" t="t"/>
              <a:pathLst>
                <a:path extrusionOk="0" h="710" w="1287">
                  <a:moveTo>
                    <a:pt x="626" y="1"/>
                  </a:moveTo>
                  <a:cubicBezTo>
                    <a:pt x="602" y="1"/>
                    <a:pt x="584" y="7"/>
                    <a:pt x="572" y="19"/>
                  </a:cubicBezTo>
                  <a:lnTo>
                    <a:pt x="1" y="447"/>
                  </a:lnTo>
                  <a:lnTo>
                    <a:pt x="1" y="709"/>
                  </a:lnTo>
                  <a:lnTo>
                    <a:pt x="1287" y="709"/>
                  </a:lnTo>
                  <a:cubicBezTo>
                    <a:pt x="1239" y="614"/>
                    <a:pt x="1239" y="543"/>
                    <a:pt x="1239" y="447"/>
                  </a:cubicBezTo>
                  <a:lnTo>
                    <a:pt x="715" y="19"/>
                  </a:lnTo>
                  <a:cubicBezTo>
                    <a:pt x="679" y="7"/>
                    <a:pt x="650" y="1"/>
                    <a:pt x="6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52"/>
            <p:cNvSpPr/>
            <p:nvPr/>
          </p:nvSpPr>
          <p:spPr>
            <a:xfrm>
              <a:off x="5553325" y="3822645"/>
              <a:ext cx="172569" cy="99075"/>
            </a:xfrm>
            <a:custGeom>
              <a:rect b="b" l="l" r="r" t="t"/>
              <a:pathLst>
                <a:path extrusionOk="0" h="3323" w="5788">
                  <a:moveTo>
                    <a:pt x="635" y="0"/>
                  </a:moveTo>
                  <a:cubicBezTo>
                    <a:pt x="608" y="0"/>
                    <a:pt x="584" y="12"/>
                    <a:pt x="572" y="36"/>
                  </a:cubicBezTo>
                  <a:lnTo>
                    <a:pt x="1" y="441"/>
                  </a:lnTo>
                  <a:cubicBezTo>
                    <a:pt x="1" y="2060"/>
                    <a:pt x="1287" y="3322"/>
                    <a:pt x="2906" y="3322"/>
                  </a:cubicBezTo>
                  <a:cubicBezTo>
                    <a:pt x="4502" y="3322"/>
                    <a:pt x="5788" y="2012"/>
                    <a:pt x="5788" y="441"/>
                  </a:cubicBezTo>
                  <a:lnTo>
                    <a:pt x="4478" y="441"/>
                  </a:lnTo>
                  <a:cubicBezTo>
                    <a:pt x="4478" y="1346"/>
                    <a:pt x="3763" y="2060"/>
                    <a:pt x="2858" y="2060"/>
                  </a:cubicBezTo>
                  <a:cubicBezTo>
                    <a:pt x="1977" y="2060"/>
                    <a:pt x="1263" y="1346"/>
                    <a:pt x="1263" y="441"/>
                  </a:cubicBezTo>
                  <a:lnTo>
                    <a:pt x="715" y="36"/>
                  </a:lnTo>
                  <a:cubicBezTo>
                    <a:pt x="691" y="12"/>
                    <a:pt x="662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5631441" y="3835763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5"/>
                  </a:cubicBezTo>
                  <a:lnTo>
                    <a:pt x="3168" y="25"/>
                  </a:lnTo>
                  <a:lnTo>
                    <a:pt x="3168" y="1"/>
                  </a:lnTo>
                  <a:close/>
                  <a:moveTo>
                    <a:pt x="2620" y="25"/>
                  </a:moveTo>
                  <a:cubicBezTo>
                    <a:pt x="2620" y="1525"/>
                    <a:pt x="1477" y="2763"/>
                    <a:pt x="0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5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5554756" y="3749865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63" y="0"/>
                    <a:pt x="0" y="1310"/>
                    <a:pt x="0" y="2882"/>
                  </a:cubicBezTo>
                  <a:lnTo>
                    <a:pt x="1310" y="2882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882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38" y="3328"/>
                  </a:cubicBezTo>
                  <a:cubicBezTo>
                    <a:pt x="5162" y="3328"/>
                    <a:pt x="5180" y="3322"/>
                    <a:pt x="5192" y="3310"/>
                  </a:cubicBezTo>
                  <a:lnTo>
                    <a:pt x="5763" y="2882"/>
                  </a:lnTo>
                  <a:cubicBezTo>
                    <a:pt x="5763" y="1286"/>
                    <a:pt x="4477" y="0"/>
                    <a:pt x="2882" y="0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5631441" y="3750551"/>
              <a:ext cx="94454" cy="98568"/>
            </a:xfrm>
            <a:custGeom>
              <a:rect b="b" l="l" r="r" t="t"/>
              <a:pathLst>
                <a:path extrusionOk="0" h="3306" w="3168">
                  <a:moveTo>
                    <a:pt x="0" y="1"/>
                  </a:moveTo>
                  <a:cubicBezTo>
                    <a:pt x="1429" y="144"/>
                    <a:pt x="2548" y="1287"/>
                    <a:pt x="2620" y="2692"/>
                  </a:cubicBezTo>
                  <a:cubicBezTo>
                    <a:pt x="2620" y="2811"/>
                    <a:pt x="2572" y="2930"/>
                    <a:pt x="2477" y="2978"/>
                  </a:cubicBezTo>
                  <a:lnTo>
                    <a:pt x="2263" y="3121"/>
                  </a:lnTo>
                  <a:lnTo>
                    <a:pt x="2453" y="3287"/>
                  </a:lnTo>
                  <a:cubicBezTo>
                    <a:pt x="2477" y="3299"/>
                    <a:pt x="2507" y="3305"/>
                    <a:pt x="2534" y="3305"/>
                  </a:cubicBezTo>
                  <a:cubicBezTo>
                    <a:pt x="2560" y="3305"/>
                    <a:pt x="2584" y="3299"/>
                    <a:pt x="2596" y="3287"/>
                  </a:cubicBezTo>
                  <a:lnTo>
                    <a:pt x="3168" y="2859"/>
                  </a:lnTo>
                  <a:cubicBezTo>
                    <a:pt x="3168" y="1287"/>
                    <a:pt x="1858" y="1"/>
                    <a:pt x="286" y="1"/>
                  </a:cubicBez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5554756" y="3823867"/>
              <a:ext cx="37656" cy="21169"/>
            </a:xfrm>
            <a:custGeom>
              <a:rect b="b" l="l" r="r" t="t"/>
              <a:pathLst>
                <a:path extrusionOk="0" h="710" w="1263">
                  <a:moveTo>
                    <a:pt x="622" y="1"/>
                  </a:moveTo>
                  <a:cubicBezTo>
                    <a:pt x="596" y="1"/>
                    <a:pt x="572" y="7"/>
                    <a:pt x="548" y="19"/>
                  </a:cubicBezTo>
                  <a:lnTo>
                    <a:pt x="0" y="424"/>
                  </a:lnTo>
                  <a:lnTo>
                    <a:pt x="0" y="709"/>
                  </a:lnTo>
                  <a:lnTo>
                    <a:pt x="1263" y="709"/>
                  </a:lnTo>
                  <a:cubicBezTo>
                    <a:pt x="1239" y="614"/>
                    <a:pt x="1239" y="519"/>
                    <a:pt x="1239" y="424"/>
                  </a:cubicBezTo>
                  <a:lnTo>
                    <a:pt x="715" y="19"/>
                  </a:lnTo>
                  <a:cubicBezTo>
                    <a:pt x="679" y="7"/>
                    <a:pt x="649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5724465" y="3822645"/>
              <a:ext cx="172539" cy="99075"/>
            </a:xfrm>
            <a:custGeom>
              <a:rect b="b" l="l" r="r" t="t"/>
              <a:pathLst>
                <a:path extrusionOk="0" h="3323" w="5787">
                  <a:moveTo>
                    <a:pt x="637" y="0"/>
                  </a:moveTo>
                  <a:cubicBezTo>
                    <a:pt x="607" y="0"/>
                    <a:pt x="583" y="12"/>
                    <a:pt x="572" y="36"/>
                  </a:cubicBezTo>
                  <a:lnTo>
                    <a:pt x="0" y="441"/>
                  </a:lnTo>
                  <a:cubicBezTo>
                    <a:pt x="0" y="2060"/>
                    <a:pt x="1334" y="3322"/>
                    <a:pt x="2905" y="3322"/>
                  </a:cubicBezTo>
                  <a:cubicBezTo>
                    <a:pt x="4501" y="3322"/>
                    <a:pt x="5787" y="2012"/>
                    <a:pt x="5787" y="441"/>
                  </a:cubicBezTo>
                  <a:lnTo>
                    <a:pt x="4477" y="441"/>
                  </a:lnTo>
                  <a:cubicBezTo>
                    <a:pt x="4477" y="1346"/>
                    <a:pt x="3763" y="2060"/>
                    <a:pt x="2882" y="2060"/>
                  </a:cubicBezTo>
                  <a:cubicBezTo>
                    <a:pt x="1977" y="2060"/>
                    <a:pt x="1262" y="1346"/>
                    <a:pt x="1262" y="441"/>
                  </a:cubicBezTo>
                  <a:lnTo>
                    <a:pt x="738" y="36"/>
                  </a:lnTo>
                  <a:cubicBezTo>
                    <a:pt x="703" y="12"/>
                    <a:pt x="667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5802552" y="3835763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5"/>
                  </a:cubicBezTo>
                  <a:lnTo>
                    <a:pt x="3168" y="25"/>
                  </a:lnTo>
                  <a:lnTo>
                    <a:pt x="3168" y="1"/>
                  </a:lnTo>
                  <a:close/>
                  <a:moveTo>
                    <a:pt x="2620" y="25"/>
                  </a:moveTo>
                  <a:cubicBezTo>
                    <a:pt x="2620" y="1525"/>
                    <a:pt x="1477" y="2763"/>
                    <a:pt x="1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5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5725866" y="3749865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87" y="0"/>
                    <a:pt x="1" y="1310"/>
                    <a:pt x="1" y="2882"/>
                  </a:cubicBezTo>
                  <a:lnTo>
                    <a:pt x="1310" y="2882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882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42" y="3328"/>
                  </a:cubicBezTo>
                  <a:cubicBezTo>
                    <a:pt x="5168" y="3328"/>
                    <a:pt x="5192" y="3322"/>
                    <a:pt x="5216" y="3310"/>
                  </a:cubicBezTo>
                  <a:lnTo>
                    <a:pt x="5764" y="2882"/>
                  </a:lnTo>
                  <a:cubicBezTo>
                    <a:pt x="5764" y="1286"/>
                    <a:pt x="4502" y="0"/>
                    <a:pt x="2882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5803267" y="3750551"/>
              <a:ext cx="93738" cy="98568"/>
            </a:xfrm>
            <a:custGeom>
              <a:rect b="b" l="l" r="r" t="t"/>
              <a:pathLst>
                <a:path extrusionOk="0" h="3306" w="3144">
                  <a:moveTo>
                    <a:pt x="0" y="1"/>
                  </a:moveTo>
                  <a:cubicBezTo>
                    <a:pt x="1429" y="144"/>
                    <a:pt x="2525" y="1287"/>
                    <a:pt x="2620" y="2692"/>
                  </a:cubicBezTo>
                  <a:cubicBezTo>
                    <a:pt x="2620" y="2811"/>
                    <a:pt x="2549" y="2930"/>
                    <a:pt x="2453" y="2978"/>
                  </a:cubicBezTo>
                  <a:lnTo>
                    <a:pt x="2263" y="3121"/>
                  </a:lnTo>
                  <a:lnTo>
                    <a:pt x="2429" y="3287"/>
                  </a:lnTo>
                  <a:cubicBezTo>
                    <a:pt x="2465" y="3299"/>
                    <a:pt x="2495" y="3305"/>
                    <a:pt x="2519" y="3305"/>
                  </a:cubicBezTo>
                  <a:cubicBezTo>
                    <a:pt x="2543" y="3305"/>
                    <a:pt x="2560" y="3299"/>
                    <a:pt x="2572" y="3287"/>
                  </a:cubicBezTo>
                  <a:lnTo>
                    <a:pt x="3144" y="2859"/>
                  </a:lnTo>
                  <a:cubicBezTo>
                    <a:pt x="3144" y="1287"/>
                    <a:pt x="1858" y="1"/>
                    <a:pt x="262" y="1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5725866" y="3823867"/>
              <a:ext cx="38372" cy="21169"/>
            </a:xfrm>
            <a:custGeom>
              <a:rect b="b" l="l" r="r" t="t"/>
              <a:pathLst>
                <a:path extrusionOk="0" h="710" w="1287">
                  <a:moveTo>
                    <a:pt x="626" y="1"/>
                  </a:moveTo>
                  <a:cubicBezTo>
                    <a:pt x="602" y="1"/>
                    <a:pt x="584" y="7"/>
                    <a:pt x="572" y="19"/>
                  </a:cubicBezTo>
                  <a:lnTo>
                    <a:pt x="1" y="424"/>
                  </a:lnTo>
                  <a:lnTo>
                    <a:pt x="1" y="709"/>
                  </a:lnTo>
                  <a:lnTo>
                    <a:pt x="1287" y="709"/>
                  </a:lnTo>
                  <a:cubicBezTo>
                    <a:pt x="1239" y="614"/>
                    <a:pt x="1239" y="519"/>
                    <a:pt x="1239" y="424"/>
                  </a:cubicBezTo>
                  <a:lnTo>
                    <a:pt x="715" y="19"/>
                  </a:lnTo>
                  <a:cubicBezTo>
                    <a:pt x="679" y="7"/>
                    <a:pt x="650" y="1"/>
                    <a:pt x="62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5793339" y="3811374"/>
              <a:ext cx="33393" cy="49284"/>
            </a:xfrm>
            <a:custGeom>
              <a:rect b="b" l="l" r="r" t="t"/>
              <a:pathLst>
                <a:path extrusionOk="0" h="1653" w="1120">
                  <a:moveTo>
                    <a:pt x="619" y="604"/>
                  </a:moveTo>
                  <a:lnTo>
                    <a:pt x="619" y="914"/>
                  </a:lnTo>
                  <a:lnTo>
                    <a:pt x="452" y="914"/>
                  </a:lnTo>
                  <a:cubicBezTo>
                    <a:pt x="524" y="819"/>
                    <a:pt x="595" y="700"/>
                    <a:pt x="619" y="604"/>
                  </a:cubicBezTo>
                  <a:close/>
                  <a:moveTo>
                    <a:pt x="739" y="0"/>
                  </a:moveTo>
                  <a:cubicBezTo>
                    <a:pt x="661" y="0"/>
                    <a:pt x="579" y="31"/>
                    <a:pt x="524" y="104"/>
                  </a:cubicBezTo>
                  <a:cubicBezTo>
                    <a:pt x="476" y="200"/>
                    <a:pt x="143" y="795"/>
                    <a:pt x="24" y="962"/>
                  </a:cubicBezTo>
                  <a:cubicBezTo>
                    <a:pt x="0" y="1009"/>
                    <a:pt x="0" y="1057"/>
                    <a:pt x="0" y="1081"/>
                  </a:cubicBezTo>
                  <a:cubicBezTo>
                    <a:pt x="24" y="1200"/>
                    <a:pt x="95" y="1271"/>
                    <a:pt x="167" y="1271"/>
                  </a:cubicBezTo>
                  <a:lnTo>
                    <a:pt x="619" y="1271"/>
                  </a:lnTo>
                  <a:lnTo>
                    <a:pt x="619" y="1486"/>
                  </a:lnTo>
                  <a:cubicBezTo>
                    <a:pt x="619" y="1557"/>
                    <a:pt x="714" y="1652"/>
                    <a:pt x="810" y="1652"/>
                  </a:cubicBezTo>
                  <a:cubicBezTo>
                    <a:pt x="881" y="1652"/>
                    <a:pt x="976" y="1557"/>
                    <a:pt x="976" y="1486"/>
                  </a:cubicBezTo>
                  <a:lnTo>
                    <a:pt x="976" y="1271"/>
                  </a:lnTo>
                  <a:cubicBezTo>
                    <a:pt x="1072" y="1271"/>
                    <a:pt x="1119" y="1176"/>
                    <a:pt x="1119" y="1081"/>
                  </a:cubicBezTo>
                  <a:cubicBezTo>
                    <a:pt x="1119" y="1009"/>
                    <a:pt x="1072" y="914"/>
                    <a:pt x="976" y="914"/>
                  </a:cubicBezTo>
                  <a:lnTo>
                    <a:pt x="976" y="247"/>
                  </a:lnTo>
                  <a:cubicBezTo>
                    <a:pt x="976" y="128"/>
                    <a:pt x="881" y="33"/>
                    <a:pt x="810" y="9"/>
                  </a:cubicBezTo>
                  <a:cubicBezTo>
                    <a:pt x="787" y="3"/>
                    <a:pt x="763" y="0"/>
                    <a:pt x="7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5793339" y="3637670"/>
              <a:ext cx="32677" cy="49731"/>
            </a:xfrm>
            <a:custGeom>
              <a:rect b="b" l="l" r="r" t="t"/>
              <a:pathLst>
                <a:path extrusionOk="0" h="1668" w="1096">
                  <a:moveTo>
                    <a:pt x="500" y="0"/>
                  </a:moveTo>
                  <a:cubicBezTo>
                    <a:pt x="262" y="0"/>
                    <a:pt x="48" y="143"/>
                    <a:pt x="24" y="382"/>
                  </a:cubicBezTo>
                  <a:cubicBezTo>
                    <a:pt x="0" y="477"/>
                    <a:pt x="48" y="572"/>
                    <a:pt x="119" y="596"/>
                  </a:cubicBezTo>
                  <a:cubicBezTo>
                    <a:pt x="135" y="600"/>
                    <a:pt x="152" y="602"/>
                    <a:pt x="170" y="602"/>
                  </a:cubicBezTo>
                  <a:cubicBezTo>
                    <a:pt x="252" y="602"/>
                    <a:pt x="338" y="556"/>
                    <a:pt x="357" y="477"/>
                  </a:cubicBezTo>
                  <a:cubicBezTo>
                    <a:pt x="357" y="429"/>
                    <a:pt x="452" y="358"/>
                    <a:pt x="500" y="358"/>
                  </a:cubicBezTo>
                  <a:cubicBezTo>
                    <a:pt x="595" y="358"/>
                    <a:pt x="643" y="429"/>
                    <a:pt x="643" y="501"/>
                  </a:cubicBezTo>
                  <a:lnTo>
                    <a:pt x="643" y="548"/>
                  </a:lnTo>
                  <a:cubicBezTo>
                    <a:pt x="643" y="572"/>
                    <a:pt x="619" y="667"/>
                    <a:pt x="524" y="763"/>
                  </a:cubicBezTo>
                  <a:cubicBezTo>
                    <a:pt x="333" y="1048"/>
                    <a:pt x="214" y="1191"/>
                    <a:pt x="143" y="1286"/>
                  </a:cubicBezTo>
                  <a:cubicBezTo>
                    <a:pt x="48" y="1406"/>
                    <a:pt x="24" y="1429"/>
                    <a:pt x="48" y="1548"/>
                  </a:cubicBezTo>
                  <a:cubicBezTo>
                    <a:pt x="95" y="1620"/>
                    <a:pt x="119" y="1644"/>
                    <a:pt x="167" y="1667"/>
                  </a:cubicBezTo>
                  <a:lnTo>
                    <a:pt x="881" y="1667"/>
                  </a:lnTo>
                  <a:cubicBezTo>
                    <a:pt x="976" y="1667"/>
                    <a:pt x="1072" y="1596"/>
                    <a:pt x="1072" y="1501"/>
                  </a:cubicBezTo>
                  <a:cubicBezTo>
                    <a:pt x="1095" y="1406"/>
                    <a:pt x="1000" y="1358"/>
                    <a:pt x="929" y="1358"/>
                  </a:cubicBezTo>
                  <a:lnTo>
                    <a:pt x="595" y="1358"/>
                  </a:lnTo>
                  <a:cubicBezTo>
                    <a:pt x="643" y="1263"/>
                    <a:pt x="738" y="1144"/>
                    <a:pt x="857" y="953"/>
                  </a:cubicBezTo>
                  <a:cubicBezTo>
                    <a:pt x="953" y="834"/>
                    <a:pt x="1000" y="715"/>
                    <a:pt x="1000" y="643"/>
                  </a:cubicBezTo>
                  <a:lnTo>
                    <a:pt x="1000" y="596"/>
                  </a:lnTo>
                  <a:lnTo>
                    <a:pt x="1000" y="548"/>
                  </a:lnTo>
                  <a:lnTo>
                    <a:pt x="1000" y="501"/>
                  </a:lnTo>
                  <a:cubicBezTo>
                    <a:pt x="1000" y="239"/>
                    <a:pt x="810" y="0"/>
                    <a:pt x="5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5627178" y="3639787"/>
              <a:ext cx="20632" cy="47793"/>
            </a:xfrm>
            <a:custGeom>
              <a:rect b="b" l="l" r="r" t="t"/>
              <a:pathLst>
                <a:path extrusionOk="0" h="1603" w="692">
                  <a:moveTo>
                    <a:pt x="215" y="1"/>
                  </a:moveTo>
                  <a:cubicBezTo>
                    <a:pt x="191" y="1"/>
                    <a:pt x="143" y="1"/>
                    <a:pt x="119" y="25"/>
                  </a:cubicBezTo>
                  <a:cubicBezTo>
                    <a:pt x="0" y="168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454"/>
                  </a:lnTo>
                  <a:cubicBezTo>
                    <a:pt x="334" y="1477"/>
                    <a:pt x="334" y="1525"/>
                    <a:pt x="358" y="1549"/>
                  </a:cubicBezTo>
                  <a:cubicBezTo>
                    <a:pt x="403" y="1587"/>
                    <a:pt x="451" y="1603"/>
                    <a:pt x="495" y="1603"/>
                  </a:cubicBezTo>
                  <a:cubicBezTo>
                    <a:pt x="589" y="1603"/>
                    <a:pt x="667" y="1527"/>
                    <a:pt x="667" y="1430"/>
                  </a:cubicBezTo>
                  <a:lnTo>
                    <a:pt x="667" y="49"/>
                  </a:lnTo>
                  <a:cubicBezTo>
                    <a:pt x="691" y="49"/>
                    <a:pt x="667" y="1"/>
                    <a:pt x="5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5623630" y="3810211"/>
              <a:ext cx="30560" cy="49731"/>
            </a:xfrm>
            <a:custGeom>
              <a:rect b="b" l="l" r="r" t="t"/>
              <a:pathLst>
                <a:path extrusionOk="0" h="1668" w="1025">
                  <a:moveTo>
                    <a:pt x="500" y="0"/>
                  </a:moveTo>
                  <a:cubicBezTo>
                    <a:pt x="262" y="0"/>
                    <a:pt x="72" y="167"/>
                    <a:pt x="24" y="381"/>
                  </a:cubicBezTo>
                  <a:cubicBezTo>
                    <a:pt x="0" y="477"/>
                    <a:pt x="72" y="548"/>
                    <a:pt x="191" y="596"/>
                  </a:cubicBezTo>
                  <a:cubicBezTo>
                    <a:pt x="200" y="599"/>
                    <a:pt x="210" y="600"/>
                    <a:pt x="220" y="600"/>
                  </a:cubicBezTo>
                  <a:cubicBezTo>
                    <a:pt x="286" y="600"/>
                    <a:pt x="361" y="533"/>
                    <a:pt x="381" y="429"/>
                  </a:cubicBezTo>
                  <a:cubicBezTo>
                    <a:pt x="381" y="381"/>
                    <a:pt x="477" y="310"/>
                    <a:pt x="548" y="310"/>
                  </a:cubicBezTo>
                  <a:cubicBezTo>
                    <a:pt x="620" y="310"/>
                    <a:pt x="691" y="381"/>
                    <a:pt x="691" y="477"/>
                  </a:cubicBezTo>
                  <a:cubicBezTo>
                    <a:pt x="691" y="548"/>
                    <a:pt x="620" y="620"/>
                    <a:pt x="548" y="620"/>
                  </a:cubicBezTo>
                  <a:cubicBezTo>
                    <a:pt x="453" y="620"/>
                    <a:pt x="358" y="715"/>
                    <a:pt x="358" y="786"/>
                  </a:cubicBezTo>
                  <a:cubicBezTo>
                    <a:pt x="358" y="882"/>
                    <a:pt x="453" y="977"/>
                    <a:pt x="548" y="977"/>
                  </a:cubicBezTo>
                  <a:cubicBezTo>
                    <a:pt x="620" y="977"/>
                    <a:pt x="691" y="1048"/>
                    <a:pt x="691" y="1120"/>
                  </a:cubicBezTo>
                  <a:cubicBezTo>
                    <a:pt x="667" y="1286"/>
                    <a:pt x="596" y="1334"/>
                    <a:pt x="500" y="1334"/>
                  </a:cubicBezTo>
                  <a:cubicBezTo>
                    <a:pt x="429" y="1334"/>
                    <a:pt x="358" y="1263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62" y="1001"/>
                    <a:pt x="191" y="1001"/>
                  </a:cubicBezTo>
                  <a:cubicBezTo>
                    <a:pt x="96" y="1001"/>
                    <a:pt x="0" y="1096"/>
                    <a:pt x="0" y="1191"/>
                  </a:cubicBezTo>
                  <a:lnTo>
                    <a:pt x="0" y="1239"/>
                  </a:lnTo>
                  <a:cubicBezTo>
                    <a:pt x="24" y="1477"/>
                    <a:pt x="238" y="1667"/>
                    <a:pt x="500" y="1667"/>
                  </a:cubicBezTo>
                  <a:cubicBezTo>
                    <a:pt x="786" y="1667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977" y="739"/>
                    <a:pt x="1024" y="620"/>
                    <a:pt x="1024" y="500"/>
                  </a:cubicBezTo>
                  <a:cubicBezTo>
                    <a:pt x="1024" y="239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5549777" y="3573060"/>
              <a:ext cx="354351" cy="352205"/>
            </a:xfrm>
            <a:custGeom>
              <a:rect b="b" l="l" r="r" t="t"/>
              <a:pathLst>
                <a:path extrusionOk="0" h="11813" w="11885">
                  <a:moveTo>
                    <a:pt x="3025" y="358"/>
                  </a:moveTo>
                  <a:cubicBezTo>
                    <a:pt x="4478" y="358"/>
                    <a:pt x="5668" y="1525"/>
                    <a:pt x="5716" y="2977"/>
                  </a:cubicBezTo>
                  <a:lnTo>
                    <a:pt x="5240" y="3311"/>
                  </a:lnTo>
                  <a:lnTo>
                    <a:pt x="4811" y="2977"/>
                  </a:lnTo>
                  <a:cubicBezTo>
                    <a:pt x="4740" y="2025"/>
                    <a:pt x="3978" y="1286"/>
                    <a:pt x="3025" y="1286"/>
                  </a:cubicBezTo>
                  <a:cubicBezTo>
                    <a:pt x="2144" y="1286"/>
                    <a:pt x="1406" y="1906"/>
                    <a:pt x="1263" y="2739"/>
                  </a:cubicBezTo>
                  <a:lnTo>
                    <a:pt x="953" y="2501"/>
                  </a:lnTo>
                  <a:cubicBezTo>
                    <a:pt x="918" y="2453"/>
                    <a:pt x="858" y="2429"/>
                    <a:pt x="792" y="2429"/>
                  </a:cubicBezTo>
                  <a:cubicBezTo>
                    <a:pt x="727" y="2429"/>
                    <a:pt x="656" y="2453"/>
                    <a:pt x="596" y="2501"/>
                  </a:cubicBezTo>
                  <a:lnTo>
                    <a:pt x="334" y="2715"/>
                  </a:lnTo>
                  <a:cubicBezTo>
                    <a:pt x="525" y="1382"/>
                    <a:pt x="1644" y="358"/>
                    <a:pt x="3025" y="358"/>
                  </a:cubicBezTo>
                  <a:close/>
                  <a:moveTo>
                    <a:pt x="8764" y="358"/>
                  </a:moveTo>
                  <a:cubicBezTo>
                    <a:pt x="10217" y="358"/>
                    <a:pt x="11408" y="1525"/>
                    <a:pt x="11479" y="2977"/>
                  </a:cubicBezTo>
                  <a:lnTo>
                    <a:pt x="11003" y="3311"/>
                  </a:lnTo>
                  <a:lnTo>
                    <a:pt x="10550" y="2977"/>
                  </a:lnTo>
                  <a:cubicBezTo>
                    <a:pt x="10479" y="2025"/>
                    <a:pt x="9717" y="1286"/>
                    <a:pt x="8764" y="1286"/>
                  </a:cubicBezTo>
                  <a:cubicBezTo>
                    <a:pt x="7907" y="1286"/>
                    <a:pt x="7145" y="1906"/>
                    <a:pt x="7002" y="2739"/>
                  </a:cubicBezTo>
                  <a:lnTo>
                    <a:pt x="6716" y="2501"/>
                  </a:lnTo>
                  <a:cubicBezTo>
                    <a:pt x="6669" y="2453"/>
                    <a:pt x="6609" y="2429"/>
                    <a:pt x="6547" y="2429"/>
                  </a:cubicBezTo>
                  <a:cubicBezTo>
                    <a:pt x="6484" y="2429"/>
                    <a:pt x="6419" y="2453"/>
                    <a:pt x="6359" y="2501"/>
                  </a:cubicBezTo>
                  <a:lnTo>
                    <a:pt x="6073" y="2715"/>
                  </a:lnTo>
                  <a:cubicBezTo>
                    <a:pt x="6264" y="1382"/>
                    <a:pt x="7431" y="358"/>
                    <a:pt x="8764" y="358"/>
                  </a:cubicBezTo>
                  <a:close/>
                  <a:moveTo>
                    <a:pt x="3025" y="1572"/>
                  </a:moveTo>
                  <a:cubicBezTo>
                    <a:pt x="3811" y="1572"/>
                    <a:pt x="4478" y="2263"/>
                    <a:pt x="4478" y="3049"/>
                  </a:cubicBezTo>
                  <a:cubicBezTo>
                    <a:pt x="4478" y="3834"/>
                    <a:pt x="3811" y="4501"/>
                    <a:pt x="3025" y="4501"/>
                  </a:cubicBezTo>
                  <a:cubicBezTo>
                    <a:pt x="2287" y="4501"/>
                    <a:pt x="1691" y="3954"/>
                    <a:pt x="1596" y="3263"/>
                  </a:cubicBezTo>
                  <a:cubicBezTo>
                    <a:pt x="1596" y="3215"/>
                    <a:pt x="1549" y="3120"/>
                    <a:pt x="1549" y="3049"/>
                  </a:cubicBezTo>
                  <a:cubicBezTo>
                    <a:pt x="1549" y="2239"/>
                    <a:pt x="2215" y="1572"/>
                    <a:pt x="3025" y="1572"/>
                  </a:cubicBezTo>
                  <a:close/>
                  <a:moveTo>
                    <a:pt x="8764" y="1572"/>
                  </a:moveTo>
                  <a:cubicBezTo>
                    <a:pt x="9574" y="1572"/>
                    <a:pt x="10217" y="2239"/>
                    <a:pt x="10217" y="3049"/>
                  </a:cubicBezTo>
                  <a:cubicBezTo>
                    <a:pt x="10217" y="3834"/>
                    <a:pt x="9574" y="4501"/>
                    <a:pt x="8764" y="4501"/>
                  </a:cubicBezTo>
                  <a:cubicBezTo>
                    <a:pt x="8455" y="4501"/>
                    <a:pt x="8169" y="4406"/>
                    <a:pt x="7931" y="4239"/>
                  </a:cubicBezTo>
                  <a:cubicBezTo>
                    <a:pt x="7550" y="3954"/>
                    <a:pt x="7312" y="3525"/>
                    <a:pt x="7312" y="3049"/>
                  </a:cubicBezTo>
                  <a:cubicBezTo>
                    <a:pt x="7312" y="2239"/>
                    <a:pt x="7955" y="1572"/>
                    <a:pt x="8764" y="1572"/>
                  </a:cubicBezTo>
                  <a:close/>
                  <a:moveTo>
                    <a:pt x="787" y="2834"/>
                  </a:moveTo>
                  <a:lnTo>
                    <a:pt x="1239" y="3168"/>
                  </a:lnTo>
                  <a:lnTo>
                    <a:pt x="1239" y="3239"/>
                  </a:lnTo>
                  <a:cubicBezTo>
                    <a:pt x="1263" y="3453"/>
                    <a:pt x="1310" y="3692"/>
                    <a:pt x="1406" y="3882"/>
                  </a:cubicBezTo>
                  <a:cubicBezTo>
                    <a:pt x="1501" y="4025"/>
                    <a:pt x="1572" y="4168"/>
                    <a:pt x="1691" y="4287"/>
                  </a:cubicBezTo>
                  <a:cubicBezTo>
                    <a:pt x="1977" y="4597"/>
                    <a:pt x="2334" y="4763"/>
                    <a:pt x="2715" y="4835"/>
                  </a:cubicBezTo>
                  <a:cubicBezTo>
                    <a:pt x="2811" y="4859"/>
                    <a:pt x="2930" y="4859"/>
                    <a:pt x="3025" y="4859"/>
                  </a:cubicBezTo>
                  <a:cubicBezTo>
                    <a:pt x="3882" y="4859"/>
                    <a:pt x="4621" y="4239"/>
                    <a:pt x="4764" y="3406"/>
                  </a:cubicBezTo>
                  <a:lnTo>
                    <a:pt x="5073" y="3644"/>
                  </a:lnTo>
                  <a:cubicBezTo>
                    <a:pt x="5121" y="3668"/>
                    <a:pt x="5192" y="3692"/>
                    <a:pt x="5240" y="3692"/>
                  </a:cubicBezTo>
                  <a:cubicBezTo>
                    <a:pt x="5311" y="3692"/>
                    <a:pt x="5359" y="3668"/>
                    <a:pt x="5430" y="3644"/>
                  </a:cubicBezTo>
                  <a:lnTo>
                    <a:pt x="5692" y="3430"/>
                  </a:lnTo>
                  <a:lnTo>
                    <a:pt x="5692" y="3430"/>
                  </a:lnTo>
                  <a:cubicBezTo>
                    <a:pt x="5526" y="4739"/>
                    <a:pt x="4383" y="5763"/>
                    <a:pt x="3025" y="5763"/>
                  </a:cubicBezTo>
                  <a:cubicBezTo>
                    <a:pt x="2787" y="5763"/>
                    <a:pt x="2573" y="5740"/>
                    <a:pt x="2334" y="5692"/>
                  </a:cubicBezTo>
                  <a:cubicBezTo>
                    <a:pt x="1977" y="5573"/>
                    <a:pt x="1620" y="5382"/>
                    <a:pt x="1310" y="5144"/>
                  </a:cubicBezTo>
                  <a:cubicBezTo>
                    <a:pt x="1025" y="4906"/>
                    <a:pt x="787" y="4620"/>
                    <a:pt x="596" y="4287"/>
                  </a:cubicBezTo>
                  <a:cubicBezTo>
                    <a:pt x="429" y="3930"/>
                    <a:pt x="310" y="3549"/>
                    <a:pt x="310" y="3168"/>
                  </a:cubicBezTo>
                  <a:lnTo>
                    <a:pt x="787" y="2834"/>
                  </a:lnTo>
                  <a:close/>
                  <a:moveTo>
                    <a:pt x="5907" y="4049"/>
                  </a:moveTo>
                  <a:cubicBezTo>
                    <a:pt x="6192" y="4954"/>
                    <a:pt x="6907" y="5621"/>
                    <a:pt x="7812" y="5930"/>
                  </a:cubicBezTo>
                  <a:cubicBezTo>
                    <a:pt x="6907" y="6216"/>
                    <a:pt x="6240" y="6930"/>
                    <a:pt x="5907" y="7811"/>
                  </a:cubicBezTo>
                  <a:cubicBezTo>
                    <a:pt x="5573" y="6930"/>
                    <a:pt x="4883" y="6216"/>
                    <a:pt x="4001" y="5930"/>
                  </a:cubicBezTo>
                  <a:cubicBezTo>
                    <a:pt x="4883" y="5621"/>
                    <a:pt x="5573" y="4906"/>
                    <a:pt x="5907" y="4049"/>
                  </a:cubicBezTo>
                  <a:close/>
                  <a:moveTo>
                    <a:pt x="8788" y="6144"/>
                  </a:moveTo>
                  <a:cubicBezTo>
                    <a:pt x="10241" y="6144"/>
                    <a:pt x="11432" y="7288"/>
                    <a:pt x="11503" y="8764"/>
                  </a:cubicBezTo>
                  <a:lnTo>
                    <a:pt x="11027" y="9074"/>
                  </a:lnTo>
                  <a:lnTo>
                    <a:pt x="10574" y="8764"/>
                  </a:lnTo>
                  <a:cubicBezTo>
                    <a:pt x="10527" y="7811"/>
                    <a:pt x="9741" y="7049"/>
                    <a:pt x="8788" y="7049"/>
                  </a:cubicBezTo>
                  <a:cubicBezTo>
                    <a:pt x="7931" y="7049"/>
                    <a:pt x="7193" y="7692"/>
                    <a:pt x="7026" y="8526"/>
                  </a:cubicBezTo>
                  <a:lnTo>
                    <a:pt x="6740" y="8288"/>
                  </a:lnTo>
                  <a:cubicBezTo>
                    <a:pt x="6693" y="8240"/>
                    <a:pt x="6633" y="8216"/>
                    <a:pt x="6570" y="8216"/>
                  </a:cubicBezTo>
                  <a:cubicBezTo>
                    <a:pt x="6508" y="8216"/>
                    <a:pt x="6442" y="8240"/>
                    <a:pt x="6383" y="8288"/>
                  </a:cubicBezTo>
                  <a:lnTo>
                    <a:pt x="6097" y="8478"/>
                  </a:lnTo>
                  <a:cubicBezTo>
                    <a:pt x="6288" y="7169"/>
                    <a:pt x="7431" y="6144"/>
                    <a:pt x="8788" y="6144"/>
                  </a:cubicBezTo>
                  <a:close/>
                  <a:moveTo>
                    <a:pt x="8788" y="7359"/>
                  </a:moveTo>
                  <a:cubicBezTo>
                    <a:pt x="9598" y="7359"/>
                    <a:pt x="10241" y="8002"/>
                    <a:pt x="10241" y="8812"/>
                  </a:cubicBezTo>
                  <a:cubicBezTo>
                    <a:pt x="10241" y="9621"/>
                    <a:pt x="9598" y="10264"/>
                    <a:pt x="8788" y="10264"/>
                  </a:cubicBezTo>
                  <a:cubicBezTo>
                    <a:pt x="7978" y="10264"/>
                    <a:pt x="7336" y="9621"/>
                    <a:pt x="7336" y="8812"/>
                  </a:cubicBezTo>
                  <a:cubicBezTo>
                    <a:pt x="7336" y="8002"/>
                    <a:pt x="7978" y="7359"/>
                    <a:pt x="8788" y="7359"/>
                  </a:cubicBezTo>
                  <a:close/>
                  <a:moveTo>
                    <a:pt x="3025" y="6144"/>
                  </a:moveTo>
                  <a:cubicBezTo>
                    <a:pt x="4478" y="6144"/>
                    <a:pt x="5668" y="7288"/>
                    <a:pt x="5716" y="8764"/>
                  </a:cubicBezTo>
                  <a:lnTo>
                    <a:pt x="5240" y="9074"/>
                  </a:lnTo>
                  <a:lnTo>
                    <a:pt x="4811" y="8764"/>
                  </a:lnTo>
                  <a:cubicBezTo>
                    <a:pt x="4740" y="7811"/>
                    <a:pt x="3978" y="7049"/>
                    <a:pt x="3025" y="7049"/>
                  </a:cubicBezTo>
                  <a:cubicBezTo>
                    <a:pt x="2811" y="7049"/>
                    <a:pt x="2596" y="7097"/>
                    <a:pt x="2382" y="7169"/>
                  </a:cubicBezTo>
                  <a:cubicBezTo>
                    <a:pt x="2311" y="7216"/>
                    <a:pt x="2239" y="7288"/>
                    <a:pt x="2311" y="7383"/>
                  </a:cubicBezTo>
                  <a:cubicBezTo>
                    <a:pt x="2328" y="7453"/>
                    <a:pt x="2384" y="7497"/>
                    <a:pt x="2440" y="7497"/>
                  </a:cubicBezTo>
                  <a:cubicBezTo>
                    <a:pt x="2461" y="7497"/>
                    <a:pt x="2482" y="7491"/>
                    <a:pt x="2501" y="7478"/>
                  </a:cubicBezTo>
                  <a:cubicBezTo>
                    <a:pt x="2668" y="7407"/>
                    <a:pt x="2835" y="7383"/>
                    <a:pt x="3025" y="7383"/>
                  </a:cubicBezTo>
                  <a:cubicBezTo>
                    <a:pt x="3811" y="7383"/>
                    <a:pt x="4478" y="8050"/>
                    <a:pt x="4478" y="8836"/>
                  </a:cubicBezTo>
                  <a:cubicBezTo>
                    <a:pt x="4478" y="9645"/>
                    <a:pt x="3811" y="10312"/>
                    <a:pt x="3025" y="10312"/>
                  </a:cubicBezTo>
                  <a:cubicBezTo>
                    <a:pt x="2215" y="10312"/>
                    <a:pt x="1549" y="9645"/>
                    <a:pt x="1549" y="8836"/>
                  </a:cubicBezTo>
                  <a:cubicBezTo>
                    <a:pt x="1549" y="8478"/>
                    <a:pt x="1668" y="8121"/>
                    <a:pt x="1953" y="7859"/>
                  </a:cubicBezTo>
                  <a:cubicBezTo>
                    <a:pt x="2001" y="7811"/>
                    <a:pt x="2001" y="7692"/>
                    <a:pt x="1953" y="7621"/>
                  </a:cubicBezTo>
                  <a:cubicBezTo>
                    <a:pt x="1918" y="7597"/>
                    <a:pt x="1870" y="7585"/>
                    <a:pt x="1825" y="7585"/>
                  </a:cubicBezTo>
                  <a:cubicBezTo>
                    <a:pt x="1781" y="7585"/>
                    <a:pt x="1739" y="7597"/>
                    <a:pt x="1715" y="7621"/>
                  </a:cubicBezTo>
                  <a:cubicBezTo>
                    <a:pt x="1477" y="7859"/>
                    <a:pt x="1310" y="8193"/>
                    <a:pt x="1263" y="8526"/>
                  </a:cubicBezTo>
                  <a:lnTo>
                    <a:pt x="953" y="8288"/>
                  </a:lnTo>
                  <a:cubicBezTo>
                    <a:pt x="918" y="8240"/>
                    <a:pt x="858" y="8216"/>
                    <a:pt x="792" y="8216"/>
                  </a:cubicBezTo>
                  <a:cubicBezTo>
                    <a:pt x="727" y="8216"/>
                    <a:pt x="656" y="8240"/>
                    <a:pt x="596" y="8288"/>
                  </a:cubicBezTo>
                  <a:lnTo>
                    <a:pt x="334" y="8478"/>
                  </a:lnTo>
                  <a:cubicBezTo>
                    <a:pt x="501" y="7169"/>
                    <a:pt x="1644" y="6144"/>
                    <a:pt x="3025" y="6144"/>
                  </a:cubicBezTo>
                  <a:close/>
                  <a:moveTo>
                    <a:pt x="787" y="8574"/>
                  </a:moveTo>
                  <a:lnTo>
                    <a:pt x="1239" y="8907"/>
                  </a:lnTo>
                  <a:cubicBezTo>
                    <a:pt x="1287" y="9860"/>
                    <a:pt x="2073" y="10598"/>
                    <a:pt x="3025" y="10598"/>
                  </a:cubicBezTo>
                  <a:cubicBezTo>
                    <a:pt x="3882" y="10598"/>
                    <a:pt x="4621" y="9979"/>
                    <a:pt x="4764" y="9145"/>
                  </a:cubicBezTo>
                  <a:lnTo>
                    <a:pt x="5073" y="9383"/>
                  </a:lnTo>
                  <a:cubicBezTo>
                    <a:pt x="5121" y="9407"/>
                    <a:pt x="5192" y="9431"/>
                    <a:pt x="5240" y="9431"/>
                  </a:cubicBezTo>
                  <a:cubicBezTo>
                    <a:pt x="5311" y="9431"/>
                    <a:pt x="5359" y="9407"/>
                    <a:pt x="5430" y="9383"/>
                  </a:cubicBezTo>
                  <a:lnTo>
                    <a:pt x="5692" y="9169"/>
                  </a:lnTo>
                  <a:lnTo>
                    <a:pt x="5692" y="9169"/>
                  </a:lnTo>
                  <a:cubicBezTo>
                    <a:pt x="5526" y="10503"/>
                    <a:pt x="4383" y="11527"/>
                    <a:pt x="3025" y="11527"/>
                  </a:cubicBezTo>
                  <a:cubicBezTo>
                    <a:pt x="1549" y="11527"/>
                    <a:pt x="358" y="10360"/>
                    <a:pt x="310" y="8907"/>
                  </a:cubicBezTo>
                  <a:lnTo>
                    <a:pt x="787" y="8574"/>
                  </a:lnTo>
                  <a:close/>
                  <a:moveTo>
                    <a:pt x="6526" y="8574"/>
                  </a:moveTo>
                  <a:lnTo>
                    <a:pt x="6978" y="8907"/>
                  </a:lnTo>
                  <a:cubicBezTo>
                    <a:pt x="7026" y="9860"/>
                    <a:pt x="7812" y="10598"/>
                    <a:pt x="8764" y="10598"/>
                  </a:cubicBezTo>
                  <a:cubicBezTo>
                    <a:pt x="9622" y="10598"/>
                    <a:pt x="10360" y="9979"/>
                    <a:pt x="10527" y="9145"/>
                  </a:cubicBezTo>
                  <a:lnTo>
                    <a:pt x="10812" y="9383"/>
                  </a:lnTo>
                  <a:cubicBezTo>
                    <a:pt x="10884" y="9407"/>
                    <a:pt x="10931" y="9431"/>
                    <a:pt x="11003" y="9431"/>
                  </a:cubicBezTo>
                  <a:cubicBezTo>
                    <a:pt x="11051" y="9431"/>
                    <a:pt x="11122" y="9407"/>
                    <a:pt x="11170" y="9383"/>
                  </a:cubicBezTo>
                  <a:lnTo>
                    <a:pt x="11432" y="9169"/>
                  </a:lnTo>
                  <a:lnTo>
                    <a:pt x="11432" y="9169"/>
                  </a:lnTo>
                  <a:cubicBezTo>
                    <a:pt x="11289" y="10503"/>
                    <a:pt x="10122" y="11527"/>
                    <a:pt x="8764" y="11527"/>
                  </a:cubicBezTo>
                  <a:cubicBezTo>
                    <a:pt x="7312" y="11527"/>
                    <a:pt x="6121" y="10360"/>
                    <a:pt x="6050" y="8907"/>
                  </a:cubicBezTo>
                  <a:lnTo>
                    <a:pt x="6526" y="8574"/>
                  </a:lnTo>
                  <a:close/>
                  <a:moveTo>
                    <a:pt x="3049" y="0"/>
                  </a:moveTo>
                  <a:cubicBezTo>
                    <a:pt x="1382" y="0"/>
                    <a:pt x="1" y="1358"/>
                    <a:pt x="1" y="3025"/>
                  </a:cubicBezTo>
                  <a:cubicBezTo>
                    <a:pt x="1" y="3144"/>
                    <a:pt x="1" y="3239"/>
                    <a:pt x="24" y="3358"/>
                  </a:cubicBezTo>
                  <a:cubicBezTo>
                    <a:pt x="72" y="3787"/>
                    <a:pt x="215" y="4192"/>
                    <a:pt x="429" y="4549"/>
                  </a:cubicBezTo>
                  <a:cubicBezTo>
                    <a:pt x="787" y="5144"/>
                    <a:pt x="1310" y="5621"/>
                    <a:pt x="1977" y="5859"/>
                  </a:cubicBezTo>
                  <a:cubicBezTo>
                    <a:pt x="2001" y="5859"/>
                    <a:pt x="2025" y="5883"/>
                    <a:pt x="2096" y="5883"/>
                  </a:cubicBezTo>
                  <a:cubicBezTo>
                    <a:pt x="906" y="6311"/>
                    <a:pt x="24" y="7430"/>
                    <a:pt x="24" y="8788"/>
                  </a:cubicBezTo>
                  <a:cubicBezTo>
                    <a:pt x="24" y="10455"/>
                    <a:pt x="1406" y="11812"/>
                    <a:pt x="3073" y="11812"/>
                  </a:cubicBezTo>
                  <a:cubicBezTo>
                    <a:pt x="4406" y="11812"/>
                    <a:pt x="5549" y="10955"/>
                    <a:pt x="5954" y="9764"/>
                  </a:cubicBezTo>
                  <a:cubicBezTo>
                    <a:pt x="6383" y="10955"/>
                    <a:pt x="7502" y="11812"/>
                    <a:pt x="8836" y="11812"/>
                  </a:cubicBezTo>
                  <a:cubicBezTo>
                    <a:pt x="10503" y="11812"/>
                    <a:pt x="11884" y="10455"/>
                    <a:pt x="11884" y="8788"/>
                  </a:cubicBezTo>
                  <a:cubicBezTo>
                    <a:pt x="11836" y="7478"/>
                    <a:pt x="10955" y="6335"/>
                    <a:pt x="9741" y="5930"/>
                  </a:cubicBezTo>
                  <a:cubicBezTo>
                    <a:pt x="10122" y="5787"/>
                    <a:pt x="10527" y="5573"/>
                    <a:pt x="10836" y="5263"/>
                  </a:cubicBezTo>
                  <a:cubicBezTo>
                    <a:pt x="10908" y="5216"/>
                    <a:pt x="10908" y="5097"/>
                    <a:pt x="10836" y="5025"/>
                  </a:cubicBezTo>
                  <a:cubicBezTo>
                    <a:pt x="10812" y="5001"/>
                    <a:pt x="10771" y="4989"/>
                    <a:pt x="10726" y="4989"/>
                  </a:cubicBezTo>
                  <a:cubicBezTo>
                    <a:pt x="10681" y="4989"/>
                    <a:pt x="10634" y="5001"/>
                    <a:pt x="10598" y="5025"/>
                  </a:cubicBezTo>
                  <a:cubicBezTo>
                    <a:pt x="10098" y="5502"/>
                    <a:pt x="9455" y="5740"/>
                    <a:pt x="8764" y="5740"/>
                  </a:cubicBezTo>
                  <a:cubicBezTo>
                    <a:pt x="7359" y="5740"/>
                    <a:pt x="6169" y="4644"/>
                    <a:pt x="6073" y="3287"/>
                  </a:cubicBezTo>
                  <a:lnTo>
                    <a:pt x="6073" y="3120"/>
                  </a:lnTo>
                  <a:lnTo>
                    <a:pt x="6550" y="2810"/>
                  </a:lnTo>
                  <a:lnTo>
                    <a:pt x="7002" y="3120"/>
                  </a:lnTo>
                  <a:lnTo>
                    <a:pt x="7002" y="3215"/>
                  </a:lnTo>
                  <a:cubicBezTo>
                    <a:pt x="7074" y="3834"/>
                    <a:pt x="7431" y="4382"/>
                    <a:pt x="7978" y="4644"/>
                  </a:cubicBezTo>
                  <a:cubicBezTo>
                    <a:pt x="8217" y="4763"/>
                    <a:pt x="8550" y="4835"/>
                    <a:pt x="8788" y="4835"/>
                  </a:cubicBezTo>
                  <a:cubicBezTo>
                    <a:pt x="9646" y="4835"/>
                    <a:pt x="10408" y="4192"/>
                    <a:pt x="10550" y="3358"/>
                  </a:cubicBezTo>
                  <a:lnTo>
                    <a:pt x="10836" y="3596"/>
                  </a:lnTo>
                  <a:cubicBezTo>
                    <a:pt x="10908" y="3644"/>
                    <a:pt x="10955" y="3668"/>
                    <a:pt x="11027" y="3668"/>
                  </a:cubicBezTo>
                  <a:cubicBezTo>
                    <a:pt x="11074" y="3668"/>
                    <a:pt x="11146" y="3644"/>
                    <a:pt x="11193" y="3596"/>
                  </a:cubicBezTo>
                  <a:lnTo>
                    <a:pt x="11479" y="3382"/>
                  </a:lnTo>
                  <a:lnTo>
                    <a:pt x="11479" y="3382"/>
                  </a:lnTo>
                  <a:cubicBezTo>
                    <a:pt x="11408" y="3763"/>
                    <a:pt x="11289" y="4096"/>
                    <a:pt x="11122" y="4430"/>
                  </a:cubicBezTo>
                  <a:cubicBezTo>
                    <a:pt x="11051" y="4525"/>
                    <a:pt x="11074" y="4620"/>
                    <a:pt x="11170" y="4668"/>
                  </a:cubicBezTo>
                  <a:cubicBezTo>
                    <a:pt x="11203" y="4693"/>
                    <a:pt x="11236" y="4703"/>
                    <a:pt x="11267" y="4703"/>
                  </a:cubicBezTo>
                  <a:cubicBezTo>
                    <a:pt x="11326" y="4703"/>
                    <a:pt x="11377" y="4667"/>
                    <a:pt x="11408" y="4620"/>
                  </a:cubicBezTo>
                  <a:cubicBezTo>
                    <a:pt x="11717" y="4144"/>
                    <a:pt x="11860" y="3596"/>
                    <a:pt x="11860" y="3025"/>
                  </a:cubicBezTo>
                  <a:cubicBezTo>
                    <a:pt x="11860" y="1358"/>
                    <a:pt x="10479" y="0"/>
                    <a:pt x="8812" y="0"/>
                  </a:cubicBezTo>
                  <a:cubicBezTo>
                    <a:pt x="7478" y="0"/>
                    <a:pt x="6359" y="858"/>
                    <a:pt x="5930" y="2048"/>
                  </a:cubicBezTo>
                  <a:cubicBezTo>
                    <a:pt x="5502" y="858"/>
                    <a:pt x="4383" y="0"/>
                    <a:pt x="304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39" name="Google Shape;3539;p52"/>
          <p:cNvGrpSpPr/>
          <p:nvPr/>
        </p:nvGrpSpPr>
        <p:grpSpPr>
          <a:xfrm>
            <a:off x="4757884" y="3572345"/>
            <a:ext cx="364280" cy="354083"/>
            <a:chOff x="4948372" y="3572345"/>
            <a:chExt cx="364280" cy="354083"/>
          </a:xfrm>
        </p:grpSpPr>
        <p:sp>
          <p:nvSpPr>
            <p:cNvPr id="3540" name="Google Shape;3540;p52"/>
            <p:cNvSpPr/>
            <p:nvPr/>
          </p:nvSpPr>
          <p:spPr>
            <a:xfrm>
              <a:off x="4963995" y="3578725"/>
              <a:ext cx="343678" cy="342276"/>
            </a:xfrm>
            <a:custGeom>
              <a:rect b="b" l="l" r="r" t="t"/>
              <a:pathLst>
                <a:path extrusionOk="0" h="11480" w="11527">
                  <a:moveTo>
                    <a:pt x="5764" y="1596"/>
                  </a:moveTo>
                  <a:cubicBezTo>
                    <a:pt x="8050" y="1596"/>
                    <a:pt x="9884" y="3454"/>
                    <a:pt x="9884" y="5740"/>
                  </a:cubicBezTo>
                  <a:cubicBezTo>
                    <a:pt x="9884" y="8026"/>
                    <a:pt x="8050" y="9884"/>
                    <a:pt x="5764" y="9884"/>
                  </a:cubicBezTo>
                  <a:cubicBezTo>
                    <a:pt x="3454" y="9884"/>
                    <a:pt x="1620" y="8026"/>
                    <a:pt x="1620" y="5740"/>
                  </a:cubicBezTo>
                  <a:cubicBezTo>
                    <a:pt x="1620" y="3454"/>
                    <a:pt x="3454" y="1596"/>
                    <a:pt x="5764" y="1596"/>
                  </a:cubicBezTo>
                  <a:close/>
                  <a:moveTo>
                    <a:pt x="5764" y="1"/>
                  </a:moveTo>
                  <a:cubicBezTo>
                    <a:pt x="2573" y="1"/>
                    <a:pt x="1" y="2573"/>
                    <a:pt x="1" y="5740"/>
                  </a:cubicBezTo>
                  <a:cubicBezTo>
                    <a:pt x="1" y="8931"/>
                    <a:pt x="2596" y="11479"/>
                    <a:pt x="5764" y="11479"/>
                  </a:cubicBezTo>
                  <a:cubicBezTo>
                    <a:pt x="8907" y="11479"/>
                    <a:pt x="11503" y="8884"/>
                    <a:pt x="11503" y="5740"/>
                  </a:cubicBezTo>
                  <a:cubicBezTo>
                    <a:pt x="11527" y="2573"/>
                    <a:pt x="8931" y="1"/>
                    <a:pt x="5764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5055588" y="3591516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7" y="1"/>
                  </a:moveTo>
                  <a:lnTo>
                    <a:pt x="4907" y="1"/>
                  </a:lnTo>
                  <a:cubicBezTo>
                    <a:pt x="6740" y="953"/>
                    <a:pt x="7979" y="2906"/>
                    <a:pt x="7979" y="5097"/>
                  </a:cubicBezTo>
                  <a:cubicBezTo>
                    <a:pt x="7979" y="8288"/>
                    <a:pt x="5383" y="10836"/>
                    <a:pt x="2239" y="10836"/>
                  </a:cubicBezTo>
                  <a:cubicBezTo>
                    <a:pt x="1430" y="10836"/>
                    <a:pt x="691" y="10693"/>
                    <a:pt x="1" y="10407"/>
                  </a:cubicBezTo>
                  <a:lnTo>
                    <a:pt x="1" y="10407"/>
                  </a:lnTo>
                  <a:cubicBezTo>
                    <a:pt x="810" y="10812"/>
                    <a:pt x="1739" y="11050"/>
                    <a:pt x="2692" y="11050"/>
                  </a:cubicBezTo>
                  <a:cubicBezTo>
                    <a:pt x="5859" y="11050"/>
                    <a:pt x="8431" y="8455"/>
                    <a:pt x="8431" y="5311"/>
                  </a:cubicBezTo>
                  <a:cubicBezTo>
                    <a:pt x="8455" y="2930"/>
                    <a:pt x="7002" y="882"/>
                    <a:pt x="490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5136536" y="3577324"/>
              <a:ext cx="171138" cy="328054"/>
            </a:xfrm>
            <a:custGeom>
              <a:rect b="b" l="l" r="r" t="t"/>
              <a:pathLst>
                <a:path extrusionOk="0" h="11003" w="5740">
                  <a:moveTo>
                    <a:pt x="1" y="0"/>
                  </a:moveTo>
                  <a:lnTo>
                    <a:pt x="1" y="1643"/>
                  </a:lnTo>
                  <a:cubicBezTo>
                    <a:pt x="2287" y="1643"/>
                    <a:pt x="4144" y="3501"/>
                    <a:pt x="4144" y="5787"/>
                  </a:cubicBezTo>
                  <a:cubicBezTo>
                    <a:pt x="4144" y="7502"/>
                    <a:pt x="3096" y="8978"/>
                    <a:pt x="1596" y="9597"/>
                  </a:cubicBezTo>
                  <a:lnTo>
                    <a:pt x="2334" y="11003"/>
                  </a:lnTo>
                  <a:cubicBezTo>
                    <a:pt x="4335" y="10098"/>
                    <a:pt x="5740" y="8097"/>
                    <a:pt x="5740" y="5763"/>
                  </a:cubicBezTo>
                  <a:cubicBezTo>
                    <a:pt x="5740" y="2596"/>
                    <a:pt x="3192" y="0"/>
                    <a:pt x="1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52"/>
            <p:cNvSpPr/>
            <p:nvPr/>
          </p:nvSpPr>
          <p:spPr>
            <a:xfrm>
              <a:off x="5201146" y="3593663"/>
              <a:ext cx="107245" cy="315264"/>
            </a:xfrm>
            <a:custGeom>
              <a:rect b="b" l="l" r="r" t="t"/>
              <a:pathLst>
                <a:path extrusionOk="0" h="10574" w="3597">
                  <a:moveTo>
                    <a:pt x="72" y="0"/>
                  </a:moveTo>
                  <a:cubicBezTo>
                    <a:pt x="1882" y="953"/>
                    <a:pt x="3120" y="2882"/>
                    <a:pt x="3120" y="5096"/>
                  </a:cubicBezTo>
                  <a:cubicBezTo>
                    <a:pt x="3120" y="7311"/>
                    <a:pt x="1858" y="9264"/>
                    <a:pt x="1" y="10216"/>
                  </a:cubicBezTo>
                  <a:lnTo>
                    <a:pt x="191" y="10574"/>
                  </a:lnTo>
                  <a:cubicBezTo>
                    <a:pt x="215" y="10574"/>
                    <a:pt x="239" y="10526"/>
                    <a:pt x="263" y="10526"/>
                  </a:cubicBezTo>
                  <a:lnTo>
                    <a:pt x="810" y="10264"/>
                  </a:lnTo>
                  <a:cubicBezTo>
                    <a:pt x="1049" y="10121"/>
                    <a:pt x="1263" y="9978"/>
                    <a:pt x="1453" y="9812"/>
                  </a:cubicBezTo>
                  <a:cubicBezTo>
                    <a:pt x="1668" y="9645"/>
                    <a:pt x="1882" y="9454"/>
                    <a:pt x="2049" y="9288"/>
                  </a:cubicBezTo>
                  <a:cubicBezTo>
                    <a:pt x="2335" y="8978"/>
                    <a:pt x="2573" y="8692"/>
                    <a:pt x="2763" y="8359"/>
                  </a:cubicBezTo>
                  <a:cubicBezTo>
                    <a:pt x="2978" y="8025"/>
                    <a:pt x="3168" y="7668"/>
                    <a:pt x="3287" y="7287"/>
                  </a:cubicBezTo>
                  <a:cubicBezTo>
                    <a:pt x="3335" y="7073"/>
                    <a:pt x="3430" y="6882"/>
                    <a:pt x="3454" y="6668"/>
                  </a:cubicBezTo>
                  <a:cubicBezTo>
                    <a:pt x="3478" y="6525"/>
                    <a:pt x="3525" y="6335"/>
                    <a:pt x="3549" y="6192"/>
                  </a:cubicBezTo>
                  <a:cubicBezTo>
                    <a:pt x="3573" y="5930"/>
                    <a:pt x="3597" y="5644"/>
                    <a:pt x="3597" y="5382"/>
                  </a:cubicBezTo>
                  <a:cubicBezTo>
                    <a:pt x="3573" y="5215"/>
                    <a:pt x="3573" y="5144"/>
                    <a:pt x="3573" y="5096"/>
                  </a:cubicBezTo>
                  <a:cubicBezTo>
                    <a:pt x="3573" y="4644"/>
                    <a:pt x="3478" y="4168"/>
                    <a:pt x="3359" y="3739"/>
                  </a:cubicBezTo>
                  <a:lnTo>
                    <a:pt x="3192" y="3215"/>
                  </a:lnTo>
                  <a:cubicBezTo>
                    <a:pt x="3097" y="2953"/>
                    <a:pt x="2954" y="2667"/>
                    <a:pt x="2835" y="2429"/>
                  </a:cubicBezTo>
                  <a:cubicBezTo>
                    <a:pt x="2692" y="2167"/>
                    <a:pt x="2501" y="1929"/>
                    <a:pt x="2358" y="1715"/>
                  </a:cubicBezTo>
                  <a:cubicBezTo>
                    <a:pt x="2215" y="1548"/>
                    <a:pt x="2049" y="1357"/>
                    <a:pt x="1882" y="1215"/>
                  </a:cubicBezTo>
                  <a:lnTo>
                    <a:pt x="1572" y="929"/>
                  </a:lnTo>
                  <a:cubicBezTo>
                    <a:pt x="1406" y="762"/>
                    <a:pt x="1263" y="643"/>
                    <a:pt x="1072" y="524"/>
                  </a:cubicBezTo>
                  <a:cubicBezTo>
                    <a:pt x="906" y="405"/>
                    <a:pt x="739" y="333"/>
                    <a:pt x="548" y="214"/>
                  </a:cubicBezTo>
                  <a:cubicBezTo>
                    <a:pt x="453" y="143"/>
                    <a:pt x="358" y="119"/>
                    <a:pt x="263" y="48"/>
                  </a:cubicBezTo>
                  <a:lnTo>
                    <a:pt x="239" y="48"/>
                  </a:lnTo>
                  <a:cubicBezTo>
                    <a:pt x="215" y="48"/>
                    <a:pt x="191" y="24"/>
                    <a:pt x="144" y="24"/>
                  </a:cubicBezTo>
                  <a:cubicBezTo>
                    <a:pt x="120" y="24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52"/>
            <p:cNvSpPr/>
            <p:nvPr/>
          </p:nvSpPr>
          <p:spPr>
            <a:xfrm>
              <a:off x="4948372" y="3572345"/>
              <a:ext cx="364280" cy="354083"/>
            </a:xfrm>
            <a:custGeom>
              <a:rect b="b" l="l" r="r" t="t"/>
              <a:pathLst>
                <a:path extrusionOk="0" h="11876" w="12218">
                  <a:moveTo>
                    <a:pt x="6097" y="382"/>
                  </a:moveTo>
                  <a:lnTo>
                    <a:pt x="6097" y="1668"/>
                  </a:lnTo>
                  <a:cubicBezTo>
                    <a:pt x="3811" y="1739"/>
                    <a:pt x="1954" y="3668"/>
                    <a:pt x="1954" y="5978"/>
                  </a:cubicBezTo>
                  <a:cubicBezTo>
                    <a:pt x="1954" y="6478"/>
                    <a:pt x="2049" y="6978"/>
                    <a:pt x="2239" y="7502"/>
                  </a:cubicBezTo>
                  <a:cubicBezTo>
                    <a:pt x="2256" y="7553"/>
                    <a:pt x="2309" y="7603"/>
                    <a:pt x="2380" y="7603"/>
                  </a:cubicBezTo>
                  <a:cubicBezTo>
                    <a:pt x="2410" y="7603"/>
                    <a:pt x="2443" y="7594"/>
                    <a:pt x="2477" y="7574"/>
                  </a:cubicBezTo>
                  <a:cubicBezTo>
                    <a:pt x="2549" y="7550"/>
                    <a:pt x="2620" y="7454"/>
                    <a:pt x="2549" y="7359"/>
                  </a:cubicBezTo>
                  <a:cubicBezTo>
                    <a:pt x="2406" y="6931"/>
                    <a:pt x="2311" y="6478"/>
                    <a:pt x="2311" y="6049"/>
                  </a:cubicBezTo>
                  <a:cubicBezTo>
                    <a:pt x="2287" y="3858"/>
                    <a:pt x="4049" y="2049"/>
                    <a:pt x="6216" y="2025"/>
                  </a:cubicBezTo>
                  <a:cubicBezTo>
                    <a:pt x="6231" y="2025"/>
                    <a:pt x="6246" y="2025"/>
                    <a:pt x="6260" y="2025"/>
                  </a:cubicBezTo>
                  <a:cubicBezTo>
                    <a:pt x="8455" y="2025"/>
                    <a:pt x="10241" y="3802"/>
                    <a:pt x="10241" y="5978"/>
                  </a:cubicBezTo>
                  <a:cubicBezTo>
                    <a:pt x="10241" y="8145"/>
                    <a:pt x="8455" y="9931"/>
                    <a:pt x="6288" y="9931"/>
                  </a:cubicBezTo>
                  <a:cubicBezTo>
                    <a:pt x="5597" y="9931"/>
                    <a:pt x="4907" y="9764"/>
                    <a:pt x="4311" y="9431"/>
                  </a:cubicBezTo>
                  <a:cubicBezTo>
                    <a:pt x="3740" y="9098"/>
                    <a:pt x="3240" y="8621"/>
                    <a:pt x="2906" y="8050"/>
                  </a:cubicBezTo>
                  <a:cubicBezTo>
                    <a:pt x="2875" y="8003"/>
                    <a:pt x="2824" y="7967"/>
                    <a:pt x="2766" y="7967"/>
                  </a:cubicBezTo>
                  <a:cubicBezTo>
                    <a:pt x="2734" y="7967"/>
                    <a:pt x="2701" y="7977"/>
                    <a:pt x="2668" y="8002"/>
                  </a:cubicBezTo>
                  <a:cubicBezTo>
                    <a:pt x="2597" y="8050"/>
                    <a:pt x="2549" y="8145"/>
                    <a:pt x="2620" y="8240"/>
                  </a:cubicBezTo>
                  <a:cubicBezTo>
                    <a:pt x="3001" y="8860"/>
                    <a:pt x="3549" y="9360"/>
                    <a:pt x="4168" y="9717"/>
                  </a:cubicBezTo>
                  <a:cubicBezTo>
                    <a:pt x="4811" y="10074"/>
                    <a:pt x="5526" y="10288"/>
                    <a:pt x="6312" y="10288"/>
                  </a:cubicBezTo>
                  <a:cubicBezTo>
                    <a:pt x="6836" y="10288"/>
                    <a:pt x="7383" y="10193"/>
                    <a:pt x="7860" y="10003"/>
                  </a:cubicBezTo>
                  <a:lnTo>
                    <a:pt x="8455" y="11122"/>
                  </a:lnTo>
                  <a:cubicBezTo>
                    <a:pt x="7740" y="11408"/>
                    <a:pt x="7026" y="11551"/>
                    <a:pt x="6288" y="11551"/>
                  </a:cubicBezTo>
                  <a:cubicBezTo>
                    <a:pt x="4787" y="11551"/>
                    <a:pt x="3382" y="10955"/>
                    <a:pt x="2311" y="9907"/>
                  </a:cubicBezTo>
                  <a:cubicBezTo>
                    <a:pt x="1001" y="8598"/>
                    <a:pt x="453" y="6788"/>
                    <a:pt x="763" y="4930"/>
                  </a:cubicBezTo>
                  <a:cubicBezTo>
                    <a:pt x="930" y="4192"/>
                    <a:pt x="1191" y="3477"/>
                    <a:pt x="1644" y="2858"/>
                  </a:cubicBezTo>
                  <a:cubicBezTo>
                    <a:pt x="2668" y="1334"/>
                    <a:pt x="4311" y="429"/>
                    <a:pt x="6097" y="382"/>
                  </a:cubicBezTo>
                  <a:close/>
                  <a:moveTo>
                    <a:pt x="6264" y="1"/>
                  </a:moveTo>
                  <a:cubicBezTo>
                    <a:pt x="4311" y="1"/>
                    <a:pt x="2454" y="953"/>
                    <a:pt x="1334" y="2644"/>
                  </a:cubicBezTo>
                  <a:cubicBezTo>
                    <a:pt x="906" y="3263"/>
                    <a:pt x="620" y="3978"/>
                    <a:pt x="477" y="4740"/>
                  </a:cubicBezTo>
                  <a:cubicBezTo>
                    <a:pt x="1" y="7145"/>
                    <a:pt x="977" y="9526"/>
                    <a:pt x="3025" y="10884"/>
                  </a:cubicBezTo>
                  <a:cubicBezTo>
                    <a:pt x="3644" y="11312"/>
                    <a:pt x="4359" y="11598"/>
                    <a:pt x="5121" y="11765"/>
                  </a:cubicBezTo>
                  <a:cubicBezTo>
                    <a:pt x="5516" y="11839"/>
                    <a:pt x="5908" y="11875"/>
                    <a:pt x="6293" y="11875"/>
                  </a:cubicBezTo>
                  <a:cubicBezTo>
                    <a:pt x="7886" y="11875"/>
                    <a:pt x="9372" y="11257"/>
                    <a:pt x="10503" y="10145"/>
                  </a:cubicBezTo>
                  <a:cubicBezTo>
                    <a:pt x="11622" y="9026"/>
                    <a:pt x="12218" y="7526"/>
                    <a:pt x="12218" y="5954"/>
                  </a:cubicBezTo>
                  <a:cubicBezTo>
                    <a:pt x="12194" y="5454"/>
                    <a:pt x="12146" y="4978"/>
                    <a:pt x="12027" y="4454"/>
                  </a:cubicBezTo>
                  <a:cubicBezTo>
                    <a:pt x="12006" y="4392"/>
                    <a:pt x="11932" y="4330"/>
                    <a:pt x="11851" y="4330"/>
                  </a:cubicBezTo>
                  <a:cubicBezTo>
                    <a:pt x="11838" y="4330"/>
                    <a:pt x="11826" y="4332"/>
                    <a:pt x="11813" y="4335"/>
                  </a:cubicBezTo>
                  <a:cubicBezTo>
                    <a:pt x="11718" y="4382"/>
                    <a:pt x="11670" y="4454"/>
                    <a:pt x="11694" y="4549"/>
                  </a:cubicBezTo>
                  <a:cubicBezTo>
                    <a:pt x="11813" y="5002"/>
                    <a:pt x="11860" y="5478"/>
                    <a:pt x="11860" y="5954"/>
                  </a:cubicBezTo>
                  <a:cubicBezTo>
                    <a:pt x="11860" y="7431"/>
                    <a:pt x="11265" y="8836"/>
                    <a:pt x="10241" y="9907"/>
                  </a:cubicBezTo>
                  <a:cubicBezTo>
                    <a:pt x="9789" y="10360"/>
                    <a:pt x="9288" y="10717"/>
                    <a:pt x="8717" y="10979"/>
                  </a:cubicBezTo>
                  <a:lnTo>
                    <a:pt x="8122" y="9860"/>
                  </a:lnTo>
                  <a:cubicBezTo>
                    <a:pt x="9574" y="9169"/>
                    <a:pt x="10551" y="7669"/>
                    <a:pt x="10551" y="5954"/>
                  </a:cubicBezTo>
                  <a:cubicBezTo>
                    <a:pt x="10551" y="3620"/>
                    <a:pt x="8717" y="1715"/>
                    <a:pt x="6431" y="1644"/>
                  </a:cubicBezTo>
                  <a:lnTo>
                    <a:pt x="6431" y="358"/>
                  </a:lnTo>
                  <a:cubicBezTo>
                    <a:pt x="7502" y="382"/>
                    <a:pt x="8503" y="715"/>
                    <a:pt x="9407" y="1310"/>
                  </a:cubicBezTo>
                  <a:cubicBezTo>
                    <a:pt x="10289" y="1930"/>
                    <a:pt x="11003" y="2763"/>
                    <a:pt x="11432" y="3787"/>
                  </a:cubicBezTo>
                  <a:cubicBezTo>
                    <a:pt x="11449" y="3839"/>
                    <a:pt x="11516" y="3878"/>
                    <a:pt x="11587" y="3878"/>
                  </a:cubicBezTo>
                  <a:cubicBezTo>
                    <a:pt x="11615" y="3878"/>
                    <a:pt x="11643" y="3872"/>
                    <a:pt x="11670" y="3858"/>
                  </a:cubicBezTo>
                  <a:cubicBezTo>
                    <a:pt x="11741" y="3835"/>
                    <a:pt x="11789" y="3716"/>
                    <a:pt x="11741" y="3620"/>
                  </a:cubicBezTo>
                  <a:cubicBezTo>
                    <a:pt x="11313" y="2549"/>
                    <a:pt x="10551" y="1644"/>
                    <a:pt x="9598" y="1001"/>
                  </a:cubicBezTo>
                  <a:cubicBezTo>
                    <a:pt x="8622" y="358"/>
                    <a:pt x="7455" y="1"/>
                    <a:pt x="6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5" name="Google Shape;3545;p52"/>
          <p:cNvGrpSpPr/>
          <p:nvPr/>
        </p:nvGrpSpPr>
        <p:grpSpPr>
          <a:xfrm>
            <a:off x="4023966" y="3573060"/>
            <a:ext cx="348657" cy="354321"/>
            <a:chOff x="4366853" y="3573060"/>
            <a:chExt cx="348657" cy="354321"/>
          </a:xfrm>
        </p:grpSpPr>
        <p:sp>
          <p:nvSpPr>
            <p:cNvPr id="3546" name="Google Shape;3546;p52"/>
            <p:cNvSpPr/>
            <p:nvPr/>
          </p:nvSpPr>
          <p:spPr>
            <a:xfrm>
              <a:off x="4373264" y="3795304"/>
              <a:ext cx="335150" cy="126237"/>
            </a:xfrm>
            <a:custGeom>
              <a:rect b="b" l="l" r="r" t="t"/>
              <a:pathLst>
                <a:path extrusionOk="0" h="4234" w="11241">
                  <a:moveTo>
                    <a:pt x="0" y="0"/>
                  </a:moveTo>
                  <a:lnTo>
                    <a:pt x="0" y="3525"/>
                  </a:lnTo>
                  <a:cubicBezTo>
                    <a:pt x="0" y="3596"/>
                    <a:pt x="24" y="3620"/>
                    <a:pt x="95" y="3620"/>
                  </a:cubicBezTo>
                  <a:lnTo>
                    <a:pt x="4930" y="3620"/>
                  </a:lnTo>
                  <a:lnTo>
                    <a:pt x="5573" y="4215"/>
                  </a:lnTo>
                  <a:cubicBezTo>
                    <a:pt x="5585" y="4227"/>
                    <a:pt x="5602" y="4233"/>
                    <a:pt x="5623" y="4233"/>
                  </a:cubicBezTo>
                  <a:cubicBezTo>
                    <a:pt x="5644" y="4233"/>
                    <a:pt x="5668" y="4227"/>
                    <a:pt x="5692" y="4215"/>
                  </a:cubicBezTo>
                  <a:lnTo>
                    <a:pt x="6311" y="3620"/>
                  </a:lnTo>
                  <a:lnTo>
                    <a:pt x="11169" y="3620"/>
                  </a:lnTo>
                  <a:cubicBezTo>
                    <a:pt x="11217" y="3620"/>
                    <a:pt x="11240" y="3596"/>
                    <a:pt x="11240" y="3525"/>
                  </a:cubicBezTo>
                  <a:lnTo>
                    <a:pt x="11240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4693480" y="3795304"/>
              <a:ext cx="17054" cy="107960"/>
            </a:xfrm>
            <a:custGeom>
              <a:rect b="b" l="l" r="r" t="t"/>
              <a:pathLst>
                <a:path extrusionOk="0" h="3621" w="572">
                  <a:moveTo>
                    <a:pt x="96" y="0"/>
                  </a:moveTo>
                  <a:lnTo>
                    <a:pt x="96" y="3525"/>
                  </a:lnTo>
                  <a:cubicBezTo>
                    <a:pt x="96" y="3596"/>
                    <a:pt x="72" y="3620"/>
                    <a:pt x="0" y="3620"/>
                  </a:cubicBezTo>
                  <a:lnTo>
                    <a:pt x="477" y="3620"/>
                  </a:lnTo>
                  <a:cubicBezTo>
                    <a:pt x="548" y="3620"/>
                    <a:pt x="572" y="3596"/>
                    <a:pt x="572" y="352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4373264" y="3686657"/>
              <a:ext cx="335150" cy="126952"/>
            </a:xfrm>
            <a:custGeom>
              <a:rect b="b" l="l" r="r" t="t"/>
              <a:pathLst>
                <a:path extrusionOk="0" h="4258" w="11241">
                  <a:moveTo>
                    <a:pt x="0" y="1"/>
                  </a:moveTo>
                  <a:lnTo>
                    <a:pt x="0" y="3644"/>
                  </a:lnTo>
                  <a:lnTo>
                    <a:pt x="4930" y="3644"/>
                  </a:lnTo>
                  <a:lnTo>
                    <a:pt x="5573" y="4240"/>
                  </a:lnTo>
                  <a:cubicBezTo>
                    <a:pt x="5585" y="4252"/>
                    <a:pt x="5602" y="4258"/>
                    <a:pt x="5623" y="4258"/>
                  </a:cubicBezTo>
                  <a:cubicBezTo>
                    <a:pt x="5644" y="4258"/>
                    <a:pt x="5668" y="4252"/>
                    <a:pt x="5692" y="4240"/>
                  </a:cubicBezTo>
                  <a:lnTo>
                    <a:pt x="6311" y="3644"/>
                  </a:lnTo>
                  <a:lnTo>
                    <a:pt x="11240" y="3644"/>
                  </a:lnTo>
                  <a:lnTo>
                    <a:pt x="11240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4697029" y="3686657"/>
              <a:ext cx="14222" cy="108676"/>
            </a:xfrm>
            <a:custGeom>
              <a:rect b="b" l="l" r="r" t="t"/>
              <a:pathLst>
                <a:path extrusionOk="0" h="3645" w="477">
                  <a:moveTo>
                    <a:pt x="0" y="1"/>
                  </a:moveTo>
                  <a:lnTo>
                    <a:pt x="0" y="3644"/>
                  </a:lnTo>
                  <a:lnTo>
                    <a:pt x="477" y="3644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4373264" y="3578725"/>
              <a:ext cx="335150" cy="126237"/>
            </a:xfrm>
            <a:custGeom>
              <a:rect b="b" l="l" r="r" t="t"/>
              <a:pathLst>
                <a:path extrusionOk="0" h="4234" w="11241">
                  <a:moveTo>
                    <a:pt x="24" y="1"/>
                  </a:moveTo>
                  <a:cubicBezTo>
                    <a:pt x="24" y="1"/>
                    <a:pt x="0" y="49"/>
                    <a:pt x="0" y="72"/>
                  </a:cubicBezTo>
                  <a:lnTo>
                    <a:pt x="0" y="3621"/>
                  </a:lnTo>
                  <a:lnTo>
                    <a:pt x="4930" y="3621"/>
                  </a:lnTo>
                  <a:lnTo>
                    <a:pt x="5573" y="4216"/>
                  </a:lnTo>
                  <a:cubicBezTo>
                    <a:pt x="5585" y="4228"/>
                    <a:pt x="5602" y="4234"/>
                    <a:pt x="5623" y="4234"/>
                  </a:cubicBezTo>
                  <a:cubicBezTo>
                    <a:pt x="5644" y="4234"/>
                    <a:pt x="5668" y="4228"/>
                    <a:pt x="5692" y="4216"/>
                  </a:cubicBezTo>
                  <a:lnTo>
                    <a:pt x="6311" y="3621"/>
                  </a:lnTo>
                  <a:lnTo>
                    <a:pt x="11240" y="3621"/>
                  </a:lnTo>
                  <a:lnTo>
                    <a:pt x="11240" y="72"/>
                  </a:lnTo>
                  <a:cubicBezTo>
                    <a:pt x="11240" y="25"/>
                    <a:pt x="11217" y="1"/>
                    <a:pt x="11169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4693480" y="3578725"/>
              <a:ext cx="17054" cy="107960"/>
            </a:xfrm>
            <a:custGeom>
              <a:rect b="b" l="l" r="r" t="t"/>
              <a:pathLst>
                <a:path extrusionOk="0" h="3621" w="572">
                  <a:moveTo>
                    <a:pt x="0" y="1"/>
                  </a:moveTo>
                  <a:cubicBezTo>
                    <a:pt x="72" y="1"/>
                    <a:pt x="96" y="25"/>
                    <a:pt x="96" y="72"/>
                  </a:cubicBezTo>
                  <a:lnTo>
                    <a:pt x="96" y="3621"/>
                  </a:lnTo>
                  <a:lnTo>
                    <a:pt x="572" y="3621"/>
                  </a:lnTo>
                  <a:lnTo>
                    <a:pt x="572" y="72"/>
                  </a:lnTo>
                  <a:cubicBezTo>
                    <a:pt x="572" y="49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4490408" y="3619214"/>
              <a:ext cx="196719" cy="10674"/>
            </a:xfrm>
            <a:custGeom>
              <a:rect b="b" l="l" r="r" t="t"/>
              <a:pathLst>
                <a:path extrusionOk="0" h="358" w="6598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310"/>
                    <a:pt x="6597" y="215"/>
                  </a:cubicBezTo>
                  <a:cubicBezTo>
                    <a:pt x="6597" y="96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4490408" y="3643365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4644" y="357"/>
                  </a:lnTo>
                  <a:cubicBezTo>
                    <a:pt x="4740" y="357"/>
                    <a:pt x="4811" y="286"/>
                    <a:pt x="4811" y="214"/>
                  </a:cubicBezTo>
                  <a:cubicBezTo>
                    <a:pt x="4811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4490408" y="3726430"/>
              <a:ext cx="196719" cy="10674"/>
            </a:xfrm>
            <a:custGeom>
              <a:rect b="b" l="l" r="r" t="t"/>
              <a:pathLst>
                <a:path extrusionOk="0" h="358" w="6598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310"/>
                    <a:pt x="6597" y="215"/>
                  </a:cubicBezTo>
                  <a:cubicBezTo>
                    <a:pt x="6597" y="96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4490408" y="3751266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7"/>
                    <a:pt x="96" y="358"/>
                    <a:pt x="167" y="358"/>
                  </a:cubicBezTo>
                  <a:lnTo>
                    <a:pt x="4644" y="358"/>
                  </a:lnTo>
                  <a:cubicBezTo>
                    <a:pt x="4740" y="358"/>
                    <a:pt x="4811" y="310"/>
                    <a:pt x="4811" y="215"/>
                  </a:cubicBezTo>
                  <a:cubicBezTo>
                    <a:pt x="4811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4439990" y="3605022"/>
              <a:ext cx="22033" cy="57543"/>
            </a:xfrm>
            <a:custGeom>
              <a:rect b="b" l="l" r="r" t="t"/>
              <a:pathLst>
                <a:path extrusionOk="0" h="1930" w="739">
                  <a:moveTo>
                    <a:pt x="215" y="0"/>
                  </a:moveTo>
                  <a:cubicBezTo>
                    <a:pt x="167" y="0"/>
                    <a:pt x="96" y="24"/>
                    <a:pt x="72" y="95"/>
                  </a:cubicBezTo>
                  <a:cubicBezTo>
                    <a:pt x="1" y="191"/>
                    <a:pt x="72" y="333"/>
                    <a:pt x="191" y="333"/>
                  </a:cubicBezTo>
                  <a:lnTo>
                    <a:pt x="382" y="333"/>
                  </a:lnTo>
                  <a:lnTo>
                    <a:pt x="382" y="1762"/>
                  </a:lnTo>
                  <a:cubicBezTo>
                    <a:pt x="382" y="1810"/>
                    <a:pt x="405" y="1881"/>
                    <a:pt x="453" y="1905"/>
                  </a:cubicBezTo>
                  <a:cubicBezTo>
                    <a:pt x="487" y="1922"/>
                    <a:pt x="521" y="1930"/>
                    <a:pt x="553" y="1930"/>
                  </a:cubicBezTo>
                  <a:cubicBezTo>
                    <a:pt x="656" y="1930"/>
                    <a:pt x="739" y="1853"/>
                    <a:pt x="739" y="1762"/>
                  </a:cubicBezTo>
                  <a:lnTo>
                    <a:pt x="739" y="143"/>
                  </a:lnTo>
                  <a:cubicBezTo>
                    <a:pt x="739" y="71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7" name="Google Shape;3557;p52"/>
            <p:cNvSpPr/>
            <p:nvPr/>
          </p:nvSpPr>
          <p:spPr>
            <a:xfrm>
              <a:off x="4392435" y="3603800"/>
              <a:ext cx="38342" cy="60465"/>
            </a:xfrm>
            <a:custGeom>
              <a:rect b="b" l="l" r="r" t="t"/>
              <a:pathLst>
                <a:path extrusionOk="0" h="2028" w="1286">
                  <a:moveTo>
                    <a:pt x="624" y="332"/>
                  </a:moveTo>
                  <a:cubicBezTo>
                    <a:pt x="654" y="332"/>
                    <a:pt x="685" y="338"/>
                    <a:pt x="714" y="351"/>
                  </a:cubicBezTo>
                  <a:cubicBezTo>
                    <a:pt x="834" y="374"/>
                    <a:pt x="929" y="494"/>
                    <a:pt x="929" y="636"/>
                  </a:cubicBezTo>
                  <a:lnTo>
                    <a:pt x="929" y="1375"/>
                  </a:lnTo>
                  <a:cubicBezTo>
                    <a:pt x="929" y="1494"/>
                    <a:pt x="834" y="1613"/>
                    <a:pt x="714" y="1684"/>
                  </a:cubicBezTo>
                  <a:cubicBezTo>
                    <a:pt x="692" y="1691"/>
                    <a:pt x="670" y="1694"/>
                    <a:pt x="647" y="1694"/>
                  </a:cubicBezTo>
                  <a:cubicBezTo>
                    <a:pt x="501" y="1694"/>
                    <a:pt x="357" y="1567"/>
                    <a:pt x="357" y="1422"/>
                  </a:cubicBezTo>
                  <a:lnTo>
                    <a:pt x="357" y="613"/>
                  </a:lnTo>
                  <a:cubicBezTo>
                    <a:pt x="357" y="456"/>
                    <a:pt x="486" y="332"/>
                    <a:pt x="624" y="332"/>
                  </a:cubicBezTo>
                  <a:close/>
                  <a:moveTo>
                    <a:pt x="639" y="1"/>
                  </a:moveTo>
                  <a:cubicBezTo>
                    <a:pt x="278" y="1"/>
                    <a:pt x="0" y="300"/>
                    <a:pt x="0" y="636"/>
                  </a:cubicBezTo>
                  <a:lnTo>
                    <a:pt x="0" y="1375"/>
                  </a:lnTo>
                  <a:cubicBezTo>
                    <a:pt x="0" y="1740"/>
                    <a:pt x="291" y="2028"/>
                    <a:pt x="663" y="2028"/>
                  </a:cubicBezTo>
                  <a:cubicBezTo>
                    <a:pt x="703" y="2028"/>
                    <a:pt x="744" y="2025"/>
                    <a:pt x="786" y="2018"/>
                  </a:cubicBezTo>
                  <a:cubicBezTo>
                    <a:pt x="1072" y="1922"/>
                    <a:pt x="1286" y="1660"/>
                    <a:pt x="1286" y="1351"/>
                  </a:cubicBezTo>
                  <a:lnTo>
                    <a:pt x="1286" y="636"/>
                  </a:lnTo>
                  <a:cubicBezTo>
                    <a:pt x="1286" y="351"/>
                    <a:pt x="1072" y="65"/>
                    <a:pt x="786" y="17"/>
                  </a:cubicBezTo>
                  <a:cubicBezTo>
                    <a:pt x="736" y="6"/>
                    <a:pt x="686" y="1"/>
                    <a:pt x="6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8" name="Google Shape;3558;p52"/>
            <p:cNvSpPr/>
            <p:nvPr/>
          </p:nvSpPr>
          <p:spPr>
            <a:xfrm>
              <a:off x="4436442" y="3713639"/>
              <a:ext cx="34824" cy="56827"/>
            </a:xfrm>
            <a:custGeom>
              <a:rect b="b" l="l" r="r" t="t"/>
              <a:pathLst>
                <a:path extrusionOk="0" h="1906" w="1168">
                  <a:moveTo>
                    <a:pt x="548" y="1"/>
                  </a:moveTo>
                  <a:cubicBezTo>
                    <a:pt x="286" y="1"/>
                    <a:pt x="72" y="167"/>
                    <a:pt x="24" y="429"/>
                  </a:cubicBezTo>
                  <a:cubicBezTo>
                    <a:pt x="1" y="525"/>
                    <a:pt x="48" y="620"/>
                    <a:pt x="120" y="644"/>
                  </a:cubicBezTo>
                  <a:cubicBezTo>
                    <a:pt x="140" y="648"/>
                    <a:pt x="159" y="650"/>
                    <a:pt x="177" y="650"/>
                  </a:cubicBezTo>
                  <a:cubicBezTo>
                    <a:pt x="262" y="650"/>
                    <a:pt x="318" y="603"/>
                    <a:pt x="358" y="525"/>
                  </a:cubicBezTo>
                  <a:cubicBezTo>
                    <a:pt x="382" y="429"/>
                    <a:pt x="477" y="358"/>
                    <a:pt x="548" y="358"/>
                  </a:cubicBezTo>
                  <a:cubicBezTo>
                    <a:pt x="667" y="358"/>
                    <a:pt x="763" y="429"/>
                    <a:pt x="763" y="548"/>
                  </a:cubicBezTo>
                  <a:lnTo>
                    <a:pt x="763" y="596"/>
                  </a:lnTo>
                  <a:cubicBezTo>
                    <a:pt x="739" y="644"/>
                    <a:pt x="715" y="739"/>
                    <a:pt x="644" y="858"/>
                  </a:cubicBezTo>
                  <a:cubicBezTo>
                    <a:pt x="405" y="1191"/>
                    <a:pt x="262" y="1382"/>
                    <a:pt x="191" y="1477"/>
                  </a:cubicBezTo>
                  <a:cubicBezTo>
                    <a:pt x="120" y="1596"/>
                    <a:pt x="48" y="1668"/>
                    <a:pt x="72" y="1739"/>
                  </a:cubicBezTo>
                  <a:cubicBezTo>
                    <a:pt x="120" y="1811"/>
                    <a:pt x="143" y="1834"/>
                    <a:pt x="191" y="1858"/>
                  </a:cubicBezTo>
                  <a:cubicBezTo>
                    <a:pt x="239" y="1858"/>
                    <a:pt x="262" y="1906"/>
                    <a:pt x="524" y="1906"/>
                  </a:cubicBezTo>
                  <a:lnTo>
                    <a:pt x="1001" y="1906"/>
                  </a:lnTo>
                  <a:cubicBezTo>
                    <a:pt x="1096" y="1906"/>
                    <a:pt x="1167" y="1834"/>
                    <a:pt x="1167" y="1739"/>
                  </a:cubicBezTo>
                  <a:cubicBezTo>
                    <a:pt x="1167" y="1620"/>
                    <a:pt x="1120" y="1549"/>
                    <a:pt x="1001" y="1549"/>
                  </a:cubicBezTo>
                  <a:lnTo>
                    <a:pt x="548" y="1549"/>
                  </a:lnTo>
                  <a:cubicBezTo>
                    <a:pt x="644" y="1429"/>
                    <a:pt x="763" y="1263"/>
                    <a:pt x="905" y="1072"/>
                  </a:cubicBezTo>
                  <a:cubicBezTo>
                    <a:pt x="977" y="906"/>
                    <a:pt x="1072" y="763"/>
                    <a:pt x="1096" y="644"/>
                  </a:cubicBezTo>
                  <a:cubicBezTo>
                    <a:pt x="1120" y="548"/>
                    <a:pt x="1096" y="429"/>
                    <a:pt x="1072" y="358"/>
                  </a:cubicBezTo>
                  <a:cubicBezTo>
                    <a:pt x="1025" y="286"/>
                    <a:pt x="1001" y="239"/>
                    <a:pt x="953" y="167"/>
                  </a:cubicBezTo>
                  <a:cubicBezTo>
                    <a:pt x="858" y="48"/>
                    <a:pt x="715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4392435" y="3712238"/>
              <a:ext cx="36941" cy="56947"/>
            </a:xfrm>
            <a:custGeom>
              <a:rect b="b" l="l" r="r" t="t"/>
              <a:pathLst>
                <a:path extrusionOk="0" h="1910" w="1239">
                  <a:moveTo>
                    <a:pt x="595" y="357"/>
                  </a:moveTo>
                  <a:cubicBezTo>
                    <a:pt x="762" y="357"/>
                    <a:pt x="881" y="476"/>
                    <a:pt x="881" y="643"/>
                  </a:cubicBezTo>
                  <a:lnTo>
                    <a:pt x="881" y="1310"/>
                  </a:lnTo>
                  <a:cubicBezTo>
                    <a:pt x="881" y="1429"/>
                    <a:pt x="786" y="1548"/>
                    <a:pt x="643" y="1596"/>
                  </a:cubicBezTo>
                  <a:cubicBezTo>
                    <a:pt x="476" y="1596"/>
                    <a:pt x="357" y="1476"/>
                    <a:pt x="357" y="1310"/>
                  </a:cubicBezTo>
                  <a:lnTo>
                    <a:pt x="357" y="643"/>
                  </a:lnTo>
                  <a:cubicBezTo>
                    <a:pt x="357" y="524"/>
                    <a:pt x="453" y="405"/>
                    <a:pt x="595" y="357"/>
                  </a:cubicBezTo>
                  <a:close/>
                  <a:moveTo>
                    <a:pt x="643" y="0"/>
                  </a:moveTo>
                  <a:cubicBezTo>
                    <a:pt x="310" y="0"/>
                    <a:pt x="0" y="286"/>
                    <a:pt x="0" y="595"/>
                  </a:cubicBezTo>
                  <a:lnTo>
                    <a:pt x="0" y="1286"/>
                  </a:lnTo>
                  <a:cubicBezTo>
                    <a:pt x="0" y="1619"/>
                    <a:pt x="286" y="1881"/>
                    <a:pt x="595" y="1905"/>
                  </a:cubicBezTo>
                  <a:cubicBezTo>
                    <a:pt x="618" y="1908"/>
                    <a:pt x="641" y="1910"/>
                    <a:pt x="664" y="1910"/>
                  </a:cubicBezTo>
                  <a:cubicBezTo>
                    <a:pt x="970" y="1910"/>
                    <a:pt x="1238" y="1620"/>
                    <a:pt x="1238" y="1310"/>
                  </a:cubicBezTo>
                  <a:lnTo>
                    <a:pt x="1238" y="643"/>
                  </a:lnTo>
                  <a:cubicBezTo>
                    <a:pt x="1238" y="310"/>
                    <a:pt x="953" y="48"/>
                    <a:pt x="6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4437158" y="3821571"/>
              <a:ext cx="33393" cy="56112"/>
            </a:xfrm>
            <a:custGeom>
              <a:rect b="b" l="l" r="r" t="t"/>
              <a:pathLst>
                <a:path extrusionOk="0" h="1882" w="1120">
                  <a:moveTo>
                    <a:pt x="572" y="0"/>
                  </a:moveTo>
                  <a:cubicBezTo>
                    <a:pt x="286" y="0"/>
                    <a:pt x="48" y="191"/>
                    <a:pt x="24" y="453"/>
                  </a:cubicBezTo>
                  <a:cubicBezTo>
                    <a:pt x="0" y="548"/>
                    <a:pt x="48" y="620"/>
                    <a:pt x="167" y="667"/>
                  </a:cubicBezTo>
                  <a:cubicBezTo>
                    <a:pt x="179" y="670"/>
                    <a:pt x="192" y="672"/>
                    <a:pt x="204" y="672"/>
                  </a:cubicBezTo>
                  <a:cubicBezTo>
                    <a:pt x="286" y="672"/>
                    <a:pt x="361" y="604"/>
                    <a:pt x="381" y="501"/>
                  </a:cubicBezTo>
                  <a:cubicBezTo>
                    <a:pt x="405" y="429"/>
                    <a:pt x="500" y="334"/>
                    <a:pt x="596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6" y="739"/>
                  </a:cubicBezTo>
                  <a:cubicBezTo>
                    <a:pt x="500" y="739"/>
                    <a:pt x="405" y="834"/>
                    <a:pt x="405" y="929"/>
                  </a:cubicBezTo>
                  <a:cubicBezTo>
                    <a:pt x="405" y="1024"/>
                    <a:pt x="500" y="1096"/>
                    <a:pt x="596" y="1096"/>
                  </a:cubicBezTo>
                  <a:cubicBezTo>
                    <a:pt x="715" y="1096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6" y="1525"/>
                  </a:cubicBezTo>
                  <a:cubicBezTo>
                    <a:pt x="500" y="1525"/>
                    <a:pt x="405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286" y="1144"/>
                    <a:pt x="215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5"/>
                  </a:lnTo>
                  <a:cubicBezTo>
                    <a:pt x="48" y="1667"/>
                    <a:pt x="286" y="1882"/>
                    <a:pt x="572" y="1882"/>
                  </a:cubicBezTo>
                  <a:cubicBezTo>
                    <a:pt x="858" y="1882"/>
                    <a:pt x="1120" y="1644"/>
                    <a:pt x="1120" y="1310"/>
                  </a:cubicBezTo>
                  <a:cubicBezTo>
                    <a:pt x="1120" y="1167"/>
                    <a:pt x="1072" y="1048"/>
                    <a:pt x="977" y="929"/>
                  </a:cubicBezTo>
                  <a:cubicBezTo>
                    <a:pt x="1072" y="834"/>
                    <a:pt x="1120" y="691"/>
                    <a:pt x="1120" y="548"/>
                  </a:cubicBezTo>
                  <a:cubicBezTo>
                    <a:pt x="1120" y="239"/>
                    <a:pt x="858" y="0"/>
                    <a:pt x="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4392435" y="3820855"/>
              <a:ext cx="36225" cy="56827"/>
            </a:xfrm>
            <a:custGeom>
              <a:rect b="b" l="l" r="r" t="t"/>
              <a:pathLst>
                <a:path extrusionOk="0" h="1906" w="1215">
                  <a:moveTo>
                    <a:pt x="595" y="334"/>
                  </a:moveTo>
                  <a:cubicBezTo>
                    <a:pt x="762" y="334"/>
                    <a:pt x="881" y="453"/>
                    <a:pt x="881" y="596"/>
                  </a:cubicBezTo>
                  <a:lnTo>
                    <a:pt x="881" y="1287"/>
                  </a:lnTo>
                  <a:cubicBezTo>
                    <a:pt x="881" y="1406"/>
                    <a:pt x="786" y="1501"/>
                    <a:pt x="643" y="1549"/>
                  </a:cubicBezTo>
                  <a:cubicBezTo>
                    <a:pt x="476" y="1549"/>
                    <a:pt x="357" y="1429"/>
                    <a:pt x="357" y="1287"/>
                  </a:cubicBezTo>
                  <a:lnTo>
                    <a:pt x="357" y="596"/>
                  </a:lnTo>
                  <a:cubicBezTo>
                    <a:pt x="357" y="477"/>
                    <a:pt x="453" y="358"/>
                    <a:pt x="595" y="334"/>
                  </a:cubicBezTo>
                  <a:close/>
                  <a:moveTo>
                    <a:pt x="619" y="1"/>
                  </a:moveTo>
                  <a:cubicBezTo>
                    <a:pt x="310" y="1"/>
                    <a:pt x="0" y="263"/>
                    <a:pt x="0" y="596"/>
                  </a:cubicBezTo>
                  <a:lnTo>
                    <a:pt x="0" y="1287"/>
                  </a:lnTo>
                  <a:cubicBezTo>
                    <a:pt x="0" y="1596"/>
                    <a:pt x="286" y="1882"/>
                    <a:pt x="595" y="1906"/>
                  </a:cubicBezTo>
                  <a:cubicBezTo>
                    <a:pt x="929" y="1906"/>
                    <a:pt x="1215" y="1644"/>
                    <a:pt x="1215" y="1310"/>
                  </a:cubicBezTo>
                  <a:lnTo>
                    <a:pt x="1215" y="620"/>
                  </a:lnTo>
                  <a:cubicBezTo>
                    <a:pt x="1215" y="286"/>
                    <a:pt x="953" y="24"/>
                    <a:pt x="61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4490408" y="3835048"/>
              <a:ext cx="196719" cy="10704"/>
            </a:xfrm>
            <a:custGeom>
              <a:rect b="b" l="l" r="r" t="t"/>
              <a:pathLst>
                <a:path extrusionOk="0" h="359" w="6598">
                  <a:moveTo>
                    <a:pt x="167" y="1"/>
                  </a:moveTo>
                  <a:cubicBezTo>
                    <a:pt x="96" y="1"/>
                    <a:pt x="0" y="49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287"/>
                    <a:pt x="6597" y="215"/>
                  </a:cubicBezTo>
                  <a:cubicBezTo>
                    <a:pt x="6597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4490408" y="3859914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4644" y="358"/>
                  </a:lnTo>
                  <a:cubicBezTo>
                    <a:pt x="4740" y="358"/>
                    <a:pt x="4811" y="286"/>
                    <a:pt x="4811" y="215"/>
                  </a:cubicBezTo>
                  <a:cubicBezTo>
                    <a:pt x="4811" y="96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4366853" y="3573060"/>
              <a:ext cx="348657" cy="354321"/>
            </a:xfrm>
            <a:custGeom>
              <a:rect b="b" l="l" r="r" t="t"/>
              <a:pathLst>
                <a:path extrusionOk="0" h="11884" w="11694">
                  <a:moveTo>
                    <a:pt x="11289" y="334"/>
                  </a:moveTo>
                  <a:lnTo>
                    <a:pt x="11336" y="3644"/>
                  </a:lnTo>
                  <a:lnTo>
                    <a:pt x="6550" y="3644"/>
                  </a:lnTo>
                  <a:cubicBezTo>
                    <a:pt x="6526" y="3644"/>
                    <a:pt x="6454" y="3668"/>
                    <a:pt x="6431" y="3692"/>
                  </a:cubicBezTo>
                  <a:lnTo>
                    <a:pt x="5835" y="4263"/>
                  </a:lnTo>
                  <a:lnTo>
                    <a:pt x="5240" y="3692"/>
                  </a:lnTo>
                  <a:cubicBezTo>
                    <a:pt x="5216" y="3668"/>
                    <a:pt x="5145" y="3644"/>
                    <a:pt x="5121" y="3644"/>
                  </a:cubicBezTo>
                  <a:lnTo>
                    <a:pt x="334" y="3644"/>
                  </a:lnTo>
                  <a:lnTo>
                    <a:pt x="334" y="334"/>
                  </a:lnTo>
                  <a:close/>
                  <a:moveTo>
                    <a:pt x="239" y="0"/>
                  </a:moveTo>
                  <a:cubicBezTo>
                    <a:pt x="144" y="0"/>
                    <a:pt x="72" y="96"/>
                    <a:pt x="72" y="191"/>
                  </a:cubicBezTo>
                  <a:lnTo>
                    <a:pt x="72" y="4620"/>
                  </a:lnTo>
                  <a:cubicBezTo>
                    <a:pt x="72" y="4644"/>
                    <a:pt x="96" y="4716"/>
                    <a:pt x="120" y="4716"/>
                  </a:cubicBezTo>
                  <a:cubicBezTo>
                    <a:pt x="159" y="4735"/>
                    <a:pt x="200" y="4744"/>
                    <a:pt x="239" y="4744"/>
                  </a:cubicBezTo>
                  <a:cubicBezTo>
                    <a:pt x="342" y="4744"/>
                    <a:pt x="429" y="4683"/>
                    <a:pt x="429" y="4597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49"/>
                  </a:lnTo>
                  <a:cubicBezTo>
                    <a:pt x="5788" y="4620"/>
                    <a:pt x="5835" y="4620"/>
                    <a:pt x="5907" y="4620"/>
                  </a:cubicBezTo>
                  <a:cubicBezTo>
                    <a:pt x="5954" y="4620"/>
                    <a:pt x="6026" y="4597"/>
                    <a:pt x="6073" y="4549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264"/>
                  </a:lnTo>
                  <a:lnTo>
                    <a:pt x="6574" y="7264"/>
                  </a:lnTo>
                  <a:cubicBezTo>
                    <a:pt x="6526" y="7264"/>
                    <a:pt x="6502" y="7288"/>
                    <a:pt x="6454" y="7335"/>
                  </a:cubicBezTo>
                  <a:lnTo>
                    <a:pt x="5859" y="7883"/>
                  </a:lnTo>
                  <a:lnTo>
                    <a:pt x="5264" y="7335"/>
                  </a:lnTo>
                  <a:cubicBezTo>
                    <a:pt x="5240" y="7288"/>
                    <a:pt x="5192" y="7264"/>
                    <a:pt x="5145" y="7264"/>
                  </a:cubicBezTo>
                  <a:lnTo>
                    <a:pt x="358" y="7264"/>
                  </a:lnTo>
                  <a:lnTo>
                    <a:pt x="358" y="5430"/>
                  </a:lnTo>
                  <a:cubicBezTo>
                    <a:pt x="358" y="5335"/>
                    <a:pt x="286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0979"/>
                  </a:lnTo>
                  <a:cubicBezTo>
                    <a:pt x="1" y="11146"/>
                    <a:pt x="120" y="11265"/>
                    <a:pt x="263" y="11265"/>
                  </a:cubicBezTo>
                  <a:lnTo>
                    <a:pt x="5049" y="11265"/>
                  </a:lnTo>
                  <a:lnTo>
                    <a:pt x="5645" y="11812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883" y="11884"/>
                    <a:pt x="5954" y="11860"/>
                    <a:pt x="6002" y="11812"/>
                  </a:cubicBezTo>
                  <a:lnTo>
                    <a:pt x="6597" y="11265"/>
                  </a:lnTo>
                  <a:lnTo>
                    <a:pt x="7859" y="11265"/>
                  </a:lnTo>
                  <a:cubicBezTo>
                    <a:pt x="7955" y="11265"/>
                    <a:pt x="8026" y="11193"/>
                    <a:pt x="8026" y="11098"/>
                  </a:cubicBezTo>
                  <a:cubicBezTo>
                    <a:pt x="8026" y="10979"/>
                    <a:pt x="7979" y="10907"/>
                    <a:pt x="7859" y="10907"/>
                  </a:cubicBezTo>
                  <a:lnTo>
                    <a:pt x="6550" y="10907"/>
                  </a:lnTo>
                  <a:cubicBezTo>
                    <a:pt x="6526" y="10907"/>
                    <a:pt x="6454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45" y="10907"/>
                    <a:pt x="5121" y="10907"/>
                  </a:cubicBezTo>
                  <a:lnTo>
                    <a:pt x="334" y="10907"/>
                  </a:lnTo>
                  <a:lnTo>
                    <a:pt x="334" y="7597"/>
                  </a:lnTo>
                  <a:lnTo>
                    <a:pt x="5026" y="7597"/>
                  </a:lnTo>
                  <a:lnTo>
                    <a:pt x="5621" y="8145"/>
                  </a:lnTo>
                  <a:cubicBezTo>
                    <a:pt x="5692" y="8216"/>
                    <a:pt x="5740" y="8216"/>
                    <a:pt x="5811" y="8216"/>
                  </a:cubicBezTo>
                  <a:cubicBezTo>
                    <a:pt x="5859" y="8216"/>
                    <a:pt x="5931" y="8193"/>
                    <a:pt x="5978" y="8145"/>
                  </a:cubicBezTo>
                  <a:lnTo>
                    <a:pt x="6574" y="7597"/>
                  </a:lnTo>
                  <a:lnTo>
                    <a:pt x="11289" y="7597"/>
                  </a:lnTo>
                  <a:lnTo>
                    <a:pt x="11289" y="10907"/>
                  </a:lnTo>
                  <a:lnTo>
                    <a:pt x="8669" y="10907"/>
                  </a:lnTo>
                  <a:cubicBezTo>
                    <a:pt x="8574" y="10907"/>
                    <a:pt x="8479" y="10955"/>
                    <a:pt x="8479" y="11050"/>
                  </a:cubicBezTo>
                  <a:cubicBezTo>
                    <a:pt x="8479" y="11169"/>
                    <a:pt x="8550" y="11265"/>
                    <a:pt x="8669" y="11265"/>
                  </a:cubicBezTo>
                  <a:lnTo>
                    <a:pt x="11360" y="11265"/>
                  </a:lnTo>
                  <a:cubicBezTo>
                    <a:pt x="11527" y="11265"/>
                    <a:pt x="11646" y="11146"/>
                    <a:pt x="11646" y="10979"/>
                  </a:cubicBezTo>
                  <a:lnTo>
                    <a:pt x="11646" y="262"/>
                  </a:lnTo>
                  <a:cubicBezTo>
                    <a:pt x="11694" y="119"/>
                    <a:pt x="11575" y="0"/>
                    <a:pt x="1143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65" name="Google Shape;3565;p52"/>
          <p:cNvGrpSpPr/>
          <p:nvPr/>
        </p:nvGrpSpPr>
        <p:grpSpPr>
          <a:xfrm>
            <a:off x="3253852" y="3573060"/>
            <a:ext cx="354321" cy="355753"/>
            <a:chOff x="3672939" y="3573060"/>
            <a:chExt cx="354321" cy="355753"/>
          </a:xfrm>
        </p:grpSpPr>
        <p:sp>
          <p:nvSpPr>
            <p:cNvPr id="3566" name="Google Shape;3566;p52"/>
            <p:cNvSpPr/>
            <p:nvPr/>
          </p:nvSpPr>
          <p:spPr>
            <a:xfrm>
              <a:off x="3677888" y="3896825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1"/>
                  </a:moveTo>
                  <a:cubicBezTo>
                    <a:pt x="72" y="1"/>
                    <a:pt x="1" y="72"/>
                    <a:pt x="1" y="120"/>
                  </a:cubicBezTo>
                  <a:lnTo>
                    <a:pt x="1" y="691"/>
                  </a:lnTo>
                  <a:cubicBezTo>
                    <a:pt x="1" y="739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03" y="787"/>
                    <a:pt x="11527" y="691"/>
                  </a:cubicBezTo>
                  <a:lnTo>
                    <a:pt x="11527" y="120"/>
                  </a:lnTo>
                  <a:cubicBezTo>
                    <a:pt x="11527" y="72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52"/>
            <p:cNvSpPr/>
            <p:nvPr/>
          </p:nvSpPr>
          <p:spPr>
            <a:xfrm>
              <a:off x="4003084" y="3896825"/>
              <a:ext cx="17800" cy="24180"/>
            </a:xfrm>
            <a:custGeom>
              <a:rect b="b" l="l" r="r" t="t"/>
              <a:pathLst>
                <a:path extrusionOk="0" h="811" w="597">
                  <a:moveTo>
                    <a:pt x="1" y="1"/>
                  </a:moveTo>
                  <a:cubicBezTo>
                    <a:pt x="72" y="1"/>
                    <a:pt x="120" y="72"/>
                    <a:pt x="120" y="120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9" y="810"/>
                    <a:pt x="596" y="763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52"/>
            <p:cNvSpPr/>
            <p:nvPr/>
          </p:nvSpPr>
          <p:spPr>
            <a:xfrm>
              <a:off x="3943454" y="3681677"/>
              <a:ext cx="55396" cy="215175"/>
            </a:xfrm>
            <a:custGeom>
              <a:rect b="b" l="l" r="r" t="t"/>
              <a:pathLst>
                <a:path extrusionOk="0" h="7217" w="1858">
                  <a:moveTo>
                    <a:pt x="72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7217"/>
                  </a:lnTo>
                  <a:lnTo>
                    <a:pt x="1858" y="7217"/>
                  </a:lnTo>
                  <a:lnTo>
                    <a:pt x="1858" y="49"/>
                  </a:lnTo>
                  <a:cubicBezTo>
                    <a:pt x="1858" y="25"/>
                    <a:pt x="1810" y="1"/>
                    <a:pt x="1787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52"/>
            <p:cNvSpPr/>
            <p:nvPr/>
          </p:nvSpPr>
          <p:spPr>
            <a:xfrm>
              <a:off x="3832689" y="3644050"/>
              <a:ext cx="55396" cy="252801"/>
            </a:xfrm>
            <a:custGeom>
              <a:rect b="b" l="l" r="r" t="t"/>
              <a:pathLst>
                <a:path extrusionOk="0" h="8479" w="1858">
                  <a:moveTo>
                    <a:pt x="0" y="1"/>
                  </a:moveTo>
                  <a:lnTo>
                    <a:pt x="0" y="8479"/>
                  </a:lnTo>
                  <a:lnTo>
                    <a:pt x="1858" y="8479"/>
                  </a:lnTo>
                  <a:lnTo>
                    <a:pt x="1858" y="72"/>
                  </a:lnTo>
                  <a:cubicBezTo>
                    <a:pt x="1858" y="25"/>
                    <a:pt x="1810" y="1"/>
                    <a:pt x="178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52"/>
            <p:cNvSpPr/>
            <p:nvPr/>
          </p:nvSpPr>
          <p:spPr>
            <a:xfrm>
              <a:off x="3871748" y="3644498"/>
              <a:ext cx="16339" cy="253785"/>
            </a:xfrm>
            <a:custGeom>
              <a:rect b="b" l="l" r="r" t="t"/>
              <a:pathLst>
                <a:path extrusionOk="0" h="8512" w="548">
                  <a:moveTo>
                    <a:pt x="498" y="1"/>
                  </a:moveTo>
                  <a:cubicBezTo>
                    <a:pt x="490" y="1"/>
                    <a:pt x="482" y="4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72" y="57"/>
                    <a:pt x="72" y="81"/>
                  </a:cubicBezTo>
                  <a:lnTo>
                    <a:pt x="72" y="8511"/>
                  </a:lnTo>
                  <a:lnTo>
                    <a:pt x="548" y="8511"/>
                  </a:lnTo>
                  <a:lnTo>
                    <a:pt x="548" y="81"/>
                  </a:lnTo>
                  <a:cubicBezTo>
                    <a:pt x="548" y="27"/>
                    <a:pt x="521" y="1"/>
                    <a:pt x="498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52"/>
            <p:cNvSpPr/>
            <p:nvPr/>
          </p:nvSpPr>
          <p:spPr>
            <a:xfrm>
              <a:off x="3778008" y="3607139"/>
              <a:ext cx="54711" cy="289712"/>
            </a:xfrm>
            <a:custGeom>
              <a:rect b="b" l="l" r="r" t="t"/>
              <a:pathLst>
                <a:path extrusionOk="0" h="9717" w="1835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lnTo>
                    <a:pt x="1" y="9717"/>
                  </a:lnTo>
                  <a:lnTo>
                    <a:pt x="1834" y="9717"/>
                  </a:lnTo>
                  <a:lnTo>
                    <a:pt x="1834" y="48"/>
                  </a:lnTo>
                  <a:cubicBezTo>
                    <a:pt x="1834" y="24"/>
                    <a:pt x="1811" y="0"/>
                    <a:pt x="17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52"/>
            <p:cNvSpPr/>
            <p:nvPr/>
          </p:nvSpPr>
          <p:spPr>
            <a:xfrm>
              <a:off x="3817066" y="3607557"/>
              <a:ext cx="15653" cy="290726"/>
            </a:xfrm>
            <a:custGeom>
              <a:rect b="b" l="l" r="r" t="t"/>
              <a:pathLst>
                <a:path extrusionOk="0" h="9751" w="525">
                  <a:moveTo>
                    <a:pt x="495" y="1"/>
                  </a:moveTo>
                  <a:cubicBezTo>
                    <a:pt x="490" y="1"/>
                    <a:pt x="483" y="4"/>
                    <a:pt x="477" y="10"/>
                  </a:cubicBezTo>
                  <a:lnTo>
                    <a:pt x="0" y="10"/>
                  </a:lnTo>
                  <a:cubicBezTo>
                    <a:pt x="24" y="10"/>
                    <a:pt x="48" y="34"/>
                    <a:pt x="48" y="58"/>
                  </a:cubicBezTo>
                  <a:lnTo>
                    <a:pt x="48" y="9750"/>
                  </a:lnTo>
                  <a:lnTo>
                    <a:pt x="524" y="9750"/>
                  </a:lnTo>
                  <a:lnTo>
                    <a:pt x="524" y="58"/>
                  </a:lnTo>
                  <a:cubicBezTo>
                    <a:pt x="524" y="23"/>
                    <a:pt x="512" y="1"/>
                    <a:pt x="495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52"/>
            <p:cNvSpPr/>
            <p:nvPr/>
          </p:nvSpPr>
          <p:spPr>
            <a:xfrm>
              <a:off x="3721926" y="3756961"/>
              <a:ext cx="54681" cy="139892"/>
            </a:xfrm>
            <a:custGeom>
              <a:rect b="b" l="l" r="r" t="t"/>
              <a:pathLst>
                <a:path extrusionOk="0" h="4692" w="1834">
                  <a:moveTo>
                    <a:pt x="48" y="0"/>
                  </a:moveTo>
                  <a:cubicBezTo>
                    <a:pt x="24" y="0"/>
                    <a:pt x="0" y="24"/>
                    <a:pt x="0" y="48"/>
                  </a:cubicBezTo>
                  <a:lnTo>
                    <a:pt x="0" y="4692"/>
                  </a:lnTo>
                  <a:lnTo>
                    <a:pt x="1834" y="4692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52"/>
            <p:cNvSpPr/>
            <p:nvPr/>
          </p:nvSpPr>
          <p:spPr>
            <a:xfrm>
              <a:off x="3763816" y="3756246"/>
              <a:ext cx="14222" cy="140608"/>
            </a:xfrm>
            <a:custGeom>
              <a:rect b="b" l="l" r="r" t="t"/>
              <a:pathLst>
                <a:path extrusionOk="0" h="4716" w="477">
                  <a:moveTo>
                    <a:pt x="0" y="0"/>
                  </a:moveTo>
                  <a:lnTo>
                    <a:pt x="0" y="4716"/>
                  </a:lnTo>
                  <a:lnTo>
                    <a:pt x="477" y="471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52"/>
            <p:cNvSpPr/>
            <p:nvPr/>
          </p:nvSpPr>
          <p:spPr>
            <a:xfrm>
              <a:off x="3888057" y="3830784"/>
              <a:ext cx="54711" cy="66070"/>
            </a:xfrm>
            <a:custGeom>
              <a:rect b="b" l="l" r="r" t="t"/>
              <a:pathLst>
                <a:path extrusionOk="0" h="2216" w="1835">
                  <a:moveTo>
                    <a:pt x="1" y="1"/>
                  </a:moveTo>
                  <a:lnTo>
                    <a:pt x="1" y="2216"/>
                  </a:lnTo>
                  <a:lnTo>
                    <a:pt x="1835" y="2216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6" name="Google Shape;3576;p52"/>
            <p:cNvSpPr/>
            <p:nvPr/>
          </p:nvSpPr>
          <p:spPr>
            <a:xfrm>
              <a:off x="3982512" y="3682125"/>
              <a:ext cx="16339" cy="216159"/>
            </a:xfrm>
            <a:custGeom>
              <a:rect b="b" l="l" r="r" t="t"/>
              <a:pathLst>
                <a:path extrusionOk="0" h="7250" w="548">
                  <a:moveTo>
                    <a:pt x="510" y="0"/>
                  </a:moveTo>
                  <a:cubicBezTo>
                    <a:pt x="500" y="0"/>
                    <a:pt x="489" y="3"/>
                    <a:pt x="477" y="10"/>
                  </a:cubicBezTo>
                  <a:lnTo>
                    <a:pt x="0" y="10"/>
                  </a:lnTo>
                  <a:cubicBezTo>
                    <a:pt x="48" y="10"/>
                    <a:pt x="72" y="34"/>
                    <a:pt x="72" y="57"/>
                  </a:cubicBezTo>
                  <a:lnTo>
                    <a:pt x="72" y="7249"/>
                  </a:lnTo>
                  <a:lnTo>
                    <a:pt x="548" y="7249"/>
                  </a:lnTo>
                  <a:lnTo>
                    <a:pt x="548" y="57"/>
                  </a:lnTo>
                  <a:cubicBezTo>
                    <a:pt x="548" y="23"/>
                    <a:pt x="535" y="0"/>
                    <a:pt x="51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52"/>
            <p:cNvSpPr/>
            <p:nvPr/>
          </p:nvSpPr>
          <p:spPr>
            <a:xfrm>
              <a:off x="3929261" y="3830784"/>
              <a:ext cx="14222" cy="66070"/>
            </a:xfrm>
            <a:custGeom>
              <a:rect b="b" l="l" r="r" t="t"/>
              <a:pathLst>
                <a:path extrusionOk="0" h="2216" w="477">
                  <a:moveTo>
                    <a:pt x="0" y="1"/>
                  </a:moveTo>
                  <a:lnTo>
                    <a:pt x="0" y="2216"/>
                  </a:lnTo>
                  <a:lnTo>
                    <a:pt x="476" y="221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52"/>
            <p:cNvSpPr/>
            <p:nvPr/>
          </p:nvSpPr>
          <p:spPr>
            <a:xfrm>
              <a:off x="3672939" y="3573060"/>
              <a:ext cx="354321" cy="355753"/>
            </a:xfrm>
            <a:custGeom>
              <a:rect b="b" l="l" r="r" t="t"/>
              <a:pathLst>
                <a:path extrusionOk="0" h="11932" w="11884">
                  <a:moveTo>
                    <a:pt x="3310" y="6335"/>
                  </a:moveTo>
                  <a:lnTo>
                    <a:pt x="3310" y="10717"/>
                  </a:lnTo>
                  <a:lnTo>
                    <a:pt x="1786" y="10717"/>
                  </a:lnTo>
                  <a:lnTo>
                    <a:pt x="1786" y="6335"/>
                  </a:lnTo>
                  <a:close/>
                  <a:moveTo>
                    <a:pt x="5192" y="1310"/>
                  </a:moveTo>
                  <a:lnTo>
                    <a:pt x="5192" y="10717"/>
                  </a:lnTo>
                  <a:lnTo>
                    <a:pt x="3668" y="10717"/>
                  </a:lnTo>
                  <a:lnTo>
                    <a:pt x="3668" y="1310"/>
                  </a:lnTo>
                  <a:close/>
                  <a:moveTo>
                    <a:pt x="7025" y="2596"/>
                  </a:moveTo>
                  <a:lnTo>
                    <a:pt x="7025" y="10717"/>
                  </a:lnTo>
                  <a:lnTo>
                    <a:pt x="5501" y="10717"/>
                  </a:lnTo>
                  <a:lnTo>
                    <a:pt x="5501" y="2596"/>
                  </a:lnTo>
                  <a:close/>
                  <a:moveTo>
                    <a:pt x="8883" y="8836"/>
                  </a:moveTo>
                  <a:lnTo>
                    <a:pt x="8883" y="10717"/>
                  </a:lnTo>
                  <a:lnTo>
                    <a:pt x="7359" y="10717"/>
                  </a:lnTo>
                  <a:lnTo>
                    <a:pt x="7359" y="8836"/>
                  </a:lnTo>
                  <a:close/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3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63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29" y="5978"/>
                    <a:pt x="334" y="6049"/>
                    <a:pt x="334" y="6144"/>
                  </a:cubicBezTo>
                  <a:cubicBezTo>
                    <a:pt x="334" y="6264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29" y="8478"/>
                    <a:pt x="334" y="8550"/>
                    <a:pt x="334" y="8645"/>
                  </a:cubicBezTo>
                  <a:cubicBezTo>
                    <a:pt x="334" y="8764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3" y="10717"/>
                    <a:pt x="0" y="10836"/>
                    <a:pt x="0" y="11026"/>
                  </a:cubicBezTo>
                  <a:lnTo>
                    <a:pt x="0" y="11741"/>
                  </a:lnTo>
                  <a:cubicBezTo>
                    <a:pt x="0" y="11812"/>
                    <a:pt x="95" y="11908"/>
                    <a:pt x="191" y="11908"/>
                  </a:cubicBezTo>
                  <a:lnTo>
                    <a:pt x="2691" y="11908"/>
                  </a:lnTo>
                  <a:cubicBezTo>
                    <a:pt x="2715" y="11908"/>
                    <a:pt x="2739" y="11908"/>
                    <a:pt x="2763" y="11884"/>
                  </a:cubicBezTo>
                  <a:cubicBezTo>
                    <a:pt x="2882" y="11741"/>
                    <a:pt x="2810" y="11574"/>
                    <a:pt x="2644" y="11574"/>
                  </a:cubicBezTo>
                  <a:lnTo>
                    <a:pt x="357" y="11574"/>
                  </a:lnTo>
                  <a:lnTo>
                    <a:pt x="357" y="11098"/>
                  </a:lnTo>
                  <a:lnTo>
                    <a:pt x="11526" y="11098"/>
                  </a:lnTo>
                  <a:lnTo>
                    <a:pt x="11526" y="11574"/>
                  </a:lnTo>
                  <a:lnTo>
                    <a:pt x="3453" y="11574"/>
                  </a:lnTo>
                  <a:cubicBezTo>
                    <a:pt x="3358" y="11574"/>
                    <a:pt x="3287" y="11646"/>
                    <a:pt x="3287" y="11741"/>
                  </a:cubicBezTo>
                  <a:cubicBezTo>
                    <a:pt x="3287" y="11860"/>
                    <a:pt x="3334" y="11931"/>
                    <a:pt x="3453" y="11931"/>
                  </a:cubicBezTo>
                  <a:lnTo>
                    <a:pt x="11574" y="11931"/>
                  </a:lnTo>
                  <a:cubicBezTo>
                    <a:pt x="11741" y="11931"/>
                    <a:pt x="11884" y="11812"/>
                    <a:pt x="11884" y="11646"/>
                  </a:cubicBezTo>
                  <a:lnTo>
                    <a:pt x="11884" y="11074"/>
                  </a:lnTo>
                  <a:cubicBezTo>
                    <a:pt x="11884" y="10836"/>
                    <a:pt x="11741" y="10717"/>
                    <a:pt x="11574" y="10717"/>
                  </a:cubicBezTo>
                  <a:lnTo>
                    <a:pt x="11098" y="10717"/>
                  </a:lnTo>
                  <a:lnTo>
                    <a:pt x="11098" y="3715"/>
                  </a:lnTo>
                  <a:cubicBezTo>
                    <a:pt x="11098" y="3573"/>
                    <a:pt x="10979" y="3477"/>
                    <a:pt x="10860" y="3477"/>
                  </a:cubicBezTo>
                  <a:lnTo>
                    <a:pt x="9073" y="3477"/>
                  </a:lnTo>
                  <a:cubicBezTo>
                    <a:pt x="9002" y="3477"/>
                    <a:pt x="8907" y="3573"/>
                    <a:pt x="8907" y="3668"/>
                  </a:cubicBezTo>
                  <a:lnTo>
                    <a:pt x="8907" y="4954"/>
                  </a:lnTo>
                  <a:cubicBezTo>
                    <a:pt x="8907" y="4978"/>
                    <a:pt x="8931" y="5025"/>
                    <a:pt x="8954" y="5073"/>
                  </a:cubicBezTo>
                  <a:cubicBezTo>
                    <a:pt x="8998" y="5092"/>
                    <a:pt x="9040" y="5100"/>
                    <a:pt x="9078" y="5100"/>
                  </a:cubicBezTo>
                  <a:cubicBezTo>
                    <a:pt x="9186" y="5100"/>
                    <a:pt x="9264" y="5029"/>
                    <a:pt x="9264" y="4906"/>
                  </a:cubicBezTo>
                  <a:lnTo>
                    <a:pt x="9264" y="3811"/>
                  </a:lnTo>
                  <a:lnTo>
                    <a:pt x="10788" y="3811"/>
                  </a:lnTo>
                  <a:lnTo>
                    <a:pt x="10788" y="10693"/>
                  </a:lnTo>
                  <a:lnTo>
                    <a:pt x="9264" y="10693"/>
                  </a:lnTo>
                  <a:lnTo>
                    <a:pt x="9264" y="5740"/>
                  </a:lnTo>
                  <a:cubicBezTo>
                    <a:pt x="9264" y="5668"/>
                    <a:pt x="9193" y="5573"/>
                    <a:pt x="9121" y="5573"/>
                  </a:cubicBezTo>
                  <a:cubicBezTo>
                    <a:pt x="9002" y="5573"/>
                    <a:pt x="8907" y="5621"/>
                    <a:pt x="8907" y="5740"/>
                  </a:cubicBezTo>
                  <a:lnTo>
                    <a:pt x="8907" y="8478"/>
                  </a:lnTo>
                  <a:lnTo>
                    <a:pt x="7383" y="8478"/>
                  </a:lnTo>
                  <a:lnTo>
                    <a:pt x="7383" y="2477"/>
                  </a:lnTo>
                  <a:cubicBezTo>
                    <a:pt x="7383" y="2334"/>
                    <a:pt x="7264" y="2239"/>
                    <a:pt x="7144" y="2239"/>
                  </a:cubicBezTo>
                  <a:lnTo>
                    <a:pt x="5549" y="2239"/>
                  </a:lnTo>
                  <a:lnTo>
                    <a:pt x="5549" y="1215"/>
                  </a:lnTo>
                  <a:cubicBezTo>
                    <a:pt x="5549" y="1072"/>
                    <a:pt x="5430" y="977"/>
                    <a:pt x="5311" y="977"/>
                  </a:cubicBezTo>
                  <a:lnTo>
                    <a:pt x="3572" y="977"/>
                  </a:lnTo>
                  <a:cubicBezTo>
                    <a:pt x="3429" y="977"/>
                    <a:pt x="3334" y="1096"/>
                    <a:pt x="3334" y="1215"/>
                  </a:cubicBezTo>
                  <a:lnTo>
                    <a:pt x="3334" y="5978"/>
                  </a:lnTo>
                  <a:lnTo>
                    <a:pt x="1739" y="5978"/>
                  </a:lnTo>
                  <a:cubicBezTo>
                    <a:pt x="1572" y="5978"/>
                    <a:pt x="1500" y="6097"/>
                    <a:pt x="1500" y="6216"/>
                  </a:cubicBezTo>
                  <a:lnTo>
                    <a:pt x="150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9" name="Google Shape;3579;p52"/>
          <p:cNvGrpSpPr/>
          <p:nvPr/>
        </p:nvGrpSpPr>
        <p:grpSpPr>
          <a:xfrm>
            <a:off x="2548317" y="3573030"/>
            <a:ext cx="352922" cy="352952"/>
            <a:chOff x="3043605" y="3573030"/>
            <a:chExt cx="352922" cy="352952"/>
          </a:xfrm>
        </p:grpSpPr>
        <p:sp>
          <p:nvSpPr>
            <p:cNvPr id="3580" name="Google Shape;3580;p52"/>
            <p:cNvSpPr/>
            <p:nvPr/>
          </p:nvSpPr>
          <p:spPr>
            <a:xfrm>
              <a:off x="3070588" y="3600759"/>
              <a:ext cx="137775" cy="136344"/>
            </a:xfrm>
            <a:custGeom>
              <a:rect b="b" l="l" r="r" t="t"/>
              <a:pathLst>
                <a:path extrusionOk="0" h="4573" w="4621">
                  <a:moveTo>
                    <a:pt x="2287" y="0"/>
                  </a:moveTo>
                  <a:cubicBezTo>
                    <a:pt x="1072" y="24"/>
                    <a:pt x="48" y="1000"/>
                    <a:pt x="24" y="2263"/>
                  </a:cubicBezTo>
                  <a:cubicBezTo>
                    <a:pt x="1" y="3525"/>
                    <a:pt x="1048" y="4573"/>
                    <a:pt x="2311" y="4573"/>
                  </a:cubicBezTo>
                  <a:lnTo>
                    <a:pt x="4525" y="4573"/>
                  </a:lnTo>
                  <a:cubicBezTo>
                    <a:pt x="4549" y="4573"/>
                    <a:pt x="4573" y="4549"/>
                    <a:pt x="4573" y="4525"/>
                  </a:cubicBezTo>
                  <a:lnTo>
                    <a:pt x="4621" y="2286"/>
                  </a:lnTo>
                  <a:cubicBezTo>
                    <a:pt x="4621" y="1000"/>
                    <a:pt x="3573" y="0"/>
                    <a:pt x="22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52"/>
            <p:cNvSpPr/>
            <p:nvPr/>
          </p:nvSpPr>
          <p:spPr>
            <a:xfrm>
              <a:off x="3114625" y="3599327"/>
              <a:ext cx="93738" cy="137060"/>
            </a:xfrm>
            <a:custGeom>
              <a:rect b="b" l="l" r="r" t="t"/>
              <a:pathLst>
                <a:path extrusionOk="0" h="4597" w="3144">
                  <a:moveTo>
                    <a:pt x="857" y="1"/>
                  </a:moveTo>
                  <a:cubicBezTo>
                    <a:pt x="548" y="1"/>
                    <a:pt x="262" y="72"/>
                    <a:pt x="0" y="191"/>
                  </a:cubicBezTo>
                  <a:cubicBezTo>
                    <a:pt x="119" y="167"/>
                    <a:pt x="238" y="167"/>
                    <a:pt x="357" y="167"/>
                  </a:cubicBezTo>
                  <a:cubicBezTo>
                    <a:pt x="1643" y="167"/>
                    <a:pt x="2643" y="1167"/>
                    <a:pt x="2643" y="2453"/>
                  </a:cubicBezTo>
                  <a:lnTo>
                    <a:pt x="2643" y="4597"/>
                  </a:lnTo>
                  <a:lnTo>
                    <a:pt x="3072" y="4597"/>
                  </a:lnTo>
                  <a:cubicBezTo>
                    <a:pt x="3096" y="4597"/>
                    <a:pt x="3144" y="4573"/>
                    <a:pt x="3144" y="4549"/>
                  </a:cubicBezTo>
                  <a:lnTo>
                    <a:pt x="3144" y="2334"/>
                  </a:lnTo>
                  <a:cubicBezTo>
                    <a:pt x="3144" y="1048"/>
                    <a:pt x="2096" y="48"/>
                    <a:pt x="857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52"/>
            <p:cNvSpPr/>
            <p:nvPr/>
          </p:nvSpPr>
          <p:spPr>
            <a:xfrm>
              <a:off x="3233886" y="3764057"/>
              <a:ext cx="137775" cy="136404"/>
            </a:xfrm>
            <a:custGeom>
              <a:rect b="b" l="l" r="r" t="t"/>
              <a:pathLst>
                <a:path extrusionOk="0" h="4575" w="4621">
                  <a:moveTo>
                    <a:pt x="2287" y="0"/>
                  </a:moveTo>
                  <a:lnTo>
                    <a:pt x="49" y="24"/>
                  </a:lnTo>
                  <a:cubicBezTo>
                    <a:pt x="25" y="24"/>
                    <a:pt x="1" y="48"/>
                    <a:pt x="1" y="96"/>
                  </a:cubicBezTo>
                  <a:lnTo>
                    <a:pt x="1" y="2287"/>
                  </a:lnTo>
                  <a:cubicBezTo>
                    <a:pt x="1" y="3544"/>
                    <a:pt x="1003" y="4574"/>
                    <a:pt x="2228" y="4574"/>
                  </a:cubicBezTo>
                  <a:cubicBezTo>
                    <a:pt x="2256" y="4574"/>
                    <a:pt x="2283" y="4574"/>
                    <a:pt x="2311" y="4573"/>
                  </a:cubicBezTo>
                  <a:cubicBezTo>
                    <a:pt x="3573" y="4549"/>
                    <a:pt x="4549" y="3549"/>
                    <a:pt x="4573" y="2310"/>
                  </a:cubicBezTo>
                  <a:cubicBezTo>
                    <a:pt x="4621" y="1048"/>
                    <a:pt x="3573" y="0"/>
                    <a:pt x="2287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52"/>
            <p:cNvSpPr/>
            <p:nvPr/>
          </p:nvSpPr>
          <p:spPr>
            <a:xfrm>
              <a:off x="3259468" y="3769036"/>
              <a:ext cx="110077" cy="130649"/>
            </a:xfrm>
            <a:custGeom>
              <a:rect b="b" l="l" r="r" t="t"/>
              <a:pathLst>
                <a:path extrusionOk="0" h="4382" w="3692">
                  <a:moveTo>
                    <a:pt x="2382" y="0"/>
                  </a:moveTo>
                  <a:lnTo>
                    <a:pt x="2382" y="0"/>
                  </a:lnTo>
                  <a:cubicBezTo>
                    <a:pt x="2953" y="453"/>
                    <a:pt x="3287" y="1119"/>
                    <a:pt x="3287" y="1858"/>
                  </a:cubicBezTo>
                  <a:cubicBezTo>
                    <a:pt x="3239" y="3096"/>
                    <a:pt x="2239" y="4096"/>
                    <a:pt x="1024" y="4120"/>
                  </a:cubicBezTo>
                  <a:cubicBezTo>
                    <a:pt x="987" y="4122"/>
                    <a:pt x="951" y="4124"/>
                    <a:pt x="914" y="4124"/>
                  </a:cubicBezTo>
                  <a:cubicBezTo>
                    <a:pt x="594" y="4124"/>
                    <a:pt x="278" y="4034"/>
                    <a:pt x="0" y="3906"/>
                  </a:cubicBezTo>
                  <a:lnTo>
                    <a:pt x="0" y="3906"/>
                  </a:lnTo>
                  <a:cubicBezTo>
                    <a:pt x="381" y="4215"/>
                    <a:pt x="905" y="4382"/>
                    <a:pt x="1429" y="4382"/>
                  </a:cubicBezTo>
                  <a:cubicBezTo>
                    <a:pt x="2667" y="4358"/>
                    <a:pt x="3668" y="3334"/>
                    <a:pt x="3691" y="2120"/>
                  </a:cubicBezTo>
                  <a:cubicBezTo>
                    <a:pt x="3691" y="1191"/>
                    <a:pt x="3168" y="405"/>
                    <a:pt x="238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52"/>
            <p:cNvSpPr/>
            <p:nvPr/>
          </p:nvSpPr>
          <p:spPr>
            <a:xfrm>
              <a:off x="3233886" y="3579441"/>
              <a:ext cx="159808" cy="159093"/>
            </a:xfrm>
            <a:custGeom>
              <a:rect b="b" l="l" r="r" t="t"/>
              <a:pathLst>
                <a:path extrusionOk="0" h="5336" w="5360">
                  <a:moveTo>
                    <a:pt x="2672" y="0"/>
                  </a:moveTo>
                  <a:cubicBezTo>
                    <a:pt x="1192" y="0"/>
                    <a:pt x="1" y="1182"/>
                    <a:pt x="1" y="2644"/>
                  </a:cubicBezTo>
                  <a:lnTo>
                    <a:pt x="25" y="5264"/>
                  </a:lnTo>
                  <a:cubicBezTo>
                    <a:pt x="25" y="5288"/>
                    <a:pt x="49" y="5335"/>
                    <a:pt x="72" y="5335"/>
                  </a:cubicBezTo>
                  <a:lnTo>
                    <a:pt x="2668" y="5335"/>
                  </a:lnTo>
                  <a:cubicBezTo>
                    <a:pt x="4121" y="5335"/>
                    <a:pt x="5359" y="4097"/>
                    <a:pt x="5312" y="2620"/>
                  </a:cubicBezTo>
                  <a:cubicBezTo>
                    <a:pt x="5288" y="1191"/>
                    <a:pt x="4121" y="25"/>
                    <a:pt x="2716" y="1"/>
                  </a:cubicBezTo>
                  <a:cubicBezTo>
                    <a:pt x="2701" y="0"/>
                    <a:pt x="2686" y="0"/>
                    <a:pt x="267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52"/>
            <p:cNvSpPr/>
            <p:nvPr/>
          </p:nvSpPr>
          <p:spPr>
            <a:xfrm>
              <a:off x="3233886" y="3597896"/>
              <a:ext cx="158377" cy="139206"/>
            </a:xfrm>
            <a:custGeom>
              <a:rect b="b" l="l" r="r" t="t"/>
              <a:pathLst>
                <a:path extrusionOk="0" h="4669" w="5312">
                  <a:moveTo>
                    <a:pt x="4430" y="1"/>
                  </a:moveTo>
                  <a:cubicBezTo>
                    <a:pt x="4716" y="453"/>
                    <a:pt x="4931" y="977"/>
                    <a:pt x="4931" y="1549"/>
                  </a:cubicBezTo>
                  <a:cubicBezTo>
                    <a:pt x="4954" y="3049"/>
                    <a:pt x="3764" y="4264"/>
                    <a:pt x="2287" y="4264"/>
                  </a:cubicBezTo>
                  <a:lnTo>
                    <a:pt x="1" y="4264"/>
                  </a:lnTo>
                  <a:lnTo>
                    <a:pt x="1" y="4597"/>
                  </a:lnTo>
                  <a:cubicBezTo>
                    <a:pt x="1" y="4645"/>
                    <a:pt x="25" y="4669"/>
                    <a:pt x="49" y="4669"/>
                  </a:cubicBezTo>
                  <a:lnTo>
                    <a:pt x="2644" y="4669"/>
                  </a:lnTo>
                  <a:cubicBezTo>
                    <a:pt x="4097" y="4669"/>
                    <a:pt x="5312" y="3454"/>
                    <a:pt x="5312" y="1930"/>
                  </a:cubicBezTo>
                  <a:cubicBezTo>
                    <a:pt x="5312" y="1168"/>
                    <a:pt x="4954" y="477"/>
                    <a:pt x="443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52"/>
            <p:cNvSpPr/>
            <p:nvPr/>
          </p:nvSpPr>
          <p:spPr>
            <a:xfrm>
              <a:off x="3048584" y="3763342"/>
              <a:ext cx="159779" cy="158407"/>
            </a:xfrm>
            <a:custGeom>
              <a:rect b="b" l="l" r="r" t="t"/>
              <a:pathLst>
                <a:path extrusionOk="0" h="5313" w="5359">
                  <a:moveTo>
                    <a:pt x="2668" y="1"/>
                  </a:moveTo>
                  <a:cubicBezTo>
                    <a:pt x="1215" y="1"/>
                    <a:pt x="0" y="1215"/>
                    <a:pt x="24" y="2692"/>
                  </a:cubicBezTo>
                  <a:cubicBezTo>
                    <a:pt x="48" y="4121"/>
                    <a:pt x="1215" y="5287"/>
                    <a:pt x="2644" y="5311"/>
                  </a:cubicBezTo>
                  <a:cubicBezTo>
                    <a:pt x="2672" y="5312"/>
                    <a:pt x="2701" y="5313"/>
                    <a:pt x="2729" y="5313"/>
                  </a:cubicBezTo>
                  <a:cubicBezTo>
                    <a:pt x="4168" y="5313"/>
                    <a:pt x="5359" y="4139"/>
                    <a:pt x="5359" y="2668"/>
                  </a:cubicBezTo>
                  <a:lnTo>
                    <a:pt x="5311" y="2668"/>
                  </a:lnTo>
                  <a:lnTo>
                    <a:pt x="5311" y="48"/>
                  </a:lnTo>
                  <a:cubicBezTo>
                    <a:pt x="5311" y="24"/>
                    <a:pt x="5287" y="1"/>
                    <a:pt x="5263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52"/>
            <p:cNvSpPr/>
            <p:nvPr/>
          </p:nvSpPr>
          <p:spPr>
            <a:xfrm>
              <a:off x="3099688" y="3763342"/>
              <a:ext cx="108676" cy="158407"/>
            </a:xfrm>
            <a:custGeom>
              <a:rect b="b" l="l" r="r" t="t"/>
              <a:pathLst>
                <a:path extrusionOk="0" h="5313" w="3645">
                  <a:moveTo>
                    <a:pt x="3121" y="1"/>
                  </a:moveTo>
                  <a:lnTo>
                    <a:pt x="3121" y="2525"/>
                  </a:lnTo>
                  <a:cubicBezTo>
                    <a:pt x="3121" y="3964"/>
                    <a:pt x="1929" y="5169"/>
                    <a:pt x="472" y="5169"/>
                  </a:cubicBezTo>
                  <a:cubicBezTo>
                    <a:pt x="458" y="5169"/>
                    <a:pt x="444" y="5169"/>
                    <a:pt x="430" y="5168"/>
                  </a:cubicBezTo>
                  <a:cubicBezTo>
                    <a:pt x="263" y="5168"/>
                    <a:pt x="144" y="5168"/>
                    <a:pt x="1" y="5145"/>
                  </a:cubicBezTo>
                  <a:lnTo>
                    <a:pt x="1" y="5145"/>
                  </a:lnTo>
                  <a:cubicBezTo>
                    <a:pt x="311" y="5264"/>
                    <a:pt x="596" y="5311"/>
                    <a:pt x="930" y="5311"/>
                  </a:cubicBezTo>
                  <a:cubicBezTo>
                    <a:pt x="958" y="5312"/>
                    <a:pt x="987" y="5313"/>
                    <a:pt x="1015" y="5313"/>
                  </a:cubicBezTo>
                  <a:cubicBezTo>
                    <a:pt x="2454" y="5313"/>
                    <a:pt x="3645" y="4139"/>
                    <a:pt x="3645" y="2668"/>
                  </a:cubicBezTo>
                  <a:lnTo>
                    <a:pt x="3645" y="72"/>
                  </a:lnTo>
                  <a:cubicBezTo>
                    <a:pt x="3645" y="24"/>
                    <a:pt x="3597" y="1"/>
                    <a:pt x="3549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52"/>
            <p:cNvSpPr/>
            <p:nvPr/>
          </p:nvSpPr>
          <p:spPr>
            <a:xfrm>
              <a:off x="3067040" y="3595064"/>
              <a:ext cx="147018" cy="147018"/>
            </a:xfrm>
            <a:custGeom>
              <a:rect b="b" l="l" r="r" t="t"/>
              <a:pathLst>
                <a:path extrusionOk="0" h="4931" w="4931">
                  <a:moveTo>
                    <a:pt x="2406" y="1"/>
                  </a:moveTo>
                  <a:cubicBezTo>
                    <a:pt x="1763" y="1"/>
                    <a:pt x="1167" y="286"/>
                    <a:pt x="715" y="715"/>
                  </a:cubicBezTo>
                  <a:cubicBezTo>
                    <a:pt x="262" y="1168"/>
                    <a:pt x="1" y="1787"/>
                    <a:pt x="1" y="2430"/>
                  </a:cubicBezTo>
                  <a:cubicBezTo>
                    <a:pt x="1" y="3025"/>
                    <a:pt x="191" y="3620"/>
                    <a:pt x="596" y="4049"/>
                  </a:cubicBezTo>
                  <a:cubicBezTo>
                    <a:pt x="620" y="4097"/>
                    <a:pt x="667" y="4121"/>
                    <a:pt x="718" y="4121"/>
                  </a:cubicBezTo>
                  <a:cubicBezTo>
                    <a:pt x="769" y="4121"/>
                    <a:pt x="822" y="4097"/>
                    <a:pt x="858" y="4049"/>
                  </a:cubicBezTo>
                  <a:cubicBezTo>
                    <a:pt x="929" y="4001"/>
                    <a:pt x="882" y="3906"/>
                    <a:pt x="858" y="3859"/>
                  </a:cubicBezTo>
                  <a:cubicBezTo>
                    <a:pt x="524" y="3454"/>
                    <a:pt x="358" y="2954"/>
                    <a:pt x="358" y="2454"/>
                  </a:cubicBezTo>
                  <a:cubicBezTo>
                    <a:pt x="358" y="1906"/>
                    <a:pt x="596" y="1382"/>
                    <a:pt x="977" y="1001"/>
                  </a:cubicBezTo>
                  <a:cubicBezTo>
                    <a:pt x="1358" y="596"/>
                    <a:pt x="1906" y="358"/>
                    <a:pt x="2430" y="358"/>
                  </a:cubicBezTo>
                  <a:cubicBezTo>
                    <a:pt x="3001" y="358"/>
                    <a:pt x="3549" y="572"/>
                    <a:pt x="3954" y="953"/>
                  </a:cubicBezTo>
                  <a:cubicBezTo>
                    <a:pt x="4359" y="1334"/>
                    <a:pt x="4573" y="1882"/>
                    <a:pt x="4573" y="2477"/>
                  </a:cubicBezTo>
                  <a:lnTo>
                    <a:pt x="4573" y="4597"/>
                  </a:lnTo>
                  <a:lnTo>
                    <a:pt x="2453" y="4597"/>
                  </a:lnTo>
                  <a:cubicBezTo>
                    <a:pt x="2096" y="4597"/>
                    <a:pt x="1739" y="4502"/>
                    <a:pt x="1453" y="4335"/>
                  </a:cubicBezTo>
                  <a:cubicBezTo>
                    <a:pt x="1425" y="4314"/>
                    <a:pt x="1395" y="4305"/>
                    <a:pt x="1366" y="4305"/>
                  </a:cubicBezTo>
                  <a:cubicBezTo>
                    <a:pt x="1296" y="4305"/>
                    <a:pt x="1232" y="4356"/>
                    <a:pt x="1215" y="4406"/>
                  </a:cubicBezTo>
                  <a:cubicBezTo>
                    <a:pt x="1191" y="4502"/>
                    <a:pt x="1239" y="4597"/>
                    <a:pt x="1310" y="4621"/>
                  </a:cubicBezTo>
                  <a:cubicBezTo>
                    <a:pt x="1668" y="4835"/>
                    <a:pt x="2072" y="4930"/>
                    <a:pt x="2453" y="4930"/>
                  </a:cubicBezTo>
                  <a:lnTo>
                    <a:pt x="4692" y="4930"/>
                  </a:lnTo>
                  <a:cubicBezTo>
                    <a:pt x="4835" y="4930"/>
                    <a:pt x="4930" y="4811"/>
                    <a:pt x="4930" y="4692"/>
                  </a:cubicBezTo>
                  <a:lnTo>
                    <a:pt x="4930" y="2477"/>
                  </a:lnTo>
                  <a:cubicBezTo>
                    <a:pt x="4930" y="1858"/>
                    <a:pt x="4716" y="1263"/>
                    <a:pt x="4311" y="810"/>
                  </a:cubicBezTo>
                  <a:cubicBezTo>
                    <a:pt x="3763" y="286"/>
                    <a:pt x="3120" y="1"/>
                    <a:pt x="2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52"/>
            <p:cNvSpPr/>
            <p:nvPr/>
          </p:nvSpPr>
          <p:spPr>
            <a:xfrm>
              <a:off x="3228221" y="3757677"/>
              <a:ext cx="146988" cy="147704"/>
            </a:xfrm>
            <a:custGeom>
              <a:rect b="b" l="l" r="r" t="t"/>
              <a:pathLst>
                <a:path extrusionOk="0" h="4954" w="4930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lnTo>
                    <a:pt x="0" y="1810"/>
                  </a:lnTo>
                  <a:cubicBezTo>
                    <a:pt x="0" y="1858"/>
                    <a:pt x="24" y="1881"/>
                    <a:pt x="24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2" y="1955"/>
                    <a:pt x="334" y="1870"/>
                    <a:pt x="334" y="1786"/>
                  </a:cubicBezTo>
                  <a:lnTo>
                    <a:pt x="334" y="357"/>
                  </a:lnTo>
                  <a:lnTo>
                    <a:pt x="2620" y="357"/>
                  </a:lnTo>
                  <a:cubicBezTo>
                    <a:pt x="2811" y="357"/>
                    <a:pt x="2953" y="381"/>
                    <a:pt x="3120" y="453"/>
                  </a:cubicBezTo>
                  <a:cubicBezTo>
                    <a:pt x="4049" y="810"/>
                    <a:pt x="4597" y="1619"/>
                    <a:pt x="4597" y="2501"/>
                  </a:cubicBezTo>
                  <a:cubicBezTo>
                    <a:pt x="4597" y="3025"/>
                    <a:pt x="4358" y="3572"/>
                    <a:pt x="3977" y="3953"/>
                  </a:cubicBezTo>
                  <a:cubicBezTo>
                    <a:pt x="3573" y="4334"/>
                    <a:pt x="3049" y="4596"/>
                    <a:pt x="2501" y="4596"/>
                  </a:cubicBezTo>
                  <a:cubicBezTo>
                    <a:pt x="1929" y="4596"/>
                    <a:pt x="1429" y="4382"/>
                    <a:pt x="1024" y="4025"/>
                  </a:cubicBezTo>
                  <a:cubicBezTo>
                    <a:pt x="643" y="3644"/>
                    <a:pt x="405" y="3120"/>
                    <a:pt x="358" y="2596"/>
                  </a:cubicBezTo>
                  <a:cubicBezTo>
                    <a:pt x="358" y="2501"/>
                    <a:pt x="286" y="2405"/>
                    <a:pt x="191" y="2405"/>
                  </a:cubicBezTo>
                  <a:cubicBezTo>
                    <a:pt x="96" y="2405"/>
                    <a:pt x="0" y="2501"/>
                    <a:pt x="0" y="2596"/>
                  </a:cubicBezTo>
                  <a:cubicBezTo>
                    <a:pt x="48" y="3215"/>
                    <a:pt x="310" y="3810"/>
                    <a:pt x="786" y="4263"/>
                  </a:cubicBezTo>
                  <a:cubicBezTo>
                    <a:pt x="1239" y="4715"/>
                    <a:pt x="1858" y="4954"/>
                    <a:pt x="2477" y="4954"/>
                  </a:cubicBezTo>
                  <a:lnTo>
                    <a:pt x="2501" y="4954"/>
                  </a:lnTo>
                  <a:cubicBezTo>
                    <a:pt x="3168" y="4954"/>
                    <a:pt x="3763" y="4668"/>
                    <a:pt x="4216" y="4239"/>
                  </a:cubicBezTo>
                  <a:cubicBezTo>
                    <a:pt x="4644" y="3787"/>
                    <a:pt x="4930" y="3167"/>
                    <a:pt x="4930" y="2524"/>
                  </a:cubicBezTo>
                  <a:cubicBezTo>
                    <a:pt x="4930" y="1881"/>
                    <a:pt x="4692" y="1262"/>
                    <a:pt x="4216" y="786"/>
                  </a:cubicBezTo>
                  <a:cubicBezTo>
                    <a:pt x="3715" y="262"/>
                    <a:pt x="3096" y="0"/>
                    <a:pt x="2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52"/>
            <p:cNvSpPr/>
            <p:nvPr/>
          </p:nvSpPr>
          <p:spPr>
            <a:xfrm>
              <a:off x="3227506" y="3573030"/>
              <a:ext cx="169021" cy="169737"/>
            </a:xfrm>
            <a:custGeom>
              <a:rect b="b" l="l" r="r" t="t"/>
              <a:pathLst>
                <a:path extrusionOk="0" h="5693" w="5669">
                  <a:moveTo>
                    <a:pt x="2882" y="359"/>
                  </a:moveTo>
                  <a:cubicBezTo>
                    <a:pt x="3549" y="359"/>
                    <a:pt x="4144" y="621"/>
                    <a:pt x="4621" y="1097"/>
                  </a:cubicBezTo>
                  <a:cubicBezTo>
                    <a:pt x="5097" y="1573"/>
                    <a:pt x="5335" y="2168"/>
                    <a:pt x="5359" y="2835"/>
                  </a:cubicBezTo>
                  <a:cubicBezTo>
                    <a:pt x="5359" y="3526"/>
                    <a:pt x="5121" y="4145"/>
                    <a:pt x="4644" y="4621"/>
                  </a:cubicBezTo>
                  <a:cubicBezTo>
                    <a:pt x="4168" y="5098"/>
                    <a:pt x="3549" y="5360"/>
                    <a:pt x="2882" y="5360"/>
                  </a:cubicBezTo>
                  <a:lnTo>
                    <a:pt x="405" y="5360"/>
                  </a:lnTo>
                  <a:lnTo>
                    <a:pt x="405" y="2835"/>
                  </a:lnTo>
                  <a:lnTo>
                    <a:pt x="358" y="2835"/>
                  </a:lnTo>
                  <a:cubicBezTo>
                    <a:pt x="358" y="2145"/>
                    <a:pt x="620" y="1526"/>
                    <a:pt x="1096" y="1073"/>
                  </a:cubicBezTo>
                  <a:cubicBezTo>
                    <a:pt x="1572" y="597"/>
                    <a:pt x="2215" y="359"/>
                    <a:pt x="2882" y="359"/>
                  </a:cubicBezTo>
                  <a:close/>
                  <a:moveTo>
                    <a:pt x="2805" y="1"/>
                  </a:moveTo>
                  <a:cubicBezTo>
                    <a:pt x="1517" y="1"/>
                    <a:pt x="376" y="855"/>
                    <a:pt x="1" y="2288"/>
                  </a:cubicBezTo>
                  <a:lnTo>
                    <a:pt x="1" y="2359"/>
                  </a:lnTo>
                  <a:lnTo>
                    <a:pt x="1" y="5669"/>
                  </a:lnTo>
                  <a:cubicBezTo>
                    <a:pt x="1" y="5669"/>
                    <a:pt x="1" y="5693"/>
                    <a:pt x="24" y="5693"/>
                  </a:cubicBezTo>
                  <a:lnTo>
                    <a:pt x="239" y="5693"/>
                  </a:lnTo>
                  <a:lnTo>
                    <a:pt x="239" y="5669"/>
                  </a:lnTo>
                  <a:lnTo>
                    <a:pt x="3358" y="5669"/>
                  </a:lnTo>
                  <a:cubicBezTo>
                    <a:pt x="4835" y="5264"/>
                    <a:pt x="5668" y="4074"/>
                    <a:pt x="5668" y="2811"/>
                  </a:cubicBezTo>
                  <a:cubicBezTo>
                    <a:pt x="5668" y="2049"/>
                    <a:pt x="5359" y="1383"/>
                    <a:pt x="4835" y="835"/>
                  </a:cubicBezTo>
                  <a:cubicBezTo>
                    <a:pt x="4287" y="311"/>
                    <a:pt x="3597" y="1"/>
                    <a:pt x="2858" y="1"/>
                  </a:cubicBezTo>
                  <a:cubicBezTo>
                    <a:pt x="2841" y="1"/>
                    <a:pt x="2823" y="1"/>
                    <a:pt x="28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52"/>
            <p:cNvSpPr/>
            <p:nvPr/>
          </p:nvSpPr>
          <p:spPr>
            <a:xfrm>
              <a:off x="3043605" y="3757677"/>
              <a:ext cx="169737" cy="168306"/>
            </a:xfrm>
            <a:custGeom>
              <a:rect b="b" l="l" r="r" t="t"/>
              <a:pathLst>
                <a:path extrusionOk="0" h="5645" w="5693">
                  <a:moveTo>
                    <a:pt x="5287" y="310"/>
                  </a:moveTo>
                  <a:lnTo>
                    <a:pt x="5287" y="2834"/>
                  </a:lnTo>
                  <a:lnTo>
                    <a:pt x="5335" y="2834"/>
                  </a:lnTo>
                  <a:cubicBezTo>
                    <a:pt x="5335" y="3525"/>
                    <a:pt x="5073" y="4144"/>
                    <a:pt x="4597" y="4596"/>
                  </a:cubicBezTo>
                  <a:cubicBezTo>
                    <a:pt x="4121" y="5073"/>
                    <a:pt x="3501" y="5311"/>
                    <a:pt x="2835" y="5311"/>
                  </a:cubicBezTo>
                  <a:lnTo>
                    <a:pt x="2811" y="5311"/>
                  </a:lnTo>
                  <a:cubicBezTo>
                    <a:pt x="2144" y="5311"/>
                    <a:pt x="1549" y="5025"/>
                    <a:pt x="1072" y="4549"/>
                  </a:cubicBezTo>
                  <a:cubicBezTo>
                    <a:pt x="596" y="4072"/>
                    <a:pt x="358" y="3477"/>
                    <a:pt x="334" y="2834"/>
                  </a:cubicBezTo>
                  <a:cubicBezTo>
                    <a:pt x="334" y="2143"/>
                    <a:pt x="572" y="1524"/>
                    <a:pt x="1048" y="1048"/>
                  </a:cubicBezTo>
                  <a:cubicBezTo>
                    <a:pt x="1525" y="572"/>
                    <a:pt x="2144" y="310"/>
                    <a:pt x="2811" y="310"/>
                  </a:cubicBezTo>
                  <a:close/>
                  <a:moveTo>
                    <a:pt x="2858" y="0"/>
                  </a:moveTo>
                  <a:cubicBezTo>
                    <a:pt x="2096" y="0"/>
                    <a:pt x="1382" y="310"/>
                    <a:pt x="834" y="834"/>
                  </a:cubicBezTo>
                  <a:cubicBezTo>
                    <a:pt x="310" y="1358"/>
                    <a:pt x="1" y="2096"/>
                    <a:pt x="24" y="2858"/>
                  </a:cubicBezTo>
                  <a:cubicBezTo>
                    <a:pt x="24" y="3596"/>
                    <a:pt x="334" y="4287"/>
                    <a:pt x="858" y="4811"/>
                  </a:cubicBezTo>
                  <a:cubicBezTo>
                    <a:pt x="1406" y="5358"/>
                    <a:pt x="2096" y="5644"/>
                    <a:pt x="2835" y="5644"/>
                  </a:cubicBezTo>
                  <a:lnTo>
                    <a:pt x="2858" y="5644"/>
                  </a:lnTo>
                  <a:cubicBezTo>
                    <a:pt x="3597" y="5644"/>
                    <a:pt x="4311" y="5358"/>
                    <a:pt x="4859" y="4858"/>
                  </a:cubicBezTo>
                  <a:cubicBezTo>
                    <a:pt x="5383" y="4311"/>
                    <a:pt x="5692" y="3596"/>
                    <a:pt x="5692" y="2834"/>
                  </a:cubicBezTo>
                  <a:lnTo>
                    <a:pt x="5692" y="238"/>
                  </a:lnTo>
                  <a:cubicBezTo>
                    <a:pt x="5692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52"/>
            <p:cNvSpPr/>
            <p:nvPr/>
          </p:nvSpPr>
          <p:spPr>
            <a:xfrm>
              <a:off x="3272944" y="3630574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38"/>
                    <a:pt x="96" y="358"/>
                    <a:pt x="215" y="358"/>
                  </a:cubicBezTo>
                  <a:lnTo>
                    <a:pt x="2454" y="358"/>
                  </a:lnTo>
                  <a:cubicBezTo>
                    <a:pt x="2549" y="358"/>
                    <a:pt x="2620" y="310"/>
                    <a:pt x="2644" y="215"/>
                  </a:cubicBezTo>
                  <a:cubicBezTo>
                    <a:pt x="2668" y="96"/>
                    <a:pt x="2573" y="0"/>
                    <a:pt x="2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52"/>
            <p:cNvSpPr/>
            <p:nvPr/>
          </p:nvSpPr>
          <p:spPr>
            <a:xfrm>
              <a:off x="3272944" y="3651862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1"/>
                  </a:moveTo>
                  <a:cubicBezTo>
                    <a:pt x="120" y="1"/>
                    <a:pt x="48" y="72"/>
                    <a:pt x="25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68" y="287"/>
                    <a:pt x="2644" y="167"/>
                  </a:cubicBezTo>
                  <a:cubicBezTo>
                    <a:pt x="2620" y="72"/>
                    <a:pt x="2525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52"/>
            <p:cNvSpPr/>
            <p:nvPr/>
          </p:nvSpPr>
          <p:spPr>
            <a:xfrm>
              <a:off x="3289999" y="3674581"/>
              <a:ext cx="46183" cy="10704"/>
            </a:xfrm>
            <a:custGeom>
              <a:rect b="b" l="l" r="r" t="t"/>
              <a:pathLst>
                <a:path extrusionOk="0" h="359" w="1549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53" y="358"/>
                    <a:pt x="1548" y="263"/>
                    <a:pt x="1501" y="144"/>
                  </a:cubicBezTo>
                  <a:cubicBezTo>
                    <a:pt x="1477" y="48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52"/>
            <p:cNvSpPr/>
            <p:nvPr/>
          </p:nvSpPr>
          <p:spPr>
            <a:xfrm>
              <a:off x="3088328" y="3815191"/>
              <a:ext cx="79576" cy="10674"/>
            </a:xfrm>
            <a:custGeom>
              <a:rect b="b" l="l" r="r" t="t"/>
              <a:pathLst>
                <a:path extrusionOk="0" h="358" w="2669">
                  <a:moveTo>
                    <a:pt x="215" y="0"/>
                  </a:moveTo>
                  <a:cubicBezTo>
                    <a:pt x="72" y="0"/>
                    <a:pt x="1" y="95"/>
                    <a:pt x="25" y="214"/>
                  </a:cubicBezTo>
                  <a:cubicBezTo>
                    <a:pt x="49" y="333"/>
                    <a:pt x="144" y="357"/>
                    <a:pt x="215" y="357"/>
                  </a:cubicBezTo>
                  <a:lnTo>
                    <a:pt x="2454" y="357"/>
                  </a:lnTo>
                  <a:cubicBezTo>
                    <a:pt x="2549" y="357"/>
                    <a:pt x="2621" y="310"/>
                    <a:pt x="2644" y="214"/>
                  </a:cubicBezTo>
                  <a:cubicBezTo>
                    <a:pt x="2668" y="95"/>
                    <a:pt x="2573" y="0"/>
                    <a:pt x="2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52"/>
            <p:cNvSpPr/>
            <p:nvPr/>
          </p:nvSpPr>
          <p:spPr>
            <a:xfrm>
              <a:off x="3089043" y="3837910"/>
              <a:ext cx="78861" cy="10674"/>
            </a:xfrm>
            <a:custGeom>
              <a:rect b="b" l="l" r="r" t="t"/>
              <a:pathLst>
                <a:path extrusionOk="0" h="358" w="2645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477" y="357"/>
                  </a:lnTo>
                  <a:cubicBezTo>
                    <a:pt x="2573" y="357"/>
                    <a:pt x="2620" y="286"/>
                    <a:pt x="2644" y="191"/>
                  </a:cubicBezTo>
                  <a:cubicBezTo>
                    <a:pt x="2644" y="72"/>
                    <a:pt x="2573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52"/>
            <p:cNvSpPr/>
            <p:nvPr/>
          </p:nvSpPr>
          <p:spPr>
            <a:xfrm>
              <a:off x="3106098" y="3859198"/>
              <a:ext cx="45468" cy="10674"/>
            </a:xfrm>
            <a:custGeom>
              <a:rect b="b" l="l" r="r" t="t"/>
              <a:pathLst>
                <a:path extrusionOk="0" h="358" w="1525">
                  <a:moveTo>
                    <a:pt x="215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334" y="358"/>
                  </a:lnTo>
                  <a:cubicBezTo>
                    <a:pt x="1429" y="358"/>
                    <a:pt x="1477" y="286"/>
                    <a:pt x="1501" y="191"/>
                  </a:cubicBezTo>
                  <a:cubicBezTo>
                    <a:pt x="1524" y="72"/>
                    <a:pt x="1429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8" name="Google Shape;3598;p52"/>
          <p:cNvGrpSpPr/>
          <p:nvPr/>
        </p:nvGrpSpPr>
        <p:grpSpPr>
          <a:xfrm>
            <a:off x="1785299" y="3582512"/>
            <a:ext cx="357154" cy="336912"/>
            <a:chOff x="2356787" y="3582512"/>
            <a:chExt cx="357154" cy="336912"/>
          </a:xfrm>
        </p:grpSpPr>
        <p:sp>
          <p:nvSpPr>
            <p:cNvPr id="3599" name="Google Shape;3599;p52"/>
            <p:cNvSpPr/>
            <p:nvPr/>
          </p:nvSpPr>
          <p:spPr>
            <a:xfrm>
              <a:off x="2410037" y="3832215"/>
              <a:ext cx="300356" cy="68187"/>
            </a:xfrm>
            <a:custGeom>
              <a:rect b="b" l="l" r="r" t="t"/>
              <a:pathLst>
                <a:path extrusionOk="0" h="2287" w="10074">
                  <a:moveTo>
                    <a:pt x="0" y="1"/>
                  </a:moveTo>
                  <a:lnTo>
                    <a:pt x="0" y="2287"/>
                  </a:lnTo>
                  <a:lnTo>
                    <a:pt x="9740" y="2287"/>
                  </a:lnTo>
                  <a:cubicBezTo>
                    <a:pt x="9955" y="2287"/>
                    <a:pt x="10074" y="2096"/>
                    <a:pt x="9955" y="1906"/>
                  </a:cubicBezTo>
                  <a:lnTo>
                    <a:pt x="8693" y="120"/>
                  </a:lnTo>
                  <a:cubicBezTo>
                    <a:pt x="8645" y="24"/>
                    <a:pt x="8573" y="1"/>
                    <a:pt x="850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52"/>
            <p:cNvSpPr/>
            <p:nvPr/>
          </p:nvSpPr>
          <p:spPr>
            <a:xfrm>
              <a:off x="2410752" y="3715071"/>
              <a:ext cx="242843" cy="68187"/>
            </a:xfrm>
            <a:custGeom>
              <a:rect b="b" l="l" r="r" t="t"/>
              <a:pathLst>
                <a:path extrusionOk="0" h="2287" w="8145">
                  <a:moveTo>
                    <a:pt x="0" y="0"/>
                  </a:moveTo>
                  <a:lnTo>
                    <a:pt x="0" y="2286"/>
                  </a:lnTo>
                  <a:lnTo>
                    <a:pt x="7811" y="2286"/>
                  </a:lnTo>
                  <a:cubicBezTo>
                    <a:pt x="8026" y="2286"/>
                    <a:pt x="8145" y="2096"/>
                    <a:pt x="8026" y="1905"/>
                  </a:cubicBezTo>
                  <a:lnTo>
                    <a:pt x="6763" y="119"/>
                  </a:lnTo>
                  <a:cubicBezTo>
                    <a:pt x="6716" y="24"/>
                    <a:pt x="6644" y="0"/>
                    <a:pt x="6549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52"/>
            <p:cNvSpPr/>
            <p:nvPr/>
          </p:nvSpPr>
          <p:spPr>
            <a:xfrm>
              <a:off x="2410037" y="3600043"/>
              <a:ext cx="183929" cy="68187"/>
            </a:xfrm>
            <a:custGeom>
              <a:rect b="b" l="l" r="r" t="t"/>
              <a:pathLst>
                <a:path extrusionOk="0" h="2287" w="6169">
                  <a:moveTo>
                    <a:pt x="0" y="0"/>
                  </a:moveTo>
                  <a:lnTo>
                    <a:pt x="0" y="2287"/>
                  </a:lnTo>
                  <a:lnTo>
                    <a:pt x="5835" y="2287"/>
                  </a:lnTo>
                  <a:cubicBezTo>
                    <a:pt x="6049" y="2287"/>
                    <a:pt x="6168" y="2072"/>
                    <a:pt x="6049" y="1905"/>
                  </a:cubicBezTo>
                  <a:lnTo>
                    <a:pt x="4811" y="119"/>
                  </a:lnTo>
                  <a:cubicBezTo>
                    <a:pt x="4739" y="24"/>
                    <a:pt x="4692" y="0"/>
                    <a:pt x="459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52"/>
            <p:cNvSpPr/>
            <p:nvPr/>
          </p:nvSpPr>
          <p:spPr>
            <a:xfrm>
              <a:off x="2645757" y="3832215"/>
              <a:ext cx="64639" cy="68187"/>
            </a:xfrm>
            <a:custGeom>
              <a:rect b="b" l="l" r="r" t="t"/>
              <a:pathLst>
                <a:path extrusionOk="0" h="2287" w="2168">
                  <a:moveTo>
                    <a:pt x="1" y="1"/>
                  </a:moveTo>
                  <a:cubicBezTo>
                    <a:pt x="72" y="1"/>
                    <a:pt x="144" y="72"/>
                    <a:pt x="191" y="120"/>
                  </a:cubicBezTo>
                  <a:lnTo>
                    <a:pt x="1453" y="1906"/>
                  </a:lnTo>
                  <a:cubicBezTo>
                    <a:pt x="1572" y="2049"/>
                    <a:pt x="1453" y="2287"/>
                    <a:pt x="1239" y="2287"/>
                  </a:cubicBezTo>
                  <a:lnTo>
                    <a:pt x="1834" y="2287"/>
                  </a:lnTo>
                  <a:cubicBezTo>
                    <a:pt x="2049" y="2287"/>
                    <a:pt x="2168" y="2049"/>
                    <a:pt x="2049" y="1906"/>
                  </a:cubicBezTo>
                  <a:lnTo>
                    <a:pt x="787" y="120"/>
                  </a:lnTo>
                  <a:cubicBezTo>
                    <a:pt x="739" y="24"/>
                    <a:pt x="66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52"/>
            <p:cNvSpPr/>
            <p:nvPr/>
          </p:nvSpPr>
          <p:spPr>
            <a:xfrm>
              <a:off x="2587528" y="3715071"/>
              <a:ext cx="65354" cy="68187"/>
            </a:xfrm>
            <a:custGeom>
              <a:rect b="b" l="l" r="r" t="t"/>
              <a:pathLst>
                <a:path extrusionOk="0" h="2287" w="2192">
                  <a:moveTo>
                    <a:pt x="1" y="0"/>
                  </a:moveTo>
                  <a:cubicBezTo>
                    <a:pt x="96" y="0"/>
                    <a:pt x="168" y="72"/>
                    <a:pt x="215" y="119"/>
                  </a:cubicBezTo>
                  <a:lnTo>
                    <a:pt x="1477" y="1905"/>
                  </a:lnTo>
                  <a:cubicBezTo>
                    <a:pt x="1596" y="2048"/>
                    <a:pt x="1477" y="2286"/>
                    <a:pt x="1263" y="2286"/>
                  </a:cubicBezTo>
                  <a:lnTo>
                    <a:pt x="1858" y="2286"/>
                  </a:lnTo>
                  <a:cubicBezTo>
                    <a:pt x="2073" y="2286"/>
                    <a:pt x="2192" y="2096"/>
                    <a:pt x="2073" y="1905"/>
                  </a:cubicBezTo>
                  <a:lnTo>
                    <a:pt x="811" y="119"/>
                  </a:lnTo>
                  <a:cubicBezTo>
                    <a:pt x="763" y="2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52"/>
            <p:cNvSpPr/>
            <p:nvPr/>
          </p:nvSpPr>
          <p:spPr>
            <a:xfrm>
              <a:off x="2529328" y="3600043"/>
              <a:ext cx="64639" cy="68187"/>
            </a:xfrm>
            <a:custGeom>
              <a:rect b="b" l="l" r="r" t="t"/>
              <a:pathLst>
                <a:path extrusionOk="0" h="2287" w="2168">
                  <a:moveTo>
                    <a:pt x="0" y="0"/>
                  </a:moveTo>
                  <a:cubicBezTo>
                    <a:pt x="72" y="0"/>
                    <a:pt x="143" y="48"/>
                    <a:pt x="191" y="119"/>
                  </a:cubicBezTo>
                  <a:lnTo>
                    <a:pt x="1453" y="1905"/>
                  </a:lnTo>
                  <a:cubicBezTo>
                    <a:pt x="1572" y="2048"/>
                    <a:pt x="1453" y="2287"/>
                    <a:pt x="1238" y="2287"/>
                  </a:cubicBezTo>
                  <a:lnTo>
                    <a:pt x="1834" y="2287"/>
                  </a:lnTo>
                  <a:cubicBezTo>
                    <a:pt x="2048" y="2287"/>
                    <a:pt x="2167" y="2048"/>
                    <a:pt x="2048" y="1905"/>
                  </a:cubicBezTo>
                  <a:lnTo>
                    <a:pt x="786" y="119"/>
                  </a:lnTo>
                  <a:cubicBezTo>
                    <a:pt x="738" y="24"/>
                    <a:pt x="667" y="0"/>
                    <a:pt x="595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52"/>
            <p:cNvSpPr/>
            <p:nvPr/>
          </p:nvSpPr>
          <p:spPr>
            <a:xfrm>
              <a:off x="2363883" y="3587252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1"/>
                  </a:moveTo>
                  <a:cubicBezTo>
                    <a:pt x="691" y="1"/>
                    <a:pt x="0" y="691"/>
                    <a:pt x="0" y="1549"/>
                  </a:cubicBezTo>
                  <a:cubicBezTo>
                    <a:pt x="0" y="2406"/>
                    <a:pt x="691" y="3097"/>
                    <a:pt x="1548" y="3097"/>
                  </a:cubicBezTo>
                  <a:cubicBezTo>
                    <a:pt x="2406" y="3097"/>
                    <a:pt x="3096" y="2406"/>
                    <a:pt x="3096" y="1549"/>
                  </a:cubicBezTo>
                  <a:cubicBezTo>
                    <a:pt x="3096" y="691"/>
                    <a:pt x="2406" y="1"/>
                    <a:pt x="1548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52"/>
            <p:cNvSpPr/>
            <p:nvPr/>
          </p:nvSpPr>
          <p:spPr>
            <a:xfrm>
              <a:off x="2363883" y="3703711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0"/>
                  </a:moveTo>
                  <a:cubicBezTo>
                    <a:pt x="691" y="0"/>
                    <a:pt x="0" y="691"/>
                    <a:pt x="0" y="1548"/>
                  </a:cubicBezTo>
                  <a:cubicBezTo>
                    <a:pt x="0" y="2405"/>
                    <a:pt x="691" y="3096"/>
                    <a:pt x="1548" y="3096"/>
                  </a:cubicBezTo>
                  <a:cubicBezTo>
                    <a:pt x="2406" y="3096"/>
                    <a:pt x="3096" y="2405"/>
                    <a:pt x="3096" y="1548"/>
                  </a:cubicBezTo>
                  <a:cubicBezTo>
                    <a:pt x="3096" y="691"/>
                    <a:pt x="2406" y="0"/>
                    <a:pt x="1548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52"/>
            <p:cNvSpPr/>
            <p:nvPr/>
          </p:nvSpPr>
          <p:spPr>
            <a:xfrm>
              <a:off x="2363883" y="3820855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1"/>
                  </a:moveTo>
                  <a:cubicBezTo>
                    <a:pt x="691" y="1"/>
                    <a:pt x="0" y="691"/>
                    <a:pt x="0" y="1549"/>
                  </a:cubicBezTo>
                  <a:cubicBezTo>
                    <a:pt x="0" y="2406"/>
                    <a:pt x="691" y="3096"/>
                    <a:pt x="1548" y="3096"/>
                  </a:cubicBezTo>
                  <a:cubicBezTo>
                    <a:pt x="2406" y="3096"/>
                    <a:pt x="3096" y="2406"/>
                    <a:pt x="3096" y="1549"/>
                  </a:cubicBezTo>
                  <a:cubicBezTo>
                    <a:pt x="3096" y="691"/>
                    <a:pt x="2406" y="1"/>
                    <a:pt x="1548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52"/>
            <p:cNvSpPr/>
            <p:nvPr/>
          </p:nvSpPr>
          <p:spPr>
            <a:xfrm>
              <a:off x="2378075" y="3591516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1"/>
                  </a:moveTo>
                  <a:lnTo>
                    <a:pt x="1715" y="1"/>
                  </a:lnTo>
                  <a:cubicBezTo>
                    <a:pt x="2001" y="286"/>
                    <a:pt x="2192" y="691"/>
                    <a:pt x="2192" y="1120"/>
                  </a:cubicBezTo>
                  <a:cubicBezTo>
                    <a:pt x="2192" y="1977"/>
                    <a:pt x="1501" y="2668"/>
                    <a:pt x="644" y="2668"/>
                  </a:cubicBezTo>
                  <a:cubicBezTo>
                    <a:pt x="429" y="2668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87"/>
                    <a:pt x="667" y="2954"/>
                    <a:pt x="1072" y="2954"/>
                  </a:cubicBezTo>
                  <a:cubicBezTo>
                    <a:pt x="1953" y="2954"/>
                    <a:pt x="2620" y="2263"/>
                    <a:pt x="2620" y="1406"/>
                  </a:cubicBezTo>
                  <a:cubicBezTo>
                    <a:pt x="2620" y="786"/>
                    <a:pt x="2263" y="239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52"/>
            <p:cNvSpPr/>
            <p:nvPr/>
          </p:nvSpPr>
          <p:spPr>
            <a:xfrm>
              <a:off x="2378075" y="3707975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0"/>
                  </a:moveTo>
                  <a:lnTo>
                    <a:pt x="1715" y="0"/>
                  </a:lnTo>
                  <a:cubicBezTo>
                    <a:pt x="2001" y="262"/>
                    <a:pt x="2192" y="667"/>
                    <a:pt x="2192" y="1096"/>
                  </a:cubicBezTo>
                  <a:cubicBezTo>
                    <a:pt x="2192" y="1977"/>
                    <a:pt x="1501" y="2644"/>
                    <a:pt x="644" y="2644"/>
                  </a:cubicBezTo>
                  <a:cubicBezTo>
                    <a:pt x="429" y="2644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63"/>
                    <a:pt x="667" y="2953"/>
                    <a:pt x="1072" y="2953"/>
                  </a:cubicBezTo>
                  <a:cubicBezTo>
                    <a:pt x="1953" y="2953"/>
                    <a:pt x="2620" y="2262"/>
                    <a:pt x="2620" y="1405"/>
                  </a:cubicBezTo>
                  <a:cubicBezTo>
                    <a:pt x="2620" y="786"/>
                    <a:pt x="2263" y="238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52"/>
            <p:cNvSpPr/>
            <p:nvPr/>
          </p:nvSpPr>
          <p:spPr>
            <a:xfrm>
              <a:off x="2378075" y="3825119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0"/>
                  </a:moveTo>
                  <a:lnTo>
                    <a:pt x="1715" y="0"/>
                  </a:lnTo>
                  <a:cubicBezTo>
                    <a:pt x="2001" y="262"/>
                    <a:pt x="2192" y="667"/>
                    <a:pt x="2192" y="1096"/>
                  </a:cubicBezTo>
                  <a:cubicBezTo>
                    <a:pt x="2192" y="1977"/>
                    <a:pt x="1501" y="2644"/>
                    <a:pt x="644" y="2644"/>
                  </a:cubicBezTo>
                  <a:cubicBezTo>
                    <a:pt x="429" y="2644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63"/>
                    <a:pt x="667" y="2953"/>
                    <a:pt x="1072" y="2953"/>
                  </a:cubicBezTo>
                  <a:cubicBezTo>
                    <a:pt x="1953" y="2953"/>
                    <a:pt x="2620" y="2263"/>
                    <a:pt x="2620" y="1406"/>
                  </a:cubicBezTo>
                  <a:cubicBezTo>
                    <a:pt x="2620" y="786"/>
                    <a:pt x="2263" y="239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52"/>
            <p:cNvSpPr/>
            <p:nvPr/>
          </p:nvSpPr>
          <p:spPr>
            <a:xfrm>
              <a:off x="2356787" y="3582512"/>
              <a:ext cx="241442" cy="102772"/>
            </a:xfrm>
            <a:custGeom>
              <a:rect b="b" l="l" r="r" t="t"/>
              <a:pathLst>
                <a:path extrusionOk="0" h="3447" w="8098">
                  <a:moveTo>
                    <a:pt x="6406" y="731"/>
                  </a:moveTo>
                  <a:cubicBezTo>
                    <a:pt x="6430" y="731"/>
                    <a:pt x="6478" y="731"/>
                    <a:pt x="6478" y="755"/>
                  </a:cubicBezTo>
                  <a:lnTo>
                    <a:pt x="7716" y="2541"/>
                  </a:lnTo>
                  <a:cubicBezTo>
                    <a:pt x="7740" y="2565"/>
                    <a:pt x="7716" y="2613"/>
                    <a:pt x="7716" y="2636"/>
                  </a:cubicBezTo>
                  <a:cubicBezTo>
                    <a:pt x="7716" y="2660"/>
                    <a:pt x="7692" y="2660"/>
                    <a:pt x="7668" y="2660"/>
                  </a:cubicBezTo>
                  <a:lnTo>
                    <a:pt x="3263" y="2660"/>
                  </a:lnTo>
                  <a:cubicBezTo>
                    <a:pt x="3429" y="2398"/>
                    <a:pt x="3549" y="2041"/>
                    <a:pt x="3549" y="1684"/>
                  </a:cubicBezTo>
                  <a:cubicBezTo>
                    <a:pt x="3525" y="1350"/>
                    <a:pt x="3406" y="993"/>
                    <a:pt x="3215" y="731"/>
                  </a:cubicBezTo>
                  <a:close/>
                  <a:moveTo>
                    <a:pt x="1786" y="350"/>
                  </a:moveTo>
                  <a:cubicBezTo>
                    <a:pt x="2548" y="350"/>
                    <a:pt x="3167" y="969"/>
                    <a:pt x="3167" y="1708"/>
                  </a:cubicBezTo>
                  <a:cubicBezTo>
                    <a:pt x="3167" y="2446"/>
                    <a:pt x="2548" y="3089"/>
                    <a:pt x="1786" y="3089"/>
                  </a:cubicBezTo>
                  <a:cubicBezTo>
                    <a:pt x="1048" y="3089"/>
                    <a:pt x="429" y="2446"/>
                    <a:pt x="429" y="1708"/>
                  </a:cubicBezTo>
                  <a:cubicBezTo>
                    <a:pt x="429" y="969"/>
                    <a:pt x="1048" y="350"/>
                    <a:pt x="1786" y="350"/>
                  </a:cubicBezTo>
                  <a:close/>
                  <a:moveTo>
                    <a:pt x="1842" y="0"/>
                  </a:moveTo>
                  <a:cubicBezTo>
                    <a:pt x="1768" y="0"/>
                    <a:pt x="1694" y="6"/>
                    <a:pt x="1620" y="17"/>
                  </a:cubicBezTo>
                  <a:cubicBezTo>
                    <a:pt x="810" y="112"/>
                    <a:pt x="167" y="755"/>
                    <a:pt x="95" y="1589"/>
                  </a:cubicBezTo>
                  <a:cubicBezTo>
                    <a:pt x="0" y="2565"/>
                    <a:pt x="810" y="3446"/>
                    <a:pt x="1786" y="3446"/>
                  </a:cubicBezTo>
                  <a:cubicBezTo>
                    <a:pt x="2215" y="3446"/>
                    <a:pt x="2596" y="3279"/>
                    <a:pt x="2906" y="3041"/>
                  </a:cubicBezTo>
                  <a:lnTo>
                    <a:pt x="7621" y="3041"/>
                  </a:lnTo>
                  <a:cubicBezTo>
                    <a:pt x="7740" y="3041"/>
                    <a:pt x="7907" y="2994"/>
                    <a:pt x="7978" y="2875"/>
                  </a:cubicBezTo>
                  <a:cubicBezTo>
                    <a:pt x="8097" y="2732"/>
                    <a:pt x="8097" y="2517"/>
                    <a:pt x="7978" y="2374"/>
                  </a:cubicBezTo>
                  <a:lnTo>
                    <a:pt x="6740" y="588"/>
                  </a:lnTo>
                  <a:cubicBezTo>
                    <a:pt x="6644" y="469"/>
                    <a:pt x="6525" y="398"/>
                    <a:pt x="6382" y="398"/>
                  </a:cubicBezTo>
                  <a:lnTo>
                    <a:pt x="2906" y="398"/>
                  </a:lnTo>
                  <a:cubicBezTo>
                    <a:pt x="2624" y="157"/>
                    <a:pt x="2241" y="0"/>
                    <a:pt x="18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52"/>
            <p:cNvSpPr/>
            <p:nvPr/>
          </p:nvSpPr>
          <p:spPr>
            <a:xfrm>
              <a:off x="2356787" y="3697748"/>
              <a:ext cx="300356" cy="103249"/>
            </a:xfrm>
            <a:custGeom>
              <a:rect b="b" l="l" r="r" t="t"/>
              <a:pathLst>
                <a:path extrusionOk="0" h="3463" w="10074">
                  <a:moveTo>
                    <a:pt x="1786" y="367"/>
                  </a:moveTo>
                  <a:cubicBezTo>
                    <a:pt x="2548" y="367"/>
                    <a:pt x="3167" y="1010"/>
                    <a:pt x="3167" y="1748"/>
                  </a:cubicBezTo>
                  <a:cubicBezTo>
                    <a:pt x="3167" y="2486"/>
                    <a:pt x="2548" y="3106"/>
                    <a:pt x="1786" y="3106"/>
                  </a:cubicBezTo>
                  <a:cubicBezTo>
                    <a:pt x="1048" y="3106"/>
                    <a:pt x="429" y="2486"/>
                    <a:pt x="429" y="1748"/>
                  </a:cubicBezTo>
                  <a:cubicBezTo>
                    <a:pt x="429" y="1010"/>
                    <a:pt x="1048" y="367"/>
                    <a:pt x="1786" y="367"/>
                  </a:cubicBezTo>
                  <a:close/>
                  <a:moveTo>
                    <a:pt x="1775" y="1"/>
                  </a:moveTo>
                  <a:cubicBezTo>
                    <a:pt x="1716" y="1"/>
                    <a:pt x="1656" y="4"/>
                    <a:pt x="1596" y="10"/>
                  </a:cubicBezTo>
                  <a:cubicBezTo>
                    <a:pt x="786" y="105"/>
                    <a:pt x="119" y="772"/>
                    <a:pt x="72" y="1605"/>
                  </a:cubicBezTo>
                  <a:cubicBezTo>
                    <a:pt x="0" y="2605"/>
                    <a:pt x="810" y="3463"/>
                    <a:pt x="1786" y="3463"/>
                  </a:cubicBezTo>
                  <a:cubicBezTo>
                    <a:pt x="2215" y="3463"/>
                    <a:pt x="2596" y="3320"/>
                    <a:pt x="2906" y="3082"/>
                  </a:cubicBezTo>
                  <a:lnTo>
                    <a:pt x="9597" y="3082"/>
                  </a:lnTo>
                  <a:cubicBezTo>
                    <a:pt x="9716" y="3082"/>
                    <a:pt x="9859" y="3034"/>
                    <a:pt x="9955" y="2915"/>
                  </a:cubicBezTo>
                  <a:cubicBezTo>
                    <a:pt x="10074" y="2748"/>
                    <a:pt x="10074" y="2558"/>
                    <a:pt x="9955" y="2391"/>
                  </a:cubicBezTo>
                  <a:lnTo>
                    <a:pt x="8692" y="605"/>
                  </a:lnTo>
                  <a:cubicBezTo>
                    <a:pt x="8621" y="486"/>
                    <a:pt x="8502" y="438"/>
                    <a:pt x="8335" y="438"/>
                  </a:cubicBezTo>
                  <a:lnTo>
                    <a:pt x="7073" y="438"/>
                  </a:lnTo>
                  <a:cubicBezTo>
                    <a:pt x="6978" y="438"/>
                    <a:pt x="6906" y="486"/>
                    <a:pt x="6883" y="581"/>
                  </a:cubicBezTo>
                  <a:cubicBezTo>
                    <a:pt x="6859" y="700"/>
                    <a:pt x="6954" y="796"/>
                    <a:pt x="7073" y="796"/>
                  </a:cubicBezTo>
                  <a:lnTo>
                    <a:pt x="8335" y="796"/>
                  </a:lnTo>
                  <a:cubicBezTo>
                    <a:pt x="8359" y="796"/>
                    <a:pt x="8407" y="796"/>
                    <a:pt x="8407" y="819"/>
                  </a:cubicBezTo>
                  <a:lnTo>
                    <a:pt x="9645" y="2605"/>
                  </a:lnTo>
                  <a:cubicBezTo>
                    <a:pt x="9693" y="2629"/>
                    <a:pt x="9645" y="2677"/>
                    <a:pt x="9645" y="2701"/>
                  </a:cubicBezTo>
                  <a:cubicBezTo>
                    <a:pt x="9645" y="2725"/>
                    <a:pt x="9621" y="2725"/>
                    <a:pt x="9597" y="2725"/>
                  </a:cubicBezTo>
                  <a:lnTo>
                    <a:pt x="3191" y="2725"/>
                  </a:lnTo>
                  <a:cubicBezTo>
                    <a:pt x="3382" y="2463"/>
                    <a:pt x="3501" y="2105"/>
                    <a:pt x="3501" y="1748"/>
                  </a:cubicBezTo>
                  <a:cubicBezTo>
                    <a:pt x="3501" y="1391"/>
                    <a:pt x="3382" y="1058"/>
                    <a:pt x="3191" y="772"/>
                  </a:cubicBezTo>
                  <a:lnTo>
                    <a:pt x="6240" y="772"/>
                  </a:lnTo>
                  <a:cubicBezTo>
                    <a:pt x="6311" y="772"/>
                    <a:pt x="6382" y="700"/>
                    <a:pt x="6406" y="605"/>
                  </a:cubicBezTo>
                  <a:cubicBezTo>
                    <a:pt x="6430" y="486"/>
                    <a:pt x="6359" y="415"/>
                    <a:pt x="6240" y="415"/>
                  </a:cubicBezTo>
                  <a:lnTo>
                    <a:pt x="2858" y="415"/>
                  </a:lnTo>
                  <a:cubicBezTo>
                    <a:pt x="2587" y="144"/>
                    <a:pt x="2189" y="1"/>
                    <a:pt x="17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52"/>
            <p:cNvSpPr/>
            <p:nvPr/>
          </p:nvSpPr>
          <p:spPr>
            <a:xfrm>
              <a:off x="2356787" y="3816592"/>
              <a:ext cx="357154" cy="102832"/>
            </a:xfrm>
            <a:custGeom>
              <a:rect b="b" l="l" r="r" t="t"/>
              <a:pathLst>
                <a:path extrusionOk="0" h="3449" w="11979">
                  <a:moveTo>
                    <a:pt x="1786" y="310"/>
                  </a:moveTo>
                  <a:cubicBezTo>
                    <a:pt x="2548" y="310"/>
                    <a:pt x="3167" y="953"/>
                    <a:pt x="3167" y="1692"/>
                  </a:cubicBezTo>
                  <a:cubicBezTo>
                    <a:pt x="3167" y="2430"/>
                    <a:pt x="2572" y="3049"/>
                    <a:pt x="1786" y="3049"/>
                  </a:cubicBezTo>
                  <a:cubicBezTo>
                    <a:pt x="1048" y="3049"/>
                    <a:pt x="429" y="2430"/>
                    <a:pt x="429" y="1692"/>
                  </a:cubicBezTo>
                  <a:cubicBezTo>
                    <a:pt x="429" y="953"/>
                    <a:pt x="1048" y="310"/>
                    <a:pt x="1786" y="310"/>
                  </a:cubicBezTo>
                  <a:close/>
                  <a:moveTo>
                    <a:pt x="1786" y="1"/>
                  </a:moveTo>
                  <a:cubicBezTo>
                    <a:pt x="810" y="1"/>
                    <a:pt x="0" y="858"/>
                    <a:pt x="72" y="1858"/>
                  </a:cubicBezTo>
                  <a:cubicBezTo>
                    <a:pt x="119" y="2668"/>
                    <a:pt x="786" y="3359"/>
                    <a:pt x="1596" y="3430"/>
                  </a:cubicBezTo>
                  <a:cubicBezTo>
                    <a:pt x="1673" y="3442"/>
                    <a:pt x="1751" y="3448"/>
                    <a:pt x="1829" y="3448"/>
                  </a:cubicBezTo>
                  <a:cubicBezTo>
                    <a:pt x="2213" y="3448"/>
                    <a:pt x="2601" y="3306"/>
                    <a:pt x="2858" y="3049"/>
                  </a:cubicBezTo>
                  <a:lnTo>
                    <a:pt x="3906" y="3049"/>
                  </a:lnTo>
                  <a:cubicBezTo>
                    <a:pt x="4001" y="3049"/>
                    <a:pt x="4049" y="3001"/>
                    <a:pt x="4072" y="2906"/>
                  </a:cubicBezTo>
                  <a:cubicBezTo>
                    <a:pt x="4120" y="2787"/>
                    <a:pt x="4025" y="2692"/>
                    <a:pt x="3906" y="2692"/>
                  </a:cubicBezTo>
                  <a:lnTo>
                    <a:pt x="3191" y="2692"/>
                  </a:lnTo>
                  <a:cubicBezTo>
                    <a:pt x="3358" y="2430"/>
                    <a:pt x="3477" y="2073"/>
                    <a:pt x="3477" y="1715"/>
                  </a:cubicBezTo>
                  <a:cubicBezTo>
                    <a:pt x="3477" y="1358"/>
                    <a:pt x="3358" y="1025"/>
                    <a:pt x="3191" y="739"/>
                  </a:cubicBezTo>
                  <a:lnTo>
                    <a:pt x="10264" y="739"/>
                  </a:lnTo>
                  <a:cubicBezTo>
                    <a:pt x="10312" y="739"/>
                    <a:pt x="10336" y="739"/>
                    <a:pt x="10336" y="763"/>
                  </a:cubicBezTo>
                  <a:lnTo>
                    <a:pt x="11574" y="2549"/>
                  </a:lnTo>
                  <a:cubicBezTo>
                    <a:pt x="11622" y="2573"/>
                    <a:pt x="11574" y="2620"/>
                    <a:pt x="11574" y="2644"/>
                  </a:cubicBezTo>
                  <a:cubicBezTo>
                    <a:pt x="11574" y="2668"/>
                    <a:pt x="11550" y="2668"/>
                    <a:pt x="11526" y="2668"/>
                  </a:cubicBezTo>
                  <a:lnTo>
                    <a:pt x="4739" y="2668"/>
                  </a:lnTo>
                  <a:cubicBezTo>
                    <a:pt x="4644" y="2668"/>
                    <a:pt x="4596" y="2739"/>
                    <a:pt x="4573" y="2811"/>
                  </a:cubicBezTo>
                  <a:cubicBezTo>
                    <a:pt x="4525" y="2930"/>
                    <a:pt x="4620" y="3025"/>
                    <a:pt x="4739" y="3025"/>
                  </a:cubicBezTo>
                  <a:lnTo>
                    <a:pt x="11526" y="3025"/>
                  </a:lnTo>
                  <a:cubicBezTo>
                    <a:pt x="11645" y="3025"/>
                    <a:pt x="11788" y="2978"/>
                    <a:pt x="11884" y="2858"/>
                  </a:cubicBezTo>
                  <a:cubicBezTo>
                    <a:pt x="11979" y="2692"/>
                    <a:pt x="11979" y="2501"/>
                    <a:pt x="11884" y="2335"/>
                  </a:cubicBezTo>
                  <a:lnTo>
                    <a:pt x="10645" y="548"/>
                  </a:lnTo>
                  <a:cubicBezTo>
                    <a:pt x="10550" y="429"/>
                    <a:pt x="10431" y="382"/>
                    <a:pt x="10288" y="382"/>
                  </a:cubicBezTo>
                  <a:lnTo>
                    <a:pt x="2906" y="382"/>
                  </a:lnTo>
                  <a:cubicBezTo>
                    <a:pt x="2596" y="144"/>
                    <a:pt x="2215" y="1"/>
                    <a:pt x="17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14" name="Google Shape;3614;p52"/>
          <p:cNvGrpSpPr/>
          <p:nvPr/>
        </p:nvGrpSpPr>
        <p:grpSpPr>
          <a:xfrm>
            <a:off x="1065573" y="4146767"/>
            <a:ext cx="354321" cy="355039"/>
            <a:chOff x="1713260" y="4146767"/>
            <a:chExt cx="354321" cy="355039"/>
          </a:xfrm>
        </p:grpSpPr>
        <p:sp>
          <p:nvSpPr>
            <p:cNvPr id="3615" name="Google Shape;3615;p52"/>
            <p:cNvSpPr/>
            <p:nvPr/>
          </p:nvSpPr>
          <p:spPr>
            <a:xfrm>
              <a:off x="1804137" y="4237644"/>
              <a:ext cx="171854" cy="172569"/>
            </a:xfrm>
            <a:custGeom>
              <a:rect b="b" l="l" r="r" t="t"/>
              <a:pathLst>
                <a:path extrusionOk="0" h="5788" w="5764">
                  <a:moveTo>
                    <a:pt x="2882" y="1"/>
                  </a:moveTo>
                  <a:cubicBezTo>
                    <a:pt x="1287" y="1"/>
                    <a:pt x="1" y="1310"/>
                    <a:pt x="1" y="2906"/>
                  </a:cubicBezTo>
                  <a:cubicBezTo>
                    <a:pt x="1" y="4478"/>
                    <a:pt x="1287" y="5788"/>
                    <a:pt x="2882" y="5788"/>
                  </a:cubicBezTo>
                  <a:cubicBezTo>
                    <a:pt x="4478" y="5788"/>
                    <a:pt x="5764" y="4478"/>
                    <a:pt x="5764" y="2906"/>
                  </a:cubicBezTo>
                  <a:cubicBezTo>
                    <a:pt x="5764" y="1310"/>
                    <a:pt x="4478" y="1"/>
                    <a:pt x="2882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52"/>
            <p:cNvSpPr/>
            <p:nvPr/>
          </p:nvSpPr>
          <p:spPr>
            <a:xfrm>
              <a:off x="1836099" y="4248288"/>
              <a:ext cx="140608" cy="161925"/>
            </a:xfrm>
            <a:custGeom>
              <a:rect b="b" l="l" r="r" t="t"/>
              <a:pathLst>
                <a:path extrusionOk="0" h="5431" w="4716">
                  <a:moveTo>
                    <a:pt x="3215" y="1"/>
                  </a:moveTo>
                  <a:lnTo>
                    <a:pt x="3215" y="1"/>
                  </a:lnTo>
                  <a:cubicBezTo>
                    <a:pt x="3882" y="549"/>
                    <a:pt x="4287" y="1358"/>
                    <a:pt x="4287" y="2239"/>
                  </a:cubicBezTo>
                  <a:cubicBezTo>
                    <a:pt x="4287" y="3859"/>
                    <a:pt x="3001" y="5121"/>
                    <a:pt x="1405" y="5121"/>
                  </a:cubicBezTo>
                  <a:cubicBezTo>
                    <a:pt x="905" y="5121"/>
                    <a:pt x="429" y="5002"/>
                    <a:pt x="0" y="4764"/>
                  </a:cubicBezTo>
                  <a:lnTo>
                    <a:pt x="0" y="4764"/>
                  </a:lnTo>
                  <a:cubicBezTo>
                    <a:pt x="477" y="5192"/>
                    <a:pt x="1143" y="5431"/>
                    <a:pt x="1810" y="5431"/>
                  </a:cubicBezTo>
                  <a:cubicBezTo>
                    <a:pt x="3430" y="5431"/>
                    <a:pt x="4716" y="4145"/>
                    <a:pt x="4716" y="2549"/>
                  </a:cubicBezTo>
                  <a:cubicBezTo>
                    <a:pt x="4716" y="1477"/>
                    <a:pt x="4120" y="525"/>
                    <a:pt x="3215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52"/>
            <p:cNvSpPr/>
            <p:nvPr/>
          </p:nvSpPr>
          <p:spPr>
            <a:xfrm>
              <a:off x="1718925" y="4336333"/>
              <a:ext cx="159093" cy="159093"/>
            </a:xfrm>
            <a:custGeom>
              <a:rect b="b" l="l" r="r" t="t"/>
              <a:pathLst>
                <a:path extrusionOk="0" h="5336" w="5336">
                  <a:moveTo>
                    <a:pt x="72" y="1"/>
                  </a:moveTo>
                  <a:cubicBezTo>
                    <a:pt x="25" y="1"/>
                    <a:pt x="1" y="72"/>
                    <a:pt x="1" y="96"/>
                  </a:cubicBezTo>
                  <a:cubicBezTo>
                    <a:pt x="239" y="2859"/>
                    <a:pt x="2478" y="5097"/>
                    <a:pt x="5240" y="5335"/>
                  </a:cubicBezTo>
                  <a:cubicBezTo>
                    <a:pt x="5312" y="5335"/>
                    <a:pt x="5335" y="5311"/>
                    <a:pt x="5335" y="5264"/>
                  </a:cubicBezTo>
                  <a:lnTo>
                    <a:pt x="5335" y="3787"/>
                  </a:lnTo>
                  <a:cubicBezTo>
                    <a:pt x="5335" y="3763"/>
                    <a:pt x="5312" y="3716"/>
                    <a:pt x="5240" y="3692"/>
                  </a:cubicBezTo>
                  <a:cubicBezTo>
                    <a:pt x="3335" y="3454"/>
                    <a:pt x="1858" y="1977"/>
                    <a:pt x="1620" y="72"/>
                  </a:cubicBezTo>
                  <a:cubicBezTo>
                    <a:pt x="1620" y="25"/>
                    <a:pt x="1573" y="1"/>
                    <a:pt x="154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52"/>
            <p:cNvSpPr/>
            <p:nvPr/>
          </p:nvSpPr>
          <p:spPr>
            <a:xfrm>
              <a:off x="1718925" y="4336333"/>
              <a:ext cx="159093" cy="159093"/>
            </a:xfrm>
            <a:custGeom>
              <a:rect b="b" l="l" r="r" t="t"/>
              <a:pathLst>
                <a:path extrusionOk="0" h="5336" w="5336">
                  <a:moveTo>
                    <a:pt x="72" y="1"/>
                  </a:moveTo>
                  <a:cubicBezTo>
                    <a:pt x="25" y="1"/>
                    <a:pt x="1" y="72"/>
                    <a:pt x="1" y="96"/>
                  </a:cubicBezTo>
                  <a:cubicBezTo>
                    <a:pt x="239" y="2859"/>
                    <a:pt x="2478" y="5097"/>
                    <a:pt x="5240" y="5335"/>
                  </a:cubicBezTo>
                  <a:cubicBezTo>
                    <a:pt x="5312" y="5335"/>
                    <a:pt x="5335" y="5311"/>
                    <a:pt x="5335" y="5264"/>
                  </a:cubicBezTo>
                  <a:lnTo>
                    <a:pt x="5335" y="3787"/>
                  </a:lnTo>
                  <a:cubicBezTo>
                    <a:pt x="5335" y="3763"/>
                    <a:pt x="5312" y="3716"/>
                    <a:pt x="5240" y="3692"/>
                  </a:cubicBezTo>
                  <a:cubicBezTo>
                    <a:pt x="3335" y="3454"/>
                    <a:pt x="1858" y="1977"/>
                    <a:pt x="1620" y="72"/>
                  </a:cubicBezTo>
                  <a:cubicBezTo>
                    <a:pt x="1620" y="25"/>
                    <a:pt x="1573" y="1"/>
                    <a:pt x="154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52"/>
            <p:cNvSpPr/>
            <p:nvPr/>
          </p:nvSpPr>
          <p:spPr>
            <a:xfrm>
              <a:off x="1718925" y="4151746"/>
              <a:ext cx="343707" cy="343678"/>
            </a:xfrm>
            <a:custGeom>
              <a:rect b="b" l="l" r="r" t="t"/>
              <a:pathLst>
                <a:path extrusionOk="0" h="11527" w="11528">
                  <a:moveTo>
                    <a:pt x="5740" y="0"/>
                  </a:moveTo>
                  <a:cubicBezTo>
                    <a:pt x="2740" y="0"/>
                    <a:pt x="263" y="2334"/>
                    <a:pt x="1" y="5263"/>
                  </a:cubicBezTo>
                  <a:cubicBezTo>
                    <a:pt x="1" y="5335"/>
                    <a:pt x="25" y="5358"/>
                    <a:pt x="72" y="5358"/>
                  </a:cubicBezTo>
                  <a:lnTo>
                    <a:pt x="1549" y="5358"/>
                  </a:lnTo>
                  <a:cubicBezTo>
                    <a:pt x="1573" y="5358"/>
                    <a:pt x="1620" y="5335"/>
                    <a:pt x="1620" y="5287"/>
                  </a:cubicBezTo>
                  <a:cubicBezTo>
                    <a:pt x="1867" y="3235"/>
                    <a:pt x="3598" y="1660"/>
                    <a:pt x="5718" y="1660"/>
                  </a:cubicBezTo>
                  <a:cubicBezTo>
                    <a:pt x="6058" y="1660"/>
                    <a:pt x="6409" y="1701"/>
                    <a:pt x="6764" y="1786"/>
                  </a:cubicBezTo>
                  <a:cubicBezTo>
                    <a:pt x="8074" y="2096"/>
                    <a:pt x="9408" y="3453"/>
                    <a:pt x="9741" y="4763"/>
                  </a:cubicBezTo>
                  <a:cubicBezTo>
                    <a:pt x="10360" y="7311"/>
                    <a:pt x="8598" y="9621"/>
                    <a:pt x="6216" y="9907"/>
                  </a:cubicBezTo>
                  <a:cubicBezTo>
                    <a:pt x="6193" y="9907"/>
                    <a:pt x="6169" y="9954"/>
                    <a:pt x="6169" y="9978"/>
                  </a:cubicBezTo>
                  <a:lnTo>
                    <a:pt x="6169" y="11455"/>
                  </a:lnTo>
                  <a:cubicBezTo>
                    <a:pt x="6169" y="11502"/>
                    <a:pt x="6216" y="11526"/>
                    <a:pt x="6264" y="11526"/>
                  </a:cubicBezTo>
                  <a:cubicBezTo>
                    <a:pt x="9193" y="11264"/>
                    <a:pt x="11527" y="8788"/>
                    <a:pt x="11527" y="5787"/>
                  </a:cubicBezTo>
                  <a:cubicBezTo>
                    <a:pt x="11527" y="2596"/>
                    <a:pt x="8931" y="0"/>
                    <a:pt x="57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52"/>
            <p:cNvSpPr/>
            <p:nvPr/>
          </p:nvSpPr>
          <p:spPr>
            <a:xfrm>
              <a:off x="1902826" y="4173750"/>
              <a:ext cx="159808" cy="321674"/>
            </a:xfrm>
            <a:custGeom>
              <a:rect b="b" l="l" r="r" t="t"/>
              <a:pathLst>
                <a:path extrusionOk="0" h="10789" w="5360">
                  <a:moveTo>
                    <a:pt x="2406" y="0"/>
                  </a:moveTo>
                  <a:cubicBezTo>
                    <a:pt x="3906" y="1048"/>
                    <a:pt x="4883" y="2763"/>
                    <a:pt x="4883" y="4739"/>
                  </a:cubicBezTo>
                  <a:cubicBezTo>
                    <a:pt x="4883" y="7621"/>
                    <a:pt x="2763" y="10050"/>
                    <a:pt x="1" y="10455"/>
                  </a:cubicBezTo>
                  <a:lnTo>
                    <a:pt x="1" y="10717"/>
                  </a:lnTo>
                  <a:cubicBezTo>
                    <a:pt x="1" y="10764"/>
                    <a:pt x="48" y="10788"/>
                    <a:pt x="96" y="10788"/>
                  </a:cubicBezTo>
                  <a:cubicBezTo>
                    <a:pt x="3025" y="10526"/>
                    <a:pt x="5359" y="8050"/>
                    <a:pt x="5359" y="5049"/>
                  </a:cubicBezTo>
                  <a:cubicBezTo>
                    <a:pt x="5359" y="2906"/>
                    <a:pt x="4192" y="1024"/>
                    <a:pt x="240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52"/>
            <p:cNvSpPr/>
            <p:nvPr/>
          </p:nvSpPr>
          <p:spPr>
            <a:xfrm>
              <a:off x="1713260" y="4146767"/>
              <a:ext cx="354321" cy="352920"/>
            </a:xfrm>
            <a:custGeom>
              <a:rect b="b" l="l" r="r" t="t"/>
              <a:pathLst>
                <a:path extrusionOk="0" h="11837" w="11884">
                  <a:moveTo>
                    <a:pt x="5930" y="0"/>
                  </a:moveTo>
                  <a:cubicBezTo>
                    <a:pt x="4454" y="0"/>
                    <a:pt x="3025" y="548"/>
                    <a:pt x="1929" y="1572"/>
                  </a:cubicBezTo>
                  <a:cubicBezTo>
                    <a:pt x="810" y="2572"/>
                    <a:pt x="167" y="3954"/>
                    <a:pt x="0" y="5406"/>
                  </a:cubicBezTo>
                  <a:cubicBezTo>
                    <a:pt x="0" y="5525"/>
                    <a:pt x="72" y="5644"/>
                    <a:pt x="191" y="5668"/>
                  </a:cubicBezTo>
                  <a:lnTo>
                    <a:pt x="1739" y="5668"/>
                  </a:lnTo>
                  <a:cubicBezTo>
                    <a:pt x="1858" y="5668"/>
                    <a:pt x="1977" y="5597"/>
                    <a:pt x="1977" y="5454"/>
                  </a:cubicBezTo>
                  <a:cubicBezTo>
                    <a:pt x="2215" y="3477"/>
                    <a:pt x="3906" y="1953"/>
                    <a:pt x="5930" y="1953"/>
                  </a:cubicBezTo>
                  <a:cubicBezTo>
                    <a:pt x="6597" y="1953"/>
                    <a:pt x="7240" y="2144"/>
                    <a:pt x="7812" y="2429"/>
                  </a:cubicBezTo>
                  <a:cubicBezTo>
                    <a:pt x="7838" y="2449"/>
                    <a:pt x="7866" y="2458"/>
                    <a:pt x="7893" y="2458"/>
                  </a:cubicBezTo>
                  <a:cubicBezTo>
                    <a:pt x="7965" y="2458"/>
                    <a:pt x="8032" y="2397"/>
                    <a:pt x="8050" y="2310"/>
                  </a:cubicBezTo>
                  <a:cubicBezTo>
                    <a:pt x="8074" y="2215"/>
                    <a:pt x="8026" y="2144"/>
                    <a:pt x="7954" y="2096"/>
                  </a:cubicBezTo>
                  <a:cubicBezTo>
                    <a:pt x="7335" y="1786"/>
                    <a:pt x="6621" y="1596"/>
                    <a:pt x="5930" y="1596"/>
                  </a:cubicBezTo>
                  <a:cubicBezTo>
                    <a:pt x="3787" y="1596"/>
                    <a:pt x="1953" y="3168"/>
                    <a:pt x="1644" y="5311"/>
                  </a:cubicBezTo>
                  <a:lnTo>
                    <a:pt x="358" y="5311"/>
                  </a:lnTo>
                  <a:cubicBezTo>
                    <a:pt x="524" y="3977"/>
                    <a:pt x="1143" y="2715"/>
                    <a:pt x="2144" y="1810"/>
                  </a:cubicBezTo>
                  <a:cubicBezTo>
                    <a:pt x="3192" y="858"/>
                    <a:pt x="4525" y="310"/>
                    <a:pt x="5930" y="310"/>
                  </a:cubicBezTo>
                  <a:cubicBezTo>
                    <a:pt x="7431" y="310"/>
                    <a:pt x="8812" y="905"/>
                    <a:pt x="9883" y="1953"/>
                  </a:cubicBezTo>
                  <a:cubicBezTo>
                    <a:pt x="10955" y="3025"/>
                    <a:pt x="11527" y="4430"/>
                    <a:pt x="11527" y="5906"/>
                  </a:cubicBezTo>
                  <a:cubicBezTo>
                    <a:pt x="11527" y="7311"/>
                    <a:pt x="11003" y="8669"/>
                    <a:pt x="10050" y="9693"/>
                  </a:cubicBezTo>
                  <a:cubicBezTo>
                    <a:pt x="9121" y="10717"/>
                    <a:pt x="7859" y="11336"/>
                    <a:pt x="6526" y="11479"/>
                  </a:cubicBezTo>
                  <a:lnTo>
                    <a:pt x="6526" y="10193"/>
                  </a:lnTo>
                  <a:cubicBezTo>
                    <a:pt x="8645" y="9907"/>
                    <a:pt x="10241" y="8097"/>
                    <a:pt x="10241" y="5906"/>
                  </a:cubicBezTo>
                  <a:cubicBezTo>
                    <a:pt x="10241" y="4644"/>
                    <a:pt x="9693" y="3406"/>
                    <a:pt x="8669" y="2572"/>
                  </a:cubicBezTo>
                  <a:cubicBezTo>
                    <a:pt x="8645" y="2549"/>
                    <a:pt x="8609" y="2537"/>
                    <a:pt x="8571" y="2537"/>
                  </a:cubicBezTo>
                  <a:cubicBezTo>
                    <a:pt x="8532" y="2537"/>
                    <a:pt x="8490" y="2549"/>
                    <a:pt x="8455" y="2572"/>
                  </a:cubicBezTo>
                  <a:cubicBezTo>
                    <a:pt x="8383" y="2644"/>
                    <a:pt x="8383" y="2787"/>
                    <a:pt x="8455" y="2858"/>
                  </a:cubicBezTo>
                  <a:cubicBezTo>
                    <a:pt x="9383" y="3620"/>
                    <a:pt x="9931" y="4716"/>
                    <a:pt x="9931" y="5906"/>
                  </a:cubicBezTo>
                  <a:cubicBezTo>
                    <a:pt x="9931" y="7931"/>
                    <a:pt x="8407" y="9621"/>
                    <a:pt x="6406" y="9860"/>
                  </a:cubicBezTo>
                  <a:cubicBezTo>
                    <a:pt x="6287" y="9860"/>
                    <a:pt x="6192" y="9979"/>
                    <a:pt x="6192" y="10098"/>
                  </a:cubicBezTo>
                  <a:lnTo>
                    <a:pt x="6192" y="11598"/>
                  </a:lnTo>
                  <a:lnTo>
                    <a:pt x="6192" y="11622"/>
                  </a:lnTo>
                  <a:cubicBezTo>
                    <a:pt x="6240" y="11741"/>
                    <a:pt x="6335" y="11836"/>
                    <a:pt x="6430" y="11836"/>
                  </a:cubicBezTo>
                  <a:lnTo>
                    <a:pt x="6478" y="11836"/>
                  </a:lnTo>
                  <a:cubicBezTo>
                    <a:pt x="7954" y="11717"/>
                    <a:pt x="9336" y="11026"/>
                    <a:pt x="10312" y="9931"/>
                  </a:cubicBezTo>
                  <a:cubicBezTo>
                    <a:pt x="11312" y="8836"/>
                    <a:pt x="11884" y="7407"/>
                    <a:pt x="11884" y="5906"/>
                  </a:cubicBezTo>
                  <a:cubicBezTo>
                    <a:pt x="11884" y="4358"/>
                    <a:pt x="11265" y="2882"/>
                    <a:pt x="10122" y="1739"/>
                  </a:cubicBezTo>
                  <a:cubicBezTo>
                    <a:pt x="9002" y="620"/>
                    <a:pt x="7526" y="0"/>
                    <a:pt x="5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52"/>
            <p:cNvSpPr/>
            <p:nvPr/>
          </p:nvSpPr>
          <p:spPr>
            <a:xfrm>
              <a:off x="1715377" y="4332785"/>
              <a:ext cx="169021" cy="169021"/>
            </a:xfrm>
            <a:custGeom>
              <a:rect b="b" l="l" r="r" t="t"/>
              <a:pathLst>
                <a:path extrusionOk="0" h="5669" w="5669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9" y="4311"/>
                    <a:pt x="3549" y="5216"/>
                  </a:cubicBezTo>
                  <a:cubicBezTo>
                    <a:pt x="3572" y="5222"/>
                    <a:pt x="3593" y="5225"/>
                    <a:pt x="3613" y="5225"/>
                  </a:cubicBezTo>
                  <a:cubicBezTo>
                    <a:pt x="3678" y="5225"/>
                    <a:pt x="3733" y="5194"/>
                    <a:pt x="3787" y="5121"/>
                  </a:cubicBezTo>
                  <a:cubicBezTo>
                    <a:pt x="3811" y="5026"/>
                    <a:pt x="3787" y="4954"/>
                    <a:pt x="3692" y="4883"/>
                  </a:cubicBezTo>
                  <a:cubicBezTo>
                    <a:pt x="1858" y="4073"/>
                    <a:pt x="596" y="2358"/>
                    <a:pt x="358" y="358"/>
                  </a:cubicBezTo>
                  <a:lnTo>
                    <a:pt x="1644" y="358"/>
                  </a:lnTo>
                  <a:cubicBezTo>
                    <a:pt x="1763" y="1287"/>
                    <a:pt x="2216" y="2144"/>
                    <a:pt x="2859" y="2811"/>
                  </a:cubicBezTo>
                  <a:cubicBezTo>
                    <a:pt x="3525" y="3454"/>
                    <a:pt x="4383" y="3906"/>
                    <a:pt x="5311" y="4025"/>
                  </a:cubicBezTo>
                  <a:lnTo>
                    <a:pt x="5311" y="5311"/>
                  </a:lnTo>
                  <a:cubicBezTo>
                    <a:pt x="5002" y="5264"/>
                    <a:pt x="4668" y="5216"/>
                    <a:pt x="4383" y="5121"/>
                  </a:cubicBezTo>
                  <a:cubicBezTo>
                    <a:pt x="4359" y="5121"/>
                    <a:pt x="4287" y="5121"/>
                    <a:pt x="4264" y="5145"/>
                  </a:cubicBezTo>
                  <a:cubicBezTo>
                    <a:pt x="4121" y="5264"/>
                    <a:pt x="4168" y="5430"/>
                    <a:pt x="4311" y="5478"/>
                  </a:cubicBezTo>
                  <a:cubicBezTo>
                    <a:pt x="4668" y="5573"/>
                    <a:pt x="5026" y="5621"/>
                    <a:pt x="5383" y="5669"/>
                  </a:cubicBezTo>
                  <a:lnTo>
                    <a:pt x="5431" y="5669"/>
                  </a:lnTo>
                  <a:cubicBezTo>
                    <a:pt x="5550" y="5669"/>
                    <a:pt x="5621" y="5573"/>
                    <a:pt x="5669" y="5454"/>
                  </a:cubicBezTo>
                  <a:lnTo>
                    <a:pt x="5669" y="5430"/>
                  </a:lnTo>
                  <a:lnTo>
                    <a:pt x="5669" y="3906"/>
                  </a:lnTo>
                  <a:cubicBezTo>
                    <a:pt x="5621" y="3787"/>
                    <a:pt x="5550" y="3668"/>
                    <a:pt x="5431" y="3668"/>
                  </a:cubicBezTo>
                  <a:cubicBezTo>
                    <a:pt x="4549" y="3549"/>
                    <a:pt x="3716" y="3168"/>
                    <a:pt x="3097" y="2525"/>
                  </a:cubicBezTo>
                  <a:cubicBezTo>
                    <a:pt x="2478" y="1906"/>
                    <a:pt x="2049" y="1072"/>
                    <a:pt x="1977" y="215"/>
                  </a:cubicBezTo>
                  <a:cubicBezTo>
                    <a:pt x="1977" y="96"/>
                    <a:pt x="1858" y="1"/>
                    <a:pt x="17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52"/>
            <p:cNvSpPr/>
            <p:nvPr/>
          </p:nvSpPr>
          <p:spPr>
            <a:xfrm>
              <a:off x="1799158" y="4232665"/>
              <a:ext cx="182527" cy="182527"/>
            </a:xfrm>
            <a:custGeom>
              <a:rect b="b" l="l" r="r" t="t"/>
              <a:pathLst>
                <a:path extrusionOk="0" h="6122" w="6122">
                  <a:moveTo>
                    <a:pt x="3049" y="382"/>
                  </a:moveTo>
                  <a:cubicBezTo>
                    <a:pt x="4550" y="382"/>
                    <a:pt x="5764" y="1596"/>
                    <a:pt x="5764" y="3097"/>
                  </a:cubicBezTo>
                  <a:cubicBezTo>
                    <a:pt x="5788" y="4573"/>
                    <a:pt x="4573" y="5812"/>
                    <a:pt x="3049" y="5812"/>
                  </a:cubicBezTo>
                  <a:cubicBezTo>
                    <a:pt x="1573" y="5812"/>
                    <a:pt x="358" y="4573"/>
                    <a:pt x="358" y="3097"/>
                  </a:cubicBezTo>
                  <a:cubicBezTo>
                    <a:pt x="358" y="1596"/>
                    <a:pt x="1573" y="382"/>
                    <a:pt x="3049" y="382"/>
                  </a:cubicBezTo>
                  <a:close/>
                  <a:moveTo>
                    <a:pt x="3049" y="1"/>
                  </a:moveTo>
                  <a:cubicBezTo>
                    <a:pt x="1358" y="1"/>
                    <a:pt x="1" y="1358"/>
                    <a:pt x="1" y="3073"/>
                  </a:cubicBezTo>
                  <a:cubicBezTo>
                    <a:pt x="1" y="4764"/>
                    <a:pt x="1358" y="6121"/>
                    <a:pt x="3049" y="6121"/>
                  </a:cubicBezTo>
                  <a:cubicBezTo>
                    <a:pt x="4764" y="6121"/>
                    <a:pt x="6121" y="4764"/>
                    <a:pt x="6121" y="3073"/>
                  </a:cubicBezTo>
                  <a:cubicBezTo>
                    <a:pt x="6121" y="1358"/>
                    <a:pt x="4764" y="1"/>
                    <a:pt x="30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52"/>
            <p:cNvSpPr/>
            <p:nvPr/>
          </p:nvSpPr>
          <p:spPr>
            <a:xfrm>
              <a:off x="1851007" y="4297305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19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2477" y="357"/>
                  </a:lnTo>
                  <a:cubicBezTo>
                    <a:pt x="2572" y="357"/>
                    <a:pt x="2620" y="310"/>
                    <a:pt x="2668" y="214"/>
                  </a:cubicBezTo>
                  <a:cubicBezTo>
                    <a:pt x="2668" y="119"/>
                    <a:pt x="2572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52"/>
            <p:cNvSpPr/>
            <p:nvPr/>
          </p:nvSpPr>
          <p:spPr>
            <a:xfrm>
              <a:off x="1851007" y="4318593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19" y="0"/>
                    <a:pt x="72" y="72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310"/>
                    <a:pt x="2668" y="215"/>
                  </a:cubicBezTo>
                  <a:cubicBezTo>
                    <a:pt x="2668" y="120"/>
                    <a:pt x="2572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52"/>
            <p:cNvSpPr/>
            <p:nvPr/>
          </p:nvSpPr>
          <p:spPr>
            <a:xfrm>
              <a:off x="1867346" y="4340596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214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477" y="310"/>
                    <a:pt x="1524" y="215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7" name="Google Shape;3627;p52"/>
          <p:cNvGrpSpPr/>
          <p:nvPr/>
        </p:nvGrpSpPr>
        <p:grpSpPr>
          <a:xfrm>
            <a:off x="1787416" y="4147840"/>
            <a:ext cx="353638" cy="352535"/>
            <a:chOff x="2358904" y="4147840"/>
            <a:chExt cx="353638" cy="352535"/>
          </a:xfrm>
        </p:grpSpPr>
        <p:sp>
          <p:nvSpPr>
            <p:cNvPr id="3628" name="Google Shape;3628;p52"/>
            <p:cNvSpPr/>
            <p:nvPr/>
          </p:nvSpPr>
          <p:spPr>
            <a:xfrm>
              <a:off x="2456191" y="4152790"/>
              <a:ext cx="159779" cy="184108"/>
            </a:xfrm>
            <a:custGeom>
              <a:rect b="b" l="l" r="r" t="t"/>
              <a:pathLst>
                <a:path extrusionOk="0" h="6175" w="5359">
                  <a:moveTo>
                    <a:pt x="2688" y="1"/>
                  </a:moveTo>
                  <a:cubicBezTo>
                    <a:pt x="2667" y="1"/>
                    <a:pt x="2644" y="13"/>
                    <a:pt x="2620" y="37"/>
                  </a:cubicBezTo>
                  <a:lnTo>
                    <a:pt x="72" y="1513"/>
                  </a:lnTo>
                  <a:cubicBezTo>
                    <a:pt x="48" y="1537"/>
                    <a:pt x="0" y="1584"/>
                    <a:pt x="0" y="1608"/>
                  </a:cubicBezTo>
                  <a:lnTo>
                    <a:pt x="0" y="4585"/>
                  </a:lnTo>
                  <a:cubicBezTo>
                    <a:pt x="0" y="4609"/>
                    <a:pt x="48" y="4657"/>
                    <a:pt x="72" y="4657"/>
                  </a:cubicBezTo>
                  <a:lnTo>
                    <a:pt x="2620" y="6157"/>
                  </a:lnTo>
                  <a:cubicBezTo>
                    <a:pt x="2632" y="6169"/>
                    <a:pt x="2656" y="6175"/>
                    <a:pt x="2679" y="6175"/>
                  </a:cubicBezTo>
                  <a:cubicBezTo>
                    <a:pt x="2703" y="6175"/>
                    <a:pt x="2727" y="6169"/>
                    <a:pt x="2739" y="6157"/>
                  </a:cubicBezTo>
                  <a:lnTo>
                    <a:pt x="5311" y="4657"/>
                  </a:lnTo>
                  <a:cubicBezTo>
                    <a:pt x="5314" y="4660"/>
                    <a:pt x="5317" y="4661"/>
                    <a:pt x="5321" y="4661"/>
                  </a:cubicBezTo>
                  <a:cubicBezTo>
                    <a:pt x="5341" y="4661"/>
                    <a:pt x="5358" y="4606"/>
                    <a:pt x="5358" y="4585"/>
                  </a:cubicBezTo>
                  <a:lnTo>
                    <a:pt x="5358" y="1608"/>
                  </a:lnTo>
                  <a:cubicBezTo>
                    <a:pt x="5358" y="1584"/>
                    <a:pt x="5335" y="1513"/>
                    <a:pt x="5311" y="1513"/>
                  </a:cubicBezTo>
                  <a:lnTo>
                    <a:pt x="2739" y="37"/>
                  </a:lnTo>
                  <a:cubicBezTo>
                    <a:pt x="2727" y="13"/>
                    <a:pt x="2709" y="1"/>
                    <a:pt x="268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52"/>
            <p:cNvSpPr/>
            <p:nvPr/>
          </p:nvSpPr>
          <p:spPr>
            <a:xfrm>
              <a:off x="2365284" y="4310960"/>
              <a:ext cx="159808" cy="184287"/>
            </a:xfrm>
            <a:custGeom>
              <a:rect b="b" l="l" r="r" t="t"/>
              <a:pathLst>
                <a:path extrusionOk="0" h="6181" w="5360">
                  <a:moveTo>
                    <a:pt x="2671" y="0"/>
                  </a:moveTo>
                  <a:cubicBezTo>
                    <a:pt x="2650" y="0"/>
                    <a:pt x="2632" y="6"/>
                    <a:pt x="2621" y="18"/>
                  </a:cubicBezTo>
                  <a:lnTo>
                    <a:pt x="49" y="1519"/>
                  </a:lnTo>
                  <a:cubicBezTo>
                    <a:pt x="25" y="1542"/>
                    <a:pt x="1" y="1566"/>
                    <a:pt x="1" y="1590"/>
                  </a:cubicBezTo>
                  <a:lnTo>
                    <a:pt x="1" y="4567"/>
                  </a:lnTo>
                  <a:cubicBezTo>
                    <a:pt x="1" y="4614"/>
                    <a:pt x="25" y="4662"/>
                    <a:pt x="49" y="4662"/>
                  </a:cubicBezTo>
                  <a:lnTo>
                    <a:pt x="2621" y="6162"/>
                  </a:lnTo>
                  <a:cubicBezTo>
                    <a:pt x="2632" y="6174"/>
                    <a:pt x="2650" y="6180"/>
                    <a:pt x="2671" y="6180"/>
                  </a:cubicBezTo>
                  <a:cubicBezTo>
                    <a:pt x="2692" y="6180"/>
                    <a:pt x="2716" y="6174"/>
                    <a:pt x="2740" y="6162"/>
                  </a:cubicBezTo>
                  <a:lnTo>
                    <a:pt x="5288" y="4662"/>
                  </a:lnTo>
                  <a:cubicBezTo>
                    <a:pt x="5359" y="4662"/>
                    <a:pt x="5359" y="4638"/>
                    <a:pt x="5359" y="4567"/>
                  </a:cubicBezTo>
                  <a:lnTo>
                    <a:pt x="5359" y="1590"/>
                  </a:lnTo>
                  <a:cubicBezTo>
                    <a:pt x="5359" y="1566"/>
                    <a:pt x="5312" y="1519"/>
                    <a:pt x="5288" y="1519"/>
                  </a:cubicBezTo>
                  <a:lnTo>
                    <a:pt x="2740" y="18"/>
                  </a:lnTo>
                  <a:cubicBezTo>
                    <a:pt x="2716" y="6"/>
                    <a:pt x="2692" y="0"/>
                    <a:pt x="267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52"/>
            <p:cNvSpPr/>
            <p:nvPr/>
          </p:nvSpPr>
          <p:spPr>
            <a:xfrm>
              <a:off x="2547784" y="4310960"/>
              <a:ext cx="159779" cy="184287"/>
            </a:xfrm>
            <a:custGeom>
              <a:rect b="b" l="l" r="r" t="t"/>
              <a:pathLst>
                <a:path extrusionOk="0" h="6181" w="5359">
                  <a:moveTo>
                    <a:pt x="2679" y="0"/>
                  </a:moveTo>
                  <a:cubicBezTo>
                    <a:pt x="2656" y="0"/>
                    <a:pt x="2632" y="6"/>
                    <a:pt x="2620" y="18"/>
                  </a:cubicBezTo>
                  <a:lnTo>
                    <a:pt x="72" y="1519"/>
                  </a:lnTo>
                  <a:cubicBezTo>
                    <a:pt x="24" y="1542"/>
                    <a:pt x="0" y="1566"/>
                    <a:pt x="0" y="1590"/>
                  </a:cubicBezTo>
                  <a:lnTo>
                    <a:pt x="0" y="4567"/>
                  </a:lnTo>
                  <a:cubicBezTo>
                    <a:pt x="0" y="4614"/>
                    <a:pt x="24" y="4662"/>
                    <a:pt x="72" y="4662"/>
                  </a:cubicBezTo>
                  <a:lnTo>
                    <a:pt x="2620" y="6162"/>
                  </a:lnTo>
                  <a:cubicBezTo>
                    <a:pt x="2632" y="6174"/>
                    <a:pt x="2656" y="6180"/>
                    <a:pt x="2679" y="6180"/>
                  </a:cubicBezTo>
                  <a:cubicBezTo>
                    <a:pt x="2703" y="6180"/>
                    <a:pt x="2727" y="6174"/>
                    <a:pt x="2739" y="6162"/>
                  </a:cubicBezTo>
                  <a:lnTo>
                    <a:pt x="5311" y="4662"/>
                  </a:lnTo>
                  <a:cubicBezTo>
                    <a:pt x="5335" y="4662"/>
                    <a:pt x="5359" y="4638"/>
                    <a:pt x="5359" y="4567"/>
                  </a:cubicBezTo>
                  <a:lnTo>
                    <a:pt x="5359" y="1590"/>
                  </a:lnTo>
                  <a:cubicBezTo>
                    <a:pt x="5359" y="1566"/>
                    <a:pt x="5335" y="1519"/>
                    <a:pt x="5311" y="1519"/>
                  </a:cubicBezTo>
                  <a:lnTo>
                    <a:pt x="2739" y="18"/>
                  </a:lnTo>
                  <a:cubicBezTo>
                    <a:pt x="2727" y="6"/>
                    <a:pt x="2703" y="0"/>
                    <a:pt x="2679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52"/>
            <p:cNvSpPr/>
            <p:nvPr/>
          </p:nvSpPr>
          <p:spPr>
            <a:xfrm>
              <a:off x="2520085" y="4190089"/>
              <a:ext cx="95885" cy="146809"/>
            </a:xfrm>
            <a:custGeom>
              <a:rect b="b" l="l" r="r" t="t"/>
              <a:pathLst>
                <a:path extrusionOk="0" h="4924" w="3216">
                  <a:moveTo>
                    <a:pt x="2668" y="0"/>
                  </a:moveTo>
                  <a:lnTo>
                    <a:pt x="2689" y="13"/>
                  </a:lnTo>
                  <a:lnTo>
                    <a:pt x="2689" y="13"/>
                  </a:lnTo>
                  <a:cubicBezTo>
                    <a:pt x="2683" y="5"/>
                    <a:pt x="2675" y="0"/>
                    <a:pt x="2668" y="0"/>
                  </a:cubicBezTo>
                  <a:close/>
                  <a:moveTo>
                    <a:pt x="2689" y="13"/>
                  </a:moveTo>
                  <a:cubicBezTo>
                    <a:pt x="2704" y="30"/>
                    <a:pt x="2715" y="63"/>
                    <a:pt x="2715" y="95"/>
                  </a:cubicBezTo>
                  <a:lnTo>
                    <a:pt x="2715" y="3072"/>
                  </a:lnTo>
                  <a:cubicBezTo>
                    <a:pt x="2715" y="3096"/>
                    <a:pt x="2692" y="3120"/>
                    <a:pt x="2668" y="3144"/>
                  </a:cubicBezTo>
                  <a:lnTo>
                    <a:pt x="96" y="4644"/>
                  </a:lnTo>
                  <a:lnTo>
                    <a:pt x="1" y="4644"/>
                  </a:lnTo>
                  <a:lnTo>
                    <a:pt x="477" y="4906"/>
                  </a:lnTo>
                  <a:cubicBezTo>
                    <a:pt x="501" y="4918"/>
                    <a:pt x="524" y="4924"/>
                    <a:pt x="545" y="4924"/>
                  </a:cubicBezTo>
                  <a:cubicBezTo>
                    <a:pt x="566" y="4924"/>
                    <a:pt x="584" y="4918"/>
                    <a:pt x="596" y="4906"/>
                  </a:cubicBezTo>
                  <a:lnTo>
                    <a:pt x="3168" y="3406"/>
                  </a:lnTo>
                  <a:cubicBezTo>
                    <a:pt x="3192" y="3406"/>
                    <a:pt x="3215" y="3358"/>
                    <a:pt x="3215" y="3334"/>
                  </a:cubicBezTo>
                  <a:lnTo>
                    <a:pt x="3215" y="357"/>
                  </a:lnTo>
                  <a:cubicBezTo>
                    <a:pt x="3215" y="333"/>
                    <a:pt x="3192" y="262"/>
                    <a:pt x="3120" y="262"/>
                  </a:cubicBezTo>
                  <a:lnTo>
                    <a:pt x="2689" y="13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52"/>
            <p:cNvSpPr/>
            <p:nvPr/>
          </p:nvSpPr>
          <p:spPr>
            <a:xfrm>
              <a:off x="2429208" y="4349124"/>
              <a:ext cx="95885" cy="146839"/>
            </a:xfrm>
            <a:custGeom>
              <a:rect b="b" l="l" r="r" t="t"/>
              <a:pathLst>
                <a:path extrusionOk="0" h="4925" w="3216">
                  <a:moveTo>
                    <a:pt x="2644" y="0"/>
                  </a:moveTo>
                  <a:lnTo>
                    <a:pt x="2665" y="12"/>
                  </a:lnTo>
                  <a:lnTo>
                    <a:pt x="2665" y="12"/>
                  </a:lnTo>
                  <a:cubicBezTo>
                    <a:pt x="2659" y="5"/>
                    <a:pt x="2651" y="0"/>
                    <a:pt x="2644" y="0"/>
                  </a:cubicBezTo>
                  <a:close/>
                  <a:moveTo>
                    <a:pt x="2665" y="12"/>
                  </a:moveTo>
                  <a:lnTo>
                    <a:pt x="2665" y="12"/>
                  </a:lnTo>
                  <a:cubicBezTo>
                    <a:pt x="2680" y="28"/>
                    <a:pt x="2691" y="56"/>
                    <a:pt x="2691" y="72"/>
                  </a:cubicBezTo>
                  <a:lnTo>
                    <a:pt x="2691" y="3049"/>
                  </a:lnTo>
                  <a:cubicBezTo>
                    <a:pt x="2691" y="3096"/>
                    <a:pt x="2667" y="3120"/>
                    <a:pt x="2644" y="3144"/>
                  </a:cubicBezTo>
                  <a:lnTo>
                    <a:pt x="72" y="4644"/>
                  </a:lnTo>
                  <a:lnTo>
                    <a:pt x="0" y="4644"/>
                  </a:lnTo>
                  <a:lnTo>
                    <a:pt x="477" y="4906"/>
                  </a:lnTo>
                  <a:cubicBezTo>
                    <a:pt x="488" y="4918"/>
                    <a:pt x="506" y="4924"/>
                    <a:pt x="527" y="4924"/>
                  </a:cubicBezTo>
                  <a:cubicBezTo>
                    <a:pt x="548" y="4924"/>
                    <a:pt x="572" y="4918"/>
                    <a:pt x="596" y="4906"/>
                  </a:cubicBezTo>
                  <a:lnTo>
                    <a:pt x="3144" y="3406"/>
                  </a:lnTo>
                  <a:cubicBezTo>
                    <a:pt x="3168" y="3406"/>
                    <a:pt x="3215" y="3358"/>
                    <a:pt x="3215" y="3334"/>
                  </a:cubicBezTo>
                  <a:lnTo>
                    <a:pt x="3215" y="358"/>
                  </a:lnTo>
                  <a:cubicBezTo>
                    <a:pt x="3215" y="286"/>
                    <a:pt x="3215" y="262"/>
                    <a:pt x="3120" y="262"/>
                  </a:cubicBezTo>
                  <a:lnTo>
                    <a:pt x="2665" y="12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52"/>
            <p:cNvSpPr/>
            <p:nvPr/>
          </p:nvSpPr>
          <p:spPr>
            <a:xfrm>
              <a:off x="2611678" y="4349124"/>
              <a:ext cx="95885" cy="146839"/>
            </a:xfrm>
            <a:custGeom>
              <a:rect b="b" l="l" r="r" t="t"/>
              <a:pathLst>
                <a:path extrusionOk="0" h="4925" w="3216">
                  <a:moveTo>
                    <a:pt x="2644" y="0"/>
                  </a:moveTo>
                  <a:lnTo>
                    <a:pt x="2701" y="32"/>
                  </a:lnTo>
                  <a:lnTo>
                    <a:pt x="2701" y="32"/>
                  </a:lnTo>
                  <a:cubicBezTo>
                    <a:pt x="2689" y="15"/>
                    <a:pt x="2670" y="0"/>
                    <a:pt x="2644" y="0"/>
                  </a:cubicBezTo>
                  <a:close/>
                  <a:moveTo>
                    <a:pt x="2701" y="32"/>
                  </a:moveTo>
                  <a:lnTo>
                    <a:pt x="2701" y="32"/>
                  </a:lnTo>
                  <a:cubicBezTo>
                    <a:pt x="2711" y="46"/>
                    <a:pt x="2715" y="61"/>
                    <a:pt x="2715" y="72"/>
                  </a:cubicBezTo>
                  <a:lnTo>
                    <a:pt x="2715" y="3049"/>
                  </a:lnTo>
                  <a:cubicBezTo>
                    <a:pt x="2715" y="3096"/>
                    <a:pt x="2668" y="3120"/>
                    <a:pt x="2644" y="3144"/>
                  </a:cubicBezTo>
                  <a:lnTo>
                    <a:pt x="96" y="4644"/>
                  </a:lnTo>
                  <a:lnTo>
                    <a:pt x="1" y="4644"/>
                  </a:lnTo>
                  <a:lnTo>
                    <a:pt x="477" y="4906"/>
                  </a:lnTo>
                  <a:cubicBezTo>
                    <a:pt x="489" y="4918"/>
                    <a:pt x="513" y="4924"/>
                    <a:pt x="536" y="4924"/>
                  </a:cubicBezTo>
                  <a:cubicBezTo>
                    <a:pt x="560" y="4924"/>
                    <a:pt x="584" y="4918"/>
                    <a:pt x="596" y="4906"/>
                  </a:cubicBezTo>
                  <a:lnTo>
                    <a:pt x="3168" y="3406"/>
                  </a:lnTo>
                  <a:cubicBezTo>
                    <a:pt x="3192" y="3406"/>
                    <a:pt x="3216" y="3358"/>
                    <a:pt x="3216" y="3334"/>
                  </a:cubicBezTo>
                  <a:lnTo>
                    <a:pt x="3216" y="358"/>
                  </a:lnTo>
                  <a:cubicBezTo>
                    <a:pt x="3216" y="286"/>
                    <a:pt x="3192" y="262"/>
                    <a:pt x="3120" y="262"/>
                  </a:cubicBezTo>
                  <a:lnTo>
                    <a:pt x="2701" y="32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52"/>
            <p:cNvSpPr/>
            <p:nvPr/>
          </p:nvSpPr>
          <p:spPr>
            <a:xfrm>
              <a:off x="2451212" y="4147840"/>
              <a:ext cx="170423" cy="194215"/>
            </a:xfrm>
            <a:custGeom>
              <a:rect b="b" l="l" r="r" t="t"/>
              <a:pathLst>
                <a:path extrusionOk="0" h="6514" w="5716">
                  <a:moveTo>
                    <a:pt x="2882" y="345"/>
                  </a:moveTo>
                  <a:lnTo>
                    <a:pt x="5383" y="1798"/>
                  </a:lnTo>
                  <a:lnTo>
                    <a:pt x="5383" y="4727"/>
                  </a:lnTo>
                  <a:lnTo>
                    <a:pt x="2882" y="6180"/>
                  </a:lnTo>
                  <a:lnTo>
                    <a:pt x="382" y="4727"/>
                  </a:lnTo>
                  <a:lnTo>
                    <a:pt x="382" y="1798"/>
                  </a:lnTo>
                  <a:lnTo>
                    <a:pt x="2882" y="345"/>
                  </a:lnTo>
                  <a:close/>
                  <a:moveTo>
                    <a:pt x="2849" y="0"/>
                  </a:moveTo>
                  <a:cubicBezTo>
                    <a:pt x="2799" y="0"/>
                    <a:pt x="2751" y="12"/>
                    <a:pt x="2715" y="36"/>
                  </a:cubicBezTo>
                  <a:lnTo>
                    <a:pt x="143" y="1536"/>
                  </a:lnTo>
                  <a:cubicBezTo>
                    <a:pt x="48" y="1584"/>
                    <a:pt x="0" y="1679"/>
                    <a:pt x="0" y="1774"/>
                  </a:cubicBezTo>
                  <a:lnTo>
                    <a:pt x="0" y="4751"/>
                  </a:lnTo>
                  <a:cubicBezTo>
                    <a:pt x="0" y="4823"/>
                    <a:pt x="48" y="4965"/>
                    <a:pt x="143" y="4989"/>
                  </a:cubicBezTo>
                  <a:lnTo>
                    <a:pt x="2715" y="6466"/>
                  </a:lnTo>
                  <a:cubicBezTo>
                    <a:pt x="2739" y="6513"/>
                    <a:pt x="2787" y="6513"/>
                    <a:pt x="2858" y="6513"/>
                  </a:cubicBezTo>
                  <a:cubicBezTo>
                    <a:pt x="2906" y="6513"/>
                    <a:pt x="2953" y="6513"/>
                    <a:pt x="3001" y="6466"/>
                  </a:cubicBezTo>
                  <a:lnTo>
                    <a:pt x="5573" y="4989"/>
                  </a:lnTo>
                  <a:cubicBezTo>
                    <a:pt x="5645" y="4965"/>
                    <a:pt x="5716" y="4846"/>
                    <a:pt x="5716" y="4751"/>
                  </a:cubicBezTo>
                  <a:lnTo>
                    <a:pt x="5716" y="1774"/>
                  </a:lnTo>
                  <a:cubicBezTo>
                    <a:pt x="5716" y="1679"/>
                    <a:pt x="5645" y="1560"/>
                    <a:pt x="5573" y="1536"/>
                  </a:cubicBezTo>
                  <a:lnTo>
                    <a:pt x="3001" y="36"/>
                  </a:lnTo>
                  <a:cubicBezTo>
                    <a:pt x="2953" y="12"/>
                    <a:pt x="2900" y="0"/>
                    <a:pt x="284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52"/>
            <p:cNvSpPr/>
            <p:nvPr/>
          </p:nvSpPr>
          <p:spPr>
            <a:xfrm>
              <a:off x="2358904" y="4306875"/>
              <a:ext cx="171138" cy="193499"/>
            </a:xfrm>
            <a:custGeom>
              <a:rect b="b" l="l" r="r" t="t"/>
              <a:pathLst>
                <a:path extrusionOk="0" h="6490" w="5740">
                  <a:moveTo>
                    <a:pt x="2873" y="1"/>
                  </a:moveTo>
                  <a:cubicBezTo>
                    <a:pt x="2823" y="1"/>
                    <a:pt x="2775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1"/>
                  </a:lnTo>
                  <a:cubicBezTo>
                    <a:pt x="1" y="4823"/>
                    <a:pt x="48" y="4942"/>
                    <a:pt x="144" y="4966"/>
                  </a:cubicBezTo>
                  <a:lnTo>
                    <a:pt x="2692" y="6466"/>
                  </a:lnTo>
                  <a:cubicBezTo>
                    <a:pt x="2739" y="6490"/>
                    <a:pt x="2787" y="6490"/>
                    <a:pt x="2858" y="6490"/>
                  </a:cubicBezTo>
                  <a:cubicBezTo>
                    <a:pt x="2906" y="6490"/>
                    <a:pt x="2930" y="6490"/>
                    <a:pt x="3001" y="6466"/>
                  </a:cubicBezTo>
                  <a:lnTo>
                    <a:pt x="5549" y="4966"/>
                  </a:lnTo>
                  <a:cubicBezTo>
                    <a:pt x="5645" y="4918"/>
                    <a:pt x="5716" y="4823"/>
                    <a:pt x="5716" y="4751"/>
                  </a:cubicBezTo>
                  <a:lnTo>
                    <a:pt x="5716" y="1775"/>
                  </a:lnTo>
                  <a:cubicBezTo>
                    <a:pt x="5740" y="1656"/>
                    <a:pt x="5692" y="1560"/>
                    <a:pt x="5597" y="1489"/>
                  </a:cubicBezTo>
                  <a:lnTo>
                    <a:pt x="4644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59" y="1203"/>
                    <a:pt x="4454" y="1251"/>
                  </a:cubicBezTo>
                  <a:lnTo>
                    <a:pt x="5383" y="1799"/>
                  </a:lnTo>
                  <a:lnTo>
                    <a:pt x="5383" y="4704"/>
                  </a:lnTo>
                  <a:lnTo>
                    <a:pt x="2882" y="6157"/>
                  </a:lnTo>
                  <a:lnTo>
                    <a:pt x="382" y="4704"/>
                  </a:lnTo>
                  <a:lnTo>
                    <a:pt x="382" y="1799"/>
                  </a:lnTo>
                  <a:lnTo>
                    <a:pt x="2906" y="346"/>
                  </a:lnTo>
                  <a:lnTo>
                    <a:pt x="3811" y="870"/>
                  </a:lnTo>
                  <a:cubicBezTo>
                    <a:pt x="3831" y="890"/>
                    <a:pt x="3855" y="899"/>
                    <a:pt x="3880" y="899"/>
                  </a:cubicBezTo>
                  <a:cubicBezTo>
                    <a:pt x="3944" y="899"/>
                    <a:pt x="4015" y="843"/>
                    <a:pt x="4049" y="774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77" y="12"/>
                    <a:pt x="2924" y="1"/>
                    <a:pt x="28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52"/>
            <p:cNvSpPr/>
            <p:nvPr/>
          </p:nvSpPr>
          <p:spPr>
            <a:xfrm>
              <a:off x="2542804" y="4306875"/>
              <a:ext cx="169737" cy="193499"/>
            </a:xfrm>
            <a:custGeom>
              <a:rect b="b" l="l" r="r" t="t"/>
              <a:pathLst>
                <a:path extrusionOk="0" h="6490" w="5693">
                  <a:moveTo>
                    <a:pt x="2846" y="1"/>
                  </a:moveTo>
                  <a:cubicBezTo>
                    <a:pt x="2793" y="1"/>
                    <a:pt x="2739" y="12"/>
                    <a:pt x="2692" y="36"/>
                  </a:cubicBezTo>
                  <a:lnTo>
                    <a:pt x="143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1"/>
                  </a:lnTo>
                  <a:cubicBezTo>
                    <a:pt x="1" y="4823"/>
                    <a:pt x="48" y="4942"/>
                    <a:pt x="143" y="4990"/>
                  </a:cubicBezTo>
                  <a:lnTo>
                    <a:pt x="2692" y="6466"/>
                  </a:lnTo>
                  <a:cubicBezTo>
                    <a:pt x="2715" y="6490"/>
                    <a:pt x="2787" y="6490"/>
                    <a:pt x="2858" y="6490"/>
                  </a:cubicBezTo>
                  <a:cubicBezTo>
                    <a:pt x="2906" y="6490"/>
                    <a:pt x="2930" y="6490"/>
                    <a:pt x="3001" y="6466"/>
                  </a:cubicBezTo>
                  <a:lnTo>
                    <a:pt x="5549" y="4990"/>
                  </a:lnTo>
                  <a:cubicBezTo>
                    <a:pt x="5645" y="4918"/>
                    <a:pt x="5692" y="4823"/>
                    <a:pt x="5692" y="4751"/>
                  </a:cubicBezTo>
                  <a:lnTo>
                    <a:pt x="5692" y="4323"/>
                  </a:lnTo>
                  <a:cubicBezTo>
                    <a:pt x="5692" y="4228"/>
                    <a:pt x="5645" y="4156"/>
                    <a:pt x="5549" y="4156"/>
                  </a:cubicBezTo>
                  <a:cubicBezTo>
                    <a:pt x="5430" y="4156"/>
                    <a:pt x="5335" y="4204"/>
                    <a:pt x="5335" y="4323"/>
                  </a:cubicBezTo>
                  <a:lnTo>
                    <a:pt x="5335" y="4704"/>
                  </a:lnTo>
                  <a:lnTo>
                    <a:pt x="2834" y="6180"/>
                  </a:lnTo>
                  <a:lnTo>
                    <a:pt x="334" y="4704"/>
                  </a:lnTo>
                  <a:lnTo>
                    <a:pt x="334" y="1799"/>
                  </a:lnTo>
                  <a:lnTo>
                    <a:pt x="2834" y="346"/>
                  </a:lnTo>
                  <a:lnTo>
                    <a:pt x="5335" y="1799"/>
                  </a:lnTo>
                  <a:lnTo>
                    <a:pt x="5335" y="3513"/>
                  </a:lnTo>
                  <a:cubicBezTo>
                    <a:pt x="5359" y="3608"/>
                    <a:pt x="5430" y="3680"/>
                    <a:pt x="5549" y="3680"/>
                  </a:cubicBezTo>
                  <a:cubicBezTo>
                    <a:pt x="5645" y="3680"/>
                    <a:pt x="5692" y="3585"/>
                    <a:pt x="5692" y="3489"/>
                  </a:cubicBezTo>
                  <a:lnTo>
                    <a:pt x="5692" y="1775"/>
                  </a:lnTo>
                  <a:cubicBezTo>
                    <a:pt x="5692" y="1679"/>
                    <a:pt x="5645" y="1560"/>
                    <a:pt x="5549" y="1537"/>
                  </a:cubicBezTo>
                  <a:lnTo>
                    <a:pt x="3001" y="36"/>
                  </a:lnTo>
                  <a:cubicBezTo>
                    <a:pt x="2954" y="12"/>
                    <a:pt x="2900" y="1"/>
                    <a:pt x="28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52"/>
            <p:cNvSpPr/>
            <p:nvPr/>
          </p:nvSpPr>
          <p:spPr>
            <a:xfrm>
              <a:off x="2491671" y="4217757"/>
              <a:ext cx="88074" cy="10704"/>
            </a:xfrm>
            <a:custGeom>
              <a:rect b="b" l="l" r="r" t="t"/>
              <a:pathLst>
                <a:path extrusionOk="0" h="359" w="2954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2787" y="358"/>
                  </a:lnTo>
                  <a:cubicBezTo>
                    <a:pt x="2859" y="358"/>
                    <a:pt x="2954" y="287"/>
                    <a:pt x="2954" y="191"/>
                  </a:cubicBezTo>
                  <a:cubicBezTo>
                    <a:pt x="2954" y="72"/>
                    <a:pt x="2882" y="1"/>
                    <a:pt x="2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52"/>
            <p:cNvSpPr/>
            <p:nvPr/>
          </p:nvSpPr>
          <p:spPr>
            <a:xfrm>
              <a:off x="2491671" y="4239791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2787" y="357"/>
                  </a:lnTo>
                  <a:cubicBezTo>
                    <a:pt x="2859" y="357"/>
                    <a:pt x="2954" y="286"/>
                    <a:pt x="2954" y="214"/>
                  </a:cubicBezTo>
                  <a:cubicBezTo>
                    <a:pt x="2978" y="95"/>
                    <a:pt x="2906" y="0"/>
                    <a:pt x="2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52"/>
            <p:cNvSpPr/>
            <p:nvPr/>
          </p:nvSpPr>
          <p:spPr>
            <a:xfrm>
              <a:off x="2512274" y="4261795"/>
              <a:ext cx="49016" cy="10674"/>
            </a:xfrm>
            <a:custGeom>
              <a:rect b="b" l="l" r="r" t="t"/>
              <a:pathLst>
                <a:path extrusionOk="0" h="358" w="1644">
                  <a:moveTo>
                    <a:pt x="191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453" y="358"/>
                  </a:lnTo>
                  <a:cubicBezTo>
                    <a:pt x="1548" y="358"/>
                    <a:pt x="1644" y="310"/>
                    <a:pt x="1644" y="215"/>
                  </a:cubicBezTo>
                  <a:cubicBezTo>
                    <a:pt x="1644" y="96"/>
                    <a:pt x="1548" y="0"/>
                    <a:pt x="1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52"/>
            <p:cNvSpPr/>
            <p:nvPr/>
          </p:nvSpPr>
          <p:spPr>
            <a:xfrm>
              <a:off x="2583264" y="4376107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54" y="310"/>
                    <a:pt x="2954" y="215"/>
                  </a:cubicBezTo>
                  <a:cubicBezTo>
                    <a:pt x="2978" y="96"/>
                    <a:pt x="2883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52"/>
            <p:cNvSpPr/>
            <p:nvPr/>
          </p:nvSpPr>
          <p:spPr>
            <a:xfrm>
              <a:off x="2583264" y="4398826"/>
              <a:ext cx="88074" cy="10674"/>
            </a:xfrm>
            <a:custGeom>
              <a:rect b="b" l="l" r="r" t="t"/>
              <a:pathLst>
                <a:path extrusionOk="0" h="358" w="2954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54" y="262"/>
                    <a:pt x="2954" y="143"/>
                  </a:cubicBezTo>
                  <a:cubicBezTo>
                    <a:pt x="2954" y="48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52"/>
            <p:cNvSpPr/>
            <p:nvPr/>
          </p:nvSpPr>
          <p:spPr>
            <a:xfrm>
              <a:off x="2603151" y="4420830"/>
              <a:ext cx="48330" cy="10674"/>
            </a:xfrm>
            <a:custGeom>
              <a:rect b="b" l="l" r="r" t="t"/>
              <a:pathLst>
                <a:path extrusionOk="0" h="358" w="1621">
                  <a:moveTo>
                    <a:pt x="167" y="1"/>
                  </a:moveTo>
                  <a:cubicBezTo>
                    <a:pt x="72" y="1"/>
                    <a:pt x="1" y="96"/>
                    <a:pt x="1" y="215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1453" y="358"/>
                  </a:lnTo>
                  <a:cubicBezTo>
                    <a:pt x="1525" y="358"/>
                    <a:pt x="1620" y="287"/>
                    <a:pt x="1620" y="215"/>
                  </a:cubicBezTo>
                  <a:cubicBezTo>
                    <a:pt x="1620" y="96"/>
                    <a:pt x="1573" y="1"/>
                    <a:pt x="1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52"/>
            <p:cNvSpPr/>
            <p:nvPr/>
          </p:nvSpPr>
          <p:spPr>
            <a:xfrm>
              <a:off x="2400794" y="4376107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8"/>
                    <a:pt x="167" y="358"/>
                  </a:cubicBezTo>
                  <a:lnTo>
                    <a:pt x="2763" y="358"/>
                  </a:lnTo>
                  <a:cubicBezTo>
                    <a:pt x="2858" y="358"/>
                    <a:pt x="2906" y="310"/>
                    <a:pt x="2930" y="215"/>
                  </a:cubicBezTo>
                  <a:cubicBezTo>
                    <a:pt x="2977" y="96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52"/>
            <p:cNvSpPr/>
            <p:nvPr/>
          </p:nvSpPr>
          <p:spPr>
            <a:xfrm>
              <a:off x="2400794" y="4398826"/>
              <a:ext cx="87358" cy="10674"/>
            </a:xfrm>
            <a:custGeom>
              <a:rect b="b" l="l" r="r" t="t"/>
              <a:pathLst>
                <a:path extrusionOk="0" h="358" w="293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2763" y="358"/>
                  </a:lnTo>
                  <a:cubicBezTo>
                    <a:pt x="2858" y="358"/>
                    <a:pt x="2930" y="262"/>
                    <a:pt x="2930" y="143"/>
                  </a:cubicBezTo>
                  <a:cubicBezTo>
                    <a:pt x="2930" y="48"/>
                    <a:pt x="2858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52"/>
            <p:cNvSpPr/>
            <p:nvPr/>
          </p:nvSpPr>
          <p:spPr>
            <a:xfrm>
              <a:off x="2419965" y="4420830"/>
              <a:ext cx="49016" cy="10674"/>
            </a:xfrm>
            <a:custGeom>
              <a:rect b="b" l="l" r="r" t="t"/>
              <a:pathLst>
                <a:path extrusionOk="0" h="358" w="1644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287"/>
                    <a:pt x="96" y="358"/>
                    <a:pt x="191" y="358"/>
                  </a:cubicBezTo>
                  <a:lnTo>
                    <a:pt x="1453" y="358"/>
                  </a:lnTo>
                  <a:cubicBezTo>
                    <a:pt x="1549" y="358"/>
                    <a:pt x="1644" y="287"/>
                    <a:pt x="1644" y="215"/>
                  </a:cubicBezTo>
                  <a:cubicBezTo>
                    <a:pt x="1644" y="96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6" name="Google Shape;3646;p52"/>
          <p:cNvGrpSpPr/>
          <p:nvPr/>
        </p:nvGrpSpPr>
        <p:grpSpPr>
          <a:xfrm>
            <a:off x="2549748" y="4161555"/>
            <a:ext cx="355037" cy="324626"/>
            <a:chOff x="3045036" y="4161555"/>
            <a:chExt cx="355037" cy="324626"/>
          </a:xfrm>
        </p:grpSpPr>
        <p:sp>
          <p:nvSpPr>
            <p:cNvPr id="3647" name="Google Shape;3647;p52"/>
            <p:cNvSpPr/>
            <p:nvPr/>
          </p:nvSpPr>
          <p:spPr>
            <a:xfrm>
              <a:off x="3082663" y="4194323"/>
              <a:ext cx="273374" cy="247852"/>
            </a:xfrm>
            <a:custGeom>
              <a:rect b="b" l="l" r="r" t="t"/>
              <a:pathLst>
                <a:path extrusionOk="0" h="8313" w="9169">
                  <a:moveTo>
                    <a:pt x="4644" y="1573"/>
                  </a:moveTo>
                  <a:lnTo>
                    <a:pt x="7835" y="7241"/>
                  </a:lnTo>
                  <a:lnTo>
                    <a:pt x="1429" y="7241"/>
                  </a:lnTo>
                  <a:lnTo>
                    <a:pt x="4644" y="1573"/>
                  </a:lnTo>
                  <a:close/>
                  <a:moveTo>
                    <a:pt x="4597" y="1"/>
                  </a:moveTo>
                  <a:cubicBezTo>
                    <a:pt x="4406" y="1"/>
                    <a:pt x="4263" y="120"/>
                    <a:pt x="4168" y="263"/>
                  </a:cubicBezTo>
                  <a:lnTo>
                    <a:pt x="96" y="7502"/>
                  </a:lnTo>
                  <a:cubicBezTo>
                    <a:pt x="0" y="7645"/>
                    <a:pt x="0" y="7860"/>
                    <a:pt x="96" y="8050"/>
                  </a:cubicBezTo>
                  <a:cubicBezTo>
                    <a:pt x="191" y="8193"/>
                    <a:pt x="358" y="8312"/>
                    <a:pt x="548" y="8312"/>
                  </a:cubicBezTo>
                  <a:lnTo>
                    <a:pt x="8693" y="8312"/>
                  </a:lnTo>
                  <a:cubicBezTo>
                    <a:pt x="8883" y="8312"/>
                    <a:pt x="9050" y="8217"/>
                    <a:pt x="9098" y="8050"/>
                  </a:cubicBezTo>
                  <a:cubicBezTo>
                    <a:pt x="9169" y="7884"/>
                    <a:pt x="9169" y="7693"/>
                    <a:pt x="9098" y="7502"/>
                  </a:cubicBezTo>
                  <a:lnTo>
                    <a:pt x="5001" y="263"/>
                  </a:lnTo>
                  <a:cubicBezTo>
                    <a:pt x="4930" y="96"/>
                    <a:pt x="4763" y="1"/>
                    <a:pt x="459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52"/>
            <p:cNvSpPr/>
            <p:nvPr/>
          </p:nvSpPr>
          <p:spPr>
            <a:xfrm>
              <a:off x="3212598" y="4194323"/>
              <a:ext cx="145587" cy="247852"/>
            </a:xfrm>
            <a:custGeom>
              <a:rect b="b" l="l" r="r" t="t"/>
              <a:pathLst>
                <a:path extrusionOk="0" h="8313" w="4883">
                  <a:moveTo>
                    <a:pt x="262" y="1"/>
                  </a:moveTo>
                  <a:cubicBezTo>
                    <a:pt x="167" y="1"/>
                    <a:pt x="72" y="25"/>
                    <a:pt x="0" y="96"/>
                  </a:cubicBezTo>
                  <a:cubicBezTo>
                    <a:pt x="48" y="120"/>
                    <a:pt x="120" y="191"/>
                    <a:pt x="143" y="263"/>
                  </a:cubicBezTo>
                  <a:lnTo>
                    <a:pt x="4216" y="7502"/>
                  </a:lnTo>
                  <a:cubicBezTo>
                    <a:pt x="4311" y="7693"/>
                    <a:pt x="4311" y="7884"/>
                    <a:pt x="4216" y="8026"/>
                  </a:cubicBezTo>
                  <a:cubicBezTo>
                    <a:pt x="4120" y="8217"/>
                    <a:pt x="3954" y="8312"/>
                    <a:pt x="3763" y="8312"/>
                  </a:cubicBezTo>
                  <a:lnTo>
                    <a:pt x="4311" y="8312"/>
                  </a:lnTo>
                  <a:cubicBezTo>
                    <a:pt x="4478" y="8312"/>
                    <a:pt x="4668" y="8193"/>
                    <a:pt x="4763" y="8026"/>
                  </a:cubicBezTo>
                  <a:cubicBezTo>
                    <a:pt x="4882" y="7860"/>
                    <a:pt x="4882" y="7645"/>
                    <a:pt x="4763" y="7502"/>
                  </a:cubicBezTo>
                  <a:lnTo>
                    <a:pt x="667" y="263"/>
                  </a:lnTo>
                  <a:cubicBezTo>
                    <a:pt x="596" y="120"/>
                    <a:pt x="453" y="1"/>
                    <a:pt x="262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52"/>
            <p:cNvSpPr/>
            <p:nvPr/>
          </p:nvSpPr>
          <p:spPr>
            <a:xfrm>
              <a:off x="3167160" y="4166654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0"/>
                  </a:moveTo>
                  <a:cubicBezTo>
                    <a:pt x="810" y="0"/>
                    <a:pt x="0" y="810"/>
                    <a:pt x="0" y="1786"/>
                  </a:cubicBezTo>
                  <a:cubicBezTo>
                    <a:pt x="0" y="2786"/>
                    <a:pt x="810" y="3572"/>
                    <a:pt x="1786" y="3572"/>
                  </a:cubicBezTo>
                  <a:cubicBezTo>
                    <a:pt x="2763" y="3572"/>
                    <a:pt x="3573" y="2786"/>
                    <a:pt x="3573" y="1786"/>
                  </a:cubicBezTo>
                  <a:cubicBezTo>
                    <a:pt x="3573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52"/>
            <p:cNvSpPr/>
            <p:nvPr/>
          </p:nvSpPr>
          <p:spPr>
            <a:xfrm>
              <a:off x="3048584" y="4374675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1"/>
                  </a:moveTo>
                  <a:cubicBezTo>
                    <a:pt x="786" y="1"/>
                    <a:pt x="0" y="787"/>
                    <a:pt x="0" y="1787"/>
                  </a:cubicBezTo>
                  <a:cubicBezTo>
                    <a:pt x="0" y="2763"/>
                    <a:pt x="786" y="3573"/>
                    <a:pt x="1786" y="3573"/>
                  </a:cubicBezTo>
                  <a:cubicBezTo>
                    <a:pt x="2763" y="3573"/>
                    <a:pt x="3573" y="2763"/>
                    <a:pt x="3573" y="1787"/>
                  </a:cubicBezTo>
                  <a:cubicBezTo>
                    <a:pt x="3573" y="787"/>
                    <a:pt x="2763" y="1"/>
                    <a:pt x="178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52"/>
            <p:cNvSpPr/>
            <p:nvPr/>
          </p:nvSpPr>
          <p:spPr>
            <a:xfrm>
              <a:off x="3285735" y="4374675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1"/>
                  </a:moveTo>
                  <a:cubicBezTo>
                    <a:pt x="810" y="1"/>
                    <a:pt x="0" y="787"/>
                    <a:pt x="0" y="1787"/>
                  </a:cubicBezTo>
                  <a:cubicBezTo>
                    <a:pt x="0" y="2763"/>
                    <a:pt x="810" y="3573"/>
                    <a:pt x="1786" y="3573"/>
                  </a:cubicBezTo>
                  <a:cubicBezTo>
                    <a:pt x="2787" y="3573"/>
                    <a:pt x="3573" y="2763"/>
                    <a:pt x="3573" y="1787"/>
                  </a:cubicBezTo>
                  <a:cubicBezTo>
                    <a:pt x="3573" y="787"/>
                    <a:pt x="2787" y="1"/>
                    <a:pt x="1786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52"/>
            <p:cNvSpPr/>
            <p:nvPr/>
          </p:nvSpPr>
          <p:spPr>
            <a:xfrm>
              <a:off x="3194142" y="4168771"/>
              <a:ext cx="79546" cy="104412"/>
            </a:xfrm>
            <a:custGeom>
              <a:rect b="b" l="l" r="r" t="t"/>
              <a:pathLst>
                <a:path extrusionOk="0" h="3502" w="2668">
                  <a:moveTo>
                    <a:pt x="1334" y="1"/>
                  </a:moveTo>
                  <a:lnTo>
                    <a:pt x="1334" y="1"/>
                  </a:lnTo>
                  <a:cubicBezTo>
                    <a:pt x="1858" y="334"/>
                    <a:pt x="2215" y="882"/>
                    <a:pt x="2215" y="1549"/>
                  </a:cubicBezTo>
                  <a:cubicBezTo>
                    <a:pt x="2215" y="2525"/>
                    <a:pt x="1429" y="3335"/>
                    <a:pt x="429" y="3335"/>
                  </a:cubicBezTo>
                  <a:cubicBezTo>
                    <a:pt x="286" y="3335"/>
                    <a:pt x="143" y="3311"/>
                    <a:pt x="0" y="3263"/>
                  </a:cubicBezTo>
                  <a:lnTo>
                    <a:pt x="0" y="3263"/>
                  </a:lnTo>
                  <a:cubicBezTo>
                    <a:pt x="262" y="3430"/>
                    <a:pt x="548" y="3501"/>
                    <a:pt x="881" y="3501"/>
                  </a:cubicBezTo>
                  <a:cubicBezTo>
                    <a:pt x="1858" y="3501"/>
                    <a:pt x="2668" y="2715"/>
                    <a:pt x="2668" y="1715"/>
                  </a:cubicBezTo>
                  <a:cubicBezTo>
                    <a:pt x="2668" y="929"/>
                    <a:pt x="2072" y="215"/>
                    <a:pt x="1334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52"/>
            <p:cNvSpPr/>
            <p:nvPr/>
          </p:nvSpPr>
          <p:spPr>
            <a:xfrm>
              <a:off x="3074851" y="4376107"/>
              <a:ext cx="80262" cy="105098"/>
            </a:xfrm>
            <a:custGeom>
              <a:rect b="b" l="l" r="r" t="t"/>
              <a:pathLst>
                <a:path extrusionOk="0" h="3525" w="2692">
                  <a:moveTo>
                    <a:pt x="1334" y="0"/>
                  </a:moveTo>
                  <a:cubicBezTo>
                    <a:pt x="1882" y="334"/>
                    <a:pt x="2239" y="905"/>
                    <a:pt x="2239" y="1548"/>
                  </a:cubicBezTo>
                  <a:cubicBezTo>
                    <a:pt x="2239" y="2549"/>
                    <a:pt x="1429" y="3334"/>
                    <a:pt x="453" y="3334"/>
                  </a:cubicBezTo>
                  <a:cubicBezTo>
                    <a:pt x="310" y="3334"/>
                    <a:pt x="143" y="3311"/>
                    <a:pt x="0" y="3287"/>
                  </a:cubicBezTo>
                  <a:lnTo>
                    <a:pt x="0" y="3287"/>
                  </a:lnTo>
                  <a:cubicBezTo>
                    <a:pt x="262" y="3430"/>
                    <a:pt x="572" y="3525"/>
                    <a:pt x="905" y="3525"/>
                  </a:cubicBezTo>
                  <a:cubicBezTo>
                    <a:pt x="1882" y="3525"/>
                    <a:pt x="2692" y="2715"/>
                    <a:pt x="2692" y="1739"/>
                  </a:cubicBezTo>
                  <a:cubicBezTo>
                    <a:pt x="2692" y="905"/>
                    <a:pt x="2120" y="191"/>
                    <a:pt x="1334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52"/>
            <p:cNvSpPr/>
            <p:nvPr/>
          </p:nvSpPr>
          <p:spPr>
            <a:xfrm>
              <a:off x="3312718" y="4376107"/>
              <a:ext cx="79546" cy="105098"/>
            </a:xfrm>
            <a:custGeom>
              <a:rect b="b" l="l" r="r" t="t"/>
              <a:pathLst>
                <a:path extrusionOk="0" h="3525" w="2668">
                  <a:moveTo>
                    <a:pt x="1334" y="0"/>
                  </a:moveTo>
                  <a:lnTo>
                    <a:pt x="1334" y="0"/>
                  </a:lnTo>
                  <a:cubicBezTo>
                    <a:pt x="1882" y="334"/>
                    <a:pt x="2239" y="905"/>
                    <a:pt x="2239" y="1548"/>
                  </a:cubicBezTo>
                  <a:cubicBezTo>
                    <a:pt x="2239" y="2549"/>
                    <a:pt x="1429" y="3334"/>
                    <a:pt x="453" y="3334"/>
                  </a:cubicBezTo>
                  <a:cubicBezTo>
                    <a:pt x="286" y="3334"/>
                    <a:pt x="143" y="3311"/>
                    <a:pt x="0" y="3287"/>
                  </a:cubicBezTo>
                  <a:lnTo>
                    <a:pt x="0" y="3287"/>
                  </a:lnTo>
                  <a:cubicBezTo>
                    <a:pt x="262" y="3430"/>
                    <a:pt x="572" y="3525"/>
                    <a:pt x="881" y="3525"/>
                  </a:cubicBezTo>
                  <a:cubicBezTo>
                    <a:pt x="1882" y="3525"/>
                    <a:pt x="2668" y="2715"/>
                    <a:pt x="2668" y="1739"/>
                  </a:cubicBezTo>
                  <a:cubicBezTo>
                    <a:pt x="2668" y="905"/>
                    <a:pt x="2072" y="191"/>
                    <a:pt x="1334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52"/>
            <p:cNvSpPr/>
            <p:nvPr/>
          </p:nvSpPr>
          <p:spPr>
            <a:xfrm>
              <a:off x="3045036" y="4161555"/>
              <a:ext cx="355037" cy="324626"/>
            </a:xfrm>
            <a:custGeom>
              <a:rect b="b" l="l" r="r" t="t"/>
              <a:pathLst>
                <a:path extrusionOk="0" h="10888" w="11908">
                  <a:moveTo>
                    <a:pt x="5882" y="362"/>
                  </a:moveTo>
                  <a:cubicBezTo>
                    <a:pt x="6787" y="362"/>
                    <a:pt x="7502" y="1076"/>
                    <a:pt x="7502" y="1957"/>
                  </a:cubicBezTo>
                  <a:cubicBezTo>
                    <a:pt x="7502" y="2862"/>
                    <a:pt x="6787" y="3577"/>
                    <a:pt x="5882" y="3577"/>
                  </a:cubicBezTo>
                  <a:cubicBezTo>
                    <a:pt x="5001" y="3577"/>
                    <a:pt x="4287" y="2862"/>
                    <a:pt x="4287" y="1957"/>
                  </a:cubicBezTo>
                  <a:cubicBezTo>
                    <a:pt x="4287" y="1076"/>
                    <a:pt x="5001" y="362"/>
                    <a:pt x="5882" y="362"/>
                  </a:cubicBezTo>
                  <a:close/>
                  <a:moveTo>
                    <a:pt x="4549" y="3386"/>
                  </a:moveTo>
                  <a:cubicBezTo>
                    <a:pt x="4692" y="3553"/>
                    <a:pt x="4906" y="3696"/>
                    <a:pt x="5120" y="3791"/>
                  </a:cubicBezTo>
                  <a:lnTo>
                    <a:pt x="3096" y="7387"/>
                  </a:lnTo>
                  <a:cubicBezTo>
                    <a:pt x="2882" y="7196"/>
                    <a:pt x="2667" y="7125"/>
                    <a:pt x="2453" y="7054"/>
                  </a:cubicBezTo>
                  <a:lnTo>
                    <a:pt x="4549" y="3386"/>
                  </a:lnTo>
                  <a:close/>
                  <a:moveTo>
                    <a:pt x="7264" y="3339"/>
                  </a:moveTo>
                  <a:lnTo>
                    <a:pt x="9336" y="7030"/>
                  </a:lnTo>
                  <a:cubicBezTo>
                    <a:pt x="9121" y="7077"/>
                    <a:pt x="8907" y="7196"/>
                    <a:pt x="8740" y="7315"/>
                  </a:cubicBezTo>
                  <a:lnTo>
                    <a:pt x="7621" y="5339"/>
                  </a:lnTo>
                  <a:cubicBezTo>
                    <a:pt x="7573" y="5275"/>
                    <a:pt x="7515" y="5244"/>
                    <a:pt x="7460" y="5244"/>
                  </a:cubicBezTo>
                  <a:cubicBezTo>
                    <a:pt x="7433" y="5244"/>
                    <a:pt x="7407" y="5252"/>
                    <a:pt x="7383" y="5267"/>
                  </a:cubicBezTo>
                  <a:cubicBezTo>
                    <a:pt x="7287" y="5339"/>
                    <a:pt x="7264" y="5410"/>
                    <a:pt x="7311" y="5506"/>
                  </a:cubicBezTo>
                  <a:lnTo>
                    <a:pt x="8478" y="7554"/>
                  </a:lnTo>
                  <a:cubicBezTo>
                    <a:pt x="8335" y="7744"/>
                    <a:pt x="8169" y="7911"/>
                    <a:pt x="8097" y="8149"/>
                  </a:cubicBezTo>
                  <a:lnTo>
                    <a:pt x="3715" y="8149"/>
                  </a:lnTo>
                  <a:cubicBezTo>
                    <a:pt x="3620" y="7935"/>
                    <a:pt x="3501" y="7744"/>
                    <a:pt x="3334" y="7554"/>
                  </a:cubicBezTo>
                  <a:lnTo>
                    <a:pt x="5406" y="3839"/>
                  </a:lnTo>
                  <a:cubicBezTo>
                    <a:pt x="5549" y="3862"/>
                    <a:pt x="5716" y="3910"/>
                    <a:pt x="5882" y="3910"/>
                  </a:cubicBezTo>
                  <a:cubicBezTo>
                    <a:pt x="6073" y="3910"/>
                    <a:pt x="6216" y="3862"/>
                    <a:pt x="6359" y="3839"/>
                  </a:cubicBezTo>
                  <a:lnTo>
                    <a:pt x="6883" y="4791"/>
                  </a:lnTo>
                  <a:cubicBezTo>
                    <a:pt x="6930" y="4855"/>
                    <a:pt x="6988" y="4886"/>
                    <a:pt x="7043" y="4886"/>
                  </a:cubicBezTo>
                  <a:cubicBezTo>
                    <a:pt x="7071" y="4886"/>
                    <a:pt x="7097" y="4878"/>
                    <a:pt x="7121" y="4863"/>
                  </a:cubicBezTo>
                  <a:cubicBezTo>
                    <a:pt x="7216" y="4791"/>
                    <a:pt x="7264" y="4696"/>
                    <a:pt x="7192" y="4624"/>
                  </a:cubicBezTo>
                  <a:lnTo>
                    <a:pt x="6692" y="3720"/>
                  </a:lnTo>
                  <a:cubicBezTo>
                    <a:pt x="6883" y="3624"/>
                    <a:pt x="7073" y="3481"/>
                    <a:pt x="7264" y="3339"/>
                  </a:cubicBezTo>
                  <a:close/>
                  <a:moveTo>
                    <a:pt x="8002" y="8506"/>
                  </a:moveTo>
                  <a:cubicBezTo>
                    <a:pt x="7978" y="8625"/>
                    <a:pt x="7978" y="8792"/>
                    <a:pt x="7978" y="8935"/>
                  </a:cubicBezTo>
                  <a:cubicBezTo>
                    <a:pt x="7930" y="9054"/>
                    <a:pt x="7930" y="9149"/>
                    <a:pt x="7978" y="9268"/>
                  </a:cubicBezTo>
                  <a:lnTo>
                    <a:pt x="3811" y="9268"/>
                  </a:lnTo>
                  <a:cubicBezTo>
                    <a:pt x="3834" y="9149"/>
                    <a:pt x="3834" y="9054"/>
                    <a:pt x="3834" y="8935"/>
                  </a:cubicBezTo>
                  <a:cubicBezTo>
                    <a:pt x="3834" y="8792"/>
                    <a:pt x="3811" y="8673"/>
                    <a:pt x="3811" y="8506"/>
                  </a:cubicBezTo>
                  <a:close/>
                  <a:moveTo>
                    <a:pt x="9859" y="7315"/>
                  </a:moveTo>
                  <a:cubicBezTo>
                    <a:pt x="10764" y="7315"/>
                    <a:pt x="11479" y="8030"/>
                    <a:pt x="11479" y="8935"/>
                  </a:cubicBezTo>
                  <a:cubicBezTo>
                    <a:pt x="11479" y="9816"/>
                    <a:pt x="10764" y="10530"/>
                    <a:pt x="9859" y="10530"/>
                  </a:cubicBezTo>
                  <a:cubicBezTo>
                    <a:pt x="8978" y="10530"/>
                    <a:pt x="8264" y="9816"/>
                    <a:pt x="8264" y="8935"/>
                  </a:cubicBezTo>
                  <a:cubicBezTo>
                    <a:pt x="8264" y="8030"/>
                    <a:pt x="8978" y="7315"/>
                    <a:pt x="9859" y="7315"/>
                  </a:cubicBezTo>
                  <a:close/>
                  <a:moveTo>
                    <a:pt x="5878" y="1"/>
                  </a:moveTo>
                  <a:cubicBezTo>
                    <a:pt x="4815" y="1"/>
                    <a:pt x="3953" y="879"/>
                    <a:pt x="3953" y="1933"/>
                  </a:cubicBezTo>
                  <a:cubicBezTo>
                    <a:pt x="3953" y="2362"/>
                    <a:pt x="4073" y="2743"/>
                    <a:pt x="4311" y="3077"/>
                  </a:cubicBezTo>
                  <a:lnTo>
                    <a:pt x="2096" y="6958"/>
                  </a:lnTo>
                  <a:lnTo>
                    <a:pt x="1929" y="6958"/>
                  </a:lnTo>
                  <a:cubicBezTo>
                    <a:pt x="1572" y="6958"/>
                    <a:pt x="1167" y="7077"/>
                    <a:pt x="881" y="7268"/>
                  </a:cubicBezTo>
                  <a:cubicBezTo>
                    <a:pt x="786" y="7315"/>
                    <a:pt x="762" y="7435"/>
                    <a:pt x="858" y="7530"/>
                  </a:cubicBezTo>
                  <a:cubicBezTo>
                    <a:pt x="885" y="7571"/>
                    <a:pt x="929" y="7597"/>
                    <a:pt x="980" y="7597"/>
                  </a:cubicBezTo>
                  <a:cubicBezTo>
                    <a:pt x="1016" y="7597"/>
                    <a:pt x="1056" y="7584"/>
                    <a:pt x="1096" y="7554"/>
                  </a:cubicBezTo>
                  <a:cubicBezTo>
                    <a:pt x="1358" y="7411"/>
                    <a:pt x="1620" y="7315"/>
                    <a:pt x="1953" y="7315"/>
                  </a:cubicBezTo>
                  <a:cubicBezTo>
                    <a:pt x="2882" y="7315"/>
                    <a:pt x="3596" y="8101"/>
                    <a:pt x="3572" y="9030"/>
                  </a:cubicBezTo>
                  <a:cubicBezTo>
                    <a:pt x="3525" y="9816"/>
                    <a:pt x="2858" y="10483"/>
                    <a:pt x="2048" y="10530"/>
                  </a:cubicBezTo>
                  <a:cubicBezTo>
                    <a:pt x="2007" y="10534"/>
                    <a:pt x="1965" y="10535"/>
                    <a:pt x="1924" y="10535"/>
                  </a:cubicBezTo>
                  <a:cubicBezTo>
                    <a:pt x="1053" y="10535"/>
                    <a:pt x="357" y="9822"/>
                    <a:pt x="357" y="8935"/>
                  </a:cubicBezTo>
                  <a:cubicBezTo>
                    <a:pt x="357" y="8625"/>
                    <a:pt x="429" y="8340"/>
                    <a:pt x="596" y="8101"/>
                  </a:cubicBezTo>
                  <a:cubicBezTo>
                    <a:pt x="643" y="8006"/>
                    <a:pt x="619" y="7911"/>
                    <a:pt x="548" y="7863"/>
                  </a:cubicBezTo>
                  <a:cubicBezTo>
                    <a:pt x="515" y="7830"/>
                    <a:pt x="471" y="7812"/>
                    <a:pt x="427" y="7812"/>
                  </a:cubicBezTo>
                  <a:cubicBezTo>
                    <a:pt x="376" y="7812"/>
                    <a:pt x="324" y="7836"/>
                    <a:pt x="286" y="7887"/>
                  </a:cubicBezTo>
                  <a:cubicBezTo>
                    <a:pt x="119" y="8197"/>
                    <a:pt x="0" y="8554"/>
                    <a:pt x="0" y="8935"/>
                  </a:cubicBezTo>
                  <a:cubicBezTo>
                    <a:pt x="0" y="10007"/>
                    <a:pt x="858" y="10888"/>
                    <a:pt x="1953" y="10888"/>
                  </a:cubicBezTo>
                  <a:cubicBezTo>
                    <a:pt x="2787" y="10888"/>
                    <a:pt x="3501" y="10364"/>
                    <a:pt x="3811" y="9625"/>
                  </a:cubicBezTo>
                  <a:lnTo>
                    <a:pt x="8121" y="9625"/>
                  </a:lnTo>
                  <a:cubicBezTo>
                    <a:pt x="8383" y="10364"/>
                    <a:pt x="9121" y="10888"/>
                    <a:pt x="9955" y="10888"/>
                  </a:cubicBezTo>
                  <a:cubicBezTo>
                    <a:pt x="10979" y="10888"/>
                    <a:pt x="11836" y="10054"/>
                    <a:pt x="11907" y="9054"/>
                  </a:cubicBezTo>
                  <a:cubicBezTo>
                    <a:pt x="11860" y="7911"/>
                    <a:pt x="10979" y="6958"/>
                    <a:pt x="9859" y="6958"/>
                  </a:cubicBezTo>
                  <a:lnTo>
                    <a:pt x="9693" y="6958"/>
                  </a:lnTo>
                  <a:lnTo>
                    <a:pt x="7478" y="3077"/>
                  </a:lnTo>
                  <a:cubicBezTo>
                    <a:pt x="7716" y="2743"/>
                    <a:pt x="7859" y="2314"/>
                    <a:pt x="7859" y="1886"/>
                  </a:cubicBezTo>
                  <a:cubicBezTo>
                    <a:pt x="7811" y="862"/>
                    <a:pt x="7026" y="52"/>
                    <a:pt x="6002" y="4"/>
                  </a:cubicBezTo>
                  <a:cubicBezTo>
                    <a:pt x="5960" y="2"/>
                    <a:pt x="5919" y="1"/>
                    <a:pt x="58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52"/>
            <p:cNvSpPr/>
            <p:nvPr/>
          </p:nvSpPr>
          <p:spPr>
            <a:xfrm>
              <a:off x="3343249" y="4403089"/>
              <a:ext cx="30560" cy="52564"/>
            </a:xfrm>
            <a:custGeom>
              <a:rect b="b" l="l" r="r" t="t"/>
              <a:pathLst>
                <a:path extrusionOk="0" h="1763" w="1025">
                  <a:moveTo>
                    <a:pt x="524" y="0"/>
                  </a:moveTo>
                  <a:cubicBezTo>
                    <a:pt x="286" y="0"/>
                    <a:pt x="72" y="167"/>
                    <a:pt x="24" y="405"/>
                  </a:cubicBezTo>
                  <a:cubicBezTo>
                    <a:pt x="0" y="500"/>
                    <a:pt x="48" y="596"/>
                    <a:pt x="167" y="620"/>
                  </a:cubicBezTo>
                  <a:cubicBezTo>
                    <a:pt x="183" y="624"/>
                    <a:pt x="198" y="626"/>
                    <a:pt x="213" y="626"/>
                  </a:cubicBezTo>
                  <a:cubicBezTo>
                    <a:pt x="285" y="626"/>
                    <a:pt x="342" y="576"/>
                    <a:pt x="381" y="477"/>
                  </a:cubicBezTo>
                  <a:cubicBezTo>
                    <a:pt x="405" y="381"/>
                    <a:pt x="453" y="358"/>
                    <a:pt x="524" y="358"/>
                  </a:cubicBezTo>
                  <a:cubicBezTo>
                    <a:pt x="620" y="358"/>
                    <a:pt x="691" y="405"/>
                    <a:pt x="691" y="524"/>
                  </a:cubicBezTo>
                  <a:cubicBezTo>
                    <a:pt x="691" y="620"/>
                    <a:pt x="643" y="715"/>
                    <a:pt x="524" y="715"/>
                  </a:cubicBezTo>
                  <a:cubicBezTo>
                    <a:pt x="429" y="715"/>
                    <a:pt x="358" y="810"/>
                    <a:pt x="358" y="882"/>
                  </a:cubicBezTo>
                  <a:cubicBezTo>
                    <a:pt x="358" y="977"/>
                    <a:pt x="429" y="1072"/>
                    <a:pt x="524" y="1072"/>
                  </a:cubicBezTo>
                  <a:cubicBezTo>
                    <a:pt x="620" y="1072"/>
                    <a:pt x="691" y="1120"/>
                    <a:pt x="691" y="1239"/>
                  </a:cubicBezTo>
                  <a:cubicBezTo>
                    <a:pt x="691" y="1334"/>
                    <a:pt x="643" y="1429"/>
                    <a:pt x="524" y="1429"/>
                  </a:cubicBezTo>
                  <a:cubicBezTo>
                    <a:pt x="429" y="1429"/>
                    <a:pt x="381" y="1358"/>
                    <a:pt x="381" y="1286"/>
                  </a:cubicBezTo>
                  <a:lnTo>
                    <a:pt x="381" y="1239"/>
                  </a:lnTo>
                  <a:cubicBezTo>
                    <a:pt x="381" y="1167"/>
                    <a:pt x="286" y="1072"/>
                    <a:pt x="191" y="1072"/>
                  </a:cubicBezTo>
                  <a:cubicBezTo>
                    <a:pt x="119" y="1072"/>
                    <a:pt x="24" y="1167"/>
                    <a:pt x="24" y="1239"/>
                  </a:cubicBezTo>
                  <a:lnTo>
                    <a:pt x="24" y="1310"/>
                  </a:lnTo>
                  <a:cubicBezTo>
                    <a:pt x="48" y="1548"/>
                    <a:pt x="262" y="1763"/>
                    <a:pt x="524" y="1763"/>
                  </a:cubicBezTo>
                  <a:cubicBezTo>
                    <a:pt x="786" y="1763"/>
                    <a:pt x="1024" y="1524"/>
                    <a:pt x="1024" y="1239"/>
                  </a:cubicBezTo>
                  <a:cubicBezTo>
                    <a:pt x="1024" y="1120"/>
                    <a:pt x="977" y="1001"/>
                    <a:pt x="905" y="929"/>
                  </a:cubicBezTo>
                  <a:cubicBezTo>
                    <a:pt x="977" y="739"/>
                    <a:pt x="1024" y="620"/>
                    <a:pt x="1024" y="500"/>
                  </a:cubicBezTo>
                  <a:cubicBezTo>
                    <a:pt x="1024" y="239"/>
                    <a:pt x="786" y="0"/>
                    <a:pt x="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52"/>
            <p:cNvSpPr/>
            <p:nvPr/>
          </p:nvSpPr>
          <p:spPr>
            <a:xfrm>
              <a:off x="3303475" y="4402762"/>
              <a:ext cx="33393" cy="51103"/>
            </a:xfrm>
            <a:custGeom>
              <a:rect b="b" l="l" r="r" t="t"/>
              <a:pathLst>
                <a:path extrusionOk="0" h="1714" w="1120">
                  <a:moveTo>
                    <a:pt x="603" y="334"/>
                  </a:moveTo>
                  <a:cubicBezTo>
                    <a:pt x="702" y="334"/>
                    <a:pt x="787" y="435"/>
                    <a:pt x="787" y="535"/>
                  </a:cubicBezTo>
                  <a:lnTo>
                    <a:pt x="787" y="1131"/>
                  </a:lnTo>
                  <a:cubicBezTo>
                    <a:pt x="787" y="1239"/>
                    <a:pt x="687" y="1348"/>
                    <a:pt x="580" y="1348"/>
                  </a:cubicBezTo>
                  <a:cubicBezTo>
                    <a:pt x="569" y="1348"/>
                    <a:pt x="559" y="1347"/>
                    <a:pt x="548" y="1345"/>
                  </a:cubicBezTo>
                  <a:cubicBezTo>
                    <a:pt x="453" y="1321"/>
                    <a:pt x="382" y="1226"/>
                    <a:pt x="382" y="1131"/>
                  </a:cubicBezTo>
                  <a:lnTo>
                    <a:pt x="382" y="535"/>
                  </a:lnTo>
                  <a:cubicBezTo>
                    <a:pt x="382" y="416"/>
                    <a:pt x="429" y="345"/>
                    <a:pt x="548" y="345"/>
                  </a:cubicBezTo>
                  <a:cubicBezTo>
                    <a:pt x="567" y="337"/>
                    <a:pt x="585" y="334"/>
                    <a:pt x="603" y="334"/>
                  </a:cubicBezTo>
                  <a:close/>
                  <a:moveTo>
                    <a:pt x="564" y="0"/>
                  </a:moveTo>
                  <a:cubicBezTo>
                    <a:pt x="528" y="0"/>
                    <a:pt x="491" y="4"/>
                    <a:pt x="453" y="11"/>
                  </a:cubicBezTo>
                  <a:cubicBezTo>
                    <a:pt x="215" y="35"/>
                    <a:pt x="1" y="273"/>
                    <a:pt x="1" y="535"/>
                  </a:cubicBezTo>
                  <a:lnTo>
                    <a:pt x="1" y="1131"/>
                  </a:lnTo>
                  <a:cubicBezTo>
                    <a:pt x="1" y="1416"/>
                    <a:pt x="215" y="1655"/>
                    <a:pt x="453" y="1702"/>
                  </a:cubicBezTo>
                  <a:cubicBezTo>
                    <a:pt x="491" y="1710"/>
                    <a:pt x="528" y="1713"/>
                    <a:pt x="564" y="1713"/>
                  </a:cubicBezTo>
                  <a:cubicBezTo>
                    <a:pt x="872" y="1713"/>
                    <a:pt x="1120" y="1455"/>
                    <a:pt x="1120" y="1178"/>
                  </a:cubicBezTo>
                  <a:lnTo>
                    <a:pt x="1120" y="535"/>
                  </a:lnTo>
                  <a:cubicBezTo>
                    <a:pt x="1120" y="258"/>
                    <a:pt x="872" y="0"/>
                    <a:pt x="56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52"/>
            <p:cNvSpPr/>
            <p:nvPr/>
          </p:nvSpPr>
          <p:spPr>
            <a:xfrm>
              <a:off x="3103951" y="4401658"/>
              <a:ext cx="32707" cy="49731"/>
            </a:xfrm>
            <a:custGeom>
              <a:rect b="b" l="l" r="r" t="t"/>
              <a:pathLst>
                <a:path extrusionOk="0" h="1668" w="1097">
                  <a:moveTo>
                    <a:pt x="549" y="1"/>
                  </a:moveTo>
                  <a:cubicBezTo>
                    <a:pt x="310" y="1"/>
                    <a:pt x="96" y="191"/>
                    <a:pt x="25" y="429"/>
                  </a:cubicBezTo>
                  <a:cubicBezTo>
                    <a:pt x="1" y="525"/>
                    <a:pt x="72" y="572"/>
                    <a:pt x="120" y="596"/>
                  </a:cubicBezTo>
                  <a:cubicBezTo>
                    <a:pt x="153" y="616"/>
                    <a:pt x="185" y="625"/>
                    <a:pt x="216" y="625"/>
                  </a:cubicBezTo>
                  <a:cubicBezTo>
                    <a:pt x="296" y="625"/>
                    <a:pt x="358" y="563"/>
                    <a:pt x="358" y="477"/>
                  </a:cubicBezTo>
                  <a:cubicBezTo>
                    <a:pt x="382" y="406"/>
                    <a:pt x="453" y="382"/>
                    <a:pt x="501" y="382"/>
                  </a:cubicBezTo>
                  <a:cubicBezTo>
                    <a:pt x="596" y="382"/>
                    <a:pt x="668" y="429"/>
                    <a:pt x="691" y="525"/>
                  </a:cubicBezTo>
                  <a:lnTo>
                    <a:pt x="691" y="548"/>
                  </a:lnTo>
                  <a:cubicBezTo>
                    <a:pt x="668" y="620"/>
                    <a:pt x="620" y="691"/>
                    <a:pt x="572" y="763"/>
                  </a:cubicBezTo>
                  <a:cubicBezTo>
                    <a:pt x="358" y="1049"/>
                    <a:pt x="239" y="1215"/>
                    <a:pt x="191" y="1287"/>
                  </a:cubicBezTo>
                  <a:cubicBezTo>
                    <a:pt x="96" y="1406"/>
                    <a:pt x="72" y="1477"/>
                    <a:pt x="96" y="1572"/>
                  </a:cubicBezTo>
                  <a:cubicBezTo>
                    <a:pt x="120" y="1620"/>
                    <a:pt x="144" y="1644"/>
                    <a:pt x="215" y="1668"/>
                  </a:cubicBezTo>
                  <a:lnTo>
                    <a:pt x="930" y="1668"/>
                  </a:lnTo>
                  <a:cubicBezTo>
                    <a:pt x="1025" y="1668"/>
                    <a:pt x="1096" y="1620"/>
                    <a:pt x="1096" y="1525"/>
                  </a:cubicBezTo>
                  <a:cubicBezTo>
                    <a:pt x="1096" y="1406"/>
                    <a:pt x="1049" y="1358"/>
                    <a:pt x="930" y="1358"/>
                  </a:cubicBezTo>
                  <a:lnTo>
                    <a:pt x="572" y="1358"/>
                  </a:lnTo>
                  <a:cubicBezTo>
                    <a:pt x="620" y="1263"/>
                    <a:pt x="739" y="1120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48"/>
                  </a:lnTo>
                  <a:lnTo>
                    <a:pt x="1049" y="525"/>
                  </a:lnTo>
                  <a:cubicBezTo>
                    <a:pt x="1049" y="263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52"/>
            <p:cNvSpPr/>
            <p:nvPr/>
          </p:nvSpPr>
          <p:spPr>
            <a:xfrm>
              <a:off x="3067040" y="4402016"/>
              <a:ext cx="32677" cy="50954"/>
            </a:xfrm>
            <a:custGeom>
              <a:rect b="b" l="l" r="r" t="t"/>
              <a:pathLst>
                <a:path extrusionOk="0" h="1709" w="1096">
                  <a:moveTo>
                    <a:pt x="517" y="359"/>
                  </a:moveTo>
                  <a:cubicBezTo>
                    <a:pt x="535" y="359"/>
                    <a:pt x="554" y="362"/>
                    <a:pt x="572" y="370"/>
                  </a:cubicBezTo>
                  <a:cubicBezTo>
                    <a:pt x="643" y="394"/>
                    <a:pt x="739" y="465"/>
                    <a:pt x="739" y="560"/>
                  </a:cubicBezTo>
                  <a:lnTo>
                    <a:pt x="739" y="1156"/>
                  </a:lnTo>
                  <a:cubicBezTo>
                    <a:pt x="739" y="1275"/>
                    <a:pt x="667" y="1370"/>
                    <a:pt x="572" y="1370"/>
                  </a:cubicBezTo>
                  <a:cubicBezTo>
                    <a:pt x="560" y="1372"/>
                    <a:pt x="548" y="1373"/>
                    <a:pt x="536" y="1373"/>
                  </a:cubicBezTo>
                  <a:cubicBezTo>
                    <a:pt x="413" y="1373"/>
                    <a:pt x="334" y="1264"/>
                    <a:pt x="334" y="1156"/>
                  </a:cubicBezTo>
                  <a:lnTo>
                    <a:pt x="334" y="560"/>
                  </a:lnTo>
                  <a:cubicBezTo>
                    <a:pt x="334" y="460"/>
                    <a:pt x="419" y="359"/>
                    <a:pt x="517" y="359"/>
                  </a:cubicBezTo>
                  <a:close/>
                  <a:moveTo>
                    <a:pt x="526" y="1"/>
                  </a:moveTo>
                  <a:cubicBezTo>
                    <a:pt x="226" y="1"/>
                    <a:pt x="1" y="240"/>
                    <a:pt x="1" y="536"/>
                  </a:cubicBezTo>
                  <a:lnTo>
                    <a:pt x="1" y="1156"/>
                  </a:lnTo>
                  <a:cubicBezTo>
                    <a:pt x="1" y="1463"/>
                    <a:pt x="243" y="1709"/>
                    <a:pt x="560" y="1709"/>
                  </a:cubicBezTo>
                  <a:cubicBezTo>
                    <a:pt x="587" y="1709"/>
                    <a:pt x="615" y="1707"/>
                    <a:pt x="643" y="1703"/>
                  </a:cubicBezTo>
                  <a:cubicBezTo>
                    <a:pt x="882" y="1680"/>
                    <a:pt x="1096" y="1394"/>
                    <a:pt x="1096" y="1156"/>
                  </a:cubicBezTo>
                  <a:lnTo>
                    <a:pt x="1096" y="560"/>
                  </a:lnTo>
                  <a:cubicBezTo>
                    <a:pt x="1096" y="298"/>
                    <a:pt x="882" y="60"/>
                    <a:pt x="643" y="13"/>
                  </a:cubicBezTo>
                  <a:cubicBezTo>
                    <a:pt x="603" y="5"/>
                    <a:pt x="564" y="1"/>
                    <a:pt x="5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52"/>
            <p:cNvSpPr/>
            <p:nvPr/>
          </p:nvSpPr>
          <p:spPr>
            <a:xfrm>
              <a:off x="3231054" y="4193637"/>
              <a:ext cx="20632" cy="52683"/>
            </a:xfrm>
            <a:custGeom>
              <a:rect b="b" l="l" r="r" t="t"/>
              <a:pathLst>
                <a:path extrusionOk="0" h="1767" w="692">
                  <a:moveTo>
                    <a:pt x="215" y="0"/>
                  </a:moveTo>
                  <a:cubicBezTo>
                    <a:pt x="96" y="0"/>
                    <a:pt x="1" y="95"/>
                    <a:pt x="24" y="214"/>
                  </a:cubicBezTo>
                  <a:cubicBezTo>
                    <a:pt x="24" y="334"/>
                    <a:pt x="120" y="357"/>
                    <a:pt x="215" y="357"/>
                  </a:cubicBezTo>
                  <a:lnTo>
                    <a:pt x="334" y="357"/>
                  </a:lnTo>
                  <a:lnTo>
                    <a:pt x="334" y="1572"/>
                  </a:lnTo>
                  <a:cubicBezTo>
                    <a:pt x="334" y="1667"/>
                    <a:pt x="382" y="1715"/>
                    <a:pt x="477" y="1762"/>
                  </a:cubicBezTo>
                  <a:cubicBezTo>
                    <a:pt x="489" y="1765"/>
                    <a:pt x="502" y="1766"/>
                    <a:pt x="513" y="1766"/>
                  </a:cubicBezTo>
                  <a:cubicBezTo>
                    <a:pt x="615" y="1766"/>
                    <a:pt x="691" y="1679"/>
                    <a:pt x="691" y="1572"/>
                  </a:cubicBezTo>
                  <a:lnTo>
                    <a:pt x="691" y="167"/>
                  </a:lnTo>
                  <a:cubicBezTo>
                    <a:pt x="691" y="95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52"/>
            <p:cNvSpPr/>
            <p:nvPr/>
          </p:nvSpPr>
          <p:spPr>
            <a:xfrm>
              <a:off x="3189163" y="4192772"/>
              <a:ext cx="34824" cy="53578"/>
            </a:xfrm>
            <a:custGeom>
              <a:rect b="b" l="l" r="r" t="t"/>
              <a:pathLst>
                <a:path extrusionOk="0" h="1797" w="1168">
                  <a:moveTo>
                    <a:pt x="596" y="386"/>
                  </a:moveTo>
                  <a:cubicBezTo>
                    <a:pt x="715" y="386"/>
                    <a:pt x="810" y="505"/>
                    <a:pt x="810" y="624"/>
                  </a:cubicBezTo>
                  <a:lnTo>
                    <a:pt x="810" y="1244"/>
                  </a:lnTo>
                  <a:cubicBezTo>
                    <a:pt x="810" y="1363"/>
                    <a:pt x="715" y="1482"/>
                    <a:pt x="596" y="1482"/>
                  </a:cubicBezTo>
                  <a:cubicBezTo>
                    <a:pt x="453" y="1482"/>
                    <a:pt x="358" y="1387"/>
                    <a:pt x="358" y="1244"/>
                  </a:cubicBezTo>
                  <a:lnTo>
                    <a:pt x="358" y="624"/>
                  </a:lnTo>
                  <a:cubicBezTo>
                    <a:pt x="358" y="505"/>
                    <a:pt x="477" y="386"/>
                    <a:pt x="596" y="386"/>
                  </a:cubicBezTo>
                  <a:close/>
                  <a:moveTo>
                    <a:pt x="589" y="0"/>
                  </a:moveTo>
                  <a:cubicBezTo>
                    <a:pt x="266" y="0"/>
                    <a:pt x="1" y="266"/>
                    <a:pt x="1" y="553"/>
                  </a:cubicBezTo>
                  <a:lnTo>
                    <a:pt x="1" y="1220"/>
                  </a:lnTo>
                  <a:cubicBezTo>
                    <a:pt x="1" y="1553"/>
                    <a:pt x="263" y="1791"/>
                    <a:pt x="572" y="1791"/>
                  </a:cubicBezTo>
                  <a:cubicBezTo>
                    <a:pt x="599" y="1795"/>
                    <a:pt x="625" y="1797"/>
                    <a:pt x="650" y="1797"/>
                  </a:cubicBezTo>
                  <a:cubicBezTo>
                    <a:pt x="945" y="1797"/>
                    <a:pt x="1168" y="1551"/>
                    <a:pt x="1168" y="1244"/>
                  </a:cubicBezTo>
                  <a:lnTo>
                    <a:pt x="1168" y="601"/>
                  </a:lnTo>
                  <a:cubicBezTo>
                    <a:pt x="1168" y="315"/>
                    <a:pt x="929" y="29"/>
                    <a:pt x="667" y="5"/>
                  </a:cubicBezTo>
                  <a:cubicBezTo>
                    <a:pt x="641" y="2"/>
                    <a:pt x="615" y="0"/>
                    <a:pt x="5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2" name="Google Shape;3662;p52"/>
          <p:cNvGrpSpPr/>
          <p:nvPr/>
        </p:nvGrpSpPr>
        <p:grpSpPr>
          <a:xfrm>
            <a:off x="3251705" y="4150315"/>
            <a:ext cx="356468" cy="353606"/>
            <a:chOff x="3670792" y="4150315"/>
            <a:chExt cx="356468" cy="353606"/>
          </a:xfrm>
        </p:grpSpPr>
        <p:sp>
          <p:nvSpPr>
            <p:cNvPr id="3663" name="Google Shape;3663;p52"/>
            <p:cNvSpPr/>
            <p:nvPr/>
          </p:nvSpPr>
          <p:spPr>
            <a:xfrm>
              <a:off x="3698491" y="4175867"/>
              <a:ext cx="120035" cy="46899"/>
            </a:xfrm>
            <a:custGeom>
              <a:rect b="b" l="l" r="r" t="t"/>
              <a:pathLst>
                <a:path extrusionOk="0" h="1573" w="4026">
                  <a:moveTo>
                    <a:pt x="0" y="1"/>
                  </a:moveTo>
                  <a:lnTo>
                    <a:pt x="0" y="1573"/>
                  </a:lnTo>
                  <a:lnTo>
                    <a:pt x="3930" y="1573"/>
                  </a:lnTo>
                  <a:cubicBezTo>
                    <a:pt x="4001" y="1573"/>
                    <a:pt x="4025" y="1549"/>
                    <a:pt x="4001" y="1477"/>
                  </a:cubicBezTo>
                  <a:lnTo>
                    <a:pt x="4001" y="48"/>
                  </a:lnTo>
                  <a:cubicBezTo>
                    <a:pt x="4001" y="25"/>
                    <a:pt x="3977" y="1"/>
                    <a:pt x="393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52"/>
            <p:cNvSpPr/>
            <p:nvPr/>
          </p:nvSpPr>
          <p:spPr>
            <a:xfrm>
              <a:off x="3763816" y="4175867"/>
              <a:ext cx="14222" cy="46899"/>
            </a:xfrm>
            <a:custGeom>
              <a:rect b="b" l="l" r="r" t="t"/>
              <a:pathLst>
                <a:path extrusionOk="0" h="1573" w="477">
                  <a:moveTo>
                    <a:pt x="0" y="1"/>
                  </a:moveTo>
                  <a:lnTo>
                    <a:pt x="0" y="1573"/>
                  </a:lnTo>
                  <a:lnTo>
                    <a:pt x="477" y="157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5" name="Google Shape;3665;p52"/>
            <p:cNvSpPr/>
            <p:nvPr/>
          </p:nvSpPr>
          <p:spPr>
            <a:xfrm>
              <a:off x="3699922" y="4251150"/>
              <a:ext cx="203070" cy="46869"/>
            </a:xfrm>
            <a:custGeom>
              <a:rect b="b" l="l" r="r" t="t"/>
              <a:pathLst>
                <a:path extrusionOk="0" h="1572" w="6811">
                  <a:moveTo>
                    <a:pt x="0" y="0"/>
                  </a:moveTo>
                  <a:lnTo>
                    <a:pt x="0" y="1572"/>
                  </a:lnTo>
                  <a:lnTo>
                    <a:pt x="6740" y="1572"/>
                  </a:lnTo>
                  <a:cubicBezTo>
                    <a:pt x="6787" y="1572"/>
                    <a:pt x="6811" y="1548"/>
                    <a:pt x="6811" y="1500"/>
                  </a:cubicBezTo>
                  <a:lnTo>
                    <a:pt x="6811" y="72"/>
                  </a:lnTo>
                  <a:cubicBezTo>
                    <a:pt x="6811" y="24"/>
                    <a:pt x="6787" y="0"/>
                    <a:pt x="6740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52"/>
            <p:cNvSpPr/>
            <p:nvPr/>
          </p:nvSpPr>
          <p:spPr>
            <a:xfrm>
              <a:off x="3826309" y="4251150"/>
              <a:ext cx="14222" cy="46869"/>
            </a:xfrm>
            <a:custGeom>
              <a:rect b="b" l="l" r="r" t="t"/>
              <a:pathLst>
                <a:path extrusionOk="0" h="1572" w="477">
                  <a:moveTo>
                    <a:pt x="0" y="0"/>
                  </a:moveTo>
                  <a:lnTo>
                    <a:pt x="0" y="1572"/>
                  </a:lnTo>
                  <a:lnTo>
                    <a:pt x="476" y="157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52"/>
            <p:cNvSpPr/>
            <p:nvPr/>
          </p:nvSpPr>
          <p:spPr>
            <a:xfrm>
              <a:off x="3699922" y="4326404"/>
              <a:ext cx="156946" cy="47585"/>
            </a:xfrm>
            <a:custGeom>
              <a:rect b="b" l="l" r="r" t="t"/>
              <a:pathLst>
                <a:path extrusionOk="0" h="1596" w="5264">
                  <a:moveTo>
                    <a:pt x="0" y="0"/>
                  </a:moveTo>
                  <a:lnTo>
                    <a:pt x="0" y="1596"/>
                  </a:lnTo>
                  <a:lnTo>
                    <a:pt x="5192" y="1596"/>
                  </a:lnTo>
                  <a:cubicBezTo>
                    <a:pt x="5239" y="1596"/>
                    <a:pt x="5263" y="1548"/>
                    <a:pt x="5263" y="1501"/>
                  </a:cubicBezTo>
                  <a:lnTo>
                    <a:pt x="5263" y="72"/>
                  </a:lnTo>
                  <a:cubicBezTo>
                    <a:pt x="5263" y="48"/>
                    <a:pt x="5215" y="0"/>
                    <a:pt x="519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52"/>
            <p:cNvSpPr/>
            <p:nvPr/>
          </p:nvSpPr>
          <p:spPr>
            <a:xfrm>
              <a:off x="3786536" y="4326404"/>
              <a:ext cx="14222" cy="47585"/>
            </a:xfrm>
            <a:custGeom>
              <a:rect b="b" l="l" r="r" t="t"/>
              <a:pathLst>
                <a:path extrusionOk="0" h="1596" w="477">
                  <a:moveTo>
                    <a:pt x="0" y="0"/>
                  </a:moveTo>
                  <a:lnTo>
                    <a:pt x="0" y="1596"/>
                  </a:lnTo>
                  <a:lnTo>
                    <a:pt x="477" y="159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52"/>
            <p:cNvSpPr/>
            <p:nvPr/>
          </p:nvSpPr>
          <p:spPr>
            <a:xfrm>
              <a:off x="3699922" y="4400943"/>
              <a:ext cx="256349" cy="47615"/>
            </a:xfrm>
            <a:custGeom>
              <a:rect b="b" l="l" r="r" t="t"/>
              <a:pathLst>
                <a:path extrusionOk="0" h="1597" w="8598">
                  <a:moveTo>
                    <a:pt x="0" y="1"/>
                  </a:moveTo>
                  <a:lnTo>
                    <a:pt x="0" y="1596"/>
                  </a:lnTo>
                  <a:lnTo>
                    <a:pt x="8526" y="1596"/>
                  </a:lnTo>
                  <a:cubicBezTo>
                    <a:pt x="8573" y="1596"/>
                    <a:pt x="8597" y="1549"/>
                    <a:pt x="8597" y="1501"/>
                  </a:cubicBezTo>
                  <a:lnTo>
                    <a:pt x="8597" y="72"/>
                  </a:lnTo>
                  <a:cubicBezTo>
                    <a:pt x="8597" y="49"/>
                    <a:pt x="8573" y="1"/>
                    <a:pt x="852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52"/>
            <p:cNvSpPr/>
            <p:nvPr/>
          </p:nvSpPr>
          <p:spPr>
            <a:xfrm>
              <a:off x="3874580" y="4400943"/>
              <a:ext cx="14222" cy="47615"/>
            </a:xfrm>
            <a:custGeom>
              <a:rect b="b" l="l" r="r" t="t"/>
              <a:pathLst>
                <a:path extrusionOk="0" h="1597" w="477">
                  <a:moveTo>
                    <a:pt x="0" y="1"/>
                  </a:moveTo>
                  <a:lnTo>
                    <a:pt x="0" y="1596"/>
                  </a:lnTo>
                  <a:lnTo>
                    <a:pt x="477" y="1596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52"/>
            <p:cNvSpPr/>
            <p:nvPr/>
          </p:nvSpPr>
          <p:spPr>
            <a:xfrm>
              <a:off x="3778008" y="4175867"/>
              <a:ext cx="40519" cy="46899"/>
            </a:xfrm>
            <a:custGeom>
              <a:rect b="b" l="l" r="r" t="t"/>
              <a:pathLst>
                <a:path extrusionOk="0" h="1573" w="1359">
                  <a:moveTo>
                    <a:pt x="1" y="1"/>
                  </a:moveTo>
                  <a:lnTo>
                    <a:pt x="1" y="1573"/>
                  </a:lnTo>
                  <a:lnTo>
                    <a:pt x="1263" y="1573"/>
                  </a:lnTo>
                  <a:cubicBezTo>
                    <a:pt x="1334" y="1573"/>
                    <a:pt x="1358" y="1549"/>
                    <a:pt x="1334" y="1477"/>
                  </a:cubicBezTo>
                  <a:lnTo>
                    <a:pt x="1334" y="48"/>
                  </a:lnTo>
                  <a:cubicBezTo>
                    <a:pt x="1334" y="25"/>
                    <a:pt x="1310" y="1"/>
                    <a:pt x="126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52"/>
            <p:cNvSpPr/>
            <p:nvPr/>
          </p:nvSpPr>
          <p:spPr>
            <a:xfrm>
              <a:off x="3802874" y="4176314"/>
              <a:ext cx="15653" cy="46452"/>
            </a:xfrm>
            <a:custGeom>
              <a:rect b="b" l="l" r="r" t="t"/>
              <a:pathLst>
                <a:path extrusionOk="0" h="1558" w="525">
                  <a:moveTo>
                    <a:pt x="494" y="1"/>
                  </a:moveTo>
                  <a:cubicBezTo>
                    <a:pt x="488" y="1"/>
                    <a:pt x="482" y="4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48" y="33"/>
                    <a:pt x="48" y="81"/>
                  </a:cubicBezTo>
                  <a:lnTo>
                    <a:pt x="48" y="1486"/>
                  </a:lnTo>
                  <a:cubicBezTo>
                    <a:pt x="48" y="1534"/>
                    <a:pt x="24" y="1558"/>
                    <a:pt x="0" y="1558"/>
                  </a:cubicBezTo>
                  <a:lnTo>
                    <a:pt x="476" y="1558"/>
                  </a:lnTo>
                  <a:cubicBezTo>
                    <a:pt x="500" y="1558"/>
                    <a:pt x="524" y="1534"/>
                    <a:pt x="524" y="1486"/>
                  </a:cubicBezTo>
                  <a:lnTo>
                    <a:pt x="524" y="81"/>
                  </a:lnTo>
                  <a:cubicBezTo>
                    <a:pt x="524" y="27"/>
                    <a:pt x="511" y="1"/>
                    <a:pt x="4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52"/>
            <p:cNvSpPr/>
            <p:nvPr/>
          </p:nvSpPr>
          <p:spPr>
            <a:xfrm>
              <a:off x="3840501" y="4251150"/>
              <a:ext cx="62492" cy="46869"/>
            </a:xfrm>
            <a:custGeom>
              <a:rect b="b" l="l" r="r" t="t"/>
              <a:pathLst>
                <a:path extrusionOk="0" h="1572" w="2096">
                  <a:moveTo>
                    <a:pt x="0" y="0"/>
                  </a:moveTo>
                  <a:lnTo>
                    <a:pt x="0" y="1572"/>
                  </a:lnTo>
                  <a:lnTo>
                    <a:pt x="2025" y="1572"/>
                  </a:lnTo>
                  <a:cubicBezTo>
                    <a:pt x="2072" y="1572"/>
                    <a:pt x="2096" y="1548"/>
                    <a:pt x="2096" y="1500"/>
                  </a:cubicBezTo>
                  <a:lnTo>
                    <a:pt x="2096" y="72"/>
                  </a:lnTo>
                  <a:cubicBezTo>
                    <a:pt x="2096" y="24"/>
                    <a:pt x="2072" y="0"/>
                    <a:pt x="202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52"/>
            <p:cNvSpPr/>
            <p:nvPr/>
          </p:nvSpPr>
          <p:spPr>
            <a:xfrm>
              <a:off x="3886655" y="4251568"/>
              <a:ext cx="16339" cy="46452"/>
            </a:xfrm>
            <a:custGeom>
              <a:rect b="b" l="l" r="r" t="t"/>
              <a:pathLst>
                <a:path extrusionOk="0" h="1558" w="548">
                  <a:moveTo>
                    <a:pt x="508" y="1"/>
                  </a:moveTo>
                  <a:cubicBezTo>
                    <a:pt x="499" y="1"/>
                    <a:pt x="488" y="4"/>
                    <a:pt x="477" y="10"/>
                  </a:cubicBezTo>
                  <a:lnTo>
                    <a:pt x="0" y="10"/>
                  </a:lnTo>
                  <a:cubicBezTo>
                    <a:pt x="48" y="10"/>
                    <a:pt x="72" y="58"/>
                    <a:pt x="72" y="81"/>
                  </a:cubicBezTo>
                  <a:lnTo>
                    <a:pt x="72" y="1510"/>
                  </a:lnTo>
                  <a:cubicBezTo>
                    <a:pt x="72" y="1534"/>
                    <a:pt x="48" y="1558"/>
                    <a:pt x="0" y="1558"/>
                  </a:cubicBezTo>
                  <a:lnTo>
                    <a:pt x="477" y="1558"/>
                  </a:lnTo>
                  <a:cubicBezTo>
                    <a:pt x="524" y="1558"/>
                    <a:pt x="548" y="1534"/>
                    <a:pt x="548" y="1510"/>
                  </a:cubicBezTo>
                  <a:lnTo>
                    <a:pt x="548" y="81"/>
                  </a:lnTo>
                  <a:cubicBezTo>
                    <a:pt x="548" y="28"/>
                    <a:pt x="535" y="1"/>
                    <a:pt x="508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52"/>
            <p:cNvSpPr/>
            <p:nvPr/>
          </p:nvSpPr>
          <p:spPr>
            <a:xfrm>
              <a:off x="3801443" y="4326404"/>
              <a:ext cx="55426" cy="47585"/>
            </a:xfrm>
            <a:custGeom>
              <a:rect b="b" l="l" r="r" t="t"/>
              <a:pathLst>
                <a:path extrusionOk="0" h="1596" w="1859">
                  <a:moveTo>
                    <a:pt x="1" y="0"/>
                  </a:moveTo>
                  <a:lnTo>
                    <a:pt x="1" y="1596"/>
                  </a:lnTo>
                  <a:lnTo>
                    <a:pt x="1787" y="1596"/>
                  </a:lnTo>
                  <a:cubicBezTo>
                    <a:pt x="1834" y="1596"/>
                    <a:pt x="1858" y="1548"/>
                    <a:pt x="1858" y="1501"/>
                  </a:cubicBezTo>
                  <a:lnTo>
                    <a:pt x="1858" y="72"/>
                  </a:lnTo>
                  <a:cubicBezTo>
                    <a:pt x="1858" y="48"/>
                    <a:pt x="1810" y="0"/>
                    <a:pt x="1787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52"/>
            <p:cNvSpPr/>
            <p:nvPr/>
          </p:nvSpPr>
          <p:spPr>
            <a:xfrm>
              <a:off x="3840501" y="4326404"/>
              <a:ext cx="16368" cy="46183"/>
            </a:xfrm>
            <a:custGeom>
              <a:rect b="b" l="l" r="r" t="t"/>
              <a:pathLst>
                <a:path extrusionOk="0" h="1549" w="549">
                  <a:moveTo>
                    <a:pt x="0" y="0"/>
                  </a:moveTo>
                  <a:cubicBezTo>
                    <a:pt x="48" y="0"/>
                    <a:pt x="72" y="48"/>
                    <a:pt x="72" y="72"/>
                  </a:cubicBezTo>
                  <a:lnTo>
                    <a:pt x="72" y="1501"/>
                  </a:lnTo>
                  <a:cubicBezTo>
                    <a:pt x="72" y="1525"/>
                    <a:pt x="48" y="1548"/>
                    <a:pt x="0" y="1548"/>
                  </a:cubicBezTo>
                  <a:lnTo>
                    <a:pt x="477" y="1548"/>
                  </a:lnTo>
                  <a:cubicBezTo>
                    <a:pt x="524" y="1548"/>
                    <a:pt x="548" y="1525"/>
                    <a:pt x="548" y="1501"/>
                  </a:cubicBezTo>
                  <a:lnTo>
                    <a:pt x="548" y="72"/>
                  </a:lnTo>
                  <a:cubicBezTo>
                    <a:pt x="548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52"/>
            <p:cNvSpPr/>
            <p:nvPr/>
          </p:nvSpPr>
          <p:spPr>
            <a:xfrm>
              <a:off x="3888772" y="4400943"/>
              <a:ext cx="67501" cy="47615"/>
            </a:xfrm>
            <a:custGeom>
              <a:rect b="b" l="l" r="r" t="t"/>
              <a:pathLst>
                <a:path extrusionOk="0" h="1597" w="2264">
                  <a:moveTo>
                    <a:pt x="1" y="1"/>
                  </a:moveTo>
                  <a:lnTo>
                    <a:pt x="1" y="1596"/>
                  </a:lnTo>
                  <a:lnTo>
                    <a:pt x="2192" y="1596"/>
                  </a:lnTo>
                  <a:cubicBezTo>
                    <a:pt x="2239" y="1596"/>
                    <a:pt x="2263" y="1549"/>
                    <a:pt x="2263" y="1501"/>
                  </a:cubicBezTo>
                  <a:lnTo>
                    <a:pt x="2263" y="72"/>
                  </a:lnTo>
                  <a:cubicBezTo>
                    <a:pt x="2263" y="49"/>
                    <a:pt x="2239" y="1"/>
                    <a:pt x="2192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52"/>
            <p:cNvSpPr/>
            <p:nvPr/>
          </p:nvSpPr>
          <p:spPr>
            <a:xfrm>
              <a:off x="3939905" y="4400943"/>
              <a:ext cx="16368" cy="46183"/>
            </a:xfrm>
            <a:custGeom>
              <a:rect b="b" l="l" r="r" t="t"/>
              <a:pathLst>
                <a:path extrusionOk="0" h="1549" w="549">
                  <a:moveTo>
                    <a:pt x="0" y="1"/>
                  </a:moveTo>
                  <a:cubicBezTo>
                    <a:pt x="48" y="1"/>
                    <a:pt x="72" y="49"/>
                    <a:pt x="72" y="72"/>
                  </a:cubicBezTo>
                  <a:lnTo>
                    <a:pt x="72" y="1501"/>
                  </a:lnTo>
                  <a:cubicBezTo>
                    <a:pt x="72" y="1525"/>
                    <a:pt x="48" y="1549"/>
                    <a:pt x="0" y="1549"/>
                  </a:cubicBezTo>
                  <a:lnTo>
                    <a:pt x="477" y="1549"/>
                  </a:lnTo>
                  <a:cubicBezTo>
                    <a:pt x="524" y="1549"/>
                    <a:pt x="548" y="1525"/>
                    <a:pt x="548" y="1501"/>
                  </a:cubicBezTo>
                  <a:lnTo>
                    <a:pt x="548" y="72"/>
                  </a:lnTo>
                  <a:cubicBezTo>
                    <a:pt x="548" y="49"/>
                    <a:pt x="524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52"/>
            <p:cNvSpPr/>
            <p:nvPr/>
          </p:nvSpPr>
          <p:spPr>
            <a:xfrm>
              <a:off x="3677888" y="4471963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79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52"/>
            <p:cNvSpPr/>
            <p:nvPr/>
          </p:nvSpPr>
          <p:spPr>
            <a:xfrm>
              <a:off x="4003800" y="4471247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1" y="1"/>
                  </a:moveTo>
                  <a:cubicBezTo>
                    <a:pt x="72" y="1"/>
                    <a:pt x="120" y="72"/>
                    <a:pt x="120" y="120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8" y="810"/>
                    <a:pt x="596" y="739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52"/>
            <p:cNvSpPr/>
            <p:nvPr/>
          </p:nvSpPr>
          <p:spPr>
            <a:xfrm>
              <a:off x="3929261" y="4251150"/>
              <a:ext cx="34108" cy="46869"/>
            </a:xfrm>
            <a:custGeom>
              <a:rect b="b" l="l" r="r" t="t"/>
              <a:pathLst>
                <a:path extrusionOk="0" h="1572" w="1144">
                  <a:moveTo>
                    <a:pt x="548" y="334"/>
                  </a:moveTo>
                  <a:cubicBezTo>
                    <a:pt x="596" y="334"/>
                    <a:pt x="667" y="357"/>
                    <a:pt x="667" y="429"/>
                  </a:cubicBezTo>
                  <a:cubicBezTo>
                    <a:pt x="691" y="476"/>
                    <a:pt x="643" y="572"/>
                    <a:pt x="548" y="572"/>
                  </a:cubicBezTo>
                  <a:lnTo>
                    <a:pt x="357" y="572"/>
                  </a:lnTo>
                  <a:lnTo>
                    <a:pt x="357" y="334"/>
                  </a:lnTo>
                  <a:close/>
                  <a:moveTo>
                    <a:pt x="596" y="929"/>
                  </a:moveTo>
                  <a:cubicBezTo>
                    <a:pt x="691" y="929"/>
                    <a:pt x="762" y="976"/>
                    <a:pt x="786" y="1048"/>
                  </a:cubicBezTo>
                  <a:cubicBezTo>
                    <a:pt x="810" y="1167"/>
                    <a:pt x="715" y="1262"/>
                    <a:pt x="643" y="1262"/>
                  </a:cubicBezTo>
                  <a:lnTo>
                    <a:pt x="357" y="1262"/>
                  </a:lnTo>
                  <a:lnTo>
                    <a:pt x="357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2" y="1548"/>
                    <a:pt x="119" y="1572"/>
                    <a:pt x="214" y="1572"/>
                  </a:cubicBezTo>
                  <a:lnTo>
                    <a:pt x="643" y="1572"/>
                  </a:lnTo>
                  <a:cubicBezTo>
                    <a:pt x="905" y="1572"/>
                    <a:pt x="1143" y="1334"/>
                    <a:pt x="1143" y="1072"/>
                  </a:cubicBezTo>
                  <a:cubicBezTo>
                    <a:pt x="1143" y="929"/>
                    <a:pt x="1072" y="762"/>
                    <a:pt x="953" y="691"/>
                  </a:cubicBezTo>
                  <a:cubicBezTo>
                    <a:pt x="1024" y="595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52"/>
            <p:cNvSpPr/>
            <p:nvPr/>
          </p:nvSpPr>
          <p:spPr>
            <a:xfrm>
              <a:off x="3843334" y="4173750"/>
              <a:ext cx="41920" cy="49016"/>
            </a:xfrm>
            <a:custGeom>
              <a:rect b="b" l="l" r="r" t="t"/>
              <a:pathLst>
                <a:path extrusionOk="0" h="1644" w="1406">
                  <a:moveTo>
                    <a:pt x="715" y="667"/>
                  </a:moveTo>
                  <a:lnTo>
                    <a:pt x="834" y="1001"/>
                  </a:lnTo>
                  <a:lnTo>
                    <a:pt x="572" y="1001"/>
                  </a:lnTo>
                  <a:lnTo>
                    <a:pt x="715" y="667"/>
                  </a:lnTo>
                  <a:close/>
                  <a:moveTo>
                    <a:pt x="691" y="0"/>
                  </a:moveTo>
                  <a:cubicBezTo>
                    <a:pt x="596" y="0"/>
                    <a:pt x="548" y="72"/>
                    <a:pt x="501" y="119"/>
                  </a:cubicBezTo>
                  <a:lnTo>
                    <a:pt x="1" y="1405"/>
                  </a:lnTo>
                  <a:cubicBezTo>
                    <a:pt x="1" y="1548"/>
                    <a:pt x="72" y="1644"/>
                    <a:pt x="143" y="1644"/>
                  </a:cubicBezTo>
                  <a:lnTo>
                    <a:pt x="215" y="1644"/>
                  </a:lnTo>
                  <a:cubicBezTo>
                    <a:pt x="263" y="1644"/>
                    <a:pt x="358" y="1620"/>
                    <a:pt x="358" y="1524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5" y="1524"/>
                  </a:lnTo>
                  <a:cubicBezTo>
                    <a:pt x="1042" y="1594"/>
                    <a:pt x="1111" y="1638"/>
                    <a:pt x="1183" y="1638"/>
                  </a:cubicBezTo>
                  <a:cubicBezTo>
                    <a:pt x="1210" y="1638"/>
                    <a:pt x="1237" y="1632"/>
                    <a:pt x="1263" y="1620"/>
                  </a:cubicBezTo>
                  <a:cubicBezTo>
                    <a:pt x="1334" y="1572"/>
                    <a:pt x="1406" y="1477"/>
                    <a:pt x="1334" y="1382"/>
                  </a:cubicBezTo>
                  <a:lnTo>
                    <a:pt x="858" y="119"/>
                  </a:lnTo>
                  <a:cubicBezTo>
                    <a:pt x="834" y="48"/>
                    <a:pt x="739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52"/>
            <p:cNvSpPr/>
            <p:nvPr/>
          </p:nvSpPr>
          <p:spPr>
            <a:xfrm>
              <a:off x="3982512" y="4402374"/>
              <a:ext cx="36941" cy="46183"/>
            </a:xfrm>
            <a:custGeom>
              <a:rect b="b" l="l" r="r" t="t"/>
              <a:pathLst>
                <a:path extrusionOk="0" h="1549" w="1239">
                  <a:moveTo>
                    <a:pt x="548" y="310"/>
                  </a:moveTo>
                  <a:cubicBezTo>
                    <a:pt x="834" y="310"/>
                    <a:pt x="881" y="644"/>
                    <a:pt x="881" y="763"/>
                  </a:cubicBezTo>
                  <a:cubicBezTo>
                    <a:pt x="881" y="1072"/>
                    <a:pt x="715" y="1191"/>
                    <a:pt x="572" y="1215"/>
                  </a:cubicBezTo>
                  <a:lnTo>
                    <a:pt x="405" y="1215"/>
                  </a:lnTo>
                  <a:lnTo>
                    <a:pt x="405" y="763"/>
                  </a:lnTo>
                  <a:lnTo>
                    <a:pt x="405" y="310"/>
                  </a:lnTo>
                  <a:close/>
                  <a:moveTo>
                    <a:pt x="119" y="1"/>
                  </a:moveTo>
                  <a:cubicBezTo>
                    <a:pt x="48" y="24"/>
                    <a:pt x="0" y="72"/>
                    <a:pt x="0" y="167"/>
                  </a:cubicBezTo>
                  <a:lnTo>
                    <a:pt x="0" y="786"/>
                  </a:lnTo>
                  <a:cubicBezTo>
                    <a:pt x="48" y="906"/>
                    <a:pt x="48" y="1358"/>
                    <a:pt x="48" y="1358"/>
                  </a:cubicBezTo>
                  <a:cubicBezTo>
                    <a:pt x="48" y="1429"/>
                    <a:pt x="95" y="1501"/>
                    <a:pt x="167" y="1548"/>
                  </a:cubicBezTo>
                  <a:lnTo>
                    <a:pt x="572" y="1548"/>
                  </a:lnTo>
                  <a:cubicBezTo>
                    <a:pt x="953" y="1548"/>
                    <a:pt x="1239" y="1215"/>
                    <a:pt x="1239" y="763"/>
                  </a:cubicBezTo>
                  <a:cubicBezTo>
                    <a:pt x="1239" y="286"/>
                    <a:pt x="953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52"/>
            <p:cNvSpPr/>
            <p:nvPr/>
          </p:nvSpPr>
          <p:spPr>
            <a:xfrm>
              <a:off x="3883107" y="4326375"/>
              <a:ext cx="41204" cy="47615"/>
            </a:xfrm>
            <a:custGeom>
              <a:rect b="b" l="l" r="r" t="t"/>
              <a:pathLst>
                <a:path extrusionOk="0" h="1597" w="1382">
                  <a:moveTo>
                    <a:pt x="746" y="0"/>
                  </a:moveTo>
                  <a:cubicBezTo>
                    <a:pt x="335" y="0"/>
                    <a:pt x="0" y="349"/>
                    <a:pt x="0" y="787"/>
                  </a:cubicBezTo>
                  <a:cubicBezTo>
                    <a:pt x="0" y="1240"/>
                    <a:pt x="357" y="1597"/>
                    <a:pt x="810" y="1597"/>
                  </a:cubicBezTo>
                  <a:cubicBezTo>
                    <a:pt x="1000" y="1597"/>
                    <a:pt x="1143" y="1526"/>
                    <a:pt x="1262" y="1406"/>
                  </a:cubicBezTo>
                  <a:lnTo>
                    <a:pt x="1310" y="1359"/>
                  </a:lnTo>
                  <a:cubicBezTo>
                    <a:pt x="1381" y="1287"/>
                    <a:pt x="1381" y="1168"/>
                    <a:pt x="1286" y="1121"/>
                  </a:cubicBezTo>
                  <a:cubicBezTo>
                    <a:pt x="1264" y="1088"/>
                    <a:pt x="1227" y="1070"/>
                    <a:pt x="1186" y="1070"/>
                  </a:cubicBezTo>
                  <a:cubicBezTo>
                    <a:pt x="1138" y="1070"/>
                    <a:pt x="1086" y="1093"/>
                    <a:pt x="1048" y="1145"/>
                  </a:cubicBezTo>
                  <a:lnTo>
                    <a:pt x="1024" y="1168"/>
                  </a:lnTo>
                  <a:cubicBezTo>
                    <a:pt x="953" y="1240"/>
                    <a:pt x="881" y="1264"/>
                    <a:pt x="786" y="1264"/>
                  </a:cubicBezTo>
                  <a:cubicBezTo>
                    <a:pt x="548" y="1264"/>
                    <a:pt x="334" y="1049"/>
                    <a:pt x="334" y="811"/>
                  </a:cubicBezTo>
                  <a:cubicBezTo>
                    <a:pt x="334" y="573"/>
                    <a:pt x="548" y="359"/>
                    <a:pt x="786" y="359"/>
                  </a:cubicBezTo>
                  <a:cubicBezTo>
                    <a:pt x="881" y="359"/>
                    <a:pt x="953" y="406"/>
                    <a:pt x="1048" y="454"/>
                  </a:cubicBezTo>
                  <a:cubicBezTo>
                    <a:pt x="1081" y="479"/>
                    <a:pt x="1114" y="489"/>
                    <a:pt x="1146" y="489"/>
                  </a:cubicBezTo>
                  <a:cubicBezTo>
                    <a:pt x="1204" y="489"/>
                    <a:pt x="1255" y="453"/>
                    <a:pt x="1286" y="406"/>
                  </a:cubicBezTo>
                  <a:cubicBezTo>
                    <a:pt x="1358" y="311"/>
                    <a:pt x="1310" y="216"/>
                    <a:pt x="1239" y="168"/>
                  </a:cubicBezTo>
                  <a:cubicBezTo>
                    <a:pt x="1119" y="73"/>
                    <a:pt x="929" y="1"/>
                    <a:pt x="786" y="1"/>
                  </a:cubicBezTo>
                  <a:cubicBezTo>
                    <a:pt x="773" y="1"/>
                    <a:pt x="759" y="0"/>
                    <a:pt x="7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52"/>
            <p:cNvSpPr/>
            <p:nvPr/>
          </p:nvSpPr>
          <p:spPr>
            <a:xfrm>
              <a:off x="3670792" y="4150315"/>
              <a:ext cx="356468" cy="353606"/>
            </a:xfrm>
            <a:custGeom>
              <a:rect b="b" l="l" r="r" t="t"/>
              <a:pathLst>
                <a:path extrusionOk="0" h="11860" w="11956">
                  <a:moveTo>
                    <a:pt x="3430" y="1072"/>
                  </a:moveTo>
                  <a:lnTo>
                    <a:pt x="3430" y="2287"/>
                  </a:lnTo>
                  <a:lnTo>
                    <a:pt x="1120" y="2287"/>
                  </a:lnTo>
                  <a:lnTo>
                    <a:pt x="1120" y="1072"/>
                  </a:lnTo>
                  <a:close/>
                  <a:moveTo>
                    <a:pt x="4787" y="1072"/>
                  </a:moveTo>
                  <a:lnTo>
                    <a:pt x="4787" y="2287"/>
                  </a:lnTo>
                  <a:lnTo>
                    <a:pt x="3787" y="2287"/>
                  </a:lnTo>
                  <a:lnTo>
                    <a:pt x="3787" y="1072"/>
                  </a:lnTo>
                  <a:close/>
                  <a:moveTo>
                    <a:pt x="5526" y="3573"/>
                  </a:moveTo>
                  <a:lnTo>
                    <a:pt x="5526" y="4787"/>
                  </a:lnTo>
                  <a:lnTo>
                    <a:pt x="1120" y="4787"/>
                  </a:lnTo>
                  <a:lnTo>
                    <a:pt x="1120" y="3573"/>
                  </a:lnTo>
                  <a:close/>
                  <a:moveTo>
                    <a:pt x="4216" y="6073"/>
                  </a:moveTo>
                  <a:lnTo>
                    <a:pt x="4216" y="7288"/>
                  </a:lnTo>
                  <a:lnTo>
                    <a:pt x="1120" y="7288"/>
                  </a:lnTo>
                  <a:lnTo>
                    <a:pt x="1120" y="6073"/>
                  </a:lnTo>
                  <a:close/>
                  <a:moveTo>
                    <a:pt x="6050" y="6073"/>
                  </a:moveTo>
                  <a:lnTo>
                    <a:pt x="6050" y="7288"/>
                  </a:lnTo>
                  <a:lnTo>
                    <a:pt x="4549" y="7288"/>
                  </a:lnTo>
                  <a:lnTo>
                    <a:pt x="4549" y="6073"/>
                  </a:lnTo>
                  <a:close/>
                  <a:moveTo>
                    <a:pt x="9384" y="8597"/>
                  </a:moveTo>
                  <a:lnTo>
                    <a:pt x="9384" y="9812"/>
                  </a:lnTo>
                  <a:lnTo>
                    <a:pt x="7455" y="9812"/>
                  </a:lnTo>
                  <a:lnTo>
                    <a:pt x="7455" y="8597"/>
                  </a:lnTo>
                  <a:close/>
                  <a:moveTo>
                    <a:pt x="11598" y="10955"/>
                  </a:moveTo>
                  <a:lnTo>
                    <a:pt x="11598" y="11431"/>
                  </a:lnTo>
                  <a:lnTo>
                    <a:pt x="429" y="11431"/>
                  </a:lnTo>
                  <a:lnTo>
                    <a:pt x="429" y="10955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1572"/>
                  </a:lnTo>
                  <a:lnTo>
                    <a:pt x="525" y="1572"/>
                  </a:lnTo>
                  <a:cubicBezTo>
                    <a:pt x="429" y="1572"/>
                    <a:pt x="334" y="1620"/>
                    <a:pt x="334" y="1715"/>
                  </a:cubicBezTo>
                  <a:cubicBezTo>
                    <a:pt x="334" y="1834"/>
                    <a:pt x="406" y="1929"/>
                    <a:pt x="525" y="1929"/>
                  </a:cubicBezTo>
                  <a:lnTo>
                    <a:pt x="715" y="1929"/>
                  </a:lnTo>
                  <a:lnTo>
                    <a:pt x="715" y="4073"/>
                  </a:lnTo>
                  <a:lnTo>
                    <a:pt x="525" y="4073"/>
                  </a:lnTo>
                  <a:cubicBezTo>
                    <a:pt x="429" y="4073"/>
                    <a:pt x="334" y="4120"/>
                    <a:pt x="334" y="4216"/>
                  </a:cubicBezTo>
                  <a:cubicBezTo>
                    <a:pt x="334" y="4335"/>
                    <a:pt x="406" y="4430"/>
                    <a:pt x="525" y="4430"/>
                  </a:cubicBezTo>
                  <a:lnTo>
                    <a:pt x="715" y="4430"/>
                  </a:lnTo>
                  <a:lnTo>
                    <a:pt x="715" y="6597"/>
                  </a:lnTo>
                  <a:lnTo>
                    <a:pt x="525" y="6597"/>
                  </a:lnTo>
                  <a:cubicBezTo>
                    <a:pt x="429" y="6597"/>
                    <a:pt x="334" y="6668"/>
                    <a:pt x="334" y="6740"/>
                  </a:cubicBezTo>
                  <a:cubicBezTo>
                    <a:pt x="334" y="6859"/>
                    <a:pt x="406" y="6954"/>
                    <a:pt x="525" y="6954"/>
                  </a:cubicBezTo>
                  <a:lnTo>
                    <a:pt x="715" y="6954"/>
                  </a:lnTo>
                  <a:lnTo>
                    <a:pt x="715" y="9121"/>
                  </a:lnTo>
                  <a:lnTo>
                    <a:pt x="525" y="9121"/>
                  </a:lnTo>
                  <a:cubicBezTo>
                    <a:pt x="429" y="9121"/>
                    <a:pt x="334" y="9193"/>
                    <a:pt x="334" y="9288"/>
                  </a:cubicBezTo>
                  <a:cubicBezTo>
                    <a:pt x="334" y="9407"/>
                    <a:pt x="406" y="9479"/>
                    <a:pt x="525" y="9479"/>
                  </a:cubicBezTo>
                  <a:lnTo>
                    <a:pt x="715" y="9479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1" y="10836"/>
                    <a:pt x="1" y="11003"/>
                  </a:cubicBezTo>
                  <a:lnTo>
                    <a:pt x="1" y="11574"/>
                  </a:lnTo>
                  <a:cubicBezTo>
                    <a:pt x="1" y="11717"/>
                    <a:pt x="120" y="11860"/>
                    <a:pt x="310" y="11860"/>
                  </a:cubicBezTo>
                  <a:lnTo>
                    <a:pt x="11598" y="11860"/>
                  </a:lnTo>
                  <a:cubicBezTo>
                    <a:pt x="11741" y="11860"/>
                    <a:pt x="11884" y="11741"/>
                    <a:pt x="11884" y="11574"/>
                  </a:cubicBezTo>
                  <a:lnTo>
                    <a:pt x="11884" y="11003"/>
                  </a:lnTo>
                  <a:cubicBezTo>
                    <a:pt x="11956" y="10741"/>
                    <a:pt x="11813" y="10598"/>
                    <a:pt x="11646" y="10598"/>
                  </a:cubicBezTo>
                  <a:lnTo>
                    <a:pt x="1120" y="10598"/>
                  </a:lnTo>
                  <a:lnTo>
                    <a:pt x="1120" y="10145"/>
                  </a:lnTo>
                  <a:lnTo>
                    <a:pt x="9479" y="10145"/>
                  </a:lnTo>
                  <a:cubicBezTo>
                    <a:pt x="9622" y="10145"/>
                    <a:pt x="9717" y="10026"/>
                    <a:pt x="9717" y="9907"/>
                  </a:cubicBezTo>
                  <a:lnTo>
                    <a:pt x="9717" y="8407"/>
                  </a:lnTo>
                  <a:cubicBezTo>
                    <a:pt x="9717" y="8335"/>
                    <a:pt x="9622" y="8240"/>
                    <a:pt x="9550" y="8240"/>
                  </a:cubicBezTo>
                  <a:lnTo>
                    <a:pt x="3144" y="8240"/>
                  </a:lnTo>
                  <a:cubicBezTo>
                    <a:pt x="3120" y="8240"/>
                    <a:pt x="3049" y="8264"/>
                    <a:pt x="3025" y="8288"/>
                  </a:cubicBezTo>
                  <a:cubicBezTo>
                    <a:pt x="2930" y="8455"/>
                    <a:pt x="3025" y="8597"/>
                    <a:pt x="3168" y="8597"/>
                  </a:cubicBezTo>
                  <a:lnTo>
                    <a:pt x="7121" y="8597"/>
                  </a:lnTo>
                  <a:lnTo>
                    <a:pt x="7121" y="9812"/>
                  </a:lnTo>
                  <a:lnTo>
                    <a:pt x="1120" y="9812"/>
                  </a:lnTo>
                  <a:lnTo>
                    <a:pt x="1120" y="8597"/>
                  </a:lnTo>
                  <a:lnTo>
                    <a:pt x="2334" y="8597"/>
                  </a:lnTo>
                  <a:cubicBezTo>
                    <a:pt x="2430" y="8597"/>
                    <a:pt x="2501" y="8526"/>
                    <a:pt x="2501" y="8455"/>
                  </a:cubicBezTo>
                  <a:cubicBezTo>
                    <a:pt x="2501" y="8335"/>
                    <a:pt x="2454" y="8240"/>
                    <a:pt x="2334" y="8240"/>
                  </a:cubicBezTo>
                  <a:lnTo>
                    <a:pt x="1072" y="8240"/>
                  </a:lnTo>
                  <a:lnTo>
                    <a:pt x="1072" y="7645"/>
                  </a:lnTo>
                  <a:lnTo>
                    <a:pt x="6121" y="7645"/>
                  </a:lnTo>
                  <a:cubicBezTo>
                    <a:pt x="6264" y="7645"/>
                    <a:pt x="6359" y="7526"/>
                    <a:pt x="6359" y="7407"/>
                  </a:cubicBezTo>
                  <a:lnTo>
                    <a:pt x="6359" y="5978"/>
                  </a:lnTo>
                  <a:cubicBezTo>
                    <a:pt x="6359" y="5835"/>
                    <a:pt x="6240" y="5740"/>
                    <a:pt x="6121" y="5740"/>
                  </a:cubicBezTo>
                  <a:lnTo>
                    <a:pt x="1072" y="5740"/>
                  </a:lnTo>
                  <a:lnTo>
                    <a:pt x="1072" y="5144"/>
                  </a:lnTo>
                  <a:lnTo>
                    <a:pt x="6312" y="5144"/>
                  </a:lnTo>
                  <a:cubicBezTo>
                    <a:pt x="6407" y="5144"/>
                    <a:pt x="6502" y="5073"/>
                    <a:pt x="6502" y="5001"/>
                  </a:cubicBezTo>
                  <a:cubicBezTo>
                    <a:pt x="6502" y="4882"/>
                    <a:pt x="6431" y="4787"/>
                    <a:pt x="6312" y="4787"/>
                  </a:cubicBezTo>
                  <a:lnTo>
                    <a:pt x="5811" y="4787"/>
                  </a:lnTo>
                  <a:lnTo>
                    <a:pt x="5811" y="3573"/>
                  </a:lnTo>
                  <a:lnTo>
                    <a:pt x="7550" y="3573"/>
                  </a:lnTo>
                  <a:lnTo>
                    <a:pt x="7550" y="4787"/>
                  </a:lnTo>
                  <a:lnTo>
                    <a:pt x="7097" y="4787"/>
                  </a:lnTo>
                  <a:cubicBezTo>
                    <a:pt x="7002" y="4787"/>
                    <a:pt x="6907" y="4835"/>
                    <a:pt x="6907" y="4930"/>
                  </a:cubicBezTo>
                  <a:cubicBezTo>
                    <a:pt x="6907" y="5049"/>
                    <a:pt x="6978" y="5144"/>
                    <a:pt x="7097" y="5144"/>
                  </a:cubicBezTo>
                  <a:lnTo>
                    <a:pt x="7669" y="5144"/>
                  </a:lnTo>
                  <a:cubicBezTo>
                    <a:pt x="7812" y="5144"/>
                    <a:pt x="7907" y="5025"/>
                    <a:pt x="7907" y="4906"/>
                  </a:cubicBezTo>
                  <a:lnTo>
                    <a:pt x="7907" y="3477"/>
                  </a:lnTo>
                  <a:cubicBezTo>
                    <a:pt x="7907" y="3334"/>
                    <a:pt x="7788" y="3239"/>
                    <a:pt x="7669" y="3239"/>
                  </a:cubicBezTo>
                  <a:lnTo>
                    <a:pt x="1072" y="3239"/>
                  </a:lnTo>
                  <a:lnTo>
                    <a:pt x="1072" y="2668"/>
                  </a:lnTo>
                  <a:lnTo>
                    <a:pt x="4835" y="2668"/>
                  </a:lnTo>
                  <a:cubicBezTo>
                    <a:pt x="4978" y="2668"/>
                    <a:pt x="5073" y="2549"/>
                    <a:pt x="5073" y="2430"/>
                  </a:cubicBezTo>
                  <a:lnTo>
                    <a:pt x="5073" y="1001"/>
                  </a:lnTo>
                  <a:cubicBezTo>
                    <a:pt x="5073" y="858"/>
                    <a:pt x="4954" y="763"/>
                    <a:pt x="4835" y="763"/>
                  </a:cubicBezTo>
                  <a:lnTo>
                    <a:pt x="1072" y="763"/>
                  </a:lnTo>
                  <a:lnTo>
                    <a:pt x="1072" y="167"/>
                  </a:lnTo>
                  <a:cubicBezTo>
                    <a:pt x="1072" y="72"/>
                    <a:pt x="1025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86" name="Google Shape;3686;p52"/>
          <p:cNvGrpSpPr/>
          <p:nvPr/>
        </p:nvGrpSpPr>
        <p:grpSpPr>
          <a:xfrm>
            <a:off x="4030376" y="4147482"/>
            <a:ext cx="355755" cy="352205"/>
            <a:chOff x="4373264" y="4147482"/>
            <a:chExt cx="355755" cy="352205"/>
          </a:xfrm>
        </p:grpSpPr>
        <p:sp>
          <p:nvSpPr>
            <p:cNvPr id="3687" name="Google Shape;3687;p52"/>
            <p:cNvSpPr/>
            <p:nvPr/>
          </p:nvSpPr>
          <p:spPr>
            <a:xfrm>
              <a:off x="4576306" y="4151746"/>
              <a:ext cx="146302" cy="146869"/>
            </a:xfrm>
            <a:custGeom>
              <a:rect b="b" l="l" r="r" t="t"/>
              <a:pathLst>
                <a:path extrusionOk="0" h="4926" w="4907">
                  <a:moveTo>
                    <a:pt x="72" y="0"/>
                  </a:moveTo>
                  <a:cubicBezTo>
                    <a:pt x="25" y="0"/>
                    <a:pt x="1" y="24"/>
                    <a:pt x="1" y="72"/>
                  </a:cubicBezTo>
                  <a:lnTo>
                    <a:pt x="1" y="4906"/>
                  </a:lnTo>
                  <a:lnTo>
                    <a:pt x="4859" y="4906"/>
                  </a:lnTo>
                  <a:cubicBezTo>
                    <a:pt x="4866" y="4920"/>
                    <a:pt x="4873" y="4926"/>
                    <a:pt x="4879" y="4926"/>
                  </a:cubicBezTo>
                  <a:cubicBezTo>
                    <a:pt x="4895" y="4926"/>
                    <a:pt x="4907" y="4892"/>
                    <a:pt x="4907" y="4858"/>
                  </a:cubicBezTo>
                  <a:cubicBezTo>
                    <a:pt x="4883" y="2215"/>
                    <a:pt x="2740" y="72"/>
                    <a:pt x="7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52"/>
            <p:cNvSpPr/>
            <p:nvPr/>
          </p:nvSpPr>
          <p:spPr>
            <a:xfrm>
              <a:off x="4604005" y="4154579"/>
              <a:ext cx="118604" cy="143440"/>
            </a:xfrm>
            <a:custGeom>
              <a:rect b="b" l="l" r="r" t="t"/>
              <a:pathLst>
                <a:path extrusionOk="0" h="4811" w="3978">
                  <a:moveTo>
                    <a:pt x="1" y="0"/>
                  </a:moveTo>
                  <a:lnTo>
                    <a:pt x="1" y="0"/>
                  </a:lnTo>
                  <a:cubicBezTo>
                    <a:pt x="1954" y="715"/>
                    <a:pt x="3430" y="2596"/>
                    <a:pt x="3454" y="4811"/>
                  </a:cubicBezTo>
                  <a:lnTo>
                    <a:pt x="3930" y="4811"/>
                  </a:lnTo>
                  <a:cubicBezTo>
                    <a:pt x="3954" y="4811"/>
                    <a:pt x="3978" y="4787"/>
                    <a:pt x="3978" y="4763"/>
                  </a:cubicBezTo>
                  <a:cubicBezTo>
                    <a:pt x="3954" y="2406"/>
                    <a:pt x="2239" y="453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52"/>
            <p:cNvSpPr/>
            <p:nvPr/>
          </p:nvSpPr>
          <p:spPr>
            <a:xfrm>
              <a:off x="4380360" y="4158842"/>
              <a:ext cx="337297" cy="337297"/>
            </a:xfrm>
            <a:custGeom>
              <a:rect b="b" l="l" r="r" t="t"/>
              <a:pathLst>
                <a:path extrusionOk="0" h="11313" w="11313">
                  <a:moveTo>
                    <a:pt x="5573" y="0"/>
                  </a:moveTo>
                  <a:cubicBezTo>
                    <a:pt x="2477" y="24"/>
                    <a:pt x="0" y="2572"/>
                    <a:pt x="0" y="5668"/>
                  </a:cubicBezTo>
                  <a:cubicBezTo>
                    <a:pt x="0" y="8788"/>
                    <a:pt x="2525" y="11312"/>
                    <a:pt x="5644" y="11312"/>
                  </a:cubicBezTo>
                  <a:cubicBezTo>
                    <a:pt x="8740" y="11312"/>
                    <a:pt x="11288" y="8812"/>
                    <a:pt x="11312" y="5739"/>
                  </a:cubicBezTo>
                  <a:cubicBezTo>
                    <a:pt x="11312" y="5716"/>
                    <a:pt x="11288" y="5692"/>
                    <a:pt x="11241" y="5692"/>
                  </a:cubicBezTo>
                  <a:lnTo>
                    <a:pt x="5692" y="5692"/>
                  </a:lnTo>
                  <a:lnTo>
                    <a:pt x="5692" y="191"/>
                  </a:lnTo>
                  <a:cubicBezTo>
                    <a:pt x="5620" y="119"/>
                    <a:pt x="5597" y="72"/>
                    <a:pt x="5573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52"/>
            <p:cNvSpPr/>
            <p:nvPr/>
          </p:nvSpPr>
          <p:spPr>
            <a:xfrm>
              <a:off x="4466258" y="4327836"/>
              <a:ext cx="250685" cy="168306"/>
            </a:xfrm>
            <a:custGeom>
              <a:rect b="b" l="l" r="r" t="t"/>
              <a:pathLst>
                <a:path extrusionOk="0" h="5645" w="8408">
                  <a:moveTo>
                    <a:pt x="7955" y="0"/>
                  </a:moveTo>
                  <a:cubicBezTo>
                    <a:pt x="7836" y="3001"/>
                    <a:pt x="5335" y="5406"/>
                    <a:pt x="2287" y="5406"/>
                  </a:cubicBezTo>
                  <a:cubicBezTo>
                    <a:pt x="1453" y="5406"/>
                    <a:pt x="691" y="5239"/>
                    <a:pt x="1" y="4930"/>
                  </a:cubicBezTo>
                  <a:lnTo>
                    <a:pt x="1" y="4930"/>
                  </a:lnTo>
                  <a:cubicBezTo>
                    <a:pt x="810" y="5382"/>
                    <a:pt x="1763" y="5644"/>
                    <a:pt x="2739" y="5644"/>
                  </a:cubicBezTo>
                  <a:cubicBezTo>
                    <a:pt x="5835" y="5644"/>
                    <a:pt x="8360" y="3167"/>
                    <a:pt x="8407" y="71"/>
                  </a:cubicBezTo>
                  <a:cubicBezTo>
                    <a:pt x="8407" y="24"/>
                    <a:pt x="8360" y="0"/>
                    <a:pt x="8360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52"/>
            <p:cNvSpPr/>
            <p:nvPr/>
          </p:nvSpPr>
          <p:spPr>
            <a:xfrm>
              <a:off x="4373264" y="4152432"/>
              <a:ext cx="347941" cy="347255"/>
            </a:xfrm>
            <a:custGeom>
              <a:rect b="b" l="l" r="r" t="t"/>
              <a:pathLst>
                <a:path extrusionOk="0" h="11647" w="11670">
                  <a:moveTo>
                    <a:pt x="5763" y="1"/>
                  </a:moveTo>
                  <a:cubicBezTo>
                    <a:pt x="4215" y="49"/>
                    <a:pt x="2786" y="644"/>
                    <a:pt x="1691" y="1739"/>
                  </a:cubicBezTo>
                  <a:cubicBezTo>
                    <a:pt x="619" y="2835"/>
                    <a:pt x="0" y="4287"/>
                    <a:pt x="0" y="5835"/>
                  </a:cubicBezTo>
                  <a:cubicBezTo>
                    <a:pt x="0" y="6693"/>
                    <a:pt x="167" y="7574"/>
                    <a:pt x="572" y="8336"/>
                  </a:cubicBezTo>
                  <a:cubicBezTo>
                    <a:pt x="590" y="8409"/>
                    <a:pt x="664" y="8440"/>
                    <a:pt x="740" y="8440"/>
                  </a:cubicBezTo>
                  <a:cubicBezTo>
                    <a:pt x="763" y="8440"/>
                    <a:pt x="787" y="8437"/>
                    <a:pt x="810" y="8431"/>
                  </a:cubicBezTo>
                  <a:cubicBezTo>
                    <a:pt x="881" y="8407"/>
                    <a:pt x="929" y="8288"/>
                    <a:pt x="881" y="8193"/>
                  </a:cubicBezTo>
                  <a:cubicBezTo>
                    <a:pt x="524" y="7455"/>
                    <a:pt x="357" y="6669"/>
                    <a:pt x="357" y="5835"/>
                  </a:cubicBezTo>
                  <a:cubicBezTo>
                    <a:pt x="357" y="4383"/>
                    <a:pt x="929" y="3002"/>
                    <a:pt x="1929" y="2001"/>
                  </a:cubicBezTo>
                  <a:cubicBezTo>
                    <a:pt x="2905" y="1001"/>
                    <a:pt x="4239" y="430"/>
                    <a:pt x="5644" y="358"/>
                  </a:cubicBezTo>
                  <a:lnTo>
                    <a:pt x="5644" y="5835"/>
                  </a:lnTo>
                  <a:cubicBezTo>
                    <a:pt x="5644" y="5931"/>
                    <a:pt x="5739" y="6026"/>
                    <a:pt x="5835" y="6026"/>
                  </a:cubicBezTo>
                  <a:lnTo>
                    <a:pt x="11312" y="6026"/>
                  </a:lnTo>
                  <a:cubicBezTo>
                    <a:pt x="11288" y="7431"/>
                    <a:pt x="10693" y="8765"/>
                    <a:pt x="9669" y="9741"/>
                  </a:cubicBezTo>
                  <a:cubicBezTo>
                    <a:pt x="8621" y="10741"/>
                    <a:pt x="7263" y="11313"/>
                    <a:pt x="5835" y="11313"/>
                  </a:cubicBezTo>
                  <a:cubicBezTo>
                    <a:pt x="3977" y="11313"/>
                    <a:pt x="2286" y="10384"/>
                    <a:pt x="1262" y="8884"/>
                  </a:cubicBezTo>
                  <a:cubicBezTo>
                    <a:pt x="1230" y="8820"/>
                    <a:pt x="1178" y="8799"/>
                    <a:pt x="1125" y="8799"/>
                  </a:cubicBezTo>
                  <a:cubicBezTo>
                    <a:pt x="1098" y="8799"/>
                    <a:pt x="1072" y="8804"/>
                    <a:pt x="1048" y="8812"/>
                  </a:cubicBezTo>
                  <a:cubicBezTo>
                    <a:pt x="953" y="8884"/>
                    <a:pt x="953" y="8955"/>
                    <a:pt x="976" y="9050"/>
                  </a:cubicBezTo>
                  <a:cubicBezTo>
                    <a:pt x="2072" y="10694"/>
                    <a:pt x="3858" y="11646"/>
                    <a:pt x="5835" y="11646"/>
                  </a:cubicBezTo>
                  <a:cubicBezTo>
                    <a:pt x="7383" y="11646"/>
                    <a:pt x="8835" y="11051"/>
                    <a:pt x="9931" y="9955"/>
                  </a:cubicBezTo>
                  <a:cubicBezTo>
                    <a:pt x="11026" y="8884"/>
                    <a:pt x="11622" y="7407"/>
                    <a:pt x="11669" y="5859"/>
                  </a:cubicBezTo>
                  <a:cubicBezTo>
                    <a:pt x="11669" y="5812"/>
                    <a:pt x="11622" y="5740"/>
                    <a:pt x="11598" y="5693"/>
                  </a:cubicBezTo>
                  <a:cubicBezTo>
                    <a:pt x="11582" y="5700"/>
                    <a:pt x="11563" y="5703"/>
                    <a:pt x="11544" y="5703"/>
                  </a:cubicBezTo>
                  <a:cubicBezTo>
                    <a:pt x="11505" y="5703"/>
                    <a:pt x="11463" y="5693"/>
                    <a:pt x="11431" y="5693"/>
                  </a:cubicBezTo>
                  <a:lnTo>
                    <a:pt x="6001" y="5693"/>
                  </a:lnTo>
                  <a:lnTo>
                    <a:pt x="6001" y="287"/>
                  </a:lnTo>
                  <a:cubicBezTo>
                    <a:pt x="6001" y="215"/>
                    <a:pt x="6001" y="191"/>
                    <a:pt x="5977" y="120"/>
                  </a:cubicBezTo>
                  <a:cubicBezTo>
                    <a:pt x="5930" y="72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52"/>
            <p:cNvSpPr/>
            <p:nvPr/>
          </p:nvSpPr>
          <p:spPr>
            <a:xfrm>
              <a:off x="4571357" y="4147482"/>
              <a:ext cx="157662" cy="156946"/>
            </a:xfrm>
            <a:custGeom>
              <a:rect b="b" l="l" r="r" t="t"/>
              <a:pathLst>
                <a:path extrusionOk="0" h="5264" w="5288">
                  <a:moveTo>
                    <a:pt x="238" y="0"/>
                  </a:moveTo>
                  <a:cubicBezTo>
                    <a:pt x="143" y="0"/>
                    <a:pt x="24" y="48"/>
                    <a:pt x="0" y="167"/>
                  </a:cubicBezTo>
                  <a:lnTo>
                    <a:pt x="0" y="238"/>
                  </a:lnTo>
                  <a:lnTo>
                    <a:pt x="0" y="3382"/>
                  </a:lnTo>
                  <a:cubicBezTo>
                    <a:pt x="0" y="3429"/>
                    <a:pt x="24" y="3477"/>
                    <a:pt x="48" y="3477"/>
                  </a:cubicBezTo>
                  <a:cubicBezTo>
                    <a:pt x="89" y="3504"/>
                    <a:pt x="132" y="3516"/>
                    <a:pt x="172" y="3516"/>
                  </a:cubicBezTo>
                  <a:cubicBezTo>
                    <a:pt x="272" y="3516"/>
                    <a:pt x="358" y="3443"/>
                    <a:pt x="358" y="3358"/>
                  </a:cubicBezTo>
                  <a:lnTo>
                    <a:pt x="358" y="357"/>
                  </a:lnTo>
                  <a:cubicBezTo>
                    <a:pt x="1548" y="381"/>
                    <a:pt x="2668" y="881"/>
                    <a:pt x="3525" y="1762"/>
                  </a:cubicBezTo>
                  <a:cubicBezTo>
                    <a:pt x="4406" y="2620"/>
                    <a:pt x="4882" y="3715"/>
                    <a:pt x="4930" y="4930"/>
                  </a:cubicBezTo>
                  <a:lnTo>
                    <a:pt x="381" y="4930"/>
                  </a:lnTo>
                  <a:lnTo>
                    <a:pt x="381" y="4144"/>
                  </a:lnTo>
                  <a:cubicBezTo>
                    <a:pt x="381" y="4096"/>
                    <a:pt x="358" y="4049"/>
                    <a:pt x="310" y="4049"/>
                  </a:cubicBezTo>
                  <a:cubicBezTo>
                    <a:pt x="269" y="4021"/>
                    <a:pt x="228" y="4010"/>
                    <a:pt x="191" y="4010"/>
                  </a:cubicBezTo>
                  <a:cubicBezTo>
                    <a:pt x="97" y="4010"/>
                    <a:pt x="24" y="4083"/>
                    <a:pt x="24" y="4168"/>
                  </a:cubicBezTo>
                  <a:lnTo>
                    <a:pt x="24" y="5144"/>
                  </a:lnTo>
                  <a:cubicBezTo>
                    <a:pt x="24" y="5216"/>
                    <a:pt x="72" y="5263"/>
                    <a:pt x="143" y="5263"/>
                  </a:cubicBezTo>
                  <a:lnTo>
                    <a:pt x="5120" y="5263"/>
                  </a:lnTo>
                  <a:cubicBezTo>
                    <a:pt x="5239" y="5239"/>
                    <a:pt x="5287" y="5144"/>
                    <a:pt x="5263" y="5025"/>
                  </a:cubicBezTo>
                  <a:cubicBezTo>
                    <a:pt x="5239" y="3691"/>
                    <a:pt x="4692" y="2429"/>
                    <a:pt x="3739" y="1477"/>
                  </a:cubicBezTo>
                  <a:cubicBezTo>
                    <a:pt x="2787" y="524"/>
                    <a:pt x="1548" y="24"/>
                    <a:pt x="2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3" name="Google Shape;3693;p52"/>
          <p:cNvGrpSpPr/>
          <p:nvPr/>
        </p:nvGrpSpPr>
        <p:grpSpPr>
          <a:xfrm>
            <a:off x="4767127" y="4147482"/>
            <a:ext cx="354321" cy="355037"/>
            <a:chOff x="4957614" y="4147482"/>
            <a:chExt cx="354321" cy="355037"/>
          </a:xfrm>
        </p:grpSpPr>
        <p:sp>
          <p:nvSpPr>
            <p:cNvPr id="3694" name="Google Shape;3694;p52"/>
            <p:cNvSpPr/>
            <p:nvPr/>
          </p:nvSpPr>
          <p:spPr>
            <a:xfrm>
              <a:off x="5049207" y="4280250"/>
              <a:ext cx="27012" cy="27012"/>
            </a:xfrm>
            <a:custGeom>
              <a:rect b="b" l="l" r="r" t="t"/>
              <a:pathLst>
                <a:path extrusionOk="0" h="906" w="906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52"/>
            <p:cNvSpPr/>
            <p:nvPr/>
          </p:nvSpPr>
          <p:spPr>
            <a:xfrm>
              <a:off x="5129440" y="4296589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91"/>
                    <a:pt x="191" y="881"/>
                    <a:pt x="429" y="881"/>
                  </a:cubicBezTo>
                  <a:cubicBezTo>
                    <a:pt x="691" y="881"/>
                    <a:pt x="882" y="691"/>
                    <a:pt x="882" y="429"/>
                  </a:cubicBezTo>
                  <a:cubicBezTo>
                    <a:pt x="882" y="191"/>
                    <a:pt x="691" y="0"/>
                    <a:pt x="429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52"/>
            <p:cNvSpPr/>
            <p:nvPr/>
          </p:nvSpPr>
          <p:spPr>
            <a:xfrm>
              <a:off x="5172046" y="4239791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0"/>
                  </a:moveTo>
                  <a:cubicBezTo>
                    <a:pt x="191" y="0"/>
                    <a:pt x="0" y="191"/>
                    <a:pt x="0" y="453"/>
                  </a:cubicBezTo>
                  <a:cubicBezTo>
                    <a:pt x="0" y="691"/>
                    <a:pt x="191" y="881"/>
                    <a:pt x="453" y="881"/>
                  </a:cubicBezTo>
                  <a:cubicBezTo>
                    <a:pt x="691" y="881"/>
                    <a:pt x="881" y="691"/>
                    <a:pt x="881" y="453"/>
                  </a:cubicBezTo>
                  <a:cubicBezTo>
                    <a:pt x="881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52"/>
            <p:cNvSpPr/>
            <p:nvPr/>
          </p:nvSpPr>
          <p:spPr>
            <a:xfrm>
              <a:off x="5208242" y="4190089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91"/>
                    <a:pt x="191" y="881"/>
                    <a:pt x="453" y="881"/>
                  </a:cubicBezTo>
                  <a:cubicBezTo>
                    <a:pt x="691" y="881"/>
                    <a:pt x="906" y="691"/>
                    <a:pt x="906" y="429"/>
                  </a:cubicBezTo>
                  <a:cubicBezTo>
                    <a:pt x="906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52"/>
            <p:cNvSpPr/>
            <p:nvPr/>
          </p:nvSpPr>
          <p:spPr>
            <a:xfrm>
              <a:off x="5272852" y="4168771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1"/>
                  </a:moveTo>
                  <a:cubicBezTo>
                    <a:pt x="215" y="1"/>
                    <a:pt x="1" y="191"/>
                    <a:pt x="1" y="453"/>
                  </a:cubicBezTo>
                  <a:cubicBezTo>
                    <a:pt x="1" y="691"/>
                    <a:pt x="215" y="882"/>
                    <a:pt x="453" y="882"/>
                  </a:cubicBezTo>
                  <a:cubicBezTo>
                    <a:pt x="692" y="882"/>
                    <a:pt x="906" y="691"/>
                    <a:pt x="906" y="453"/>
                  </a:cubicBezTo>
                  <a:cubicBezTo>
                    <a:pt x="906" y="191"/>
                    <a:pt x="692" y="1"/>
                    <a:pt x="45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52"/>
            <p:cNvSpPr/>
            <p:nvPr/>
          </p:nvSpPr>
          <p:spPr>
            <a:xfrm>
              <a:off x="5274999" y="4168771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381" y="1"/>
                  </a:moveTo>
                  <a:cubicBezTo>
                    <a:pt x="405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0" y="644"/>
                  </a:cubicBezTo>
                  <a:cubicBezTo>
                    <a:pt x="48" y="810"/>
                    <a:pt x="215" y="882"/>
                    <a:pt x="381" y="882"/>
                  </a:cubicBezTo>
                  <a:cubicBezTo>
                    <a:pt x="620" y="882"/>
                    <a:pt x="834" y="691"/>
                    <a:pt x="834" y="453"/>
                  </a:cubicBezTo>
                  <a:cubicBezTo>
                    <a:pt x="834" y="215"/>
                    <a:pt x="620" y="1"/>
                    <a:pt x="38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52"/>
            <p:cNvSpPr/>
            <p:nvPr/>
          </p:nvSpPr>
          <p:spPr>
            <a:xfrm>
              <a:off x="5210389" y="4190089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381" y="0"/>
                  </a:moveTo>
                  <a:cubicBezTo>
                    <a:pt x="405" y="48"/>
                    <a:pt x="429" y="119"/>
                    <a:pt x="429" y="214"/>
                  </a:cubicBezTo>
                  <a:cubicBezTo>
                    <a:pt x="429" y="453"/>
                    <a:pt x="238" y="643"/>
                    <a:pt x="0" y="643"/>
                  </a:cubicBezTo>
                  <a:cubicBezTo>
                    <a:pt x="48" y="810"/>
                    <a:pt x="191" y="881"/>
                    <a:pt x="381" y="881"/>
                  </a:cubicBezTo>
                  <a:cubicBezTo>
                    <a:pt x="619" y="881"/>
                    <a:pt x="834" y="691"/>
                    <a:pt x="834" y="453"/>
                  </a:cubicBezTo>
                  <a:cubicBezTo>
                    <a:pt x="834" y="214"/>
                    <a:pt x="643" y="0"/>
                    <a:pt x="38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52"/>
            <p:cNvSpPr/>
            <p:nvPr/>
          </p:nvSpPr>
          <p:spPr>
            <a:xfrm>
              <a:off x="5174879" y="4239791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382" y="0"/>
                  </a:moveTo>
                  <a:cubicBezTo>
                    <a:pt x="405" y="48"/>
                    <a:pt x="429" y="119"/>
                    <a:pt x="429" y="214"/>
                  </a:cubicBezTo>
                  <a:cubicBezTo>
                    <a:pt x="429" y="453"/>
                    <a:pt x="239" y="643"/>
                    <a:pt x="1" y="643"/>
                  </a:cubicBezTo>
                  <a:cubicBezTo>
                    <a:pt x="48" y="810"/>
                    <a:pt x="191" y="881"/>
                    <a:pt x="382" y="881"/>
                  </a:cubicBezTo>
                  <a:cubicBezTo>
                    <a:pt x="620" y="881"/>
                    <a:pt x="834" y="691"/>
                    <a:pt x="834" y="453"/>
                  </a:cubicBezTo>
                  <a:cubicBezTo>
                    <a:pt x="834" y="214"/>
                    <a:pt x="620" y="0"/>
                    <a:pt x="38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52"/>
            <p:cNvSpPr/>
            <p:nvPr/>
          </p:nvSpPr>
          <p:spPr>
            <a:xfrm>
              <a:off x="5130871" y="4296589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405" y="0"/>
                  </a:moveTo>
                  <a:cubicBezTo>
                    <a:pt x="429" y="48"/>
                    <a:pt x="453" y="119"/>
                    <a:pt x="453" y="215"/>
                  </a:cubicBezTo>
                  <a:cubicBezTo>
                    <a:pt x="453" y="453"/>
                    <a:pt x="238" y="643"/>
                    <a:pt x="0" y="643"/>
                  </a:cubicBezTo>
                  <a:cubicBezTo>
                    <a:pt x="72" y="810"/>
                    <a:pt x="214" y="881"/>
                    <a:pt x="405" y="881"/>
                  </a:cubicBezTo>
                  <a:cubicBezTo>
                    <a:pt x="643" y="881"/>
                    <a:pt x="834" y="691"/>
                    <a:pt x="834" y="453"/>
                  </a:cubicBezTo>
                  <a:cubicBezTo>
                    <a:pt x="834" y="215"/>
                    <a:pt x="643" y="0"/>
                    <a:pt x="405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52"/>
            <p:cNvSpPr/>
            <p:nvPr/>
          </p:nvSpPr>
          <p:spPr>
            <a:xfrm>
              <a:off x="5052040" y="4280250"/>
              <a:ext cx="24896" cy="27012"/>
            </a:xfrm>
            <a:custGeom>
              <a:rect b="b" l="l" r="r" t="t"/>
              <a:pathLst>
                <a:path extrusionOk="0" h="906" w="835">
                  <a:moveTo>
                    <a:pt x="382" y="0"/>
                  </a:moveTo>
                  <a:cubicBezTo>
                    <a:pt x="429" y="72"/>
                    <a:pt x="453" y="120"/>
                    <a:pt x="453" y="215"/>
                  </a:cubicBezTo>
                  <a:cubicBezTo>
                    <a:pt x="453" y="453"/>
                    <a:pt x="239" y="667"/>
                    <a:pt x="1" y="667"/>
                  </a:cubicBezTo>
                  <a:cubicBezTo>
                    <a:pt x="72" y="810"/>
                    <a:pt x="215" y="905"/>
                    <a:pt x="382" y="905"/>
                  </a:cubicBezTo>
                  <a:cubicBezTo>
                    <a:pt x="620" y="905"/>
                    <a:pt x="834" y="691"/>
                    <a:pt x="834" y="453"/>
                  </a:cubicBezTo>
                  <a:cubicBezTo>
                    <a:pt x="834" y="215"/>
                    <a:pt x="620" y="0"/>
                    <a:pt x="38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52"/>
            <p:cNvSpPr/>
            <p:nvPr/>
          </p:nvSpPr>
          <p:spPr>
            <a:xfrm>
              <a:off x="5272852" y="4269606"/>
              <a:ext cx="27012" cy="27012"/>
            </a:xfrm>
            <a:custGeom>
              <a:rect b="b" l="l" r="r" t="t"/>
              <a:pathLst>
                <a:path extrusionOk="0" h="906" w="906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2" y="905"/>
                    <a:pt x="906" y="691"/>
                    <a:pt x="906" y="453"/>
                  </a:cubicBezTo>
                  <a:cubicBezTo>
                    <a:pt x="906" y="215"/>
                    <a:pt x="692" y="0"/>
                    <a:pt x="45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52"/>
            <p:cNvSpPr/>
            <p:nvPr/>
          </p:nvSpPr>
          <p:spPr>
            <a:xfrm>
              <a:off x="5253711" y="4324973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91"/>
                    <a:pt x="191" y="882"/>
                    <a:pt x="429" y="882"/>
                  </a:cubicBezTo>
                  <a:cubicBezTo>
                    <a:pt x="691" y="882"/>
                    <a:pt x="881" y="691"/>
                    <a:pt x="881" y="429"/>
                  </a:cubicBezTo>
                  <a:cubicBezTo>
                    <a:pt x="881" y="191"/>
                    <a:pt x="691" y="1"/>
                    <a:pt x="429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52"/>
            <p:cNvSpPr/>
            <p:nvPr/>
          </p:nvSpPr>
          <p:spPr>
            <a:xfrm>
              <a:off x="5207557" y="4388182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91"/>
                    <a:pt x="191" y="881"/>
                    <a:pt x="453" y="881"/>
                  </a:cubicBezTo>
                  <a:cubicBezTo>
                    <a:pt x="691" y="881"/>
                    <a:pt x="881" y="691"/>
                    <a:pt x="881" y="429"/>
                  </a:cubicBezTo>
                  <a:cubicBezTo>
                    <a:pt x="881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52"/>
            <p:cNvSpPr/>
            <p:nvPr/>
          </p:nvSpPr>
          <p:spPr>
            <a:xfrm>
              <a:off x="5122344" y="4364031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691"/>
                    <a:pt x="191" y="882"/>
                    <a:pt x="453" y="882"/>
                  </a:cubicBezTo>
                  <a:cubicBezTo>
                    <a:pt x="691" y="882"/>
                    <a:pt x="881" y="691"/>
                    <a:pt x="881" y="453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52"/>
            <p:cNvSpPr/>
            <p:nvPr/>
          </p:nvSpPr>
          <p:spPr>
            <a:xfrm>
              <a:off x="5042111" y="4374675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1"/>
                  </a:moveTo>
                  <a:cubicBezTo>
                    <a:pt x="215" y="1"/>
                    <a:pt x="0" y="191"/>
                    <a:pt x="0" y="453"/>
                  </a:cubicBezTo>
                  <a:cubicBezTo>
                    <a:pt x="0" y="691"/>
                    <a:pt x="215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52"/>
            <p:cNvSpPr/>
            <p:nvPr/>
          </p:nvSpPr>
          <p:spPr>
            <a:xfrm>
              <a:off x="5274999" y="4269606"/>
              <a:ext cx="24866" cy="27012"/>
            </a:xfrm>
            <a:custGeom>
              <a:rect b="b" l="l" r="r" t="t"/>
              <a:pathLst>
                <a:path extrusionOk="0" h="906" w="834">
                  <a:moveTo>
                    <a:pt x="381" y="0"/>
                  </a:moveTo>
                  <a:cubicBezTo>
                    <a:pt x="405" y="72"/>
                    <a:pt x="453" y="119"/>
                    <a:pt x="453" y="215"/>
                  </a:cubicBezTo>
                  <a:cubicBezTo>
                    <a:pt x="453" y="453"/>
                    <a:pt x="239" y="667"/>
                    <a:pt x="0" y="667"/>
                  </a:cubicBezTo>
                  <a:cubicBezTo>
                    <a:pt x="48" y="810"/>
                    <a:pt x="215" y="905"/>
                    <a:pt x="381" y="905"/>
                  </a:cubicBezTo>
                  <a:cubicBezTo>
                    <a:pt x="620" y="905"/>
                    <a:pt x="834" y="691"/>
                    <a:pt x="834" y="453"/>
                  </a:cubicBezTo>
                  <a:cubicBezTo>
                    <a:pt x="834" y="215"/>
                    <a:pt x="620" y="0"/>
                    <a:pt x="38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52"/>
            <p:cNvSpPr/>
            <p:nvPr/>
          </p:nvSpPr>
          <p:spPr>
            <a:xfrm>
              <a:off x="5255112" y="4324973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5" y="1"/>
                  </a:moveTo>
                  <a:cubicBezTo>
                    <a:pt x="429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72" y="810"/>
                    <a:pt x="215" y="882"/>
                    <a:pt x="405" y="882"/>
                  </a:cubicBezTo>
                  <a:cubicBezTo>
                    <a:pt x="644" y="882"/>
                    <a:pt x="834" y="668"/>
                    <a:pt x="834" y="453"/>
                  </a:cubicBezTo>
                  <a:cubicBezTo>
                    <a:pt x="834" y="215"/>
                    <a:pt x="667" y="1"/>
                    <a:pt x="405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52"/>
            <p:cNvSpPr/>
            <p:nvPr/>
          </p:nvSpPr>
          <p:spPr>
            <a:xfrm>
              <a:off x="5208958" y="4388182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6" y="0"/>
                  </a:moveTo>
                  <a:cubicBezTo>
                    <a:pt x="429" y="48"/>
                    <a:pt x="453" y="119"/>
                    <a:pt x="453" y="191"/>
                  </a:cubicBezTo>
                  <a:cubicBezTo>
                    <a:pt x="453" y="429"/>
                    <a:pt x="239" y="643"/>
                    <a:pt x="1" y="643"/>
                  </a:cubicBezTo>
                  <a:cubicBezTo>
                    <a:pt x="72" y="786"/>
                    <a:pt x="215" y="881"/>
                    <a:pt x="406" y="881"/>
                  </a:cubicBezTo>
                  <a:cubicBezTo>
                    <a:pt x="644" y="881"/>
                    <a:pt x="834" y="667"/>
                    <a:pt x="834" y="429"/>
                  </a:cubicBezTo>
                  <a:cubicBezTo>
                    <a:pt x="834" y="191"/>
                    <a:pt x="644" y="0"/>
                    <a:pt x="40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52"/>
            <p:cNvSpPr/>
            <p:nvPr/>
          </p:nvSpPr>
          <p:spPr>
            <a:xfrm>
              <a:off x="5123746" y="4364031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6" y="1"/>
                  </a:moveTo>
                  <a:cubicBezTo>
                    <a:pt x="430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72" y="810"/>
                    <a:pt x="215" y="882"/>
                    <a:pt x="406" y="882"/>
                  </a:cubicBezTo>
                  <a:cubicBezTo>
                    <a:pt x="644" y="882"/>
                    <a:pt x="834" y="691"/>
                    <a:pt x="834" y="453"/>
                  </a:cubicBezTo>
                  <a:cubicBezTo>
                    <a:pt x="834" y="215"/>
                    <a:pt x="668" y="1"/>
                    <a:pt x="406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52"/>
            <p:cNvSpPr/>
            <p:nvPr/>
          </p:nvSpPr>
          <p:spPr>
            <a:xfrm>
              <a:off x="5044228" y="4374675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382" y="1"/>
                  </a:moveTo>
                  <a:cubicBezTo>
                    <a:pt x="406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48" y="810"/>
                    <a:pt x="215" y="882"/>
                    <a:pt x="382" y="882"/>
                  </a:cubicBezTo>
                  <a:cubicBezTo>
                    <a:pt x="620" y="882"/>
                    <a:pt x="834" y="691"/>
                    <a:pt x="834" y="453"/>
                  </a:cubicBezTo>
                  <a:cubicBezTo>
                    <a:pt x="834" y="215"/>
                    <a:pt x="620" y="1"/>
                    <a:pt x="382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52"/>
            <p:cNvSpPr/>
            <p:nvPr/>
          </p:nvSpPr>
          <p:spPr>
            <a:xfrm>
              <a:off x="4963279" y="4471963"/>
              <a:ext cx="343707" cy="24180"/>
            </a:xfrm>
            <a:custGeom>
              <a:rect b="b" l="l" r="r" t="t"/>
              <a:pathLst>
                <a:path extrusionOk="0" h="811" w="11528">
                  <a:moveTo>
                    <a:pt x="120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20" y="810"/>
                  </a:cubicBezTo>
                  <a:lnTo>
                    <a:pt x="11408" y="810"/>
                  </a:lnTo>
                  <a:cubicBezTo>
                    <a:pt x="11456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56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52"/>
            <p:cNvSpPr/>
            <p:nvPr/>
          </p:nvSpPr>
          <p:spPr>
            <a:xfrm>
              <a:off x="5289191" y="4471963"/>
              <a:ext cx="17800" cy="24180"/>
            </a:xfrm>
            <a:custGeom>
              <a:rect b="b" l="l" r="r" t="t"/>
              <a:pathLst>
                <a:path extrusionOk="0" h="811" w="597">
                  <a:moveTo>
                    <a:pt x="1" y="0"/>
                  </a:moveTo>
                  <a:cubicBezTo>
                    <a:pt x="48" y="0"/>
                    <a:pt x="120" y="72"/>
                    <a:pt x="120" y="119"/>
                  </a:cubicBezTo>
                  <a:lnTo>
                    <a:pt x="120" y="691"/>
                  </a:lnTo>
                  <a:cubicBezTo>
                    <a:pt x="120" y="739"/>
                    <a:pt x="48" y="810"/>
                    <a:pt x="1" y="810"/>
                  </a:cubicBezTo>
                  <a:lnTo>
                    <a:pt x="477" y="810"/>
                  </a:lnTo>
                  <a:cubicBezTo>
                    <a:pt x="525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2"/>
                    <a:pt x="525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52"/>
            <p:cNvSpPr/>
            <p:nvPr/>
          </p:nvSpPr>
          <p:spPr>
            <a:xfrm>
              <a:off x="5002338" y="4163106"/>
              <a:ext cx="303934" cy="211597"/>
            </a:xfrm>
            <a:custGeom>
              <a:rect b="b" l="l" r="r" t="t"/>
              <a:pathLst>
                <a:path extrusionOk="0" h="7097" w="10194">
                  <a:moveTo>
                    <a:pt x="9526" y="334"/>
                  </a:moveTo>
                  <a:cubicBezTo>
                    <a:pt x="9669" y="334"/>
                    <a:pt x="9788" y="453"/>
                    <a:pt x="9788" y="595"/>
                  </a:cubicBezTo>
                  <a:cubicBezTo>
                    <a:pt x="9788" y="762"/>
                    <a:pt x="9669" y="881"/>
                    <a:pt x="9526" y="881"/>
                  </a:cubicBezTo>
                  <a:cubicBezTo>
                    <a:pt x="9384" y="881"/>
                    <a:pt x="9265" y="762"/>
                    <a:pt x="9265" y="595"/>
                  </a:cubicBezTo>
                  <a:cubicBezTo>
                    <a:pt x="9241" y="476"/>
                    <a:pt x="9384" y="334"/>
                    <a:pt x="9526" y="334"/>
                  </a:cubicBezTo>
                  <a:close/>
                  <a:moveTo>
                    <a:pt x="7359" y="1072"/>
                  </a:moveTo>
                  <a:cubicBezTo>
                    <a:pt x="7502" y="1072"/>
                    <a:pt x="7621" y="1191"/>
                    <a:pt x="7621" y="1358"/>
                  </a:cubicBezTo>
                  <a:cubicBezTo>
                    <a:pt x="7621" y="1500"/>
                    <a:pt x="7502" y="1619"/>
                    <a:pt x="7359" y="1619"/>
                  </a:cubicBezTo>
                  <a:cubicBezTo>
                    <a:pt x="7216" y="1619"/>
                    <a:pt x="7097" y="1500"/>
                    <a:pt x="7097" y="1358"/>
                  </a:cubicBezTo>
                  <a:cubicBezTo>
                    <a:pt x="7097" y="1191"/>
                    <a:pt x="7216" y="1072"/>
                    <a:pt x="7359" y="1072"/>
                  </a:cubicBezTo>
                  <a:close/>
                  <a:moveTo>
                    <a:pt x="6145" y="2739"/>
                  </a:moveTo>
                  <a:cubicBezTo>
                    <a:pt x="6288" y="2739"/>
                    <a:pt x="6407" y="2858"/>
                    <a:pt x="6407" y="3025"/>
                  </a:cubicBezTo>
                  <a:cubicBezTo>
                    <a:pt x="6407" y="3167"/>
                    <a:pt x="6288" y="3287"/>
                    <a:pt x="6145" y="3287"/>
                  </a:cubicBezTo>
                  <a:cubicBezTo>
                    <a:pt x="5978" y="3287"/>
                    <a:pt x="5859" y="3167"/>
                    <a:pt x="5859" y="3025"/>
                  </a:cubicBezTo>
                  <a:cubicBezTo>
                    <a:pt x="5859" y="2858"/>
                    <a:pt x="5978" y="2739"/>
                    <a:pt x="6145" y="2739"/>
                  </a:cubicBezTo>
                  <a:close/>
                  <a:moveTo>
                    <a:pt x="2025" y="4096"/>
                  </a:moveTo>
                  <a:cubicBezTo>
                    <a:pt x="2168" y="4096"/>
                    <a:pt x="2287" y="4215"/>
                    <a:pt x="2287" y="4358"/>
                  </a:cubicBezTo>
                  <a:cubicBezTo>
                    <a:pt x="2287" y="4501"/>
                    <a:pt x="2168" y="4620"/>
                    <a:pt x="2025" y="4620"/>
                  </a:cubicBezTo>
                  <a:cubicBezTo>
                    <a:pt x="1882" y="4620"/>
                    <a:pt x="1763" y="4501"/>
                    <a:pt x="1763" y="4358"/>
                  </a:cubicBezTo>
                  <a:cubicBezTo>
                    <a:pt x="1763" y="4239"/>
                    <a:pt x="1882" y="4096"/>
                    <a:pt x="2025" y="4096"/>
                  </a:cubicBezTo>
                  <a:close/>
                  <a:moveTo>
                    <a:pt x="4716" y="4644"/>
                  </a:moveTo>
                  <a:cubicBezTo>
                    <a:pt x="4859" y="4644"/>
                    <a:pt x="4978" y="4763"/>
                    <a:pt x="4978" y="4930"/>
                  </a:cubicBezTo>
                  <a:cubicBezTo>
                    <a:pt x="4978" y="5073"/>
                    <a:pt x="4859" y="5192"/>
                    <a:pt x="4716" y="5192"/>
                  </a:cubicBezTo>
                  <a:cubicBezTo>
                    <a:pt x="4549" y="5192"/>
                    <a:pt x="4430" y="5073"/>
                    <a:pt x="4430" y="4930"/>
                  </a:cubicBezTo>
                  <a:cubicBezTo>
                    <a:pt x="4406" y="4763"/>
                    <a:pt x="4525" y="4644"/>
                    <a:pt x="4716" y="4644"/>
                  </a:cubicBezTo>
                  <a:close/>
                  <a:moveTo>
                    <a:pt x="9526" y="0"/>
                  </a:moveTo>
                  <a:cubicBezTo>
                    <a:pt x="9169" y="0"/>
                    <a:pt x="8907" y="286"/>
                    <a:pt x="8907" y="643"/>
                  </a:cubicBezTo>
                  <a:lnTo>
                    <a:pt x="8907" y="691"/>
                  </a:lnTo>
                  <a:lnTo>
                    <a:pt x="7883" y="1024"/>
                  </a:lnTo>
                  <a:cubicBezTo>
                    <a:pt x="7764" y="834"/>
                    <a:pt x="7574" y="715"/>
                    <a:pt x="7336" y="715"/>
                  </a:cubicBezTo>
                  <a:cubicBezTo>
                    <a:pt x="7026" y="762"/>
                    <a:pt x="6764" y="1000"/>
                    <a:pt x="6740" y="1286"/>
                  </a:cubicBezTo>
                  <a:cubicBezTo>
                    <a:pt x="6740" y="1477"/>
                    <a:pt x="6764" y="1619"/>
                    <a:pt x="6883" y="1739"/>
                  </a:cubicBezTo>
                  <a:lnTo>
                    <a:pt x="6407" y="2429"/>
                  </a:lnTo>
                  <a:cubicBezTo>
                    <a:pt x="6337" y="2394"/>
                    <a:pt x="6255" y="2372"/>
                    <a:pt x="6178" y="2372"/>
                  </a:cubicBezTo>
                  <a:cubicBezTo>
                    <a:pt x="6150" y="2372"/>
                    <a:pt x="6123" y="2375"/>
                    <a:pt x="6097" y="2382"/>
                  </a:cubicBezTo>
                  <a:cubicBezTo>
                    <a:pt x="5811" y="2429"/>
                    <a:pt x="5573" y="2667"/>
                    <a:pt x="5549" y="2953"/>
                  </a:cubicBezTo>
                  <a:cubicBezTo>
                    <a:pt x="5502" y="3144"/>
                    <a:pt x="5573" y="3310"/>
                    <a:pt x="5692" y="3429"/>
                  </a:cubicBezTo>
                  <a:lnTo>
                    <a:pt x="5002" y="4382"/>
                  </a:lnTo>
                  <a:cubicBezTo>
                    <a:pt x="4906" y="4334"/>
                    <a:pt x="4835" y="4334"/>
                    <a:pt x="4716" y="4334"/>
                  </a:cubicBezTo>
                  <a:cubicBezTo>
                    <a:pt x="4430" y="4334"/>
                    <a:pt x="4240" y="4477"/>
                    <a:pt x="4121" y="4715"/>
                  </a:cubicBezTo>
                  <a:lnTo>
                    <a:pt x="2692" y="4382"/>
                  </a:lnTo>
                  <a:cubicBezTo>
                    <a:pt x="2692" y="4051"/>
                    <a:pt x="2406" y="3781"/>
                    <a:pt x="2060" y="3781"/>
                  </a:cubicBezTo>
                  <a:cubicBezTo>
                    <a:pt x="2033" y="3781"/>
                    <a:pt x="2005" y="3783"/>
                    <a:pt x="1977" y="3787"/>
                  </a:cubicBezTo>
                  <a:cubicBezTo>
                    <a:pt x="1668" y="3810"/>
                    <a:pt x="1430" y="4049"/>
                    <a:pt x="1406" y="4358"/>
                  </a:cubicBezTo>
                  <a:cubicBezTo>
                    <a:pt x="1382" y="4501"/>
                    <a:pt x="1430" y="4644"/>
                    <a:pt x="1501" y="4763"/>
                  </a:cubicBezTo>
                  <a:lnTo>
                    <a:pt x="24" y="6882"/>
                  </a:lnTo>
                  <a:cubicBezTo>
                    <a:pt x="1" y="6906"/>
                    <a:pt x="1" y="7002"/>
                    <a:pt x="96" y="7073"/>
                  </a:cubicBezTo>
                  <a:cubicBezTo>
                    <a:pt x="120" y="7097"/>
                    <a:pt x="144" y="7097"/>
                    <a:pt x="191" y="7097"/>
                  </a:cubicBezTo>
                  <a:cubicBezTo>
                    <a:pt x="239" y="7097"/>
                    <a:pt x="310" y="7073"/>
                    <a:pt x="334" y="7025"/>
                  </a:cubicBezTo>
                  <a:lnTo>
                    <a:pt x="1787" y="4954"/>
                  </a:lnTo>
                  <a:cubicBezTo>
                    <a:pt x="1882" y="4977"/>
                    <a:pt x="1977" y="5001"/>
                    <a:pt x="2049" y="5001"/>
                  </a:cubicBezTo>
                  <a:cubicBezTo>
                    <a:pt x="2287" y="5001"/>
                    <a:pt x="2501" y="4882"/>
                    <a:pt x="2596" y="4715"/>
                  </a:cubicBezTo>
                  <a:lnTo>
                    <a:pt x="4073" y="5049"/>
                  </a:lnTo>
                  <a:cubicBezTo>
                    <a:pt x="4141" y="5344"/>
                    <a:pt x="4404" y="5574"/>
                    <a:pt x="4718" y="5574"/>
                  </a:cubicBezTo>
                  <a:cubicBezTo>
                    <a:pt x="4733" y="5574"/>
                    <a:pt x="4748" y="5574"/>
                    <a:pt x="4764" y="5573"/>
                  </a:cubicBezTo>
                  <a:cubicBezTo>
                    <a:pt x="5073" y="5549"/>
                    <a:pt x="5264" y="5311"/>
                    <a:pt x="5335" y="5049"/>
                  </a:cubicBezTo>
                  <a:cubicBezTo>
                    <a:pt x="5359" y="4882"/>
                    <a:pt x="5335" y="4763"/>
                    <a:pt x="5240" y="4644"/>
                  </a:cubicBezTo>
                  <a:lnTo>
                    <a:pt x="5954" y="3644"/>
                  </a:lnTo>
                  <a:cubicBezTo>
                    <a:pt x="6050" y="3668"/>
                    <a:pt x="6097" y="3668"/>
                    <a:pt x="6192" y="3668"/>
                  </a:cubicBezTo>
                  <a:cubicBezTo>
                    <a:pt x="6502" y="3644"/>
                    <a:pt x="6740" y="3406"/>
                    <a:pt x="6764" y="3096"/>
                  </a:cubicBezTo>
                  <a:cubicBezTo>
                    <a:pt x="6764" y="2953"/>
                    <a:pt x="6740" y="2810"/>
                    <a:pt x="6645" y="2691"/>
                  </a:cubicBezTo>
                  <a:lnTo>
                    <a:pt x="7145" y="2001"/>
                  </a:lnTo>
                  <a:cubicBezTo>
                    <a:pt x="7216" y="2024"/>
                    <a:pt x="7264" y="2024"/>
                    <a:pt x="7359" y="2024"/>
                  </a:cubicBezTo>
                  <a:cubicBezTo>
                    <a:pt x="7717" y="2024"/>
                    <a:pt x="7979" y="1762"/>
                    <a:pt x="7979" y="1405"/>
                  </a:cubicBezTo>
                  <a:lnTo>
                    <a:pt x="9026" y="1048"/>
                  </a:lnTo>
                  <a:cubicBezTo>
                    <a:pt x="9131" y="1215"/>
                    <a:pt x="9308" y="1291"/>
                    <a:pt x="9511" y="1291"/>
                  </a:cubicBezTo>
                  <a:cubicBezTo>
                    <a:pt x="9540" y="1291"/>
                    <a:pt x="9569" y="1289"/>
                    <a:pt x="9598" y="1286"/>
                  </a:cubicBezTo>
                  <a:cubicBezTo>
                    <a:pt x="9884" y="1262"/>
                    <a:pt x="10122" y="1024"/>
                    <a:pt x="10146" y="715"/>
                  </a:cubicBezTo>
                  <a:cubicBezTo>
                    <a:pt x="10193" y="334"/>
                    <a:pt x="9884" y="0"/>
                    <a:pt x="952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52"/>
            <p:cNvSpPr/>
            <p:nvPr/>
          </p:nvSpPr>
          <p:spPr>
            <a:xfrm>
              <a:off x="5002338" y="4264627"/>
              <a:ext cx="302503" cy="181812"/>
            </a:xfrm>
            <a:custGeom>
              <a:rect b="b" l="l" r="r" t="t"/>
              <a:pathLst>
                <a:path extrusionOk="0" h="6098" w="10146">
                  <a:moveTo>
                    <a:pt x="9503" y="358"/>
                  </a:moveTo>
                  <a:cubicBezTo>
                    <a:pt x="9646" y="358"/>
                    <a:pt x="9765" y="477"/>
                    <a:pt x="9765" y="620"/>
                  </a:cubicBezTo>
                  <a:cubicBezTo>
                    <a:pt x="9765" y="763"/>
                    <a:pt x="9646" y="882"/>
                    <a:pt x="9503" y="882"/>
                  </a:cubicBezTo>
                  <a:cubicBezTo>
                    <a:pt x="9360" y="882"/>
                    <a:pt x="9241" y="763"/>
                    <a:pt x="9241" y="620"/>
                  </a:cubicBezTo>
                  <a:cubicBezTo>
                    <a:pt x="9241" y="477"/>
                    <a:pt x="9360" y="358"/>
                    <a:pt x="9503" y="358"/>
                  </a:cubicBezTo>
                  <a:close/>
                  <a:moveTo>
                    <a:pt x="4478" y="3549"/>
                  </a:moveTo>
                  <a:cubicBezTo>
                    <a:pt x="4621" y="3549"/>
                    <a:pt x="4740" y="3668"/>
                    <a:pt x="4740" y="3811"/>
                  </a:cubicBezTo>
                  <a:cubicBezTo>
                    <a:pt x="4764" y="3930"/>
                    <a:pt x="4621" y="4073"/>
                    <a:pt x="4478" y="4073"/>
                  </a:cubicBezTo>
                  <a:cubicBezTo>
                    <a:pt x="4311" y="4073"/>
                    <a:pt x="4192" y="3954"/>
                    <a:pt x="4192" y="3811"/>
                  </a:cubicBezTo>
                  <a:cubicBezTo>
                    <a:pt x="4192" y="3668"/>
                    <a:pt x="4311" y="3549"/>
                    <a:pt x="4478" y="3549"/>
                  </a:cubicBezTo>
                  <a:close/>
                  <a:moveTo>
                    <a:pt x="1787" y="3906"/>
                  </a:moveTo>
                  <a:cubicBezTo>
                    <a:pt x="1930" y="3906"/>
                    <a:pt x="2049" y="4025"/>
                    <a:pt x="2049" y="4168"/>
                  </a:cubicBezTo>
                  <a:cubicBezTo>
                    <a:pt x="2049" y="4287"/>
                    <a:pt x="1930" y="4430"/>
                    <a:pt x="1787" y="4430"/>
                  </a:cubicBezTo>
                  <a:cubicBezTo>
                    <a:pt x="1644" y="4430"/>
                    <a:pt x="1525" y="4311"/>
                    <a:pt x="1525" y="4168"/>
                  </a:cubicBezTo>
                  <a:cubicBezTo>
                    <a:pt x="1525" y="4025"/>
                    <a:pt x="1644" y="3906"/>
                    <a:pt x="1787" y="3906"/>
                  </a:cubicBezTo>
                  <a:close/>
                  <a:moveTo>
                    <a:pt x="7336" y="4335"/>
                  </a:moveTo>
                  <a:cubicBezTo>
                    <a:pt x="7478" y="4335"/>
                    <a:pt x="7597" y="4454"/>
                    <a:pt x="7597" y="4621"/>
                  </a:cubicBezTo>
                  <a:cubicBezTo>
                    <a:pt x="7597" y="4763"/>
                    <a:pt x="7478" y="4883"/>
                    <a:pt x="7336" y="4883"/>
                  </a:cubicBezTo>
                  <a:cubicBezTo>
                    <a:pt x="7169" y="4883"/>
                    <a:pt x="7050" y="4763"/>
                    <a:pt x="7050" y="4621"/>
                  </a:cubicBezTo>
                  <a:cubicBezTo>
                    <a:pt x="7050" y="4454"/>
                    <a:pt x="7169" y="4335"/>
                    <a:pt x="7336" y="4335"/>
                  </a:cubicBezTo>
                  <a:close/>
                  <a:moveTo>
                    <a:pt x="9526" y="1"/>
                  </a:moveTo>
                  <a:cubicBezTo>
                    <a:pt x="9169" y="1"/>
                    <a:pt x="8907" y="263"/>
                    <a:pt x="8907" y="620"/>
                  </a:cubicBezTo>
                  <a:cubicBezTo>
                    <a:pt x="8907" y="858"/>
                    <a:pt x="9026" y="1072"/>
                    <a:pt x="9193" y="1167"/>
                  </a:cubicBezTo>
                  <a:lnTo>
                    <a:pt x="8955" y="1834"/>
                  </a:lnTo>
                  <a:lnTo>
                    <a:pt x="8883" y="1834"/>
                  </a:lnTo>
                  <a:cubicBezTo>
                    <a:pt x="8788" y="1834"/>
                    <a:pt x="8693" y="1930"/>
                    <a:pt x="8693" y="2025"/>
                  </a:cubicBezTo>
                  <a:cubicBezTo>
                    <a:pt x="8693" y="2096"/>
                    <a:pt x="8788" y="2191"/>
                    <a:pt x="8883" y="2191"/>
                  </a:cubicBezTo>
                  <a:cubicBezTo>
                    <a:pt x="9026" y="2191"/>
                    <a:pt x="9145" y="2311"/>
                    <a:pt x="9145" y="2477"/>
                  </a:cubicBezTo>
                  <a:cubicBezTo>
                    <a:pt x="9145" y="2620"/>
                    <a:pt x="9026" y="2739"/>
                    <a:pt x="8883" y="2739"/>
                  </a:cubicBezTo>
                  <a:cubicBezTo>
                    <a:pt x="8764" y="2739"/>
                    <a:pt x="8645" y="2644"/>
                    <a:pt x="8598" y="2525"/>
                  </a:cubicBezTo>
                  <a:cubicBezTo>
                    <a:pt x="8578" y="2446"/>
                    <a:pt x="8509" y="2400"/>
                    <a:pt x="8446" y="2400"/>
                  </a:cubicBezTo>
                  <a:cubicBezTo>
                    <a:pt x="8432" y="2400"/>
                    <a:pt x="8419" y="2402"/>
                    <a:pt x="8407" y="2406"/>
                  </a:cubicBezTo>
                  <a:cubicBezTo>
                    <a:pt x="8312" y="2430"/>
                    <a:pt x="8240" y="2525"/>
                    <a:pt x="8288" y="2620"/>
                  </a:cubicBezTo>
                  <a:cubicBezTo>
                    <a:pt x="8312" y="2739"/>
                    <a:pt x="8360" y="2834"/>
                    <a:pt x="8455" y="2906"/>
                  </a:cubicBezTo>
                  <a:lnTo>
                    <a:pt x="7621" y="4025"/>
                  </a:lnTo>
                  <a:cubicBezTo>
                    <a:pt x="7526" y="3954"/>
                    <a:pt x="7455" y="3930"/>
                    <a:pt x="7336" y="3930"/>
                  </a:cubicBezTo>
                  <a:cubicBezTo>
                    <a:pt x="7050" y="3930"/>
                    <a:pt x="6859" y="4073"/>
                    <a:pt x="6764" y="4311"/>
                  </a:cubicBezTo>
                  <a:lnTo>
                    <a:pt x="5121" y="3787"/>
                  </a:lnTo>
                  <a:lnTo>
                    <a:pt x="5121" y="3739"/>
                  </a:lnTo>
                  <a:cubicBezTo>
                    <a:pt x="5121" y="3382"/>
                    <a:pt x="4859" y="3120"/>
                    <a:pt x="4502" y="3120"/>
                  </a:cubicBezTo>
                  <a:cubicBezTo>
                    <a:pt x="4192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7"/>
                    <a:pt x="1787" y="3477"/>
                  </a:cubicBezTo>
                  <a:cubicBezTo>
                    <a:pt x="1430" y="3477"/>
                    <a:pt x="1168" y="3739"/>
                    <a:pt x="1168" y="4097"/>
                  </a:cubicBezTo>
                  <a:cubicBezTo>
                    <a:pt x="1168" y="4216"/>
                    <a:pt x="1191" y="4335"/>
                    <a:pt x="1263" y="4430"/>
                  </a:cubicBezTo>
                  <a:lnTo>
                    <a:pt x="72" y="5835"/>
                  </a:lnTo>
                  <a:cubicBezTo>
                    <a:pt x="1" y="5883"/>
                    <a:pt x="1" y="6002"/>
                    <a:pt x="96" y="6073"/>
                  </a:cubicBezTo>
                  <a:cubicBezTo>
                    <a:pt x="120" y="6097"/>
                    <a:pt x="144" y="6097"/>
                    <a:pt x="215" y="6097"/>
                  </a:cubicBezTo>
                  <a:cubicBezTo>
                    <a:pt x="263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692" y="4692"/>
                    <a:pt x="1787" y="4692"/>
                  </a:cubicBezTo>
                  <a:cubicBezTo>
                    <a:pt x="2120" y="4692"/>
                    <a:pt x="2382" y="4430"/>
                    <a:pt x="2406" y="4097"/>
                  </a:cubicBezTo>
                  <a:lnTo>
                    <a:pt x="3906" y="3930"/>
                  </a:lnTo>
                  <a:cubicBezTo>
                    <a:pt x="4002" y="4168"/>
                    <a:pt x="4240" y="4311"/>
                    <a:pt x="4502" y="4311"/>
                  </a:cubicBezTo>
                  <a:cubicBezTo>
                    <a:pt x="4716" y="4311"/>
                    <a:pt x="4906" y="4192"/>
                    <a:pt x="5026" y="4049"/>
                  </a:cubicBezTo>
                  <a:lnTo>
                    <a:pt x="6740" y="4621"/>
                  </a:lnTo>
                  <a:cubicBezTo>
                    <a:pt x="6788" y="4906"/>
                    <a:pt x="7026" y="5121"/>
                    <a:pt x="7359" y="5121"/>
                  </a:cubicBezTo>
                  <a:cubicBezTo>
                    <a:pt x="7717" y="5121"/>
                    <a:pt x="7979" y="4859"/>
                    <a:pt x="7979" y="4501"/>
                  </a:cubicBezTo>
                  <a:cubicBezTo>
                    <a:pt x="7979" y="4382"/>
                    <a:pt x="7955" y="4287"/>
                    <a:pt x="7883" y="4192"/>
                  </a:cubicBezTo>
                  <a:lnTo>
                    <a:pt x="8788" y="3001"/>
                  </a:lnTo>
                  <a:lnTo>
                    <a:pt x="8907" y="3001"/>
                  </a:lnTo>
                  <a:cubicBezTo>
                    <a:pt x="9265" y="3001"/>
                    <a:pt x="9526" y="2739"/>
                    <a:pt x="9526" y="2382"/>
                  </a:cubicBezTo>
                  <a:cubicBezTo>
                    <a:pt x="9526" y="2168"/>
                    <a:pt x="9431" y="2025"/>
                    <a:pt x="9288" y="1906"/>
                  </a:cubicBezTo>
                  <a:lnTo>
                    <a:pt x="9550" y="1167"/>
                  </a:lnTo>
                  <a:cubicBezTo>
                    <a:pt x="9585" y="1175"/>
                    <a:pt x="9619" y="1179"/>
                    <a:pt x="9652" y="1179"/>
                  </a:cubicBezTo>
                  <a:cubicBezTo>
                    <a:pt x="9936" y="1179"/>
                    <a:pt x="10146" y="918"/>
                    <a:pt x="10146" y="620"/>
                  </a:cubicBezTo>
                  <a:cubicBezTo>
                    <a:pt x="10146" y="263"/>
                    <a:pt x="9884" y="1"/>
                    <a:pt x="95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52"/>
            <p:cNvSpPr/>
            <p:nvPr/>
          </p:nvSpPr>
          <p:spPr>
            <a:xfrm>
              <a:off x="4957614" y="4147482"/>
              <a:ext cx="354321" cy="355037"/>
            </a:xfrm>
            <a:custGeom>
              <a:rect b="b" l="l" r="r" t="t"/>
              <a:pathLst>
                <a:path extrusionOk="0" h="11908" w="11884"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24" y="977"/>
                  </a:lnTo>
                  <a:cubicBezTo>
                    <a:pt x="429" y="977"/>
                    <a:pt x="334" y="1048"/>
                    <a:pt x="334" y="1119"/>
                  </a:cubicBezTo>
                  <a:cubicBezTo>
                    <a:pt x="334" y="1239"/>
                    <a:pt x="405" y="1334"/>
                    <a:pt x="524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4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405" y="2596"/>
                    <a:pt x="524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24" y="3477"/>
                  </a:lnTo>
                  <a:cubicBezTo>
                    <a:pt x="429" y="3477"/>
                    <a:pt x="334" y="3549"/>
                    <a:pt x="334" y="3620"/>
                  </a:cubicBezTo>
                  <a:cubicBezTo>
                    <a:pt x="334" y="3739"/>
                    <a:pt x="405" y="3834"/>
                    <a:pt x="524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24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405" y="5096"/>
                    <a:pt x="524" y="5096"/>
                  </a:cubicBezTo>
                  <a:lnTo>
                    <a:pt x="715" y="5096"/>
                  </a:lnTo>
                  <a:lnTo>
                    <a:pt x="715" y="5978"/>
                  </a:lnTo>
                  <a:lnTo>
                    <a:pt x="524" y="5978"/>
                  </a:lnTo>
                  <a:cubicBezTo>
                    <a:pt x="429" y="5978"/>
                    <a:pt x="334" y="6049"/>
                    <a:pt x="334" y="6120"/>
                  </a:cubicBezTo>
                  <a:cubicBezTo>
                    <a:pt x="334" y="6240"/>
                    <a:pt x="405" y="6335"/>
                    <a:pt x="524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4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405" y="7597"/>
                    <a:pt x="524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24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405" y="8835"/>
                    <a:pt x="524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24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405" y="10097"/>
                    <a:pt x="524" y="10097"/>
                  </a:cubicBezTo>
                  <a:lnTo>
                    <a:pt x="715" y="10097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6" y="11884"/>
                    <a:pt x="191" y="11884"/>
                  </a:cubicBezTo>
                  <a:lnTo>
                    <a:pt x="1548" y="11884"/>
                  </a:lnTo>
                  <a:cubicBezTo>
                    <a:pt x="1596" y="11884"/>
                    <a:pt x="1620" y="11884"/>
                    <a:pt x="1644" y="11836"/>
                  </a:cubicBezTo>
                  <a:cubicBezTo>
                    <a:pt x="1763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03" y="11074"/>
                  </a:lnTo>
                  <a:lnTo>
                    <a:pt x="11503" y="11550"/>
                  </a:lnTo>
                  <a:lnTo>
                    <a:pt x="2310" y="11550"/>
                  </a:lnTo>
                  <a:cubicBezTo>
                    <a:pt x="2215" y="11550"/>
                    <a:pt x="2120" y="11598"/>
                    <a:pt x="2120" y="11693"/>
                  </a:cubicBezTo>
                  <a:cubicBezTo>
                    <a:pt x="2120" y="11812"/>
                    <a:pt x="2191" y="11907"/>
                    <a:pt x="2310" y="11907"/>
                  </a:cubicBezTo>
                  <a:lnTo>
                    <a:pt x="11550" y="11907"/>
                  </a:lnTo>
                  <a:cubicBezTo>
                    <a:pt x="11717" y="11907"/>
                    <a:pt x="11860" y="11788"/>
                    <a:pt x="11860" y="11598"/>
                  </a:cubicBezTo>
                  <a:lnTo>
                    <a:pt x="11860" y="11050"/>
                  </a:lnTo>
                  <a:cubicBezTo>
                    <a:pt x="11884" y="10836"/>
                    <a:pt x="11765" y="10717"/>
                    <a:pt x="11622" y="10717"/>
                  </a:cubicBezTo>
                  <a:lnTo>
                    <a:pt x="1096" y="10717"/>
                  </a:lnTo>
                  <a:lnTo>
                    <a:pt x="1096" y="167"/>
                  </a:lnTo>
                  <a:cubicBezTo>
                    <a:pt x="1096" y="95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9" name="Google Shape;3719;p52"/>
          <p:cNvGrpSpPr/>
          <p:nvPr/>
        </p:nvGrpSpPr>
        <p:grpSpPr>
          <a:xfrm>
            <a:off x="5518786" y="4147482"/>
            <a:ext cx="355037" cy="352207"/>
            <a:chOff x="5556873" y="4147482"/>
            <a:chExt cx="355037" cy="352207"/>
          </a:xfrm>
        </p:grpSpPr>
        <p:sp>
          <p:nvSpPr>
            <p:cNvPr id="3720" name="Google Shape;3720;p52"/>
            <p:cNvSpPr/>
            <p:nvPr/>
          </p:nvSpPr>
          <p:spPr>
            <a:xfrm>
              <a:off x="5563283" y="4410901"/>
              <a:ext cx="343678" cy="83810"/>
            </a:xfrm>
            <a:custGeom>
              <a:rect b="b" l="l" r="r" t="t"/>
              <a:pathLst>
                <a:path extrusionOk="0" h="2811" w="11527">
                  <a:moveTo>
                    <a:pt x="191" y="0"/>
                  </a:moveTo>
                  <a:cubicBezTo>
                    <a:pt x="95" y="0"/>
                    <a:pt x="0" y="96"/>
                    <a:pt x="0" y="191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810"/>
                    <a:pt x="191" y="2810"/>
                  </a:cubicBezTo>
                  <a:lnTo>
                    <a:pt x="10455" y="2810"/>
                  </a:lnTo>
                  <a:cubicBezTo>
                    <a:pt x="10502" y="2810"/>
                    <a:pt x="10574" y="2763"/>
                    <a:pt x="10598" y="2715"/>
                  </a:cubicBezTo>
                  <a:lnTo>
                    <a:pt x="11503" y="1501"/>
                  </a:lnTo>
                  <a:cubicBezTo>
                    <a:pt x="11526" y="1453"/>
                    <a:pt x="11526" y="1382"/>
                    <a:pt x="11503" y="1310"/>
                  </a:cubicBezTo>
                  <a:lnTo>
                    <a:pt x="10598" y="96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52"/>
            <p:cNvSpPr/>
            <p:nvPr/>
          </p:nvSpPr>
          <p:spPr>
            <a:xfrm>
              <a:off x="5563283" y="4289493"/>
              <a:ext cx="343678" cy="83094"/>
            </a:xfrm>
            <a:custGeom>
              <a:rect b="b" l="l" r="r" t="t"/>
              <a:pathLst>
                <a:path extrusionOk="0" h="2787" w="11527">
                  <a:moveTo>
                    <a:pt x="191" y="0"/>
                  </a:moveTo>
                  <a:cubicBezTo>
                    <a:pt x="95" y="0"/>
                    <a:pt x="0" y="95"/>
                    <a:pt x="0" y="167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786"/>
                    <a:pt x="191" y="2786"/>
                  </a:cubicBezTo>
                  <a:lnTo>
                    <a:pt x="10455" y="2786"/>
                  </a:lnTo>
                  <a:cubicBezTo>
                    <a:pt x="10502" y="2786"/>
                    <a:pt x="10574" y="2763"/>
                    <a:pt x="10598" y="2715"/>
                  </a:cubicBezTo>
                  <a:lnTo>
                    <a:pt x="11503" y="1477"/>
                  </a:lnTo>
                  <a:cubicBezTo>
                    <a:pt x="11526" y="1453"/>
                    <a:pt x="11526" y="1357"/>
                    <a:pt x="11503" y="1310"/>
                  </a:cubicBezTo>
                  <a:lnTo>
                    <a:pt x="10598" y="95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52"/>
            <p:cNvSpPr/>
            <p:nvPr/>
          </p:nvSpPr>
          <p:spPr>
            <a:xfrm>
              <a:off x="5563283" y="4166654"/>
              <a:ext cx="343678" cy="83810"/>
            </a:xfrm>
            <a:custGeom>
              <a:rect b="b" l="l" r="r" t="t"/>
              <a:pathLst>
                <a:path extrusionOk="0" h="2811" w="11527"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810"/>
                    <a:pt x="191" y="2810"/>
                  </a:cubicBezTo>
                  <a:lnTo>
                    <a:pt x="10455" y="2810"/>
                  </a:lnTo>
                  <a:cubicBezTo>
                    <a:pt x="10502" y="2810"/>
                    <a:pt x="10574" y="2786"/>
                    <a:pt x="10598" y="2715"/>
                  </a:cubicBezTo>
                  <a:lnTo>
                    <a:pt x="11503" y="1500"/>
                  </a:lnTo>
                  <a:cubicBezTo>
                    <a:pt x="11526" y="1477"/>
                    <a:pt x="11526" y="1381"/>
                    <a:pt x="11503" y="1310"/>
                  </a:cubicBezTo>
                  <a:lnTo>
                    <a:pt x="10598" y="95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52"/>
            <p:cNvSpPr/>
            <p:nvPr/>
          </p:nvSpPr>
          <p:spPr>
            <a:xfrm>
              <a:off x="5860065" y="4411617"/>
              <a:ext cx="46183" cy="84526"/>
            </a:xfrm>
            <a:custGeom>
              <a:rect b="b" l="l" r="r" t="t"/>
              <a:pathLst>
                <a:path extrusionOk="0" h="2835" w="1549">
                  <a:moveTo>
                    <a:pt x="1" y="0"/>
                  </a:moveTo>
                  <a:cubicBezTo>
                    <a:pt x="48" y="0"/>
                    <a:pt x="120" y="48"/>
                    <a:pt x="143" y="95"/>
                  </a:cubicBezTo>
                  <a:lnTo>
                    <a:pt x="1025" y="1310"/>
                  </a:lnTo>
                  <a:cubicBezTo>
                    <a:pt x="1096" y="1381"/>
                    <a:pt x="1096" y="1477"/>
                    <a:pt x="1025" y="1524"/>
                  </a:cubicBezTo>
                  <a:lnTo>
                    <a:pt x="143" y="2739"/>
                  </a:lnTo>
                  <a:cubicBezTo>
                    <a:pt x="120" y="2810"/>
                    <a:pt x="48" y="2834"/>
                    <a:pt x="1" y="2834"/>
                  </a:cubicBezTo>
                  <a:lnTo>
                    <a:pt x="477" y="2834"/>
                  </a:lnTo>
                  <a:cubicBezTo>
                    <a:pt x="524" y="2834"/>
                    <a:pt x="596" y="2810"/>
                    <a:pt x="620" y="2739"/>
                  </a:cubicBezTo>
                  <a:lnTo>
                    <a:pt x="1501" y="1524"/>
                  </a:lnTo>
                  <a:cubicBezTo>
                    <a:pt x="1549" y="1429"/>
                    <a:pt x="1549" y="1358"/>
                    <a:pt x="1501" y="1310"/>
                  </a:cubicBezTo>
                  <a:lnTo>
                    <a:pt x="620" y="95"/>
                  </a:lnTo>
                  <a:cubicBezTo>
                    <a:pt x="596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52"/>
            <p:cNvSpPr/>
            <p:nvPr/>
          </p:nvSpPr>
          <p:spPr>
            <a:xfrm>
              <a:off x="5860065" y="4289493"/>
              <a:ext cx="46183" cy="84496"/>
            </a:xfrm>
            <a:custGeom>
              <a:rect b="b" l="l" r="r" t="t"/>
              <a:pathLst>
                <a:path extrusionOk="0" h="2834" w="1549">
                  <a:moveTo>
                    <a:pt x="1" y="0"/>
                  </a:moveTo>
                  <a:cubicBezTo>
                    <a:pt x="48" y="0"/>
                    <a:pt x="120" y="24"/>
                    <a:pt x="143" y="72"/>
                  </a:cubicBezTo>
                  <a:lnTo>
                    <a:pt x="1025" y="1310"/>
                  </a:lnTo>
                  <a:cubicBezTo>
                    <a:pt x="1096" y="1357"/>
                    <a:pt x="1096" y="1453"/>
                    <a:pt x="1025" y="1524"/>
                  </a:cubicBezTo>
                  <a:lnTo>
                    <a:pt x="143" y="2739"/>
                  </a:lnTo>
                  <a:cubicBezTo>
                    <a:pt x="120" y="2786"/>
                    <a:pt x="48" y="2834"/>
                    <a:pt x="1" y="2834"/>
                  </a:cubicBezTo>
                  <a:lnTo>
                    <a:pt x="477" y="2834"/>
                  </a:lnTo>
                  <a:cubicBezTo>
                    <a:pt x="524" y="2834"/>
                    <a:pt x="596" y="2786"/>
                    <a:pt x="620" y="2739"/>
                  </a:cubicBezTo>
                  <a:lnTo>
                    <a:pt x="1501" y="1524"/>
                  </a:lnTo>
                  <a:cubicBezTo>
                    <a:pt x="1549" y="1453"/>
                    <a:pt x="1549" y="1357"/>
                    <a:pt x="1501" y="1310"/>
                  </a:cubicBezTo>
                  <a:lnTo>
                    <a:pt x="620" y="72"/>
                  </a:lnTo>
                  <a:cubicBezTo>
                    <a:pt x="596" y="24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52"/>
            <p:cNvSpPr/>
            <p:nvPr/>
          </p:nvSpPr>
          <p:spPr>
            <a:xfrm>
              <a:off x="5860065" y="4167370"/>
              <a:ext cx="46183" cy="83810"/>
            </a:xfrm>
            <a:custGeom>
              <a:rect b="b" l="l" r="r" t="t"/>
              <a:pathLst>
                <a:path extrusionOk="0" h="2811" w="1549">
                  <a:moveTo>
                    <a:pt x="1" y="0"/>
                  </a:moveTo>
                  <a:cubicBezTo>
                    <a:pt x="48" y="0"/>
                    <a:pt x="120" y="0"/>
                    <a:pt x="143" y="71"/>
                  </a:cubicBezTo>
                  <a:lnTo>
                    <a:pt x="1025" y="1286"/>
                  </a:lnTo>
                  <a:cubicBezTo>
                    <a:pt x="1096" y="1357"/>
                    <a:pt x="1096" y="1453"/>
                    <a:pt x="1025" y="1500"/>
                  </a:cubicBezTo>
                  <a:lnTo>
                    <a:pt x="143" y="2715"/>
                  </a:lnTo>
                  <a:cubicBezTo>
                    <a:pt x="120" y="2786"/>
                    <a:pt x="48" y="2810"/>
                    <a:pt x="1" y="2810"/>
                  </a:cubicBezTo>
                  <a:lnTo>
                    <a:pt x="477" y="2810"/>
                  </a:lnTo>
                  <a:cubicBezTo>
                    <a:pt x="524" y="2810"/>
                    <a:pt x="596" y="2786"/>
                    <a:pt x="620" y="2715"/>
                  </a:cubicBezTo>
                  <a:lnTo>
                    <a:pt x="1501" y="1500"/>
                  </a:lnTo>
                  <a:cubicBezTo>
                    <a:pt x="1549" y="1453"/>
                    <a:pt x="1549" y="1357"/>
                    <a:pt x="1501" y="1286"/>
                  </a:cubicBezTo>
                  <a:lnTo>
                    <a:pt x="620" y="71"/>
                  </a:lnTo>
                  <a:cubicBezTo>
                    <a:pt x="596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52"/>
            <p:cNvSpPr/>
            <p:nvPr/>
          </p:nvSpPr>
          <p:spPr>
            <a:xfrm>
              <a:off x="5592383" y="4152432"/>
              <a:ext cx="55426" cy="64997"/>
            </a:xfrm>
            <a:custGeom>
              <a:rect b="b" l="l" r="r" t="t"/>
              <a:pathLst>
                <a:path extrusionOk="0" h="2180" w="1859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1620"/>
                  </a:lnTo>
                  <a:cubicBezTo>
                    <a:pt x="1" y="1668"/>
                    <a:pt x="48" y="1763"/>
                    <a:pt x="120" y="1787"/>
                  </a:cubicBezTo>
                  <a:lnTo>
                    <a:pt x="882" y="2144"/>
                  </a:lnTo>
                  <a:cubicBezTo>
                    <a:pt x="882" y="2168"/>
                    <a:pt x="894" y="2180"/>
                    <a:pt x="914" y="2180"/>
                  </a:cubicBezTo>
                  <a:cubicBezTo>
                    <a:pt x="935" y="2180"/>
                    <a:pt x="965" y="2168"/>
                    <a:pt x="1001" y="2144"/>
                  </a:cubicBezTo>
                  <a:lnTo>
                    <a:pt x="1739" y="1787"/>
                  </a:lnTo>
                  <a:cubicBezTo>
                    <a:pt x="1787" y="1763"/>
                    <a:pt x="1858" y="1716"/>
                    <a:pt x="1858" y="1620"/>
                  </a:cubicBezTo>
                  <a:lnTo>
                    <a:pt x="1858" y="191"/>
                  </a:lnTo>
                  <a:cubicBezTo>
                    <a:pt x="1858" y="96"/>
                    <a:pt x="1763" y="1"/>
                    <a:pt x="1668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52"/>
            <p:cNvSpPr/>
            <p:nvPr/>
          </p:nvSpPr>
          <p:spPr>
            <a:xfrm>
              <a:off x="5608722" y="4152432"/>
              <a:ext cx="38372" cy="64997"/>
            </a:xfrm>
            <a:custGeom>
              <a:rect b="b" l="l" r="r" t="t"/>
              <a:pathLst>
                <a:path extrusionOk="0" h="2180" w="1287">
                  <a:moveTo>
                    <a:pt x="762" y="1"/>
                  </a:moveTo>
                  <a:cubicBezTo>
                    <a:pt x="810" y="49"/>
                    <a:pt x="810" y="72"/>
                    <a:pt x="810" y="96"/>
                  </a:cubicBezTo>
                  <a:lnTo>
                    <a:pt x="810" y="1525"/>
                  </a:lnTo>
                  <a:cubicBezTo>
                    <a:pt x="810" y="1620"/>
                    <a:pt x="738" y="1668"/>
                    <a:pt x="691" y="1716"/>
                  </a:cubicBezTo>
                  <a:lnTo>
                    <a:pt x="0" y="2025"/>
                  </a:lnTo>
                  <a:lnTo>
                    <a:pt x="238" y="2144"/>
                  </a:lnTo>
                  <a:cubicBezTo>
                    <a:pt x="262" y="2168"/>
                    <a:pt x="292" y="2180"/>
                    <a:pt x="322" y="2180"/>
                  </a:cubicBezTo>
                  <a:cubicBezTo>
                    <a:pt x="352" y="2180"/>
                    <a:pt x="381" y="2168"/>
                    <a:pt x="405" y="2144"/>
                  </a:cubicBezTo>
                  <a:lnTo>
                    <a:pt x="1143" y="1787"/>
                  </a:lnTo>
                  <a:cubicBezTo>
                    <a:pt x="1239" y="1763"/>
                    <a:pt x="1286" y="1668"/>
                    <a:pt x="1286" y="1620"/>
                  </a:cubicBezTo>
                  <a:lnTo>
                    <a:pt x="1286" y="191"/>
                  </a:lnTo>
                  <a:cubicBezTo>
                    <a:pt x="1286" y="96"/>
                    <a:pt x="1191" y="1"/>
                    <a:pt x="1096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52"/>
            <p:cNvSpPr/>
            <p:nvPr/>
          </p:nvSpPr>
          <p:spPr>
            <a:xfrm>
              <a:off x="5592383" y="4275271"/>
              <a:ext cx="55426" cy="64460"/>
            </a:xfrm>
            <a:custGeom>
              <a:rect b="b" l="l" r="r" t="t"/>
              <a:pathLst>
                <a:path extrusionOk="0" h="2162" w="1859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lnTo>
                    <a:pt x="1" y="1596"/>
                  </a:lnTo>
                  <a:cubicBezTo>
                    <a:pt x="1" y="1668"/>
                    <a:pt x="48" y="1739"/>
                    <a:pt x="120" y="1787"/>
                  </a:cubicBezTo>
                  <a:lnTo>
                    <a:pt x="882" y="2144"/>
                  </a:lnTo>
                  <a:cubicBezTo>
                    <a:pt x="882" y="2156"/>
                    <a:pt x="894" y="2162"/>
                    <a:pt x="914" y="2162"/>
                  </a:cubicBezTo>
                  <a:cubicBezTo>
                    <a:pt x="935" y="2162"/>
                    <a:pt x="965" y="2156"/>
                    <a:pt x="1001" y="2144"/>
                  </a:cubicBezTo>
                  <a:lnTo>
                    <a:pt x="1739" y="1787"/>
                  </a:lnTo>
                  <a:cubicBezTo>
                    <a:pt x="1787" y="1739"/>
                    <a:pt x="1858" y="1692"/>
                    <a:pt x="1858" y="1596"/>
                  </a:cubicBezTo>
                  <a:lnTo>
                    <a:pt x="1858" y="167"/>
                  </a:lnTo>
                  <a:cubicBezTo>
                    <a:pt x="1858" y="96"/>
                    <a:pt x="1763" y="1"/>
                    <a:pt x="1668" y="1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52"/>
            <p:cNvSpPr/>
            <p:nvPr/>
          </p:nvSpPr>
          <p:spPr>
            <a:xfrm>
              <a:off x="5609438" y="4275152"/>
              <a:ext cx="38372" cy="64579"/>
            </a:xfrm>
            <a:custGeom>
              <a:rect b="b" l="l" r="r" t="t"/>
              <a:pathLst>
                <a:path extrusionOk="0" h="2166" w="1287">
                  <a:moveTo>
                    <a:pt x="1117" y="0"/>
                  </a:moveTo>
                  <a:cubicBezTo>
                    <a:pt x="1102" y="0"/>
                    <a:pt x="1087" y="2"/>
                    <a:pt x="1072" y="5"/>
                  </a:cubicBezTo>
                  <a:lnTo>
                    <a:pt x="786" y="5"/>
                  </a:lnTo>
                  <a:cubicBezTo>
                    <a:pt x="810" y="29"/>
                    <a:pt x="810" y="52"/>
                    <a:pt x="810" y="100"/>
                  </a:cubicBezTo>
                  <a:lnTo>
                    <a:pt x="810" y="1529"/>
                  </a:lnTo>
                  <a:cubicBezTo>
                    <a:pt x="810" y="1600"/>
                    <a:pt x="738" y="1672"/>
                    <a:pt x="691" y="1696"/>
                  </a:cubicBezTo>
                  <a:lnTo>
                    <a:pt x="0" y="2029"/>
                  </a:lnTo>
                  <a:lnTo>
                    <a:pt x="238" y="2148"/>
                  </a:lnTo>
                  <a:cubicBezTo>
                    <a:pt x="262" y="2160"/>
                    <a:pt x="292" y="2166"/>
                    <a:pt x="325" y="2166"/>
                  </a:cubicBezTo>
                  <a:cubicBezTo>
                    <a:pt x="357" y="2166"/>
                    <a:pt x="393" y="2160"/>
                    <a:pt x="429" y="2148"/>
                  </a:cubicBezTo>
                  <a:lnTo>
                    <a:pt x="1167" y="1791"/>
                  </a:lnTo>
                  <a:cubicBezTo>
                    <a:pt x="1262" y="1743"/>
                    <a:pt x="1286" y="1672"/>
                    <a:pt x="1286" y="1600"/>
                  </a:cubicBezTo>
                  <a:lnTo>
                    <a:pt x="1286" y="171"/>
                  </a:lnTo>
                  <a:cubicBezTo>
                    <a:pt x="1286" y="68"/>
                    <a:pt x="1214" y="0"/>
                    <a:pt x="1117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52"/>
            <p:cNvSpPr/>
            <p:nvPr/>
          </p:nvSpPr>
          <p:spPr>
            <a:xfrm>
              <a:off x="5592383" y="4396709"/>
              <a:ext cx="55426" cy="64639"/>
            </a:xfrm>
            <a:custGeom>
              <a:rect b="b" l="l" r="r" t="t"/>
              <a:pathLst>
                <a:path extrusionOk="0" h="2168" w="1859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619"/>
                  </a:lnTo>
                  <a:cubicBezTo>
                    <a:pt x="1" y="1667"/>
                    <a:pt x="48" y="1762"/>
                    <a:pt x="120" y="1786"/>
                  </a:cubicBezTo>
                  <a:lnTo>
                    <a:pt x="882" y="2143"/>
                  </a:lnTo>
                  <a:cubicBezTo>
                    <a:pt x="882" y="2167"/>
                    <a:pt x="929" y="2167"/>
                    <a:pt x="1001" y="2167"/>
                  </a:cubicBezTo>
                  <a:lnTo>
                    <a:pt x="1739" y="1810"/>
                  </a:lnTo>
                  <a:cubicBezTo>
                    <a:pt x="1787" y="1786"/>
                    <a:pt x="1858" y="1738"/>
                    <a:pt x="1858" y="1643"/>
                  </a:cubicBezTo>
                  <a:lnTo>
                    <a:pt x="1858" y="191"/>
                  </a:lnTo>
                  <a:cubicBezTo>
                    <a:pt x="1858" y="95"/>
                    <a:pt x="1763" y="0"/>
                    <a:pt x="1668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52"/>
            <p:cNvSpPr/>
            <p:nvPr/>
          </p:nvSpPr>
          <p:spPr>
            <a:xfrm>
              <a:off x="5609438" y="4396709"/>
              <a:ext cx="38372" cy="64460"/>
            </a:xfrm>
            <a:custGeom>
              <a:rect b="b" l="l" r="r" t="t"/>
              <a:pathLst>
                <a:path extrusionOk="0" h="2162" w="1287">
                  <a:moveTo>
                    <a:pt x="786" y="0"/>
                  </a:moveTo>
                  <a:cubicBezTo>
                    <a:pt x="810" y="24"/>
                    <a:pt x="810" y="71"/>
                    <a:pt x="810" y="95"/>
                  </a:cubicBezTo>
                  <a:lnTo>
                    <a:pt x="810" y="1524"/>
                  </a:lnTo>
                  <a:cubicBezTo>
                    <a:pt x="810" y="1619"/>
                    <a:pt x="738" y="1667"/>
                    <a:pt x="691" y="1691"/>
                  </a:cubicBezTo>
                  <a:lnTo>
                    <a:pt x="0" y="2024"/>
                  </a:lnTo>
                  <a:lnTo>
                    <a:pt x="238" y="2143"/>
                  </a:lnTo>
                  <a:cubicBezTo>
                    <a:pt x="262" y="2155"/>
                    <a:pt x="292" y="2161"/>
                    <a:pt x="325" y="2161"/>
                  </a:cubicBezTo>
                  <a:cubicBezTo>
                    <a:pt x="357" y="2161"/>
                    <a:pt x="393" y="2155"/>
                    <a:pt x="429" y="2143"/>
                  </a:cubicBezTo>
                  <a:lnTo>
                    <a:pt x="1167" y="1786"/>
                  </a:lnTo>
                  <a:cubicBezTo>
                    <a:pt x="1262" y="1762"/>
                    <a:pt x="1286" y="1667"/>
                    <a:pt x="1286" y="1619"/>
                  </a:cubicBezTo>
                  <a:lnTo>
                    <a:pt x="1286" y="191"/>
                  </a:lnTo>
                  <a:cubicBezTo>
                    <a:pt x="1286" y="95"/>
                    <a:pt x="1191" y="0"/>
                    <a:pt x="1072" y="0"/>
                  </a:cubicBezTo>
                  <a:close/>
                </a:path>
              </a:pathLst>
            </a:custGeom>
            <a:solidFill>
              <a:srgbClr val="C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52"/>
            <p:cNvSpPr/>
            <p:nvPr/>
          </p:nvSpPr>
          <p:spPr>
            <a:xfrm>
              <a:off x="5558304" y="4147482"/>
              <a:ext cx="353606" cy="109361"/>
            </a:xfrm>
            <a:custGeom>
              <a:rect b="b" l="l" r="r" t="t"/>
              <a:pathLst>
                <a:path extrusionOk="0" h="3668" w="11860">
                  <a:moveTo>
                    <a:pt x="2787" y="357"/>
                  </a:moveTo>
                  <a:lnTo>
                    <a:pt x="2787" y="1786"/>
                  </a:lnTo>
                  <a:lnTo>
                    <a:pt x="2048" y="2143"/>
                  </a:lnTo>
                  <a:lnTo>
                    <a:pt x="1310" y="1786"/>
                  </a:lnTo>
                  <a:lnTo>
                    <a:pt x="1310" y="357"/>
                  </a:lnTo>
                  <a:close/>
                  <a:moveTo>
                    <a:pt x="1310" y="0"/>
                  </a:moveTo>
                  <a:cubicBezTo>
                    <a:pt x="1096" y="0"/>
                    <a:pt x="953" y="143"/>
                    <a:pt x="953" y="357"/>
                  </a:cubicBezTo>
                  <a:lnTo>
                    <a:pt x="953" y="476"/>
                  </a:lnTo>
                  <a:lnTo>
                    <a:pt x="358" y="476"/>
                  </a:lnTo>
                  <a:cubicBezTo>
                    <a:pt x="143" y="476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01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788" y="3596"/>
                    <a:pt x="10884" y="3501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43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43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03" y="2072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1977" y="2501"/>
                    <a:pt x="2048" y="2501"/>
                    <a:pt x="2072" y="2501"/>
                  </a:cubicBezTo>
                  <a:cubicBezTo>
                    <a:pt x="2096" y="2501"/>
                    <a:pt x="2191" y="2501"/>
                    <a:pt x="2215" y="2477"/>
                  </a:cubicBezTo>
                  <a:lnTo>
                    <a:pt x="2977" y="2120"/>
                  </a:lnTo>
                  <a:cubicBezTo>
                    <a:pt x="3096" y="2048"/>
                    <a:pt x="3168" y="1929"/>
                    <a:pt x="3168" y="1786"/>
                  </a:cubicBezTo>
                  <a:lnTo>
                    <a:pt x="3168" y="834"/>
                  </a:lnTo>
                  <a:lnTo>
                    <a:pt x="8264" y="834"/>
                  </a:lnTo>
                  <a:cubicBezTo>
                    <a:pt x="8359" y="834"/>
                    <a:pt x="8407" y="762"/>
                    <a:pt x="8455" y="691"/>
                  </a:cubicBezTo>
                  <a:cubicBezTo>
                    <a:pt x="8478" y="572"/>
                    <a:pt x="8383" y="476"/>
                    <a:pt x="8264" y="476"/>
                  </a:cubicBezTo>
                  <a:lnTo>
                    <a:pt x="3144" y="476"/>
                  </a:lnTo>
                  <a:lnTo>
                    <a:pt x="3144" y="357"/>
                  </a:lnTo>
                  <a:cubicBezTo>
                    <a:pt x="3144" y="143"/>
                    <a:pt x="3001" y="0"/>
                    <a:pt x="2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52"/>
            <p:cNvSpPr/>
            <p:nvPr/>
          </p:nvSpPr>
          <p:spPr>
            <a:xfrm>
              <a:off x="5558304" y="4271007"/>
              <a:ext cx="353606" cy="107960"/>
            </a:xfrm>
            <a:custGeom>
              <a:rect b="b" l="l" r="r" t="t"/>
              <a:pathLst>
                <a:path extrusionOk="0" h="3621" w="11860">
                  <a:moveTo>
                    <a:pt x="2787" y="310"/>
                  </a:moveTo>
                  <a:lnTo>
                    <a:pt x="2787" y="1739"/>
                  </a:lnTo>
                  <a:lnTo>
                    <a:pt x="2048" y="2097"/>
                  </a:lnTo>
                  <a:lnTo>
                    <a:pt x="1310" y="1739"/>
                  </a:lnTo>
                  <a:lnTo>
                    <a:pt x="1310" y="310"/>
                  </a:lnTo>
                  <a:close/>
                  <a:moveTo>
                    <a:pt x="10598" y="787"/>
                  </a:moveTo>
                  <a:lnTo>
                    <a:pt x="11479" y="2025"/>
                  </a:lnTo>
                  <a:lnTo>
                    <a:pt x="10598" y="3240"/>
                  </a:lnTo>
                  <a:lnTo>
                    <a:pt x="310" y="3240"/>
                  </a:lnTo>
                  <a:lnTo>
                    <a:pt x="310" y="787"/>
                  </a:lnTo>
                  <a:lnTo>
                    <a:pt x="953" y="834"/>
                  </a:lnTo>
                  <a:lnTo>
                    <a:pt x="953" y="1787"/>
                  </a:lnTo>
                  <a:cubicBezTo>
                    <a:pt x="953" y="1930"/>
                    <a:pt x="1024" y="2049"/>
                    <a:pt x="1144" y="2097"/>
                  </a:cubicBezTo>
                  <a:lnTo>
                    <a:pt x="1906" y="2454"/>
                  </a:lnTo>
                  <a:cubicBezTo>
                    <a:pt x="1953" y="2501"/>
                    <a:pt x="2025" y="2501"/>
                    <a:pt x="2048" y="2501"/>
                  </a:cubicBezTo>
                  <a:cubicBezTo>
                    <a:pt x="2072" y="2501"/>
                    <a:pt x="2168" y="2501"/>
                    <a:pt x="2191" y="2454"/>
                  </a:cubicBezTo>
                  <a:lnTo>
                    <a:pt x="2930" y="2097"/>
                  </a:lnTo>
                  <a:cubicBezTo>
                    <a:pt x="3049" y="2049"/>
                    <a:pt x="3144" y="1930"/>
                    <a:pt x="3144" y="1787"/>
                  </a:cubicBezTo>
                  <a:lnTo>
                    <a:pt x="3144" y="787"/>
                  </a:lnTo>
                  <a:close/>
                  <a:moveTo>
                    <a:pt x="1310" y="1"/>
                  </a:moveTo>
                  <a:cubicBezTo>
                    <a:pt x="1096" y="1"/>
                    <a:pt x="953" y="144"/>
                    <a:pt x="953" y="358"/>
                  </a:cubicBezTo>
                  <a:lnTo>
                    <a:pt x="953" y="477"/>
                  </a:lnTo>
                  <a:lnTo>
                    <a:pt x="358" y="477"/>
                  </a:lnTo>
                  <a:cubicBezTo>
                    <a:pt x="143" y="477"/>
                    <a:pt x="0" y="620"/>
                    <a:pt x="0" y="834"/>
                  </a:cubicBezTo>
                  <a:lnTo>
                    <a:pt x="0" y="3287"/>
                  </a:lnTo>
                  <a:cubicBezTo>
                    <a:pt x="0" y="3454"/>
                    <a:pt x="143" y="3621"/>
                    <a:pt x="358" y="3621"/>
                  </a:cubicBezTo>
                  <a:lnTo>
                    <a:pt x="10598" y="3621"/>
                  </a:lnTo>
                  <a:cubicBezTo>
                    <a:pt x="10717" y="3621"/>
                    <a:pt x="10788" y="3573"/>
                    <a:pt x="10884" y="3478"/>
                  </a:cubicBezTo>
                  <a:lnTo>
                    <a:pt x="11789" y="2263"/>
                  </a:lnTo>
                  <a:cubicBezTo>
                    <a:pt x="11860" y="2144"/>
                    <a:pt x="11860" y="1954"/>
                    <a:pt x="11789" y="1835"/>
                  </a:cubicBezTo>
                  <a:lnTo>
                    <a:pt x="10884" y="620"/>
                  </a:lnTo>
                  <a:cubicBezTo>
                    <a:pt x="10836" y="525"/>
                    <a:pt x="10598" y="477"/>
                    <a:pt x="10598" y="477"/>
                  </a:cubicBezTo>
                  <a:lnTo>
                    <a:pt x="3144" y="477"/>
                  </a:lnTo>
                  <a:lnTo>
                    <a:pt x="3144" y="358"/>
                  </a:lnTo>
                  <a:cubicBezTo>
                    <a:pt x="3144" y="144"/>
                    <a:pt x="3001" y="1"/>
                    <a:pt x="2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52"/>
            <p:cNvSpPr/>
            <p:nvPr/>
          </p:nvSpPr>
          <p:spPr>
            <a:xfrm>
              <a:off x="5556873" y="4392445"/>
              <a:ext cx="355037" cy="107245"/>
            </a:xfrm>
            <a:custGeom>
              <a:rect b="b" l="l" r="r" t="t"/>
              <a:pathLst>
                <a:path extrusionOk="0" h="3597" w="11908">
                  <a:moveTo>
                    <a:pt x="2835" y="381"/>
                  </a:moveTo>
                  <a:lnTo>
                    <a:pt x="2835" y="1786"/>
                  </a:lnTo>
                  <a:lnTo>
                    <a:pt x="2096" y="2167"/>
                  </a:lnTo>
                  <a:lnTo>
                    <a:pt x="1358" y="1810"/>
                  </a:lnTo>
                  <a:lnTo>
                    <a:pt x="1358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6"/>
                  </a:lnTo>
                  <a:lnTo>
                    <a:pt x="191" y="476"/>
                  </a:lnTo>
                  <a:cubicBezTo>
                    <a:pt x="96" y="476"/>
                    <a:pt x="1" y="572"/>
                    <a:pt x="1" y="643"/>
                  </a:cubicBezTo>
                  <a:lnTo>
                    <a:pt x="1" y="1429"/>
                  </a:lnTo>
                  <a:cubicBezTo>
                    <a:pt x="1" y="1453"/>
                    <a:pt x="1" y="1477"/>
                    <a:pt x="48" y="1477"/>
                  </a:cubicBezTo>
                  <a:cubicBezTo>
                    <a:pt x="97" y="1517"/>
                    <a:pt x="149" y="1536"/>
                    <a:pt x="196" y="1536"/>
                  </a:cubicBezTo>
                  <a:cubicBezTo>
                    <a:pt x="286" y="1536"/>
                    <a:pt x="358" y="1467"/>
                    <a:pt x="358" y="1358"/>
                  </a:cubicBezTo>
                  <a:lnTo>
                    <a:pt x="358" y="810"/>
                  </a:lnTo>
                  <a:lnTo>
                    <a:pt x="977" y="810"/>
                  </a:lnTo>
                  <a:lnTo>
                    <a:pt x="977" y="1762"/>
                  </a:lnTo>
                  <a:cubicBezTo>
                    <a:pt x="977" y="1905"/>
                    <a:pt x="1072" y="2024"/>
                    <a:pt x="1192" y="2072"/>
                  </a:cubicBezTo>
                  <a:lnTo>
                    <a:pt x="1930" y="2429"/>
                  </a:lnTo>
                  <a:cubicBezTo>
                    <a:pt x="2001" y="2477"/>
                    <a:pt x="2049" y="2477"/>
                    <a:pt x="2096" y="2477"/>
                  </a:cubicBezTo>
                  <a:cubicBezTo>
                    <a:pt x="2120" y="2477"/>
                    <a:pt x="2216" y="2477"/>
                    <a:pt x="2239" y="2429"/>
                  </a:cubicBezTo>
                  <a:lnTo>
                    <a:pt x="2978" y="2072"/>
                  </a:lnTo>
                  <a:cubicBezTo>
                    <a:pt x="3097" y="2024"/>
                    <a:pt x="3192" y="1905"/>
                    <a:pt x="3192" y="1762"/>
                  </a:cubicBezTo>
                  <a:lnTo>
                    <a:pt x="3192" y="810"/>
                  </a:lnTo>
                  <a:lnTo>
                    <a:pt x="10622" y="810"/>
                  </a:lnTo>
                  <a:lnTo>
                    <a:pt x="11527" y="2024"/>
                  </a:lnTo>
                  <a:lnTo>
                    <a:pt x="10622" y="3239"/>
                  </a:lnTo>
                  <a:lnTo>
                    <a:pt x="358" y="3239"/>
                  </a:lnTo>
                  <a:lnTo>
                    <a:pt x="358" y="2143"/>
                  </a:lnTo>
                  <a:cubicBezTo>
                    <a:pt x="358" y="2048"/>
                    <a:pt x="310" y="2001"/>
                    <a:pt x="215" y="1953"/>
                  </a:cubicBezTo>
                  <a:cubicBezTo>
                    <a:pt x="203" y="1950"/>
                    <a:pt x="191" y="1949"/>
                    <a:pt x="179" y="1949"/>
                  </a:cubicBezTo>
                  <a:cubicBezTo>
                    <a:pt x="77" y="1949"/>
                    <a:pt x="1" y="2037"/>
                    <a:pt x="1" y="2143"/>
                  </a:cubicBezTo>
                  <a:lnTo>
                    <a:pt x="1" y="3239"/>
                  </a:lnTo>
                  <a:cubicBezTo>
                    <a:pt x="1" y="3453"/>
                    <a:pt x="144" y="3596"/>
                    <a:pt x="358" y="3596"/>
                  </a:cubicBezTo>
                  <a:lnTo>
                    <a:pt x="10622" y="3596"/>
                  </a:lnTo>
                  <a:cubicBezTo>
                    <a:pt x="10765" y="3596"/>
                    <a:pt x="10836" y="3548"/>
                    <a:pt x="10932" y="3453"/>
                  </a:cubicBezTo>
                  <a:lnTo>
                    <a:pt x="11813" y="2239"/>
                  </a:lnTo>
                  <a:cubicBezTo>
                    <a:pt x="11908" y="2120"/>
                    <a:pt x="11908" y="1929"/>
                    <a:pt x="11813" y="1810"/>
                  </a:cubicBezTo>
                  <a:lnTo>
                    <a:pt x="10932" y="619"/>
                  </a:lnTo>
                  <a:cubicBezTo>
                    <a:pt x="10884" y="524"/>
                    <a:pt x="10765" y="476"/>
                    <a:pt x="10646" y="476"/>
                  </a:cubicBezTo>
                  <a:lnTo>
                    <a:pt x="3192" y="476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35" name="Google Shape;3735;p52"/>
          <p:cNvGrpSpPr/>
          <p:nvPr/>
        </p:nvGrpSpPr>
        <p:grpSpPr>
          <a:xfrm>
            <a:off x="6273306" y="4147482"/>
            <a:ext cx="361447" cy="354083"/>
            <a:chOff x="6158994" y="4147482"/>
            <a:chExt cx="361447" cy="354083"/>
          </a:xfrm>
        </p:grpSpPr>
        <p:sp>
          <p:nvSpPr>
            <p:cNvPr id="3736" name="Google Shape;3736;p52"/>
            <p:cNvSpPr/>
            <p:nvPr/>
          </p:nvSpPr>
          <p:spPr>
            <a:xfrm>
              <a:off x="6163257" y="4152432"/>
              <a:ext cx="342962" cy="342992"/>
            </a:xfrm>
            <a:custGeom>
              <a:rect b="b" l="l" r="r" t="t"/>
              <a:pathLst>
                <a:path extrusionOk="0" h="11504" w="11503">
                  <a:moveTo>
                    <a:pt x="5740" y="1620"/>
                  </a:moveTo>
                  <a:cubicBezTo>
                    <a:pt x="8050" y="1620"/>
                    <a:pt x="9883" y="3454"/>
                    <a:pt x="9883" y="5764"/>
                  </a:cubicBezTo>
                  <a:cubicBezTo>
                    <a:pt x="9883" y="8050"/>
                    <a:pt x="8050" y="9884"/>
                    <a:pt x="5740" y="9884"/>
                  </a:cubicBezTo>
                  <a:cubicBezTo>
                    <a:pt x="3453" y="9884"/>
                    <a:pt x="1620" y="8050"/>
                    <a:pt x="1620" y="5764"/>
                  </a:cubicBezTo>
                  <a:cubicBezTo>
                    <a:pt x="1620" y="3454"/>
                    <a:pt x="3453" y="1620"/>
                    <a:pt x="5740" y="1620"/>
                  </a:cubicBezTo>
                  <a:close/>
                  <a:moveTo>
                    <a:pt x="5740" y="1"/>
                  </a:moveTo>
                  <a:cubicBezTo>
                    <a:pt x="2572" y="1"/>
                    <a:pt x="0" y="2597"/>
                    <a:pt x="0" y="5764"/>
                  </a:cubicBezTo>
                  <a:cubicBezTo>
                    <a:pt x="0" y="8907"/>
                    <a:pt x="2596" y="11503"/>
                    <a:pt x="5740" y="11503"/>
                  </a:cubicBezTo>
                  <a:cubicBezTo>
                    <a:pt x="8907" y="11503"/>
                    <a:pt x="11503" y="8907"/>
                    <a:pt x="11503" y="5764"/>
                  </a:cubicBezTo>
                  <a:cubicBezTo>
                    <a:pt x="11503" y="2597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52"/>
            <p:cNvSpPr/>
            <p:nvPr/>
          </p:nvSpPr>
          <p:spPr>
            <a:xfrm>
              <a:off x="6254850" y="4165938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0"/>
                  </a:moveTo>
                  <a:cubicBezTo>
                    <a:pt x="6716" y="953"/>
                    <a:pt x="7978" y="2882"/>
                    <a:pt x="7978" y="5097"/>
                  </a:cubicBezTo>
                  <a:cubicBezTo>
                    <a:pt x="7978" y="8288"/>
                    <a:pt x="5383" y="10836"/>
                    <a:pt x="2239" y="10836"/>
                  </a:cubicBezTo>
                  <a:cubicBezTo>
                    <a:pt x="1429" y="10836"/>
                    <a:pt x="691" y="10693"/>
                    <a:pt x="0" y="10383"/>
                  </a:cubicBezTo>
                  <a:lnTo>
                    <a:pt x="0" y="10383"/>
                  </a:lnTo>
                  <a:cubicBezTo>
                    <a:pt x="810" y="10812"/>
                    <a:pt x="1715" y="11050"/>
                    <a:pt x="2668" y="11050"/>
                  </a:cubicBezTo>
                  <a:cubicBezTo>
                    <a:pt x="5859" y="11050"/>
                    <a:pt x="8431" y="8454"/>
                    <a:pt x="8431" y="5311"/>
                  </a:cubicBezTo>
                  <a:cubicBezTo>
                    <a:pt x="8455" y="2930"/>
                    <a:pt x="7002" y="858"/>
                    <a:pt x="490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52"/>
            <p:cNvSpPr/>
            <p:nvPr/>
          </p:nvSpPr>
          <p:spPr>
            <a:xfrm>
              <a:off x="6163973" y="4324973"/>
              <a:ext cx="342962" cy="171168"/>
            </a:xfrm>
            <a:custGeom>
              <a:rect b="b" l="l" r="r" t="t"/>
              <a:pathLst>
                <a:path extrusionOk="0" h="5741" w="11503">
                  <a:moveTo>
                    <a:pt x="0" y="1"/>
                  </a:moveTo>
                  <a:cubicBezTo>
                    <a:pt x="0" y="3144"/>
                    <a:pt x="2596" y="5740"/>
                    <a:pt x="5763" y="5740"/>
                  </a:cubicBezTo>
                  <a:cubicBezTo>
                    <a:pt x="8907" y="5740"/>
                    <a:pt x="11503" y="3192"/>
                    <a:pt x="11503" y="1"/>
                  </a:cubicBezTo>
                  <a:lnTo>
                    <a:pt x="9859" y="1"/>
                  </a:lnTo>
                  <a:cubicBezTo>
                    <a:pt x="9859" y="2287"/>
                    <a:pt x="8026" y="4144"/>
                    <a:pt x="5716" y="4144"/>
                  </a:cubicBezTo>
                  <a:cubicBezTo>
                    <a:pt x="3429" y="4144"/>
                    <a:pt x="1596" y="2287"/>
                    <a:pt x="159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52"/>
            <p:cNvSpPr/>
            <p:nvPr/>
          </p:nvSpPr>
          <p:spPr>
            <a:xfrm>
              <a:off x="6254850" y="4324973"/>
              <a:ext cx="251370" cy="171168"/>
            </a:xfrm>
            <a:custGeom>
              <a:rect b="b" l="l" r="r" t="t"/>
              <a:pathLst>
                <a:path extrusionOk="0" h="5741" w="8431">
                  <a:moveTo>
                    <a:pt x="7978" y="1"/>
                  </a:moveTo>
                  <a:cubicBezTo>
                    <a:pt x="7859" y="3049"/>
                    <a:pt x="5335" y="5526"/>
                    <a:pt x="2239" y="5526"/>
                  </a:cubicBezTo>
                  <a:cubicBezTo>
                    <a:pt x="1429" y="5526"/>
                    <a:pt x="691" y="5383"/>
                    <a:pt x="0" y="5097"/>
                  </a:cubicBezTo>
                  <a:lnTo>
                    <a:pt x="0" y="5097"/>
                  </a:lnTo>
                  <a:cubicBezTo>
                    <a:pt x="810" y="5502"/>
                    <a:pt x="1715" y="5740"/>
                    <a:pt x="2668" y="5740"/>
                  </a:cubicBezTo>
                  <a:cubicBezTo>
                    <a:pt x="5859" y="5740"/>
                    <a:pt x="8431" y="3144"/>
                    <a:pt x="843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52"/>
            <p:cNvSpPr/>
            <p:nvPr/>
          </p:nvSpPr>
          <p:spPr>
            <a:xfrm>
              <a:off x="6158994" y="4147482"/>
              <a:ext cx="361447" cy="354083"/>
            </a:xfrm>
            <a:custGeom>
              <a:rect b="b" l="l" r="r" t="t"/>
              <a:pathLst>
                <a:path extrusionOk="0" h="11876" w="12123">
                  <a:moveTo>
                    <a:pt x="5899" y="1981"/>
                  </a:moveTo>
                  <a:cubicBezTo>
                    <a:pt x="8099" y="1981"/>
                    <a:pt x="9883" y="3767"/>
                    <a:pt x="9883" y="5954"/>
                  </a:cubicBezTo>
                  <a:cubicBezTo>
                    <a:pt x="9883" y="7740"/>
                    <a:pt x="8669" y="9312"/>
                    <a:pt x="6930" y="9788"/>
                  </a:cubicBezTo>
                  <a:cubicBezTo>
                    <a:pt x="6835" y="9812"/>
                    <a:pt x="6788" y="9907"/>
                    <a:pt x="6811" y="10002"/>
                  </a:cubicBezTo>
                  <a:cubicBezTo>
                    <a:pt x="6832" y="10064"/>
                    <a:pt x="6906" y="10126"/>
                    <a:pt x="6988" y="10126"/>
                  </a:cubicBezTo>
                  <a:cubicBezTo>
                    <a:pt x="7000" y="10126"/>
                    <a:pt x="7013" y="10124"/>
                    <a:pt x="7026" y="10121"/>
                  </a:cubicBezTo>
                  <a:cubicBezTo>
                    <a:pt x="8836" y="9645"/>
                    <a:pt x="10145" y="8002"/>
                    <a:pt x="10217" y="6120"/>
                  </a:cubicBezTo>
                  <a:lnTo>
                    <a:pt x="11479" y="6120"/>
                  </a:lnTo>
                  <a:cubicBezTo>
                    <a:pt x="11431" y="7526"/>
                    <a:pt x="10860" y="8859"/>
                    <a:pt x="9860" y="9883"/>
                  </a:cubicBezTo>
                  <a:cubicBezTo>
                    <a:pt x="8812" y="10931"/>
                    <a:pt x="7383" y="11526"/>
                    <a:pt x="5883" y="11526"/>
                  </a:cubicBezTo>
                  <a:cubicBezTo>
                    <a:pt x="4406" y="11526"/>
                    <a:pt x="3001" y="10931"/>
                    <a:pt x="1929" y="9883"/>
                  </a:cubicBezTo>
                  <a:cubicBezTo>
                    <a:pt x="929" y="8859"/>
                    <a:pt x="358" y="7526"/>
                    <a:pt x="286" y="6097"/>
                  </a:cubicBezTo>
                  <a:lnTo>
                    <a:pt x="1572" y="6097"/>
                  </a:lnTo>
                  <a:cubicBezTo>
                    <a:pt x="1667" y="8383"/>
                    <a:pt x="3573" y="10240"/>
                    <a:pt x="5883" y="10240"/>
                  </a:cubicBezTo>
                  <a:lnTo>
                    <a:pt x="6168" y="10240"/>
                  </a:lnTo>
                  <a:cubicBezTo>
                    <a:pt x="6240" y="10240"/>
                    <a:pt x="6335" y="10169"/>
                    <a:pt x="6335" y="10097"/>
                  </a:cubicBezTo>
                  <a:cubicBezTo>
                    <a:pt x="6335" y="9978"/>
                    <a:pt x="6240" y="9907"/>
                    <a:pt x="6168" y="9907"/>
                  </a:cubicBezTo>
                  <a:lnTo>
                    <a:pt x="5930" y="9907"/>
                  </a:lnTo>
                  <a:cubicBezTo>
                    <a:pt x="3430" y="9907"/>
                    <a:pt x="1453" y="7597"/>
                    <a:pt x="2072" y="4954"/>
                  </a:cubicBezTo>
                  <a:cubicBezTo>
                    <a:pt x="2382" y="3715"/>
                    <a:pt x="3692" y="2405"/>
                    <a:pt x="4930" y="2096"/>
                  </a:cubicBezTo>
                  <a:cubicBezTo>
                    <a:pt x="5259" y="2018"/>
                    <a:pt x="5583" y="1981"/>
                    <a:pt x="5899" y="1981"/>
                  </a:cubicBezTo>
                  <a:close/>
                  <a:moveTo>
                    <a:pt x="5930" y="0"/>
                  </a:moveTo>
                  <a:cubicBezTo>
                    <a:pt x="5002" y="0"/>
                    <a:pt x="4097" y="215"/>
                    <a:pt x="3311" y="619"/>
                  </a:cubicBezTo>
                  <a:cubicBezTo>
                    <a:pt x="3215" y="643"/>
                    <a:pt x="3192" y="762"/>
                    <a:pt x="3215" y="858"/>
                  </a:cubicBezTo>
                  <a:cubicBezTo>
                    <a:pt x="3234" y="930"/>
                    <a:pt x="3307" y="961"/>
                    <a:pt x="3384" y="961"/>
                  </a:cubicBezTo>
                  <a:cubicBezTo>
                    <a:pt x="3407" y="961"/>
                    <a:pt x="3431" y="958"/>
                    <a:pt x="3454" y="953"/>
                  </a:cubicBezTo>
                  <a:cubicBezTo>
                    <a:pt x="4216" y="572"/>
                    <a:pt x="5049" y="381"/>
                    <a:pt x="5930" y="381"/>
                  </a:cubicBezTo>
                  <a:cubicBezTo>
                    <a:pt x="7407" y="381"/>
                    <a:pt x="8812" y="977"/>
                    <a:pt x="9883" y="2024"/>
                  </a:cubicBezTo>
                  <a:cubicBezTo>
                    <a:pt x="10884" y="3025"/>
                    <a:pt x="11455" y="4382"/>
                    <a:pt x="11527" y="5811"/>
                  </a:cubicBezTo>
                  <a:lnTo>
                    <a:pt x="10241" y="5811"/>
                  </a:lnTo>
                  <a:cubicBezTo>
                    <a:pt x="10145" y="3501"/>
                    <a:pt x="8240" y="1667"/>
                    <a:pt x="5930" y="1667"/>
                  </a:cubicBezTo>
                  <a:cubicBezTo>
                    <a:pt x="3596" y="1667"/>
                    <a:pt x="1691" y="3501"/>
                    <a:pt x="1596" y="5811"/>
                  </a:cubicBezTo>
                  <a:lnTo>
                    <a:pt x="334" y="5811"/>
                  </a:lnTo>
                  <a:cubicBezTo>
                    <a:pt x="382" y="4049"/>
                    <a:pt x="1286" y="2382"/>
                    <a:pt x="2739" y="1358"/>
                  </a:cubicBezTo>
                  <a:lnTo>
                    <a:pt x="2763" y="1334"/>
                  </a:lnTo>
                  <a:cubicBezTo>
                    <a:pt x="2834" y="1286"/>
                    <a:pt x="2858" y="1191"/>
                    <a:pt x="2834" y="1096"/>
                  </a:cubicBezTo>
                  <a:cubicBezTo>
                    <a:pt x="2791" y="1038"/>
                    <a:pt x="2730" y="1006"/>
                    <a:pt x="2679" y="1006"/>
                  </a:cubicBezTo>
                  <a:cubicBezTo>
                    <a:pt x="2645" y="1006"/>
                    <a:pt x="2615" y="1020"/>
                    <a:pt x="2596" y="1048"/>
                  </a:cubicBezTo>
                  <a:lnTo>
                    <a:pt x="2549" y="1072"/>
                  </a:lnTo>
                  <a:cubicBezTo>
                    <a:pt x="953" y="2167"/>
                    <a:pt x="0" y="4025"/>
                    <a:pt x="0" y="5954"/>
                  </a:cubicBezTo>
                  <a:cubicBezTo>
                    <a:pt x="0" y="7907"/>
                    <a:pt x="953" y="9764"/>
                    <a:pt x="2644" y="10883"/>
                  </a:cubicBezTo>
                  <a:cubicBezTo>
                    <a:pt x="3263" y="11312"/>
                    <a:pt x="3977" y="11598"/>
                    <a:pt x="4740" y="11764"/>
                  </a:cubicBezTo>
                  <a:cubicBezTo>
                    <a:pt x="5134" y="11839"/>
                    <a:pt x="5526" y="11875"/>
                    <a:pt x="5912" y="11875"/>
                  </a:cubicBezTo>
                  <a:cubicBezTo>
                    <a:pt x="7505" y="11875"/>
                    <a:pt x="8991" y="11257"/>
                    <a:pt x="10122" y="10145"/>
                  </a:cubicBezTo>
                  <a:cubicBezTo>
                    <a:pt x="11479" y="8716"/>
                    <a:pt x="12122" y="6763"/>
                    <a:pt x="11717" y="4739"/>
                  </a:cubicBezTo>
                  <a:cubicBezTo>
                    <a:pt x="11574" y="3977"/>
                    <a:pt x="11289" y="3263"/>
                    <a:pt x="10860" y="2644"/>
                  </a:cubicBezTo>
                  <a:cubicBezTo>
                    <a:pt x="9693" y="953"/>
                    <a:pt x="7883" y="0"/>
                    <a:pt x="5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52"/>
            <p:cNvSpPr/>
            <p:nvPr/>
          </p:nvSpPr>
          <p:spPr>
            <a:xfrm>
              <a:off x="6376974" y="4286392"/>
              <a:ext cx="38372" cy="74836"/>
            </a:xfrm>
            <a:custGeom>
              <a:rect b="b" l="l" r="r" t="t"/>
              <a:pathLst>
                <a:path extrusionOk="0" h="2510" w="1287">
                  <a:moveTo>
                    <a:pt x="1104" y="0"/>
                  </a:moveTo>
                  <a:cubicBezTo>
                    <a:pt x="1038" y="0"/>
                    <a:pt x="984" y="31"/>
                    <a:pt x="929" y="104"/>
                  </a:cubicBezTo>
                  <a:lnTo>
                    <a:pt x="48" y="2247"/>
                  </a:lnTo>
                  <a:cubicBezTo>
                    <a:pt x="1" y="2366"/>
                    <a:pt x="72" y="2462"/>
                    <a:pt x="167" y="2509"/>
                  </a:cubicBezTo>
                  <a:lnTo>
                    <a:pt x="215" y="2509"/>
                  </a:lnTo>
                  <a:cubicBezTo>
                    <a:pt x="286" y="2509"/>
                    <a:pt x="334" y="2486"/>
                    <a:pt x="358" y="2390"/>
                  </a:cubicBezTo>
                  <a:lnTo>
                    <a:pt x="1263" y="247"/>
                  </a:lnTo>
                  <a:cubicBezTo>
                    <a:pt x="1287" y="152"/>
                    <a:pt x="1263" y="80"/>
                    <a:pt x="1167" y="9"/>
                  </a:cubicBezTo>
                  <a:cubicBezTo>
                    <a:pt x="1145" y="3"/>
                    <a:pt x="1124" y="0"/>
                    <a:pt x="11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52"/>
            <p:cNvSpPr/>
            <p:nvPr/>
          </p:nvSpPr>
          <p:spPr>
            <a:xfrm>
              <a:off x="6241344" y="4286631"/>
              <a:ext cx="50447" cy="78861"/>
            </a:xfrm>
            <a:custGeom>
              <a:rect b="b" l="l" r="r" t="t"/>
              <a:pathLst>
                <a:path extrusionOk="0" h="2645" w="1692">
                  <a:moveTo>
                    <a:pt x="596" y="1"/>
                  </a:moveTo>
                  <a:cubicBezTo>
                    <a:pt x="501" y="1"/>
                    <a:pt x="453" y="72"/>
                    <a:pt x="430" y="144"/>
                  </a:cubicBezTo>
                  <a:lnTo>
                    <a:pt x="239" y="1168"/>
                  </a:lnTo>
                  <a:cubicBezTo>
                    <a:pt x="239" y="1215"/>
                    <a:pt x="263" y="1287"/>
                    <a:pt x="311" y="1334"/>
                  </a:cubicBezTo>
                  <a:cubicBezTo>
                    <a:pt x="334" y="1358"/>
                    <a:pt x="364" y="1370"/>
                    <a:pt x="394" y="1370"/>
                  </a:cubicBezTo>
                  <a:cubicBezTo>
                    <a:pt x="424" y="1370"/>
                    <a:pt x="453" y="1358"/>
                    <a:pt x="477" y="1334"/>
                  </a:cubicBezTo>
                  <a:lnTo>
                    <a:pt x="501" y="1334"/>
                  </a:lnTo>
                  <a:cubicBezTo>
                    <a:pt x="596" y="1311"/>
                    <a:pt x="692" y="1287"/>
                    <a:pt x="858" y="1287"/>
                  </a:cubicBezTo>
                  <a:cubicBezTo>
                    <a:pt x="1025" y="1287"/>
                    <a:pt x="1144" y="1334"/>
                    <a:pt x="1215" y="1430"/>
                  </a:cubicBezTo>
                  <a:cubicBezTo>
                    <a:pt x="1311" y="1525"/>
                    <a:pt x="1382" y="1668"/>
                    <a:pt x="1382" y="1811"/>
                  </a:cubicBezTo>
                  <a:cubicBezTo>
                    <a:pt x="1382" y="2073"/>
                    <a:pt x="1144" y="2287"/>
                    <a:pt x="858" y="2287"/>
                  </a:cubicBezTo>
                  <a:cubicBezTo>
                    <a:pt x="596" y="2287"/>
                    <a:pt x="382" y="2120"/>
                    <a:pt x="358" y="1858"/>
                  </a:cubicBezTo>
                  <a:lnTo>
                    <a:pt x="358" y="1787"/>
                  </a:lnTo>
                  <a:cubicBezTo>
                    <a:pt x="358" y="1692"/>
                    <a:pt x="311" y="1644"/>
                    <a:pt x="215" y="1596"/>
                  </a:cubicBezTo>
                  <a:cubicBezTo>
                    <a:pt x="203" y="1594"/>
                    <a:pt x="191" y="1593"/>
                    <a:pt x="179" y="1593"/>
                  </a:cubicBezTo>
                  <a:cubicBezTo>
                    <a:pt x="77" y="1593"/>
                    <a:pt x="1" y="1680"/>
                    <a:pt x="1" y="1787"/>
                  </a:cubicBezTo>
                  <a:lnTo>
                    <a:pt x="1" y="1906"/>
                  </a:lnTo>
                  <a:cubicBezTo>
                    <a:pt x="72" y="2311"/>
                    <a:pt x="430" y="2644"/>
                    <a:pt x="834" y="2644"/>
                  </a:cubicBezTo>
                  <a:lnTo>
                    <a:pt x="858" y="2644"/>
                  </a:lnTo>
                  <a:cubicBezTo>
                    <a:pt x="1311" y="2644"/>
                    <a:pt x="1668" y="2287"/>
                    <a:pt x="1692" y="1835"/>
                  </a:cubicBezTo>
                  <a:cubicBezTo>
                    <a:pt x="1692" y="1596"/>
                    <a:pt x="1644" y="1358"/>
                    <a:pt x="1454" y="1215"/>
                  </a:cubicBezTo>
                  <a:cubicBezTo>
                    <a:pt x="1382" y="977"/>
                    <a:pt x="1144" y="906"/>
                    <a:pt x="906" y="906"/>
                  </a:cubicBezTo>
                  <a:cubicBezTo>
                    <a:pt x="811" y="906"/>
                    <a:pt x="715" y="906"/>
                    <a:pt x="668" y="930"/>
                  </a:cubicBezTo>
                  <a:lnTo>
                    <a:pt x="739" y="358"/>
                  </a:lnTo>
                  <a:lnTo>
                    <a:pt x="1430" y="358"/>
                  </a:lnTo>
                  <a:cubicBezTo>
                    <a:pt x="1525" y="358"/>
                    <a:pt x="1620" y="310"/>
                    <a:pt x="1620" y="215"/>
                  </a:cubicBezTo>
                  <a:cubicBezTo>
                    <a:pt x="1620" y="96"/>
                    <a:pt x="1549" y="1"/>
                    <a:pt x="1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52"/>
            <p:cNvSpPr/>
            <p:nvPr/>
          </p:nvSpPr>
          <p:spPr>
            <a:xfrm>
              <a:off x="6302406" y="4283798"/>
              <a:ext cx="49731" cy="80679"/>
            </a:xfrm>
            <a:custGeom>
              <a:rect b="b" l="l" r="r" t="t"/>
              <a:pathLst>
                <a:path extrusionOk="0" h="2706" w="1668">
                  <a:moveTo>
                    <a:pt x="862" y="313"/>
                  </a:moveTo>
                  <a:cubicBezTo>
                    <a:pt x="1122" y="313"/>
                    <a:pt x="1311" y="524"/>
                    <a:pt x="1311" y="786"/>
                  </a:cubicBezTo>
                  <a:lnTo>
                    <a:pt x="1311" y="1882"/>
                  </a:lnTo>
                  <a:cubicBezTo>
                    <a:pt x="1311" y="2144"/>
                    <a:pt x="1105" y="2356"/>
                    <a:pt x="854" y="2356"/>
                  </a:cubicBezTo>
                  <a:cubicBezTo>
                    <a:pt x="809" y="2356"/>
                    <a:pt x="762" y="2349"/>
                    <a:pt x="715" y="2334"/>
                  </a:cubicBezTo>
                  <a:cubicBezTo>
                    <a:pt x="525" y="2263"/>
                    <a:pt x="358" y="2096"/>
                    <a:pt x="358" y="1858"/>
                  </a:cubicBezTo>
                  <a:lnTo>
                    <a:pt x="358" y="810"/>
                  </a:lnTo>
                  <a:cubicBezTo>
                    <a:pt x="358" y="596"/>
                    <a:pt x="525" y="405"/>
                    <a:pt x="715" y="334"/>
                  </a:cubicBezTo>
                  <a:cubicBezTo>
                    <a:pt x="766" y="319"/>
                    <a:pt x="815" y="313"/>
                    <a:pt x="862" y="313"/>
                  </a:cubicBezTo>
                  <a:close/>
                  <a:moveTo>
                    <a:pt x="835" y="1"/>
                  </a:moveTo>
                  <a:cubicBezTo>
                    <a:pt x="406" y="1"/>
                    <a:pt x="1" y="358"/>
                    <a:pt x="1" y="834"/>
                  </a:cubicBezTo>
                  <a:lnTo>
                    <a:pt x="1" y="1882"/>
                  </a:lnTo>
                  <a:cubicBezTo>
                    <a:pt x="1" y="2263"/>
                    <a:pt x="287" y="2620"/>
                    <a:pt x="668" y="2692"/>
                  </a:cubicBezTo>
                  <a:cubicBezTo>
                    <a:pt x="720" y="2701"/>
                    <a:pt x="771" y="2706"/>
                    <a:pt x="821" y="2706"/>
                  </a:cubicBezTo>
                  <a:cubicBezTo>
                    <a:pt x="1277" y="2706"/>
                    <a:pt x="1644" y="2332"/>
                    <a:pt x="1644" y="1882"/>
                  </a:cubicBezTo>
                  <a:lnTo>
                    <a:pt x="1644" y="834"/>
                  </a:lnTo>
                  <a:cubicBezTo>
                    <a:pt x="1668" y="405"/>
                    <a:pt x="1311" y="1"/>
                    <a:pt x="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52"/>
            <p:cNvSpPr/>
            <p:nvPr/>
          </p:nvSpPr>
          <p:spPr>
            <a:xfrm>
              <a:off x="6366330" y="4290179"/>
              <a:ext cx="17770" cy="17800"/>
            </a:xfrm>
            <a:custGeom>
              <a:rect b="b" l="l" r="r" t="t"/>
              <a:pathLst>
                <a:path extrusionOk="0" h="597" w="596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cubicBezTo>
                    <a:pt x="0" y="453"/>
                    <a:pt x="143" y="596"/>
                    <a:pt x="310" y="596"/>
                  </a:cubicBezTo>
                  <a:cubicBezTo>
                    <a:pt x="477" y="596"/>
                    <a:pt x="596" y="453"/>
                    <a:pt x="596" y="310"/>
                  </a:cubicBezTo>
                  <a:cubicBezTo>
                    <a:pt x="596" y="144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52"/>
            <p:cNvSpPr/>
            <p:nvPr/>
          </p:nvSpPr>
          <p:spPr>
            <a:xfrm>
              <a:off x="6410337" y="4340596"/>
              <a:ext cx="17800" cy="17800"/>
            </a:xfrm>
            <a:custGeom>
              <a:rect b="b" l="l" r="r" t="t"/>
              <a:pathLst>
                <a:path extrusionOk="0" h="597" w="597">
                  <a:moveTo>
                    <a:pt x="287" y="1"/>
                  </a:moveTo>
                  <a:cubicBezTo>
                    <a:pt x="120" y="1"/>
                    <a:pt x="1" y="120"/>
                    <a:pt x="1" y="310"/>
                  </a:cubicBezTo>
                  <a:cubicBezTo>
                    <a:pt x="1" y="453"/>
                    <a:pt x="120" y="596"/>
                    <a:pt x="287" y="596"/>
                  </a:cubicBezTo>
                  <a:cubicBezTo>
                    <a:pt x="477" y="596"/>
                    <a:pt x="596" y="477"/>
                    <a:pt x="596" y="310"/>
                  </a:cubicBezTo>
                  <a:cubicBezTo>
                    <a:pt x="596" y="120"/>
                    <a:pt x="477" y="1"/>
                    <a:pt x="2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6" name="Google Shape;3746;p52"/>
          <p:cNvGrpSpPr/>
          <p:nvPr/>
        </p:nvGrpSpPr>
        <p:grpSpPr>
          <a:xfrm>
            <a:off x="6999413" y="4148198"/>
            <a:ext cx="354321" cy="354321"/>
            <a:chOff x="6732701" y="4148198"/>
            <a:chExt cx="354321" cy="354321"/>
          </a:xfrm>
        </p:grpSpPr>
        <p:sp>
          <p:nvSpPr>
            <p:cNvPr id="3747" name="Google Shape;3747;p52"/>
            <p:cNvSpPr/>
            <p:nvPr/>
          </p:nvSpPr>
          <p:spPr>
            <a:xfrm>
              <a:off x="6780286" y="4184036"/>
              <a:ext cx="277637" cy="225461"/>
            </a:xfrm>
            <a:custGeom>
              <a:rect b="b" l="l" r="r" t="t"/>
              <a:pathLst>
                <a:path extrusionOk="0" h="7562" w="9312">
                  <a:moveTo>
                    <a:pt x="8570" y="1"/>
                  </a:moveTo>
                  <a:cubicBezTo>
                    <a:pt x="8550" y="1"/>
                    <a:pt x="8526" y="13"/>
                    <a:pt x="8502" y="36"/>
                  </a:cubicBezTo>
                  <a:lnTo>
                    <a:pt x="7549" y="1942"/>
                  </a:lnTo>
                  <a:cubicBezTo>
                    <a:pt x="7537" y="1977"/>
                    <a:pt x="7514" y="1995"/>
                    <a:pt x="7490" y="1995"/>
                  </a:cubicBezTo>
                  <a:cubicBezTo>
                    <a:pt x="7466" y="1995"/>
                    <a:pt x="7442" y="1977"/>
                    <a:pt x="7430" y="1942"/>
                  </a:cubicBezTo>
                  <a:lnTo>
                    <a:pt x="6906" y="1037"/>
                  </a:lnTo>
                  <a:cubicBezTo>
                    <a:pt x="6883" y="1001"/>
                    <a:pt x="6859" y="983"/>
                    <a:pt x="6838" y="983"/>
                  </a:cubicBezTo>
                  <a:cubicBezTo>
                    <a:pt x="6817" y="983"/>
                    <a:pt x="6799" y="1001"/>
                    <a:pt x="6787" y="1037"/>
                  </a:cubicBezTo>
                  <a:lnTo>
                    <a:pt x="5573" y="3466"/>
                  </a:lnTo>
                  <a:cubicBezTo>
                    <a:pt x="5525" y="3513"/>
                    <a:pt x="5501" y="3513"/>
                    <a:pt x="5477" y="3513"/>
                  </a:cubicBezTo>
                  <a:lnTo>
                    <a:pt x="4739" y="3204"/>
                  </a:lnTo>
                  <a:cubicBezTo>
                    <a:pt x="4725" y="3197"/>
                    <a:pt x="4713" y="3194"/>
                    <a:pt x="4703" y="3194"/>
                  </a:cubicBezTo>
                  <a:cubicBezTo>
                    <a:pt x="4678" y="3194"/>
                    <a:pt x="4661" y="3211"/>
                    <a:pt x="4644" y="3227"/>
                  </a:cubicBezTo>
                  <a:lnTo>
                    <a:pt x="3715" y="5180"/>
                  </a:lnTo>
                  <a:cubicBezTo>
                    <a:pt x="3715" y="5197"/>
                    <a:pt x="3691" y="5214"/>
                    <a:pt x="3661" y="5214"/>
                  </a:cubicBezTo>
                  <a:cubicBezTo>
                    <a:pt x="3648" y="5214"/>
                    <a:pt x="3634" y="5211"/>
                    <a:pt x="3620" y="5204"/>
                  </a:cubicBezTo>
                  <a:lnTo>
                    <a:pt x="2667" y="4728"/>
                  </a:lnTo>
                  <a:cubicBezTo>
                    <a:pt x="2644" y="4728"/>
                    <a:pt x="2620" y="4728"/>
                    <a:pt x="2596" y="4752"/>
                  </a:cubicBezTo>
                  <a:lnTo>
                    <a:pt x="1881" y="5776"/>
                  </a:lnTo>
                  <a:lnTo>
                    <a:pt x="596" y="4609"/>
                  </a:lnTo>
                  <a:cubicBezTo>
                    <a:pt x="589" y="4602"/>
                    <a:pt x="577" y="4599"/>
                    <a:pt x="565" y="4599"/>
                  </a:cubicBezTo>
                  <a:cubicBezTo>
                    <a:pt x="534" y="4599"/>
                    <a:pt x="493" y="4616"/>
                    <a:pt x="476" y="4633"/>
                  </a:cubicBezTo>
                  <a:lnTo>
                    <a:pt x="0" y="5657"/>
                  </a:lnTo>
                  <a:lnTo>
                    <a:pt x="0" y="5680"/>
                  </a:lnTo>
                  <a:lnTo>
                    <a:pt x="0" y="7562"/>
                  </a:lnTo>
                  <a:lnTo>
                    <a:pt x="9312" y="7562"/>
                  </a:lnTo>
                  <a:lnTo>
                    <a:pt x="9312" y="1441"/>
                  </a:lnTo>
                  <a:cubicBezTo>
                    <a:pt x="9312" y="1418"/>
                    <a:pt x="9312" y="1418"/>
                    <a:pt x="9288" y="1418"/>
                  </a:cubicBezTo>
                  <a:lnTo>
                    <a:pt x="8621" y="36"/>
                  </a:lnTo>
                  <a:cubicBezTo>
                    <a:pt x="8609" y="13"/>
                    <a:pt x="8591" y="1"/>
                    <a:pt x="8570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52"/>
            <p:cNvSpPr/>
            <p:nvPr/>
          </p:nvSpPr>
          <p:spPr>
            <a:xfrm>
              <a:off x="6780286" y="4212629"/>
              <a:ext cx="277637" cy="196868"/>
            </a:xfrm>
            <a:custGeom>
              <a:rect b="b" l="l" r="r" t="t"/>
              <a:pathLst>
                <a:path extrusionOk="0" h="6603" w="9312">
                  <a:moveTo>
                    <a:pt x="8481" y="0"/>
                  </a:moveTo>
                  <a:cubicBezTo>
                    <a:pt x="8460" y="0"/>
                    <a:pt x="8442" y="18"/>
                    <a:pt x="8430" y="54"/>
                  </a:cubicBezTo>
                  <a:lnTo>
                    <a:pt x="7406" y="1983"/>
                  </a:lnTo>
                  <a:cubicBezTo>
                    <a:pt x="7395" y="2007"/>
                    <a:pt x="7371" y="2018"/>
                    <a:pt x="7347" y="2018"/>
                  </a:cubicBezTo>
                  <a:cubicBezTo>
                    <a:pt x="7323" y="2018"/>
                    <a:pt x="7299" y="2007"/>
                    <a:pt x="7287" y="1983"/>
                  </a:cubicBezTo>
                  <a:lnTo>
                    <a:pt x="6763" y="1173"/>
                  </a:lnTo>
                  <a:cubicBezTo>
                    <a:pt x="6740" y="1137"/>
                    <a:pt x="6716" y="1119"/>
                    <a:pt x="6695" y="1119"/>
                  </a:cubicBezTo>
                  <a:cubicBezTo>
                    <a:pt x="6674" y="1119"/>
                    <a:pt x="6656" y="1137"/>
                    <a:pt x="6644" y="1173"/>
                  </a:cubicBezTo>
                  <a:lnTo>
                    <a:pt x="5335" y="3840"/>
                  </a:lnTo>
                  <a:cubicBezTo>
                    <a:pt x="5287" y="3888"/>
                    <a:pt x="5263" y="3888"/>
                    <a:pt x="5239" y="3888"/>
                  </a:cubicBezTo>
                  <a:lnTo>
                    <a:pt x="4501" y="3578"/>
                  </a:lnTo>
                  <a:cubicBezTo>
                    <a:pt x="4488" y="3572"/>
                    <a:pt x="4477" y="3569"/>
                    <a:pt x="4467" y="3569"/>
                  </a:cubicBezTo>
                  <a:cubicBezTo>
                    <a:pt x="4441" y="3569"/>
                    <a:pt x="4423" y="3591"/>
                    <a:pt x="4406" y="3626"/>
                  </a:cubicBezTo>
                  <a:lnTo>
                    <a:pt x="3429" y="5460"/>
                  </a:lnTo>
                  <a:cubicBezTo>
                    <a:pt x="3429" y="5476"/>
                    <a:pt x="3395" y="5504"/>
                    <a:pt x="3367" y="5504"/>
                  </a:cubicBezTo>
                  <a:cubicBezTo>
                    <a:pt x="3354" y="5504"/>
                    <a:pt x="3342" y="5498"/>
                    <a:pt x="3334" y="5483"/>
                  </a:cubicBezTo>
                  <a:lnTo>
                    <a:pt x="2429" y="5055"/>
                  </a:lnTo>
                  <a:cubicBezTo>
                    <a:pt x="2429" y="5007"/>
                    <a:pt x="2405" y="5007"/>
                    <a:pt x="2382" y="5007"/>
                  </a:cubicBezTo>
                  <a:lnTo>
                    <a:pt x="2358" y="5055"/>
                  </a:lnTo>
                  <a:lnTo>
                    <a:pt x="1786" y="5769"/>
                  </a:lnTo>
                  <a:cubicBezTo>
                    <a:pt x="1786" y="5781"/>
                    <a:pt x="1768" y="5787"/>
                    <a:pt x="1748" y="5787"/>
                  </a:cubicBezTo>
                  <a:cubicBezTo>
                    <a:pt x="1727" y="5787"/>
                    <a:pt x="1703" y="5781"/>
                    <a:pt x="1691" y="5769"/>
                  </a:cubicBezTo>
                  <a:lnTo>
                    <a:pt x="572" y="4817"/>
                  </a:lnTo>
                  <a:cubicBezTo>
                    <a:pt x="557" y="4802"/>
                    <a:pt x="542" y="4796"/>
                    <a:pt x="528" y="4796"/>
                  </a:cubicBezTo>
                  <a:cubicBezTo>
                    <a:pt x="497" y="4796"/>
                    <a:pt x="469" y="4824"/>
                    <a:pt x="453" y="4840"/>
                  </a:cubicBezTo>
                  <a:lnTo>
                    <a:pt x="0" y="5602"/>
                  </a:lnTo>
                  <a:lnTo>
                    <a:pt x="0" y="6603"/>
                  </a:lnTo>
                  <a:lnTo>
                    <a:pt x="9312" y="6603"/>
                  </a:lnTo>
                  <a:lnTo>
                    <a:pt x="9312" y="1387"/>
                  </a:lnTo>
                  <a:lnTo>
                    <a:pt x="8550" y="54"/>
                  </a:lnTo>
                  <a:cubicBezTo>
                    <a:pt x="8526" y="18"/>
                    <a:pt x="8502" y="0"/>
                    <a:pt x="848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52"/>
            <p:cNvSpPr/>
            <p:nvPr/>
          </p:nvSpPr>
          <p:spPr>
            <a:xfrm>
              <a:off x="6780286" y="4238896"/>
              <a:ext cx="277637" cy="233094"/>
            </a:xfrm>
            <a:custGeom>
              <a:rect b="b" l="l" r="r" t="t"/>
              <a:pathLst>
                <a:path extrusionOk="0" h="7818" w="9312">
                  <a:moveTo>
                    <a:pt x="8538" y="0"/>
                  </a:moveTo>
                  <a:cubicBezTo>
                    <a:pt x="8514" y="0"/>
                    <a:pt x="8490" y="18"/>
                    <a:pt x="8478" y="54"/>
                  </a:cubicBezTo>
                  <a:lnTo>
                    <a:pt x="7526" y="1959"/>
                  </a:lnTo>
                  <a:cubicBezTo>
                    <a:pt x="7514" y="1995"/>
                    <a:pt x="7490" y="2013"/>
                    <a:pt x="7466" y="2013"/>
                  </a:cubicBezTo>
                  <a:cubicBezTo>
                    <a:pt x="7442" y="2013"/>
                    <a:pt x="7418" y="1995"/>
                    <a:pt x="7406" y="1959"/>
                  </a:cubicBezTo>
                  <a:lnTo>
                    <a:pt x="6859" y="1030"/>
                  </a:lnTo>
                  <a:cubicBezTo>
                    <a:pt x="6847" y="1006"/>
                    <a:pt x="6829" y="995"/>
                    <a:pt x="6808" y="995"/>
                  </a:cubicBezTo>
                  <a:cubicBezTo>
                    <a:pt x="6787" y="995"/>
                    <a:pt x="6763" y="1006"/>
                    <a:pt x="6740" y="1030"/>
                  </a:cubicBezTo>
                  <a:lnTo>
                    <a:pt x="5525" y="3483"/>
                  </a:lnTo>
                  <a:cubicBezTo>
                    <a:pt x="5501" y="3507"/>
                    <a:pt x="5477" y="3507"/>
                    <a:pt x="5454" y="3507"/>
                  </a:cubicBezTo>
                  <a:lnTo>
                    <a:pt x="4692" y="3221"/>
                  </a:lnTo>
                  <a:cubicBezTo>
                    <a:pt x="4684" y="3206"/>
                    <a:pt x="4677" y="3201"/>
                    <a:pt x="4669" y="3201"/>
                  </a:cubicBezTo>
                  <a:cubicBezTo>
                    <a:pt x="4653" y="3201"/>
                    <a:pt x="4637" y="3229"/>
                    <a:pt x="4620" y="3245"/>
                  </a:cubicBezTo>
                  <a:lnTo>
                    <a:pt x="3691" y="5174"/>
                  </a:lnTo>
                  <a:cubicBezTo>
                    <a:pt x="3691" y="5190"/>
                    <a:pt x="3657" y="5218"/>
                    <a:pt x="3628" y="5218"/>
                  </a:cubicBezTo>
                  <a:cubicBezTo>
                    <a:pt x="3615" y="5218"/>
                    <a:pt x="3604" y="5213"/>
                    <a:pt x="3596" y="5198"/>
                  </a:cubicBezTo>
                  <a:lnTo>
                    <a:pt x="2644" y="4721"/>
                  </a:lnTo>
                  <a:cubicBezTo>
                    <a:pt x="2620" y="4721"/>
                    <a:pt x="2596" y="4721"/>
                    <a:pt x="2548" y="4769"/>
                  </a:cubicBezTo>
                  <a:lnTo>
                    <a:pt x="1905" y="5722"/>
                  </a:lnTo>
                  <a:cubicBezTo>
                    <a:pt x="1905" y="5734"/>
                    <a:pt x="1887" y="5740"/>
                    <a:pt x="1867" y="5740"/>
                  </a:cubicBezTo>
                  <a:cubicBezTo>
                    <a:pt x="1846" y="5740"/>
                    <a:pt x="1822" y="5734"/>
                    <a:pt x="1810" y="5722"/>
                  </a:cubicBezTo>
                  <a:lnTo>
                    <a:pt x="596" y="4602"/>
                  </a:lnTo>
                  <a:cubicBezTo>
                    <a:pt x="589" y="4596"/>
                    <a:pt x="579" y="4593"/>
                    <a:pt x="568" y="4593"/>
                  </a:cubicBezTo>
                  <a:cubicBezTo>
                    <a:pt x="537" y="4593"/>
                    <a:pt x="494" y="4615"/>
                    <a:pt x="476" y="4650"/>
                  </a:cubicBezTo>
                  <a:lnTo>
                    <a:pt x="0" y="5650"/>
                  </a:lnTo>
                  <a:lnTo>
                    <a:pt x="0" y="7817"/>
                  </a:lnTo>
                  <a:lnTo>
                    <a:pt x="9312" y="7817"/>
                  </a:lnTo>
                  <a:lnTo>
                    <a:pt x="9312" y="1459"/>
                  </a:lnTo>
                  <a:lnTo>
                    <a:pt x="8597" y="54"/>
                  </a:lnTo>
                  <a:cubicBezTo>
                    <a:pt x="8585" y="18"/>
                    <a:pt x="8561" y="0"/>
                    <a:pt x="85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52"/>
            <p:cNvSpPr/>
            <p:nvPr/>
          </p:nvSpPr>
          <p:spPr>
            <a:xfrm>
              <a:off x="7028081" y="4240119"/>
              <a:ext cx="29129" cy="231871"/>
            </a:xfrm>
            <a:custGeom>
              <a:rect b="b" l="l" r="r" t="t"/>
              <a:pathLst>
                <a:path extrusionOk="0" h="7777" w="977">
                  <a:moveTo>
                    <a:pt x="227" y="1"/>
                  </a:moveTo>
                  <a:cubicBezTo>
                    <a:pt x="203" y="1"/>
                    <a:pt x="179" y="13"/>
                    <a:pt x="167" y="37"/>
                  </a:cubicBezTo>
                  <a:lnTo>
                    <a:pt x="0" y="394"/>
                  </a:lnTo>
                  <a:lnTo>
                    <a:pt x="477" y="1394"/>
                  </a:lnTo>
                  <a:cubicBezTo>
                    <a:pt x="501" y="1394"/>
                    <a:pt x="501" y="1418"/>
                    <a:pt x="501" y="1442"/>
                  </a:cubicBezTo>
                  <a:lnTo>
                    <a:pt x="501" y="7776"/>
                  </a:lnTo>
                  <a:lnTo>
                    <a:pt x="977" y="7776"/>
                  </a:lnTo>
                  <a:lnTo>
                    <a:pt x="977" y="1418"/>
                  </a:lnTo>
                  <a:lnTo>
                    <a:pt x="286" y="37"/>
                  </a:lnTo>
                  <a:cubicBezTo>
                    <a:pt x="274" y="13"/>
                    <a:pt x="250" y="1"/>
                    <a:pt x="22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52"/>
            <p:cNvSpPr/>
            <p:nvPr/>
          </p:nvSpPr>
          <p:spPr>
            <a:xfrm>
              <a:off x="6736248" y="4471963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79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52"/>
            <p:cNvSpPr/>
            <p:nvPr/>
          </p:nvSpPr>
          <p:spPr>
            <a:xfrm>
              <a:off x="7062160" y="4471963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0" y="0"/>
                  </a:moveTo>
                  <a:cubicBezTo>
                    <a:pt x="72" y="0"/>
                    <a:pt x="120" y="72"/>
                    <a:pt x="120" y="119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0" y="810"/>
                  </a:cubicBezTo>
                  <a:lnTo>
                    <a:pt x="477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2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52"/>
            <p:cNvSpPr/>
            <p:nvPr/>
          </p:nvSpPr>
          <p:spPr>
            <a:xfrm>
              <a:off x="6884640" y="4175867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30" y="358"/>
                  </a:lnTo>
                  <a:cubicBezTo>
                    <a:pt x="525" y="358"/>
                    <a:pt x="596" y="287"/>
                    <a:pt x="596" y="215"/>
                  </a:cubicBezTo>
                  <a:cubicBezTo>
                    <a:pt x="596" y="96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52"/>
            <p:cNvSpPr/>
            <p:nvPr/>
          </p:nvSpPr>
          <p:spPr>
            <a:xfrm>
              <a:off x="6856255" y="4175867"/>
              <a:ext cx="19201" cy="10674"/>
            </a:xfrm>
            <a:custGeom>
              <a:rect b="b" l="l" r="r" t="t"/>
              <a:pathLst>
                <a:path extrusionOk="0" h="358" w="644">
                  <a:moveTo>
                    <a:pt x="215" y="1"/>
                  </a:moveTo>
                  <a:cubicBezTo>
                    <a:pt x="119" y="1"/>
                    <a:pt x="48" y="48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287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52"/>
            <p:cNvSpPr/>
            <p:nvPr/>
          </p:nvSpPr>
          <p:spPr>
            <a:xfrm>
              <a:off x="6994718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52"/>
            <p:cNvSpPr/>
            <p:nvPr/>
          </p:nvSpPr>
          <p:spPr>
            <a:xfrm>
              <a:off x="6940037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52"/>
            <p:cNvSpPr/>
            <p:nvPr/>
          </p:nvSpPr>
          <p:spPr>
            <a:xfrm>
              <a:off x="6967735" y="4175867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72" y="287"/>
                    <a:pt x="572" y="215"/>
                  </a:cubicBezTo>
                  <a:cubicBezTo>
                    <a:pt x="572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52"/>
            <p:cNvSpPr/>
            <p:nvPr/>
          </p:nvSpPr>
          <p:spPr>
            <a:xfrm>
              <a:off x="6912338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52"/>
            <p:cNvSpPr/>
            <p:nvPr/>
          </p:nvSpPr>
          <p:spPr>
            <a:xfrm>
              <a:off x="6774591" y="4175867"/>
              <a:ext cx="17084" cy="10674"/>
            </a:xfrm>
            <a:custGeom>
              <a:rect b="b" l="l" r="r" t="t"/>
              <a:pathLst>
                <a:path extrusionOk="0" h="358" w="573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5" y="358"/>
                  </a:lnTo>
                  <a:cubicBezTo>
                    <a:pt x="477" y="358"/>
                    <a:pt x="572" y="287"/>
                    <a:pt x="572" y="215"/>
                  </a:cubicBezTo>
                  <a:cubicBezTo>
                    <a:pt x="572" y="96"/>
                    <a:pt x="501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52"/>
            <p:cNvSpPr/>
            <p:nvPr/>
          </p:nvSpPr>
          <p:spPr>
            <a:xfrm>
              <a:off x="6801574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52"/>
            <p:cNvSpPr/>
            <p:nvPr/>
          </p:nvSpPr>
          <p:spPr>
            <a:xfrm>
              <a:off x="6829273" y="4175867"/>
              <a:ext cx="18485" cy="10674"/>
            </a:xfrm>
            <a:custGeom>
              <a:rect b="b" l="l" r="r" t="t"/>
              <a:pathLst>
                <a:path extrusionOk="0" h="358" w="620">
                  <a:moveTo>
                    <a:pt x="191" y="1"/>
                  </a:moveTo>
                  <a:cubicBezTo>
                    <a:pt x="119" y="1"/>
                    <a:pt x="24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287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52"/>
            <p:cNvSpPr/>
            <p:nvPr/>
          </p:nvSpPr>
          <p:spPr>
            <a:xfrm>
              <a:off x="6912338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310"/>
                    <a:pt x="120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52"/>
            <p:cNvSpPr/>
            <p:nvPr/>
          </p:nvSpPr>
          <p:spPr>
            <a:xfrm>
              <a:off x="6773876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72" y="310"/>
                    <a:pt x="120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5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52"/>
            <p:cNvSpPr/>
            <p:nvPr/>
          </p:nvSpPr>
          <p:spPr>
            <a:xfrm>
              <a:off x="6829988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24" y="310"/>
                    <a:pt x="119" y="357"/>
                    <a:pt x="214" y="357"/>
                  </a:cubicBezTo>
                  <a:lnTo>
                    <a:pt x="405" y="357"/>
                  </a:lnTo>
                  <a:cubicBezTo>
                    <a:pt x="500" y="357"/>
                    <a:pt x="596" y="286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5" name="Google Shape;3765;p52"/>
            <p:cNvSpPr/>
            <p:nvPr/>
          </p:nvSpPr>
          <p:spPr>
            <a:xfrm>
              <a:off x="6857657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68" y="0"/>
                  </a:moveTo>
                  <a:cubicBezTo>
                    <a:pt x="72" y="0"/>
                    <a:pt x="1" y="95"/>
                    <a:pt x="1" y="214"/>
                  </a:cubicBezTo>
                  <a:cubicBezTo>
                    <a:pt x="25" y="310"/>
                    <a:pt x="120" y="357"/>
                    <a:pt x="191" y="357"/>
                  </a:cubicBezTo>
                  <a:lnTo>
                    <a:pt x="406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5" y="0"/>
                    <a:pt x="4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6" name="Google Shape;3766;p52"/>
            <p:cNvSpPr/>
            <p:nvPr/>
          </p:nvSpPr>
          <p:spPr>
            <a:xfrm>
              <a:off x="6801574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48" y="310"/>
                    <a:pt x="120" y="357"/>
                    <a:pt x="215" y="357"/>
                  </a:cubicBezTo>
                  <a:lnTo>
                    <a:pt x="405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52"/>
            <p:cNvSpPr/>
            <p:nvPr/>
          </p:nvSpPr>
          <p:spPr>
            <a:xfrm>
              <a:off x="6884640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49" y="310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25" y="357"/>
                    <a:pt x="596" y="286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52"/>
            <p:cNvSpPr/>
            <p:nvPr/>
          </p:nvSpPr>
          <p:spPr>
            <a:xfrm>
              <a:off x="6732701" y="4148198"/>
              <a:ext cx="354321" cy="354321"/>
            </a:xfrm>
            <a:custGeom>
              <a:rect b="b" l="l" r="r" t="t"/>
              <a:pathLst>
                <a:path extrusionOk="0" h="11884" w="11884">
                  <a:moveTo>
                    <a:pt x="10169" y="1524"/>
                  </a:moveTo>
                  <a:lnTo>
                    <a:pt x="10741" y="2691"/>
                  </a:lnTo>
                  <a:lnTo>
                    <a:pt x="10741" y="3715"/>
                  </a:lnTo>
                  <a:lnTo>
                    <a:pt x="10384" y="3001"/>
                  </a:lnTo>
                  <a:cubicBezTo>
                    <a:pt x="10336" y="2929"/>
                    <a:pt x="10265" y="2858"/>
                    <a:pt x="10169" y="2858"/>
                  </a:cubicBezTo>
                  <a:cubicBezTo>
                    <a:pt x="10074" y="2858"/>
                    <a:pt x="9979" y="2929"/>
                    <a:pt x="9955" y="2977"/>
                  </a:cubicBezTo>
                  <a:lnTo>
                    <a:pt x="9074" y="4715"/>
                  </a:lnTo>
                  <a:lnTo>
                    <a:pt x="8621" y="3953"/>
                  </a:lnTo>
                  <a:cubicBezTo>
                    <a:pt x="8550" y="3882"/>
                    <a:pt x="8502" y="3834"/>
                    <a:pt x="8407" y="3834"/>
                  </a:cubicBezTo>
                  <a:cubicBezTo>
                    <a:pt x="8312" y="3834"/>
                    <a:pt x="8240" y="3906"/>
                    <a:pt x="8193" y="4001"/>
                  </a:cubicBezTo>
                  <a:lnTo>
                    <a:pt x="7050" y="6382"/>
                  </a:lnTo>
                  <a:lnTo>
                    <a:pt x="6383" y="6096"/>
                  </a:lnTo>
                  <a:cubicBezTo>
                    <a:pt x="6352" y="6084"/>
                    <a:pt x="6320" y="6078"/>
                    <a:pt x="6288" y="6078"/>
                  </a:cubicBezTo>
                  <a:cubicBezTo>
                    <a:pt x="6198" y="6078"/>
                    <a:pt x="6115" y="6127"/>
                    <a:pt x="6097" y="6216"/>
                  </a:cubicBezTo>
                  <a:lnTo>
                    <a:pt x="5216" y="8073"/>
                  </a:lnTo>
                  <a:lnTo>
                    <a:pt x="4359" y="7621"/>
                  </a:lnTo>
                  <a:cubicBezTo>
                    <a:pt x="4321" y="7606"/>
                    <a:pt x="4283" y="7598"/>
                    <a:pt x="4248" y="7598"/>
                  </a:cubicBezTo>
                  <a:cubicBezTo>
                    <a:pt x="4171" y="7598"/>
                    <a:pt x="4105" y="7635"/>
                    <a:pt x="4073" y="7716"/>
                  </a:cubicBezTo>
                  <a:lnTo>
                    <a:pt x="3477" y="8549"/>
                  </a:lnTo>
                  <a:lnTo>
                    <a:pt x="2334" y="7502"/>
                  </a:lnTo>
                  <a:cubicBezTo>
                    <a:pt x="2287" y="7430"/>
                    <a:pt x="2192" y="7430"/>
                    <a:pt x="2120" y="7430"/>
                  </a:cubicBezTo>
                  <a:cubicBezTo>
                    <a:pt x="2049" y="7430"/>
                    <a:pt x="1977" y="7502"/>
                    <a:pt x="1953" y="7597"/>
                  </a:cubicBezTo>
                  <a:lnTo>
                    <a:pt x="1810" y="7906"/>
                  </a:lnTo>
                  <a:lnTo>
                    <a:pt x="1763" y="6906"/>
                  </a:lnTo>
                  <a:lnTo>
                    <a:pt x="2192" y="6049"/>
                  </a:lnTo>
                  <a:lnTo>
                    <a:pt x="3382" y="7121"/>
                  </a:lnTo>
                  <a:cubicBezTo>
                    <a:pt x="3406" y="7144"/>
                    <a:pt x="3406" y="7144"/>
                    <a:pt x="3430" y="7144"/>
                  </a:cubicBezTo>
                  <a:cubicBezTo>
                    <a:pt x="3455" y="7151"/>
                    <a:pt x="3479" y="7154"/>
                    <a:pt x="3501" y="7154"/>
                  </a:cubicBezTo>
                  <a:cubicBezTo>
                    <a:pt x="3562" y="7154"/>
                    <a:pt x="3609" y="7132"/>
                    <a:pt x="3644" y="7097"/>
                  </a:cubicBezTo>
                  <a:lnTo>
                    <a:pt x="4311" y="6168"/>
                  </a:lnTo>
                  <a:lnTo>
                    <a:pt x="5168" y="6620"/>
                  </a:lnTo>
                  <a:cubicBezTo>
                    <a:pt x="5192" y="6632"/>
                    <a:pt x="5222" y="6638"/>
                    <a:pt x="5252" y="6638"/>
                  </a:cubicBezTo>
                  <a:cubicBezTo>
                    <a:pt x="5281" y="6638"/>
                    <a:pt x="5311" y="6632"/>
                    <a:pt x="5335" y="6620"/>
                  </a:cubicBezTo>
                  <a:cubicBezTo>
                    <a:pt x="5406" y="6573"/>
                    <a:pt x="5454" y="6549"/>
                    <a:pt x="5502" y="6501"/>
                  </a:cubicBezTo>
                  <a:lnTo>
                    <a:pt x="6359" y="4644"/>
                  </a:lnTo>
                  <a:lnTo>
                    <a:pt x="7002" y="4906"/>
                  </a:lnTo>
                  <a:cubicBezTo>
                    <a:pt x="7035" y="4925"/>
                    <a:pt x="7071" y="4934"/>
                    <a:pt x="7107" y="4934"/>
                  </a:cubicBezTo>
                  <a:cubicBezTo>
                    <a:pt x="7202" y="4934"/>
                    <a:pt x="7294" y="4873"/>
                    <a:pt x="7312" y="4787"/>
                  </a:cubicBezTo>
                  <a:lnTo>
                    <a:pt x="8431" y="2501"/>
                  </a:lnTo>
                  <a:lnTo>
                    <a:pt x="8883" y="3239"/>
                  </a:lnTo>
                  <a:cubicBezTo>
                    <a:pt x="8955" y="3334"/>
                    <a:pt x="9002" y="3358"/>
                    <a:pt x="9098" y="3358"/>
                  </a:cubicBezTo>
                  <a:cubicBezTo>
                    <a:pt x="9193" y="3358"/>
                    <a:pt x="9264" y="3310"/>
                    <a:pt x="9312" y="3239"/>
                  </a:cubicBezTo>
                  <a:lnTo>
                    <a:pt x="10169" y="1524"/>
                  </a:lnTo>
                  <a:close/>
                  <a:moveTo>
                    <a:pt x="10146" y="3334"/>
                  </a:moveTo>
                  <a:lnTo>
                    <a:pt x="10693" y="4501"/>
                  </a:lnTo>
                  <a:lnTo>
                    <a:pt x="10693" y="10669"/>
                  </a:lnTo>
                  <a:lnTo>
                    <a:pt x="1739" y="10669"/>
                  </a:lnTo>
                  <a:lnTo>
                    <a:pt x="1739" y="8716"/>
                  </a:lnTo>
                  <a:lnTo>
                    <a:pt x="1763" y="8716"/>
                  </a:lnTo>
                  <a:lnTo>
                    <a:pt x="2192" y="7859"/>
                  </a:lnTo>
                  <a:lnTo>
                    <a:pt x="3311" y="8883"/>
                  </a:lnTo>
                  <a:cubicBezTo>
                    <a:pt x="3382" y="8930"/>
                    <a:pt x="3430" y="8930"/>
                    <a:pt x="3501" y="8930"/>
                  </a:cubicBezTo>
                  <a:cubicBezTo>
                    <a:pt x="3549" y="8930"/>
                    <a:pt x="3620" y="8883"/>
                    <a:pt x="3668" y="8835"/>
                  </a:cubicBezTo>
                  <a:lnTo>
                    <a:pt x="4263" y="7978"/>
                  </a:lnTo>
                  <a:lnTo>
                    <a:pt x="5145" y="8430"/>
                  </a:lnTo>
                  <a:cubicBezTo>
                    <a:pt x="5168" y="8442"/>
                    <a:pt x="5198" y="8448"/>
                    <a:pt x="5228" y="8448"/>
                  </a:cubicBezTo>
                  <a:cubicBezTo>
                    <a:pt x="5258" y="8448"/>
                    <a:pt x="5287" y="8442"/>
                    <a:pt x="5311" y="8430"/>
                  </a:cubicBezTo>
                  <a:cubicBezTo>
                    <a:pt x="5383" y="8406"/>
                    <a:pt x="5430" y="8359"/>
                    <a:pt x="5454" y="8311"/>
                  </a:cubicBezTo>
                  <a:lnTo>
                    <a:pt x="6335" y="6454"/>
                  </a:lnTo>
                  <a:lnTo>
                    <a:pt x="6978" y="6739"/>
                  </a:lnTo>
                  <a:cubicBezTo>
                    <a:pt x="7009" y="6752"/>
                    <a:pt x="7041" y="6758"/>
                    <a:pt x="7073" y="6758"/>
                  </a:cubicBezTo>
                  <a:cubicBezTo>
                    <a:pt x="7165" y="6758"/>
                    <a:pt x="7252" y="6709"/>
                    <a:pt x="7288" y="6620"/>
                  </a:cubicBezTo>
                  <a:lnTo>
                    <a:pt x="8407" y="4310"/>
                  </a:lnTo>
                  <a:lnTo>
                    <a:pt x="8860" y="5072"/>
                  </a:lnTo>
                  <a:cubicBezTo>
                    <a:pt x="8907" y="5144"/>
                    <a:pt x="8979" y="5192"/>
                    <a:pt x="9074" y="5192"/>
                  </a:cubicBezTo>
                  <a:cubicBezTo>
                    <a:pt x="9145" y="5192"/>
                    <a:pt x="9241" y="5120"/>
                    <a:pt x="9264" y="5072"/>
                  </a:cubicBezTo>
                  <a:lnTo>
                    <a:pt x="10146" y="3334"/>
                  </a:lnTo>
                  <a:close/>
                  <a:moveTo>
                    <a:pt x="11479" y="11026"/>
                  </a:moveTo>
                  <a:lnTo>
                    <a:pt x="11479" y="11502"/>
                  </a:lnTo>
                  <a:lnTo>
                    <a:pt x="310" y="11502"/>
                  </a:lnTo>
                  <a:lnTo>
                    <a:pt x="310" y="11026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6"/>
                  </a:lnTo>
                  <a:lnTo>
                    <a:pt x="524" y="976"/>
                  </a:lnTo>
                  <a:cubicBezTo>
                    <a:pt x="429" y="976"/>
                    <a:pt x="334" y="1048"/>
                    <a:pt x="334" y="1119"/>
                  </a:cubicBezTo>
                  <a:cubicBezTo>
                    <a:pt x="334" y="1238"/>
                    <a:pt x="405" y="1334"/>
                    <a:pt x="524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4" y="2239"/>
                  </a:lnTo>
                  <a:cubicBezTo>
                    <a:pt x="429" y="2239"/>
                    <a:pt x="334" y="2286"/>
                    <a:pt x="334" y="2381"/>
                  </a:cubicBezTo>
                  <a:cubicBezTo>
                    <a:pt x="334" y="2501"/>
                    <a:pt x="405" y="2596"/>
                    <a:pt x="524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24" y="3477"/>
                  </a:lnTo>
                  <a:cubicBezTo>
                    <a:pt x="429" y="3477"/>
                    <a:pt x="334" y="3548"/>
                    <a:pt x="334" y="3620"/>
                  </a:cubicBezTo>
                  <a:cubicBezTo>
                    <a:pt x="334" y="3739"/>
                    <a:pt x="405" y="3834"/>
                    <a:pt x="524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24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405" y="5096"/>
                    <a:pt x="524" y="5096"/>
                  </a:cubicBezTo>
                  <a:lnTo>
                    <a:pt x="715" y="5096"/>
                  </a:lnTo>
                  <a:lnTo>
                    <a:pt x="715" y="5977"/>
                  </a:lnTo>
                  <a:lnTo>
                    <a:pt x="524" y="5977"/>
                  </a:lnTo>
                  <a:cubicBezTo>
                    <a:pt x="429" y="5977"/>
                    <a:pt x="334" y="6049"/>
                    <a:pt x="334" y="6144"/>
                  </a:cubicBezTo>
                  <a:cubicBezTo>
                    <a:pt x="334" y="6263"/>
                    <a:pt x="405" y="6335"/>
                    <a:pt x="524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4" y="7240"/>
                  </a:lnTo>
                  <a:cubicBezTo>
                    <a:pt x="429" y="7240"/>
                    <a:pt x="334" y="7287"/>
                    <a:pt x="334" y="7382"/>
                  </a:cubicBezTo>
                  <a:cubicBezTo>
                    <a:pt x="334" y="7502"/>
                    <a:pt x="405" y="7597"/>
                    <a:pt x="524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24" y="8478"/>
                  </a:lnTo>
                  <a:cubicBezTo>
                    <a:pt x="429" y="8478"/>
                    <a:pt x="334" y="8549"/>
                    <a:pt x="334" y="8645"/>
                  </a:cubicBezTo>
                  <a:cubicBezTo>
                    <a:pt x="334" y="8764"/>
                    <a:pt x="405" y="8835"/>
                    <a:pt x="524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24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405" y="10097"/>
                    <a:pt x="524" y="10097"/>
                  </a:cubicBezTo>
                  <a:lnTo>
                    <a:pt x="715" y="10097"/>
                  </a:lnTo>
                  <a:lnTo>
                    <a:pt x="715" y="10716"/>
                  </a:lnTo>
                  <a:lnTo>
                    <a:pt x="310" y="10716"/>
                  </a:lnTo>
                  <a:cubicBezTo>
                    <a:pt x="167" y="10716"/>
                    <a:pt x="1" y="10836"/>
                    <a:pt x="1" y="11026"/>
                  </a:cubicBezTo>
                  <a:lnTo>
                    <a:pt x="1" y="11574"/>
                  </a:lnTo>
                  <a:cubicBezTo>
                    <a:pt x="1" y="11740"/>
                    <a:pt x="120" y="11883"/>
                    <a:pt x="310" y="11883"/>
                  </a:cubicBezTo>
                  <a:lnTo>
                    <a:pt x="11598" y="11883"/>
                  </a:lnTo>
                  <a:cubicBezTo>
                    <a:pt x="11741" y="11883"/>
                    <a:pt x="11884" y="11764"/>
                    <a:pt x="11884" y="11574"/>
                  </a:cubicBezTo>
                  <a:lnTo>
                    <a:pt x="11884" y="11026"/>
                  </a:lnTo>
                  <a:cubicBezTo>
                    <a:pt x="11836" y="10812"/>
                    <a:pt x="11717" y="10693"/>
                    <a:pt x="11527" y="10693"/>
                  </a:cubicBezTo>
                  <a:lnTo>
                    <a:pt x="11050" y="10693"/>
                  </a:lnTo>
                  <a:lnTo>
                    <a:pt x="11050" y="4501"/>
                  </a:lnTo>
                  <a:lnTo>
                    <a:pt x="11050" y="2691"/>
                  </a:lnTo>
                  <a:cubicBezTo>
                    <a:pt x="11050" y="2643"/>
                    <a:pt x="11050" y="2620"/>
                    <a:pt x="11027" y="2572"/>
                  </a:cubicBezTo>
                  <a:lnTo>
                    <a:pt x="10384" y="1191"/>
                  </a:lnTo>
                  <a:cubicBezTo>
                    <a:pt x="10336" y="1095"/>
                    <a:pt x="10265" y="1048"/>
                    <a:pt x="10169" y="1048"/>
                  </a:cubicBezTo>
                  <a:cubicBezTo>
                    <a:pt x="10169" y="1048"/>
                    <a:pt x="9979" y="1095"/>
                    <a:pt x="9955" y="1191"/>
                  </a:cubicBezTo>
                  <a:lnTo>
                    <a:pt x="9098" y="2929"/>
                  </a:lnTo>
                  <a:lnTo>
                    <a:pt x="8645" y="2167"/>
                  </a:lnTo>
                  <a:cubicBezTo>
                    <a:pt x="8598" y="2096"/>
                    <a:pt x="8526" y="2048"/>
                    <a:pt x="8431" y="2048"/>
                  </a:cubicBezTo>
                  <a:cubicBezTo>
                    <a:pt x="8359" y="2048"/>
                    <a:pt x="8264" y="2119"/>
                    <a:pt x="8240" y="2215"/>
                  </a:cubicBezTo>
                  <a:lnTo>
                    <a:pt x="7073" y="4596"/>
                  </a:lnTo>
                  <a:lnTo>
                    <a:pt x="6407" y="4310"/>
                  </a:lnTo>
                  <a:cubicBezTo>
                    <a:pt x="6376" y="4298"/>
                    <a:pt x="6344" y="4292"/>
                    <a:pt x="6312" y="4292"/>
                  </a:cubicBezTo>
                  <a:cubicBezTo>
                    <a:pt x="6222" y="4292"/>
                    <a:pt x="6139" y="4341"/>
                    <a:pt x="6121" y="4429"/>
                  </a:cubicBezTo>
                  <a:lnTo>
                    <a:pt x="5240" y="6287"/>
                  </a:lnTo>
                  <a:lnTo>
                    <a:pt x="4382" y="5835"/>
                  </a:lnTo>
                  <a:cubicBezTo>
                    <a:pt x="4345" y="5819"/>
                    <a:pt x="4307" y="5812"/>
                    <a:pt x="4272" y="5812"/>
                  </a:cubicBezTo>
                  <a:cubicBezTo>
                    <a:pt x="4195" y="5812"/>
                    <a:pt x="4129" y="5848"/>
                    <a:pt x="4097" y="5930"/>
                  </a:cubicBezTo>
                  <a:lnTo>
                    <a:pt x="3501" y="6763"/>
                  </a:lnTo>
                  <a:lnTo>
                    <a:pt x="2358" y="5715"/>
                  </a:lnTo>
                  <a:cubicBezTo>
                    <a:pt x="2311" y="5644"/>
                    <a:pt x="2215" y="5644"/>
                    <a:pt x="2144" y="5644"/>
                  </a:cubicBezTo>
                  <a:cubicBezTo>
                    <a:pt x="2072" y="5644"/>
                    <a:pt x="2001" y="5715"/>
                    <a:pt x="1977" y="5763"/>
                  </a:cubicBezTo>
                  <a:lnTo>
                    <a:pt x="1501" y="6787"/>
                  </a:lnTo>
                  <a:cubicBezTo>
                    <a:pt x="1477" y="6811"/>
                    <a:pt x="1477" y="6835"/>
                    <a:pt x="1501" y="6906"/>
                  </a:cubicBezTo>
                  <a:lnTo>
                    <a:pt x="1501" y="10716"/>
                  </a:lnTo>
                  <a:lnTo>
                    <a:pt x="1072" y="10716"/>
                  </a:lnTo>
                  <a:lnTo>
                    <a:pt x="1072" y="167"/>
                  </a:lnTo>
                  <a:cubicBezTo>
                    <a:pt x="1072" y="95"/>
                    <a:pt x="1025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9" name="Google Shape;3769;p52"/>
          <p:cNvGrpSpPr/>
          <p:nvPr/>
        </p:nvGrpSpPr>
        <p:grpSpPr>
          <a:xfrm>
            <a:off x="7734048" y="4149600"/>
            <a:ext cx="357184" cy="352205"/>
            <a:chOff x="7391135" y="4149600"/>
            <a:chExt cx="357184" cy="352205"/>
          </a:xfrm>
        </p:grpSpPr>
        <p:sp>
          <p:nvSpPr>
            <p:cNvPr id="3770" name="Google Shape;3770;p52"/>
            <p:cNvSpPr/>
            <p:nvPr/>
          </p:nvSpPr>
          <p:spPr>
            <a:xfrm>
              <a:off x="7497635" y="4251836"/>
              <a:ext cx="144156" cy="144185"/>
            </a:xfrm>
            <a:custGeom>
              <a:rect b="b" l="l" r="r" t="t"/>
              <a:pathLst>
                <a:path extrusionOk="0" h="4836" w="4835">
                  <a:moveTo>
                    <a:pt x="2430" y="1"/>
                  </a:moveTo>
                  <a:cubicBezTo>
                    <a:pt x="1096" y="1"/>
                    <a:pt x="1" y="1096"/>
                    <a:pt x="1" y="2430"/>
                  </a:cubicBezTo>
                  <a:cubicBezTo>
                    <a:pt x="1" y="3740"/>
                    <a:pt x="1096" y="4835"/>
                    <a:pt x="2430" y="4835"/>
                  </a:cubicBezTo>
                  <a:cubicBezTo>
                    <a:pt x="3763" y="4835"/>
                    <a:pt x="4835" y="3740"/>
                    <a:pt x="4835" y="2430"/>
                  </a:cubicBezTo>
                  <a:cubicBezTo>
                    <a:pt x="4835" y="1096"/>
                    <a:pt x="3763" y="1"/>
                    <a:pt x="2430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52"/>
            <p:cNvSpPr/>
            <p:nvPr/>
          </p:nvSpPr>
          <p:spPr>
            <a:xfrm>
              <a:off x="7533861" y="4256816"/>
              <a:ext cx="107930" cy="139206"/>
            </a:xfrm>
            <a:custGeom>
              <a:rect b="b" l="l" r="r" t="t"/>
              <a:pathLst>
                <a:path extrusionOk="0" h="4669" w="3620">
                  <a:moveTo>
                    <a:pt x="1977" y="1"/>
                  </a:moveTo>
                  <a:cubicBezTo>
                    <a:pt x="2667" y="405"/>
                    <a:pt x="3144" y="1191"/>
                    <a:pt x="3144" y="2049"/>
                  </a:cubicBezTo>
                  <a:cubicBezTo>
                    <a:pt x="3144" y="3382"/>
                    <a:pt x="2072" y="4454"/>
                    <a:pt x="738" y="4454"/>
                  </a:cubicBezTo>
                  <a:cubicBezTo>
                    <a:pt x="476" y="4454"/>
                    <a:pt x="238" y="4430"/>
                    <a:pt x="0" y="4335"/>
                  </a:cubicBezTo>
                  <a:lnTo>
                    <a:pt x="0" y="4335"/>
                  </a:lnTo>
                  <a:cubicBezTo>
                    <a:pt x="357" y="4549"/>
                    <a:pt x="762" y="4668"/>
                    <a:pt x="1215" y="4668"/>
                  </a:cubicBezTo>
                  <a:cubicBezTo>
                    <a:pt x="2548" y="4668"/>
                    <a:pt x="3620" y="3597"/>
                    <a:pt x="3620" y="2263"/>
                  </a:cubicBezTo>
                  <a:cubicBezTo>
                    <a:pt x="3620" y="1191"/>
                    <a:pt x="2929" y="286"/>
                    <a:pt x="19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52"/>
            <p:cNvSpPr/>
            <p:nvPr/>
          </p:nvSpPr>
          <p:spPr>
            <a:xfrm>
              <a:off x="7397516" y="4165938"/>
              <a:ext cx="172569" cy="200416"/>
            </a:xfrm>
            <a:custGeom>
              <a:rect b="b" l="l" r="r" t="t"/>
              <a:pathLst>
                <a:path extrusionOk="0" h="6722" w="5788">
                  <a:moveTo>
                    <a:pt x="5788" y="0"/>
                  </a:moveTo>
                  <a:cubicBezTo>
                    <a:pt x="3049" y="0"/>
                    <a:pt x="787" y="2120"/>
                    <a:pt x="596" y="4835"/>
                  </a:cubicBezTo>
                  <a:lnTo>
                    <a:pt x="191" y="4811"/>
                  </a:lnTo>
                  <a:cubicBezTo>
                    <a:pt x="72" y="4811"/>
                    <a:pt x="1" y="4954"/>
                    <a:pt x="72" y="5025"/>
                  </a:cubicBezTo>
                  <a:lnTo>
                    <a:pt x="1239" y="6668"/>
                  </a:lnTo>
                  <a:cubicBezTo>
                    <a:pt x="1263" y="6704"/>
                    <a:pt x="1299" y="6722"/>
                    <a:pt x="1334" y="6722"/>
                  </a:cubicBezTo>
                  <a:cubicBezTo>
                    <a:pt x="1370" y="6722"/>
                    <a:pt x="1406" y="6704"/>
                    <a:pt x="1430" y="6668"/>
                  </a:cubicBezTo>
                  <a:lnTo>
                    <a:pt x="2597" y="5025"/>
                  </a:lnTo>
                  <a:cubicBezTo>
                    <a:pt x="2668" y="4930"/>
                    <a:pt x="2597" y="4811"/>
                    <a:pt x="2478" y="4811"/>
                  </a:cubicBezTo>
                  <a:lnTo>
                    <a:pt x="2073" y="4811"/>
                  </a:lnTo>
                  <a:cubicBezTo>
                    <a:pt x="2239" y="2953"/>
                    <a:pt x="3859" y="1453"/>
                    <a:pt x="5788" y="1453"/>
                  </a:cubicBezTo>
                  <a:lnTo>
                    <a:pt x="5788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52"/>
            <p:cNvSpPr/>
            <p:nvPr/>
          </p:nvSpPr>
          <p:spPr>
            <a:xfrm>
              <a:off x="7525334" y="4153714"/>
              <a:ext cx="200953" cy="171287"/>
            </a:xfrm>
            <a:custGeom>
              <a:rect b="b" l="l" r="r" t="t"/>
              <a:pathLst>
                <a:path extrusionOk="0" h="5745" w="6740">
                  <a:moveTo>
                    <a:pt x="1781" y="1"/>
                  </a:moveTo>
                  <a:cubicBezTo>
                    <a:pt x="1758" y="1"/>
                    <a:pt x="1735" y="10"/>
                    <a:pt x="1715" y="29"/>
                  </a:cubicBezTo>
                  <a:lnTo>
                    <a:pt x="72" y="1172"/>
                  </a:lnTo>
                  <a:cubicBezTo>
                    <a:pt x="0" y="1244"/>
                    <a:pt x="0" y="1339"/>
                    <a:pt x="72" y="1387"/>
                  </a:cubicBezTo>
                  <a:lnTo>
                    <a:pt x="1715" y="2554"/>
                  </a:lnTo>
                  <a:cubicBezTo>
                    <a:pt x="1735" y="2573"/>
                    <a:pt x="1758" y="2582"/>
                    <a:pt x="1781" y="2582"/>
                  </a:cubicBezTo>
                  <a:cubicBezTo>
                    <a:pt x="1843" y="2582"/>
                    <a:pt x="1906" y="2521"/>
                    <a:pt x="1906" y="2435"/>
                  </a:cubicBezTo>
                  <a:lnTo>
                    <a:pt x="1906" y="2030"/>
                  </a:lnTo>
                  <a:cubicBezTo>
                    <a:pt x="3787" y="2196"/>
                    <a:pt x="5287" y="3816"/>
                    <a:pt x="5287" y="5745"/>
                  </a:cubicBezTo>
                  <a:lnTo>
                    <a:pt x="6740" y="5745"/>
                  </a:lnTo>
                  <a:cubicBezTo>
                    <a:pt x="6740" y="3006"/>
                    <a:pt x="4620" y="744"/>
                    <a:pt x="1906" y="553"/>
                  </a:cubicBezTo>
                  <a:lnTo>
                    <a:pt x="1906" y="148"/>
                  </a:lnTo>
                  <a:cubicBezTo>
                    <a:pt x="1906" y="62"/>
                    <a:pt x="1843" y="1"/>
                    <a:pt x="178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52"/>
            <p:cNvSpPr/>
            <p:nvPr/>
          </p:nvSpPr>
          <p:spPr>
            <a:xfrm>
              <a:off x="7584279" y="4171603"/>
              <a:ext cx="142724" cy="146302"/>
            </a:xfrm>
            <a:custGeom>
              <a:rect b="b" l="l" r="r" t="t"/>
              <a:pathLst>
                <a:path extrusionOk="0" h="4907" w="4787">
                  <a:moveTo>
                    <a:pt x="0" y="1"/>
                  </a:moveTo>
                  <a:lnTo>
                    <a:pt x="0" y="191"/>
                  </a:lnTo>
                  <a:cubicBezTo>
                    <a:pt x="0" y="310"/>
                    <a:pt x="48" y="406"/>
                    <a:pt x="167" y="406"/>
                  </a:cubicBezTo>
                  <a:cubicBezTo>
                    <a:pt x="2572" y="668"/>
                    <a:pt x="4477" y="2525"/>
                    <a:pt x="4787" y="4907"/>
                  </a:cubicBezTo>
                  <a:cubicBezTo>
                    <a:pt x="4644" y="2287"/>
                    <a:pt x="2596" y="191"/>
                    <a:pt x="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52"/>
            <p:cNvSpPr/>
            <p:nvPr/>
          </p:nvSpPr>
          <p:spPr>
            <a:xfrm>
              <a:off x="7525334" y="4154728"/>
              <a:ext cx="56827" cy="45319"/>
            </a:xfrm>
            <a:custGeom>
              <a:rect b="b" l="l" r="r" t="t"/>
              <a:pathLst>
                <a:path extrusionOk="0" h="1520" w="1906">
                  <a:moveTo>
                    <a:pt x="1780" y="0"/>
                  </a:moveTo>
                  <a:cubicBezTo>
                    <a:pt x="1757" y="0"/>
                    <a:pt x="1734" y="6"/>
                    <a:pt x="1715" y="19"/>
                  </a:cubicBezTo>
                  <a:lnTo>
                    <a:pt x="72" y="1186"/>
                  </a:lnTo>
                  <a:cubicBezTo>
                    <a:pt x="0" y="1234"/>
                    <a:pt x="0" y="1329"/>
                    <a:pt x="72" y="1400"/>
                  </a:cubicBezTo>
                  <a:lnTo>
                    <a:pt x="215" y="1519"/>
                  </a:lnTo>
                  <a:lnTo>
                    <a:pt x="1739" y="448"/>
                  </a:lnTo>
                  <a:cubicBezTo>
                    <a:pt x="1760" y="416"/>
                    <a:pt x="1792" y="403"/>
                    <a:pt x="1822" y="403"/>
                  </a:cubicBezTo>
                  <a:cubicBezTo>
                    <a:pt x="1858" y="403"/>
                    <a:pt x="1892" y="422"/>
                    <a:pt x="1906" y="448"/>
                  </a:cubicBezTo>
                  <a:lnTo>
                    <a:pt x="1906" y="114"/>
                  </a:lnTo>
                  <a:cubicBezTo>
                    <a:pt x="1906" y="45"/>
                    <a:pt x="1842" y="0"/>
                    <a:pt x="178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52"/>
            <p:cNvSpPr/>
            <p:nvPr/>
          </p:nvSpPr>
          <p:spPr>
            <a:xfrm>
              <a:off x="7570772" y="4282039"/>
              <a:ext cx="172569" cy="199880"/>
            </a:xfrm>
            <a:custGeom>
              <a:rect b="b" l="l" r="r" t="t"/>
              <a:pathLst>
                <a:path extrusionOk="0" h="6704" w="5788">
                  <a:moveTo>
                    <a:pt x="4451" y="0"/>
                  </a:moveTo>
                  <a:cubicBezTo>
                    <a:pt x="4412" y="0"/>
                    <a:pt x="4370" y="12"/>
                    <a:pt x="4335" y="36"/>
                  </a:cubicBezTo>
                  <a:lnTo>
                    <a:pt x="3192" y="1679"/>
                  </a:lnTo>
                  <a:cubicBezTo>
                    <a:pt x="3120" y="1774"/>
                    <a:pt x="3192" y="1893"/>
                    <a:pt x="3311" y="1893"/>
                  </a:cubicBezTo>
                  <a:lnTo>
                    <a:pt x="3716" y="1893"/>
                  </a:lnTo>
                  <a:cubicBezTo>
                    <a:pt x="3549" y="3751"/>
                    <a:pt x="1930" y="5251"/>
                    <a:pt x="1" y="5251"/>
                  </a:cubicBezTo>
                  <a:lnTo>
                    <a:pt x="1" y="6704"/>
                  </a:lnTo>
                  <a:cubicBezTo>
                    <a:pt x="2739" y="6704"/>
                    <a:pt x="5002" y="4584"/>
                    <a:pt x="5192" y="1893"/>
                  </a:cubicBezTo>
                  <a:lnTo>
                    <a:pt x="5597" y="1893"/>
                  </a:lnTo>
                  <a:cubicBezTo>
                    <a:pt x="5716" y="1893"/>
                    <a:pt x="5787" y="1774"/>
                    <a:pt x="5716" y="1679"/>
                  </a:cubicBezTo>
                  <a:lnTo>
                    <a:pt x="4549" y="36"/>
                  </a:lnTo>
                  <a:cubicBezTo>
                    <a:pt x="4525" y="12"/>
                    <a:pt x="4490" y="0"/>
                    <a:pt x="445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52"/>
            <p:cNvSpPr/>
            <p:nvPr/>
          </p:nvSpPr>
          <p:spPr>
            <a:xfrm>
              <a:off x="7580015" y="4339195"/>
              <a:ext cx="146272" cy="142724"/>
            </a:xfrm>
            <a:custGeom>
              <a:rect b="b" l="l" r="r" t="t"/>
              <a:pathLst>
                <a:path extrusionOk="0" h="4787" w="4906">
                  <a:moveTo>
                    <a:pt x="4668" y="0"/>
                  </a:moveTo>
                  <a:cubicBezTo>
                    <a:pt x="4549" y="0"/>
                    <a:pt x="4453" y="95"/>
                    <a:pt x="4477" y="167"/>
                  </a:cubicBezTo>
                  <a:cubicBezTo>
                    <a:pt x="4215" y="2596"/>
                    <a:pt x="2382" y="4501"/>
                    <a:pt x="0" y="4787"/>
                  </a:cubicBezTo>
                  <a:cubicBezTo>
                    <a:pt x="2620" y="4644"/>
                    <a:pt x="4692" y="2596"/>
                    <a:pt x="490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52"/>
            <p:cNvSpPr/>
            <p:nvPr/>
          </p:nvSpPr>
          <p:spPr>
            <a:xfrm>
              <a:off x="7697159" y="4281503"/>
              <a:ext cx="46183" cy="57006"/>
            </a:xfrm>
            <a:custGeom>
              <a:rect b="b" l="l" r="r" t="t"/>
              <a:pathLst>
                <a:path extrusionOk="0" h="1912" w="1549">
                  <a:moveTo>
                    <a:pt x="215" y="0"/>
                  </a:moveTo>
                  <a:cubicBezTo>
                    <a:pt x="179" y="0"/>
                    <a:pt x="143" y="18"/>
                    <a:pt x="120" y="54"/>
                  </a:cubicBezTo>
                  <a:lnTo>
                    <a:pt x="1" y="197"/>
                  </a:lnTo>
                  <a:lnTo>
                    <a:pt x="1072" y="1721"/>
                  </a:lnTo>
                  <a:cubicBezTo>
                    <a:pt x="1120" y="1792"/>
                    <a:pt x="1096" y="1864"/>
                    <a:pt x="1072" y="1911"/>
                  </a:cubicBezTo>
                  <a:lnTo>
                    <a:pt x="1382" y="1911"/>
                  </a:lnTo>
                  <a:cubicBezTo>
                    <a:pt x="1477" y="1911"/>
                    <a:pt x="1548" y="1792"/>
                    <a:pt x="1477" y="1697"/>
                  </a:cubicBezTo>
                  <a:lnTo>
                    <a:pt x="310" y="54"/>
                  </a:lnTo>
                  <a:cubicBezTo>
                    <a:pt x="286" y="18"/>
                    <a:pt x="251" y="0"/>
                    <a:pt x="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52"/>
            <p:cNvSpPr/>
            <p:nvPr/>
          </p:nvSpPr>
          <p:spPr>
            <a:xfrm>
              <a:off x="7726259" y="4338480"/>
              <a:ext cx="2892" cy="1431"/>
            </a:xfrm>
            <a:custGeom>
              <a:rect b="b" l="l" r="r" t="t"/>
              <a:pathLst>
                <a:path extrusionOk="0" h="48" w="97">
                  <a:moveTo>
                    <a:pt x="1" y="0"/>
                  </a:moveTo>
                  <a:lnTo>
                    <a:pt x="1" y="48"/>
                  </a:lnTo>
                  <a:cubicBezTo>
                    <a:pt x="25" y="24"/>
                    <a:pt x="49" y="24"/>
                    <a:pt x="9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52"/>
            <p:cNvSpPr/>
            <p:nvPr/>
          </p:nvSpPr>
          <p:spPr>
            <a:xfrm>
              <a:off x="7414570" y="4322856"/>
              <a:ext cx="200953" cy="171287"/>
            </a:xfrm>
            <a:custGeom>
              <a:rect b="b" l="l" r="r" t="t"/>
              <a:pathLst>
                <a:path extrusionOk="0" h="5745" w="6740">
                  <a:moveTo>
                    <a:pt x="0" y="0"/>
                  </a:moveTo>
                  <a:cubicBezTo>
                    <a:pt x="0" y="2739"/>
                    <a:pt x="2120" y="5001"/>
                    <a:pt x="4835" y="5192"/>
                  </a:cubicBezTo>
                  <a:lnTo>
                    <a:pt x="4835" y="5597"/>
                  </a:lnTo>
                  <a:cubicBezTo>
                    <a:pt x="4835" y="5683"/>
                    <a:pt x="4897" y="5744"/>
                    <a:pt x="4959" y="5744"/>
                  </a:cubicBezTo>
                  <a:cubicBezTo>
                    <a:pt x="4982" y="5744"/>
                    <a:pt x="5006" y="5735"/>
                    <a:pt x="5025" y="5716"/>
                  </a:cubicBezTo>
                  <a:lnTo>
                    <a:pt x="6668" y="4573"/>
                  </a:lnTo>
                  <a:cubicBezTo>
                    <a:pt x="6740" y="4501"/>
                    <a:pt x="6740" y="4406"/>
                    <a:pt x="6668" y="4358"/>
                  </a:cubicBezTo>
                  <a:lnTo>
                    <a:pt x="5025" y="3191"/>
                  </a:lnTo>
                  <a:cubicBezTo>
                    <a:pt x="5007" y="3179"/>
                    <a:pt x="4985" y="3173"/>
                    <a:pt x="4963" y="3173"/>
                  </a:cubicBezTo>
                  <a:cubicBezTo>
                    <a:pt x="4900" y="3173"/>
                    <a:pt x="4835" y="3222"/>
                    <a:pt x="4835" y="3311"/>
                  </a:cubicBezTo>
                  <a:lnTo>
                    <a:pt x="4835" y="3739"/>
                  </a:lnTo>
                  <a:cubicBezTo>
                    <a:pt x="2953" y="3549"/>
                    <a:pt x="1453" y="1953"/>
                    <a:pt x="145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52"/>
            <p:cNvSpPr/>
            <p:nvPr/>
          </p:nvSpPr>
          <p:spPr>
            <a:xfrm>
              <a:off x="7397516" y="4255384"/>
              <a:ext cx="79546" cy="111687"/>
            </a:xfrm>
            <a:custGeom>
              <a:rect b="b" l="l" r="r" t="t"/>
              <a:pathLst>
                <a:path extrusionOk="0" h="3746" w="2668">
                  <a:moveTo>
                    <a:pt x="1072" y="1"/>
                  </a:moveTo>
                  <a:cubicBezTo>
                    <a:pt x="810" y="573"/>
                    <a:pt x="668" y="1192"/>
                    <a:pt x="596" y="1859"/>
                  </a:cubicBezTo>
                  <a:lnTo>
                    <a:pt x="191" y="1859"/>
                  </a:lnTo>
                  <a:cubicBezTo>
                    <a:pt x="72" y="1859"/>
                    <a:pt x="1" y="1978"/>
                    <a:pt x="72" y="2073"/>
                  </a:cubicBezTo>
                  <a:lnTo>
                    <a:pt x="1239" y="3692"/>
                  </a:lnTo>
                  <a:cubicBezTo>
                    <a:pt x="1263" y="3728"/>
                    <a:pt x="1299" y="3746"/>
                    <a:pt x="1334" y="3746"/>
                  </a:cubicBezTo>
                  <a:cubicBezTo>
                    <a:pt x="1370" y="3746"/>
                    <a:pt x="1406" y="3728"/>
                    <a:pt x="1430" y="3692"/>
                  </a:cubicBezTo>
                  <a:lnTo>
                    <a:pt x="2597" y="2073"/>
                  </a:lnTo>
                  <a:cubicBezTo>
                    <a:pt x="2668" y="1978"/>
                    <a:pt x="2597" y="1859"/>
                    <a:pt x="2478" y="1859"/>
                  </a:cubicBezTo>
                  <a:lnTo>
                    <a:pt x="2073" y="1859"/>
                  </a:lnTo>
                  <a:cubicBezTo>
                    <a:pt x="2096" y="1358"/>
                    <a:pt x="2239" y="882"/>
                    <a:pt x="2478" y="45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52"/>
            <p:cNvSpPr/>
            <p:nvPr/>
          </p:nvSpPr>
          <p:spPr>
            <a:xfrm>
              <a:off x="7530313" y="4296589"/>
              <a:ext cx="80262" cy="10674"/>
            </a:xfrm>
            <a:custGeom>
              <a:rect b="b" l="l" r="r" t="t"/>
              <a:pathLst>
                <a:path extrusionOk="0" h="358" w="2692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2524" y="357"/>
                  </a:lnTo>
                  <a:cubicBezTo>
                    <a:pt x="2620" y="357"/>
                    <a:pt x="2691" y="286"/>
                    <a:pt x="2691" y="215"/>
                  </a:cubicBezTo>
                  <a:cubicBezTo>
                    <a:pt x="2691" y="95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52"/>
            <p:cNvSpPr/>
            <p:nvPr/>
          </p:nvSpPr>
          <p:spPr>
            <a:xfrm>
              <a:off x="7530313" y="4319308"/>
              <a:ext cx="80262" cy="10674"/>
            </a:xfrm>
            <a:custGeom>
              <a:rect b="b" l="l" r="r" t="t"/>
              <a:pathLst>
                <a:path extrusionOk="0" h="358" w="269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2524" y="357"/>
                  </a:lnTo>
                  <a:cubicBezTo>
                    <a:pt x="2620" y="357"/>
                    <a:pt x="2691" y="310"/>
                    <a:pt x="2691" y="215"/>
                  </a:cubicBezTo>
                  <a:cubicBezTo>
                    <a:pt x="2691" y="96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52"/>
            <p:cNvSpPr/>
            <p:nvPr/>
          </p:nvSpPr>
          <p:spPr>
            <a:xfrm>
              <a:off x="7548053" y="4342028"/>
              <a:ext cx="44752" cy="10674"/>
            </a:xfrm>
            <a:custGeom>
              <a:rect b="b" l="l" r="r" t="t"/>
              <a:pathLst>
                <a:path extrusionOk="0" h="358" w="150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334" y="358"/>
                  </a:lnTo>
                  <a:cubicBezTo>
                    <a:pt x="1429" y="358"/>
                    <a:pt x="1501" y="286"/>
                    <a:pt x="1501" y="191"/>
                  </a:cubicBezTo>
                  <a:cubicBezTo>
                    <a:pt x="1501" y="72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52"/>
            <p:cNvSpPr/>
            <p:nvPr/>
          </p:nvSpPr>
          <p:spPr>
            <a:xfrm>
              <a:off x="7492656" y="4247602"/>
              <a:ext cx="154829" cy="154799"/>
            </a:xfrm>
            <a:custGeom>
              <a:rect b="b" l="l" r="r" t="t"/>
              <a:pathLst>
                <a:path extrusionOk="0" h="5192" w="5193">
                  <a:moveTo>
                    <a:pt x="2597" y="333"/>
                  </a:moveTo>
                  <a:cubicBezTo>
                    <a:pt x="3811" y="333"/>
                    <a:pt x="4835" y="1334"/>
                    <a:pt x="4835" y="2572"/>
                  </a:cubicBezTo>
                  <a:cubicBezTo>
                    <a:pt x="4835" y="3787"/>
                    <a:pt x="3835" y="4787"/>
                    <a:pt x="2597" y="4787"/>
                  </a:cubicBezTo>
                  <a:cubicBezTo>
                    <a:pt x="1382" y="4787"/>
                    <a:pt x="358" y="3787"/>
                    <a:pt x="358" y="2572"/>
                  </a:cubicBezTo>
                  <a:cubicBezTo>
                    <a:pt x="358" y="1334"/>
                    <a:pt x="1382" y="333"/>
                    <a:pt x="2597" y="333"/>
                  </a:cubicBezTo>
                  <a:close/>
                  <a:moveTo>
                    <a:pt x="2597" y="0"/>
                  </a:moveTo>
                  <a:cubicBezTo>
                    <a:pt x="1168" y="0"/>
                    <a:pt x="1" y="1167"/>
                    <a:pt x="1" y="2596"/>
                  </a:cubicBezTo>
                  <a:cubicBezTo>
                    <a:pt x="1" y="4025"/>
                    <a:pt x="1168" y="5192"/>
                    <a:pt x="2597" y="5192"/>
                  </a:cubicBezTo>
                  <a:cubicBezTo>
                    <a:pt x="4026" y="5192"/>
                    <a:pt x="5192" y="4025"/>
                    <a:pt x="5192" y="2596"/>
                  </a:cubicBezTo>
                  <a:cubicBezTo>
                    <a:pt x="5192" y="1167"/>
                    <a:pt x="4026" y="0"/>
                    <a:pt x="25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52"/>
            <p:cNvSpPr/>
            <p:nvPr/>
          </p:nvSpPr>
          <p:spPr>
            <a:xfrm>
              <a:off x="7391135" y="4149600"/>
              <a:ext cx="357184" cy="352205"/>
            </a:xfrm>
            <a:custGeom>
              <a:rect b="b" l="l" r="r" t="t"/>
              <a:pathLst>
                <a:path extrusionOk="0" h="11813" w="11980">
                  <a:moveTo>
                    <a:pt x="6287" y="382"/>
                  </a:moveTo>
                  <a:lnTo>
                    <a:pt x="6287" y="691"/>
                  </a:lnTo>
                  <a:cubicBezTo>
                    <a:pt x="6287" y="787"/>
                    <a:pt x="6359" y="882"/>
                    <a:pt x="6454" y="882"/>
                  </a:cubicBezTo>
                  <a:cubicBezTo>
                    <a:pt x="7716" y="977"/>
                    <a:pt x="8883" y="1525"/>
                    <a:pt x="9741" y="2454"/>
                  </a:cubicBezTo>
                  <a:cubicBezTo>
                    <a:pt x="10312" y="3073"/>
                    <a:pt x="10741" y="3835"/>
                    <a:pt x="10931" y="4621"/>
                  </a:cubicBezTo>
                  <a:lnTo>
                    <a:pt x="10765" y="4359"/>
                  </a:lnTo>
                  <a:cubicBezTo>
                    <a:pt x="10691" y="4266"/>
                    <a:pt x="10588" y="4231"/>
                    <a:pt x="10490" y="4231"/>
                  </a:cubicBezTo>
                  <a:cubicBezTo>
                    <a:pt x="10462" y="4231"/>
                    <a:pt x="10434" y="4234"/>
                    <a:pt x="10407" y="4240"/>
                  </a:cubicBezTo>
                  <a:cubicBezTo>
                    <a:pt x="10336" y="4263"/>
                    <a:pt x="10312" y="4311"/>
                    <a:pt x="10265" y="4359"/>
                  </a:cubicBezTo>
                  <a:lnTo>
                    <a:pt x="9860" y="4930"/>
                  </a:lnTo>
                  <a:cubicBezTo>
                    <a:pt x="9717" y="4311"/>
                    <a:pt x="9383" y="3740"/>
                    <a:pt x="8979" y="3263"/>
                  </a:cubicBezTo>
                  <a:cubicBezTo>
                    <a:pt x="8312" y="2549"/>
                    <a:pt x="7431" y="2096"/>
                    <a:pt x="6478" y="2001"/>
                  </a:cubicBezTo>
                  <a:cubicBezTo>
                    <a:pt x="6383" y="2001"/>
                    <a:pt x="6335" y="2049"/>
                    <a:pt x="6287" y="2120"/>
                  </a:cubicBezTo>
                  <a:lnTo>
                    <a:pt x="6287" y="2192"/>
                  </a:lnTo>
                  <a:lnTo>
                    <a:pt x="6287" y="2525"/>
                  </a:lnTo>
                  <a:lnTo>
                    <a:pt x="4787" y="1453"/>
                  </a:lnTo>
                  <a:lnTo>
                    <a:pt x="6287" y="382"/>
                  </a:lnTo>
                  <a:close/>
                  <a:moveTo>
                    <a:pt x="4954" y="882"/>
                  </a:moveTo>
                  <a:lnTo>
                    <a:pt x="4454" y="1239"/>
                  </a:lnTo>
                  <a:cubicBezTo>
                    <a:pt x="4430" y="1263"/>
                    <a:pt x="4359" y="1287"/>
                    <a:pt x="4359" y="1358"/>
                  </a:cubicBezTo>
                  <a:cubicBezTo>
                    <a:pt x="4311" y="1501"/>
                    <a:pt x="4335" y="1644"/>
                    <a:pt x="4454" y="1739"/>
                  </a:cubicBezTo>
                  <a:lnTo>
                    <a:pt x="4906" y="2025"/>
                  </a:lnTo>
                  <a:cubicBezTo>
                    <a:pt x="4430" y="2192"/>
                    <a:pt x="3977" y="2382"/>
                    <a:pt x="3596" y="2715"/>
                  </a:cubicBezTo>
                  <a:cubicBezTo>
                    <a:pt x="3501" y="2787"/>
                    <a:pt x="3501" y="2906"/>
                    <a:pt x="3549" y="2954"/>
                  </a:cubicBezTo>
                  <a:cubicBezTo>
                    <a:pt x="3590" y="2995"/>
                    <a:pt x="3648" y="3021"/>
                    <a:pt x="3698" y="3021"/>
                  </a:cubicBezTo>
                  <a:cubicBezTo>
                    <a:pt x="3735" y="3021"/>
                    <a:pt x="3767" y="3007"/>
                    <a:pt x="3787" y="2977"/>
                  </a:cubicBezTo>
                  <a:cubicBezTo>
                    <a:pt x="4239" y="2620"/>
                    <a:pt x="4740" y="2430"/>
                    <a:pt x="5287" y="2311"/>
                  </a:cubicBezTo>
                  <a:lnTo>
                    <a:pt x="6097" y="2858"/>
                  </a:lnTo>
                  <a:cubicBezTo>
                    <a:pt x="6151" y="2912"/>
                    <a:pt x="6218" y="2939"/>
                    <a:pt x="6288" y="2939"/>
                  </a:cubicBezTo>
                  <a:cubicBezTo>
                    <a:pt x="6311" y="2939"/>
                    <a:pt x="6335" y="2936"/>
                    <a:pt x="6359" y="2930"/>
                  </a:cubicBezTo>
                  <a:cubicBezTo>
                    <a:pt x="6478" y="2906"/>
                    <a:pt x="6573" y="2787"/>
                    <a:pt x="6573" y="2620"/>
                  </a:cubicBezTo>
                  <a:lnTo>
                    <a:pt x="6573" y="2430"/>
                  </a:lnTo>
                  <a:cubicBezTo>
                    <a:pt x="7359" y="2549"/>
                    <a:pt x="8121" y="2930"/>
                    <a:pt x="8645" y="3549"/>
                  </a:cubicBezTo>
                  <a:cubicBezTo>
                    <a:pt x="9121" y="4049"/>
                    <a:pt x="9431" y="4716"/>
                    <a:pt x="9550" y="5407"/>
                  </a:cubicBezTo>
                  <a:lnTo>
                    <a:pt x="9098" y="6026"/>
                  </a:lnTo>
                  <a:cubicBezTo>
                    <a:pt x="9002" y="6145"/>
                    <a:pt x="9002" y="6264"/>
                    <a:pt x="9098" y="6383"/>
                  </a:cubicBezTo>
                  <a:cubicBezTo>
                    <a:pt x="9145" y="6478"/>
                    <a:pt x="9240" y="6502"/>
                    <a:pt x="9360" y="6502"/>
                  </a:cubicBezTo>
                  <a:lnTo>
                    <a:pt x="9574" y="6502"/>
                  </a:lnTo>
                  <a:cubicBezTo>
                    <a:pt x="9455" y="7312"/>
                    <a:pt x="9074" y="8050"/>
                    <a:pt x="8431" y="8621"/>
                  </a:cubicBezTo>
                  <a:cubicBezTo>
                    <a:pt x="7955" y="9074"/>
                    <a:pt x="7359" y="9360"/>
                    <a:pt x="6740" y="9479"/>
                  </a:cubicBezTo>
                  <a:lnTo>
                    <a:pt x="5906" y="8883"/>
                  </a:lnTo>
                  <a:cubicBezTo>
                    <a:pt x="5850" y="8838"/>
                    <a:pt x="5789" y="8815"/>
                    <a:pt x="5727" y="8815"/>
                  </a:cubicBezTo>
                  <a:cubicBezTo>
                    <a:pt x="5658" y="8815"/>
                    <a:pt x="5588" y="8844"/>
                    <a:pt x="5525" y="8907"/>
                  </a:cubicBezTo>
                  <a:cubicBezTo>
                    <a:pt x="5454" y="8979"/>
                    <a:pt x="5406" y="9074"/>
                    <a:pt x="5406" y="9145"/>
                  </a:cubicBezTo>
                  <a:lnTo>
                    <a:pt x="5406" y="9336"/>
                  </a:lnTo>
                  <a:cubicBezTo>
                    <a:pt x="4597" y="9217"/>
                    <a:pt x="3858" y="8836"/>
                    <a:pt x="3311" y="8193"/>
                  </a:cubicBezTo>
                  <a:cubicBezTo>
                    <a:pt x="2834" y="7693"/>
                    <a:pt x="2549" y="7074"/>
                    <a:pt x="2430" y="6383"/>
                  </a:cubicBezTo>
                  <a:lnTo>
                    <a:pt x="2906" y="5692"/>
                  </a:lnTo>
                  <a:cubicBezTo>
                    <a:pt x="2953" y="5621"/>
                    <a:pt x="3001" y="5526"/>
                    <a:pt x="2953" y="5430"/>
                  </a:cubicBezTo>
                  <a:cubicBezTo>
                    <a:pt x="2930" y="5311"/>
                    <a:pt x="2811" y="5216"/>
                    <a:pt x="2668" y="5216"/>
                  </a:cubicBezTo>
                  <a:lnTo>
                    <a:pt x="2453" y="5216"/>
                  </a:lnTo>
                  <a:cubicBezTo>
                    <a:pt x="2453" y="5097"/>
                    <a:pt x="2692" y="4335"/>
                    <a:pt x="2953" y="3859"/>
                  </a:cubicBezTo>
                  <a:cubicBezTo>
                    <a:pt x="3025" y="3763"/>
                    <a:pt x="3049" y="3716"/>
                    <a:pt x="3120" y="3644"/>
                  </a:cubicBezTo>
                  <a:cubicBezTo>
                    <a:pt x="3144" y="3573"/>
                    <a:pt x="3192" y="3549"/>
                    <a:pt x="3239" y="3501"/>
                  </a:cubicBezTo>
                  <a:cubicBezTo>
                    <a:pt x="3287" y="3430"/>
                    <a:pt x="3287" y="3358"/>
                    <a:pt x="3239" y="3287"/>
                  </a:cubicBezTo>
                  <a:cubicBezTo>
                    <a:pt x="3204" y="3239"/>
                    <a:pt x="3150" y="3216"/>
                    <a:pt x="3096" y="3216"/>
                  </a:cubicBezTo>
                  <a:cubicBezTo>
                    <a:pt x="3043" y="3216"/>
                    <a:pt x="2989" y="3239"/>
                    <a:pt x="2953" y="3287"/>
                  </a:cubicBezTo>
                  <a:cubicBezTo>
                    <a:pt x="2549" y="3787"/>
                    <a:pt x="2287" y="4359"/>
                    <a:pt x="2120" y="4978"/>
                  </a:cubicBezTo>
                  <a:cubicBezTo>
                    <a:pt x="2120" y="5049"/>
                    <a:pt x="2072" y="5264"/>
                    <a:pt x="2072" y="5407"/>
                  </a:cubicBezTo>
                  <a:lnTo>
                    <a:pt x="2072" y="5430"/>
                  </a:lnTo>
                  <a:cubicBezTo>
                    <a:pt x="2072" y="5502"/>
                    <a:pt x="2096" y="5573"/>
                    <a:pt x="2191" y="5621"/>
                  </a:cubicBezTo>
                  <a:lnTo>
                    <a:pt x="2572" y="5621"/>
                  </a:lnTo>
                  <a:lnTo>
                    <a:pt x="1501" y="7121"/>
                  </a:lnTo>
                  <a:lnTo>
                    <a:pt x="429" y="5621"/>
                  </a:lnTo>
                  <a:lnTo>
                    <a:pt x="763" y="5621"/>
                  </a:lnTo>
                  <a:cubicBezTo>
                    <a:pt x="858" y="5621"/>
                    <a:pt x="929" y="5549"/>
                    <a:pt x="929" y="5454"/>
                  </a:cubicBezTo>
                  <a:cubicBezTo>
                    <a:pt x="929" y="5407"/>
                    <a:pt x="977" y="5025"/>
                    <a:pt x="1048" y="4692"/>
                  </a:cubicBezTo>
                  <a:cubicBezTo>
                    <a:pt x="1215" y="4025"/>
                    <a:pt x="1477" y="3406"/>
                    <a:pt x="1858" y="2882"/>
                  </a:cubicBezTo>
                  <a:cubicBezTo>
                    <a:pt x="2049" y="2596"/>
                    <a:pt x="2287" y="2358"/>
                    <a:pt x="2525" y="2120"/>
                  </a:cubicBezTo>
                  <a:cubicBezTo>
                    <a:pt x="3192" y="1477"/>
                    <a:pt x="4025" y="1048"/>
                    <a:pt x="4954" y="882"/>
                  </a:cubicBezTo>
                  <a:close/>
                  <a:moveTo>
                    <a:pt x="2215" y="6740"/>
                  </a:moveTo>
                  <a:cubicBezTo>
                    <a:pt x="2358" y="7359"/>
                    <a:pt x="2692" y="7931"/>
                    <a:pt x="3120" y="8407"/>
                  </a:cubicBezTo>
                  <a:cubicBezTo>
                    <a:pt x="3763" y="9122"/>
                    <a:pt x="4668" y="9574"/>
                    <a:pt x="5621" y="9669"/>
                  </a:cubicBezTo>
                  <a:cubicBezTo>
                    <a:pt x="5668" y="9669"/>
                    <a:pt x="5764" y="9622"/>
                    <a:pt x="5787" y="9550"/>
                  </a:cubicBezTo>
                  <a:lnTo>
                    <a:pt x="5787" y="9479"/>
                  </a:lnTo>
                  <a:lnTo>
                    <a:pt x="5787" y="9145"/>
                  </a:lnTo>
                  <a:lnTo>
                    <a:pt x="7312" y="10265"/>
                  </a:lnTo>
                  <a:lnTo>
                    <a:pt x="5787" y="11336"/>
                  </a:lnTo>
                  <a:lnTo>
                    <a:pt x="5787" y="11003"/>
                  </a:lnTo>
                  <a:cubicBezTo>
                    <a:pt x="5787" y="10908"/>
                    <a:pt x="5740" y="10812"/>
                    <a:pt x="5645" y="10812"/>
                  </a:cubicBezTo>
                  <a:cubicBezTo>
                    <a:pt x="4359" y="10741"/>
                    <a:pt x="3192" y="10169"/>
                    <a:pt x="2334" y="9241"/>
                  </a:cubicBezTo>
                  <a:cubicBezTo>
                    <a:pt x="1763" y="8621"/>
                    <a:pt x="1358" y="7883"/>
                    <a:pt x="1144" y="7074"/>
                  </a:cubicBezTo>
                  <a:lnTo>
                    <a:pt x="1144" y="7074"/>
                  </a:lnTo>
                  <a:lnTo>
                    <a:pt x="1334" y="7312"/>
                  </a:lnTo>
                  <a:cubicBezTo>
                    <a:pt x="1358" y="7359"/>
                    <a:pt x="1406" y="7407"/>
                    <a:pt x="1477" y="7431"/>
                  </a:cubicBezTo>
                  <a:cubicBezTo>
                    <a:pt x="1514" y="7443"/>
                    <a:pt x="1551" y="7449"/>
                    <a:pt x="1586" y="7449"/>
                  </a:cubicBezTo>
                  <a:cubicBezTo>
                    <a:pt x="1689" y="7449"/>
                    <a:pt x="1781" y="7400"/>
                    <a:pt x="1834" y="7312"/>
                  </a:cubicBezTo>
                  <a:lnTo>
                    <a:pt x="2215" y="6740"/>
                  </a:lnTo>
                  <a:close/>
                  <a:moveTo>
                    <a:pt x="6252" y="1"/>
                  </a:moveTo>
                  <a:cubicBezTo>
                    <a:pt x="6192" y="1"/>
                    <a:pt x="6133" y="24"/>
                    <a:pt x="6073" y="72"/>
                  </a:cubicBezTo>
                  <a:lnTo>
                    <a:pt x="5573" y="429"/>
                  </a:lnTo>
                  <a:cubicBezTo>
                    <a:pt x="4359" y="525"/>
                    <a:pt x="3192" y="1025"/>
                    <a:pt x="2310" y="1858"/>
                  </a:cubicBezTo>
                  <a:cubicBezTo>
                    <a:pt x="1477" y="2644"/>
                    <a:pt x="929" y="3620"/>
                    <a:pt x="691" y="4716"/>
                  </a:cubicBezTo>
                  <a:cubicBezTo>
                    <a:pt x="643" y="4954"/>
                    <a:pt x="596" y="5264"/>
                    <a:pt x="596" y="5264"/>
                  </a:cubicBezTo>
                  <a:lnTo>
                    <a:pt x="334" y="5264"/>
                  </a:lnTo>
                  <a:cubicBezTo>
                    <a:pt x="239" y="5264"/>
                    <a:pt x="167" y="5287"/>
                    <a:pt x="96" y="5383"/>
                  </a:cubicBezTo>
                  <a:cubicBezTo>
                    <a:pt x="0" y="5502"/>
                    <a:pt x="0" y="5645"/>
                    <a:pt x="72" y="5764"/>
                  </a:cubicBezTo>
                  <a:lnTo>
                    <a:pt x="572" y="6478"/>
                  </a:lnTo>
                  <a:cubicBezTo>
                    <a:pt x="691" y="7645"/>
                    <a:pt x="1191" y="8717"/>
                    <a:pt x="2001" y="9526"/>
                  </a:cubicBezTo>
                  <a:cubicBezTo>
                    <a:pt x="2906" y="10503"/>
                    <a:pt x="4097" y="11098"/>
                    <a:pt x="5406" y="11217"/>
                  </a:cubicBezTo>
                  <a:lnTo>
                    <a:pt x="5406" y="11479"/>
                  </a:lnTo>
                  <a:cubicBezTo>
                    <a:pt x="5406" y="11551"/>
                    <a:pt x="5454" y="11693"/>
                    <a:pt x="5525" y="11741"/>
                  </a:cubicBezTo>
                  <a:cubicBezTo>
                    <a:pt x="5573" y="11765"/>
                    <a:pt x="5645" y="11813"/>
                    <a:pt x="5692" y="11813"/>
                  </a:cubicBezTo>
                  <a:cubicBezTo>
                    <a:pt x="5764" y="11813"/>
                    <a:pt x="5811" y="11765"/>
                    <a:pt x="5883" y="11741"/>
                  </a:cubicBezTo>
                  <a:lnTo>
                    <a:pt x="6383" y="11384"/>
                  </a:lnTo>
                  <a:cubicBezTo>
                    <a:pt x="7264" y="11312"/>
                    <a:pt x="8169" y="11027"/>
                    <a:pt x="8907" y="10527"/>
                  </a:cubicBezTo>
                  <a:cubicBezTo>
                    <a:pt x="9741" y="9979"/>
                    <a:pt x="10431" y="9217"/>
                    <a:pt x="10836" y="8288"/>
                  </a:cubicBezTo>
                  <a:lnTo>
                    <a:pt x="10884" y="8264"/>
                  </a:lnTo>
                  <a:cubicBezTo>
                    <a:pt x="10908" y="8169"/>
                    <a:pt x="10908" y="8074"/>
                    <a:pt x="10812" y="8050"/>
                  </a:cubicBezTo>
                  <a:cubicBezTo>
                    <a:pt x="10779" y="8025"/>
                    <a:pt x="10743" y="8015"/>
                    <a:pt x="10708" y="8015"/>
                  </a:cubicBezTo>
                  <a:cubicBezTo>
                    <a:pt x="10643" y="8015"/>
                    <a:pt x="10581" y="8051"/>
                    <a:pt x="10550" y="8098"/>
                  </a:cubicBezTo>
                  <a:lnTo>
                    <a:pt x="10526" y="8169"/>
                  </a:lnTo>
                  <a:cubicBezTo>
                    <a:pt x="10122" y="9026"/>
                    <a:pt x="9479" y="9741"/>
                    <a:pt x="8693" y="10241"/>
                  </a:cubicBezTo>
                  <a:cubicBezTo>
                    <a:pt x="8169" y="10622"/>
                    <a:pt x="7597" y="10836"/>
                    <a:pt x="6978" y="10955"/>
                  </a:cubicBezTo>
                  <a:lnTo>
                    <a:pt x="7478" y="10598"/>
                  </a:lnTo>
                  <a:cubicBezTo>
                    <a:pt x="7550" y="10574"/>
                    <a:pt x="7573" y="10527"/>
                    <a:pt x="7597" y="10455"/>
                  </a:cubicBezTo>
                  <a:cubicBezTo>
                    <a:pt x="7669" y="10312"/>
                    <a:pt x="7597" y="10169"/>
                    <a:pt x="7478" y="10098"/>
                  </a:cubicBezTo>
                  <a:lnTo>
                    <a:pt x="7026" y="9812"/>
                  </a:lnTo>
                  <a:cubicBezTo>
                    <a:pt x="7597" y="9622"/>
                    <a:pt x="8145" y="9360"/>
                    <a:pt x="8574" y="8931"/>
                  </a:cubicBezTo>
                  <a:cubicBezTo>
                    <a:pt x="9312" y="8288"/>
                    <a:pt x="9741" y="7383"/>
                    <a:pt x="9836" y="6431"/>
                  </a:cubicBezTo>
                  <a:cubicBezTo>
                    <a:pt x="9836" y="6359"/>
                    <a:pt x="9812" y="6288"/>
                    <a:pt x="9717" y="6264"/>
                  </a:cubicBezTo>
                  <a:lnTo>
                    <a:pt x="9336" y="6264"/>
                  </a:lnTo>
                  <a:lnTo>
                    <a:pt x="10407" y="4740"/>
                  </a:lnTo>
                  <a:lnTo>
                    <a:pt x="11479" y="6264"/>
                  </a:lnTo>
                  <a:lnTo>
                    <a:pt x="11146" y="6264"/>
                  </a:lnTo>
                  <a:cubicBezTo>
                    <a:pt x="11050" y="6264"/>
                    <a:pt x="10955" y="6311"/>
                    <a:pt x="10955" y="6407"/>
                  </a:cubicBezTo>
                  <a:cubicBezTo>
                    <a:pt x="10931" y="6740"/>
                    <a:pt x="10884" y="7097"/>
                    <a:pt x="10788" y="7431"/>
                  </a:cubicBezTo>
                  <a:cubicBezTo>
                    <a:pt x="10765" y="7502"/>
                    <a:pt x="10812" y="7597"/>
                    <a:pt x="10908" y="7621"/>
                  </a:cubicBezTo>
                  <a:cubicBezTo>
                    <a:pt x="10928" y="7632"/>
                    <a:pt x="10949" y="7636"/>
                    <a:pt x="10969" y="7636"/>
                  </a:cubicBezTo>
                  <a:cubicBezTo>
                    <a:pt x="11041" y="7636"/>
                    <a:pt x="11103" y="7577"/>
                    <a:pt x="11122" y="7502"/>
                  </a:cubicBezTo>
                  <a:cubicBezTo>
                    <a:pt x="11217" y="7216"/>
                    <a:pt x="11265" y="6907"/>
                    <a:pt x="11289" y="6597"/>
                  </a:cubicBezTo>
                  <a:lnTo>
                    <a:pt x="11574" y="6597"/>
                  </a:lnTo>
                  <a:cubicBezTo>
                    <a:pt x="11693" y="6597"/>
                    <a:pt x="11765" y="6526"/>
                    <a:pt x="11836" y="6407"/>
                  </a:cubicBezTo>
                  <a:cubicBezTo>
                    <a:pt x="11979" y="6240"/>
                    <a:pt x="11979" y="6121"/>
                    <a:pt x="11884" y="6026"/>
                  </a:cubicBezTo>
                  <a:lnTo>
                    <a:pt x="11384" y="5311"/>
                  </a:lnTo>
                  <a:cubicBezTo>
                    <a:pt x="11265" y="4144"/>
                    <a:pt x="10765" y="3073"/>
                    <a:pt x="9955" y="2239"/>
                  </a:cubicBezTo>
                  <a:cubicBezTo>
                    <a:pt x="9074" y="1287"/>
                    <a:pt x="7883" y="691"/>
                    <a:pt x="6573" y="572"/>
                  </a:cubicBezTo>
                  <a:lnTo>
                    <a:pt x="6573" y="310"/>
                  </a:lnTo>
                  <a:cubicBezTo>
                    <a:pt x="6573" y="215"/>
                    <a:pt x="6526" y="96"/>
                    <a:pt x="6430" y="72"/>
                  </a:cubicBezTo>
                  <a:cubicBezTo>
                    <a:pt x="6371" y="24"/>
                    <a:pt x="6311" y="1"/>
                    <a:pt x="625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7" name="Google Shape;3787;p52"/>
          <p:cNvGrpSpPr/>
          <p:nvPr/>
        </p:nvGrpSpPr>
        <p:grpSpPr>
          <a:xfrm>
            <a:off x="1098221" y="3572345"/>
            <a:ext cx="291147" cy="355755"/>
            <a:chOff x="1745908" y="3572345"/>
            <a:chExt cx="291147" cy="355755"/>
          </a:xfrm>
        </p:grpSpPr>
        <p:sp>
          <p:nvSpPr>
            <p:cNvPr id="3788" name="Google Shape;3788;p52"/>
            <p:cNvSpPr/>
            <p:nvPr/>
          </p:nvSpPr>
          <p:spPr>
            <a:xfrm>
              <a:off x="1750172" y="3658272"/>
              <a:ext cx="118604" cy="265026"/>
            </a:xfrm>
            <a:custGeom>
              <a:rect b="b" l="l" r="r" t="t"/>
              <a:pathLst>
                <a:path extrusionOk="0" h="8889" w="3978">
                  <a:moveTo>
                    <a:pt x="1906" y="0"/>
                  </a:moveTo>
                  <a:cubicBezTo>
                    <a:pt x="1668" y="0"/>
                    <a:pt x="1" y="119"/>
                    <a:pt x="1" y="1905"/>
                  </a:cubicBezTo>
                  <a:lnTo>
                    <a:pt x="1" y="3763"/>
                  </a:lnTo>
                  <a:cubicBezTo>
                    <a:pt x="1" y="3787"/>
                    <a:pt x="1" y="3810"/>
                    <a:pt x="25" y="3810"/>
                  </a:cubicBezTo>
                  <a:cubicBezTo>
                    <a:pt x="150" y="3936"/>
                    <a:pt x="282" y="3988"/>
                    <a:pt x="400" y="3988"/>
                  </a:cubicBezTo>
                  <a:cubicBezTo>
                    <a:pt x="617" y="3988"/>
                    <a:pt x="787" y="3812"/>
                    <a:pt x="787" y="3596"/>
                  </a:cubicBezTo>
                  <a:lnTo>
                    <a:pt x="787" y="8526"/>
                  </a:lnTo>
                  <a:cubicBezTo>
                    <a:pt x="787" y="8549"/>
                    <a:pt x="834" y="8573"/>
                    <a:pt x="834" y="8597"/>
                  </a:cubicBezTo>
                  <a:cubicBezTo>
                    <a:pt x="1021" y="8792"/>
                    <a:pt x="1219" y="8872"/>
                    <a:pt x="1398" y="8872"/>
                  </a:cubicBezTo>
                  <a:cubicBezTo>
                    <a:pt x="1680" y="8872"/>
                    <a:pt x="1912" y="8671"/>
                    <a:pt x="1966" y="8405"/>
                  </a:cubicBezTo>
                  <a:lnTo>
                    <a:pt x="1966" y="8405"/>
                  </a:lnTo>
                  <a:cubicBezTo>
                    <a:pt x="2024" y="8680"/>
                    <a:pt x="2282" y="8888"/>
                    <a:pt x="2585" y="8888"/>
                  </a:cubicBezTo>
                  <a:cubicBezTo>
                    <a:pt x="2612" y="8888"/>
                    <a:pt x="2640" y="8886"/>
                    <a:pt x="2668" y="8883"/>
                  </a:cubicBezTo>
                  <a:cubicBezTo>
                    <a:pt x="2930" y="8811"/>
                    <a:pt x="3168" y="8549"/>
                    <a:pt x="3168" y="8288"/>
                  </a:cubicBezTo>
                  <a:lnTo>
                    <a:pt x="3168" y="3596"/>
                  </a:lnTo>
                  <a:cubicBezTo>
                    <a:pt x="3168" y="3809"/>
                    <a:pt x="3340" y="3984"/>
                    <a:pt x="3564" y="3984"/>
                  </a:cubicBezTo>
                  <a:cubicBezTo>
                    <a:pt x="3590" y="3984"/>
                    <a:pt x="3617" y="3982"/>
                    <a:pt x="3644" y="3977"/>
                  </a:cubicBezTo>
                  <a:cubicBezTo>
                    <a:pt x="3835" y="3953"/>
                    <a:pt x="3978" y="3787"/>
                    <a:pt x="3978" y="3596"/>
                  </a:cubicBezTo>
                  <a:lnTo>
                    <a:pt x="3978" y="2001"/>
                  </a:lnTo>
                  <a:cubicBezTo>
                    <a:pt x="3954" y="857"/>
                    <a:pt x="3073" y="0"/>
                    <a:pt x="195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52"/>
            <p:cNvSpPr/>
            <p:nvPr/>
          </p:nvSpPr>
          <p:spPr>
            <a:xfrm>
              <a:off x="1784251" y="3903921"/>
              <a:ext cx="17800" cy="17800"/>
            </a:xfrm>
            <a:custGeom>
              <a:rect b="b" l="l" r="r" t="t"/>
              <a:pathLst>
                <a:path extrusionOk="0" h="597" w="597">
                  <a:moveTo>
                    <a:pt x="358" y="1"/>
                  </a:moveTo>
                  <a:cubicBezTo>
                    <a:pt x="358" y="168"/>
                    <a:pt x="310" y="310"/>
                    <a:pt x="191" y="430"/>
                  </a:cubicBezTo>
                  <a:cubicBezTo>
                    <a:pt x="144" y="477"/>
                    <a:pt x="72" y="501"/>
                    <a:pt x="1" y="549"/>
                  </a:cubicBezTo>
                  <a:cubicBezTo>
                    <a:pt x="96" y="572"/>
                    <a:pt x="168" y="596"/>
                    <a:pt x="239" y="596"/>
                  </a:cubicBezTo>
                  <a:cubicBezTo>
                    <a:pt x="382" y="596"/>
                    <a:pt x="525" y="572"/>
                    <a:pt x="596" y="477"/>
                  </a:cubicBezTo>
                  <a:cubicBezTo>
                    <a:pt x="501" y="358"/>
                    <a:pt x="382" y="191"/>
                    <a:pt x="358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52"/>
            <p:cNvSpPr/>
            <p:nvPr/>
          </p:nvSpPr>
          <p:spPr>
            <a:xfrm>
              <a:off x="1821192" y="3707975"/>
              <a:ext cx="24150" cy="213028"/>
            </a:xfrm>
            <a:custGeom>
              <a:rect b="b" l="l" r="r" t="t"/>
              <a:pathLst>
                <a:path extrusionOk="0" h="7145" w="810">
                  <a:moveTo>
                    <a:pt x="810" y="0"/>
                  </a:moveTo>
                  <a:cubicBezTo>
                    <a:pt x="548" y="0"/>
                    <a:pt x="357" y="214"/>
                    <a:pt x="357" y="453"/>
                  </a:cubicBezTo>
                  <a:lnTo>
                    <a:pt x="357" y="6549"/>
                  </a:lnTo>
                  <a:cubicBezTo>
                    <a:pt x="357" y="6787"/>
                    <a:pt x="215" y="7002"/>
                    <a:pt x="0" y="7073"/>
                  </a:cubicBezTo>
                  <a:cubicBezTo>
                    <a:pt x="48" y="7121"/>
                    <a:pt x="143" y="7144"/>
                    <a:pt x="238" y="7144"/>
                  </a:cubicBezTo>
                  <a:cubicBezTo>
                    <a:pt x="524" y="7144"/>
                    <a:pt x="810" y="6882"/>
                    <a:pt x="810" y="6549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52"/>
            <p:cNvSpPr/>
            <p:nvPr/>
          </p:nvSpPr>
          <p:spPr>
            <a:xfrm>
              <a:off x="1802021" y="3658272"/>
              <a:ext cx="66040" cy="117889"/>
            </a:xfrm>
            <a:custGeom>
              <a:rect b="b" l="l" r="r" t="t"/>
              <a:pathLst>
                <a:path extrusionOk="0" h="3954" w="2215">
                  <a:moveTo>
                    <a:pt x="0" y="0"/>
                  </a:moveTo>
                  <a:cubicBezTo>
                    <a:pt x="1000" y="119"/>
                    <a:pt x="1739" y="953"/>
                    <a:pt x="1739" y="1977"/>
                  </a:cubicBezTo>
                  <a:lnTo>
                    <a:pt x="1739" y="3572"/>
                  </a:lnTo>
                  <a:cubicBezTo>
                    <a:pt x="1739" y="3668"/>
                    <a:pt x="1667" y="3787"/>
                    <a:pt x="1620" y="3834"/>
                  </a:cubicBezTo>
                  <a:lnTo>
                    <a:pt x="1596" y="3882"/>
                  </a:lnTo>
                  <a:cubicBezTo>
                    <a:pt x="1643" y="3929"/>
                    <a:pt x="1739" y="3953"/>
                    <a:pt x="1834" y="3953"/>
                  </a:cubicBezTo>
                  <a:cubicBezTo>
                    <a:pt x="1929" y="3953"/>
                    <a:pt x="2024" y="3906"/>
                    <a:pt x="2096" y="3834"/>
                  </a:cubicBezTo>
                  <a:cubicBezTo>
                    <a:pt x="2191" y="3787"/>
                    <a:pt x="2215" y="3691"/>
                    <a:pt x="2215" y="3572"/>
                  </a:cubicBezTo>
                  <a:lnTo>
                    <a:pt x="2215" y="1977"/>
                  </a:lnTo>
                  <a:cubicBezTo>
                    <a:pt x="2215" y="857"/>
                    <a:pt x="1358" y="0"/>
                    <a:pt x="238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52"/>
            <p:cNvSpPr/>
            <p:nvPr/>
          </p:nvSpPr>
          <p:spPr>
            <a:xfrm>
              <a:off x="1914901" y="3796019"/>
              <a:ext cx="113625" cy="124984"/>
            </a:xfrm>
            <a:custGeom>
              <a:rect b="b" l="l" r="r" t="t"/>
              <a:pathLst>
                <a:path extrusionOk="0" h="4192" w="3811">
                  <a:moveTo>
                    <a:pt x="72" y="0"/>
                  </a:moveTo>
                  <a:cubicBezTo>
                    <a:pt x="25" y="0"/>
                    <a:pt x="1" y="24"/>
                    <a:pt x="1" y="48"/>
                  </a:cubicBezTo>
                  <a:lnTo>
                    <a:pt x="1" y="4191"/>
                  </a:lnTo>
                  <a:lnTo>
                    <a:pt x="3811" y="4191"/>
                  </a:lnTo>
                  <a:lnTo>
                    <a:pt x="3811" y="48"/>
                  </a:lnTo>
                  <a:cubicBezTo>
                    <a:pt x="3811" y="24"/>
                    <a:pt x="3787" y="0"/>
                    <a:pt x="376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52"/>
            <p:cNvSpPr/>
            <p:nvPr/>
          </p:nvSpPr>
          <p:spPr>
            <a:xfrm>
              <a:off x="2012904" y="3796019"/>
              <a:ext cx="15623" cy="124984"/>
            </a:xfrm>
            <a:custGeom>
              <a:rect b="b" l="l" r="r" t="t"/>
              <a:pathLst>
                <a:path extrusionOk="0" h="4192" w="524">
                  <a:moveTo>
                    <a:pt x="0" y="0"/>
                  </a:moveTo>
                  <a:cubicBezTo>
                    <a:pt x="24" y="0"/>
                    <a:pt x="48" y="24"/>
                    <a:pt x="48" y="48"/>
                  </a:cubicBezTo>
                  <a:lnTo>
                    <a:pt x="48" y="4191"/>
                  </a:lnTo>
                  <a:lnTo>
                    <a:pt x="524" y="4191"/>
                  </a:lnTo>
                  <a:lnTo>
                    <a:pt x="524" y="48"/>
                  </a:lnTo>
                  <a:cubicBezTo>
                    <a:pt x="524" y="24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52"/>
            <p:cNvSpPr/>
            <p:nvPr/>
          </p:nvSpPr>
          <p:spPr>
            <a:xfrm>
              <a:off x="1779987" y="3578725"/>
              <a:ext cx="58974" cy="58259"/>
            </a:xfrm>
            <a:custGeom>
              <a:rect b="b" l="l" r="r" t="t"/>
              <a:pathLst>
                <a:path extrusionOk="0" h="1954" w="1978">
                  <a:moveTo>
                    <a:pt x="1001" y="1"/>
                  </a:moveTo>
                  <a:cubicBezTo>
                    <a:pt x="453" y="1"/>
                    <a:pt x="1" y="430"/>
                    <a:pt x="1" y="977"/>
                  </a:cubicBezTo>
                  <a:cubicBezTo>
                    <a:pt x="1" y="1525"/>
                    <a:pt x="453" y="1954"/>
                    <a:pt x="1001" y="1954"/>
                  </a:cubicBezTo>
                  <a:cubicBezTo>
                    <a:pt x="1525" y="1954"/>
                    <a:pt x="1978" y="1525"/>
                    <a:pt x="1978" y="977"/>
                  </a:cubicBezTo>
                  <a:cubicBezTo>
                    <a:pt x="1978" y="430"/>
                    <a:pt x="1525" y="1"/>
                    <a:pt x="100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52"/>
            <p:cNvSpPr/>
            <p:nvPr/>
          </p:nvSpPr>
          <p:spPr>
            <a:xfrm>
              <a:off x="1789230" y="3579441"/>
              <a:ext cx="49731" cy="57543"/>
            </a:xfrm>
            <a:custGeom>
              <a:rect b="b" l="l" r="r" t="t"/>
              <a:pathLst>
                <a:path extrusionOk="0" h="1930" w="1668">
                  <a:moveTo>
                    <a:pt x="929" y="1"/>
                  </a:moveTo>
                  <a:cubicBezTo>
                    <a:pt x="1120" y="167"/>
                    <a:pt x="1239" y="406"/>
                    <a:pt x="1239" y="715"/>
                  </a:cubicBezTo>
                  <a:cubicBezTo>
                    <a:pt x="1239" y="1239"/>
                    <a:pt x="810" y="1692"/>
                    <a:pt x="263" y="1692"/>
                  </a:cubicBezTo>
                  <a:cubicBezTo>
                    <a:pt x="167" y="1692"/>
                    <a:pt x="96" y="1692"/>
                    <a:pt x="1" y="1668"/>
                  </a:cubicBezTo>
                  <a:lnTo>
                    <a:pt x="1" y="1668"/>
                  </a:lnTo>
                  <a:cubicBezTo>
                    <a:pt x="167" y="1834"/>
                    <a:pt x="405" y="1930"/>
                    <a:pt x="691" y="1930"/>
                  </a:cubicBezTo>
                  <a:cubicBezTo>
                    <a:pt x="1215" y="1930"/>
                    <a:pt x="1668" y="1477"/>
                    <a:pt x="1668" y="953"/>
                  </a:cubicBezTo>
                  <a:cubicBezTo>
                    <a:pt x="1668" y="501"/>
                    <a:pt x="1358" y="120"/>
                    <a:pt x="929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52"/>
            <p:cNvSpPr/>
            <p:nvPr/>
          </p:nvSpPr>
          <p:spPr>
            <a:xfrm>
              <a:off x="1909952" y="3791756"/>
              <a:ext cx="124984" cy="136344"/>
            </a:xfrm>
            <a:custGeom>
              <a:rect b="b" l="l" r="r" t="t"/>
              <a:pathLst>
                <a:path extrusionOk="0" h="4573" w="4192">
                  <a:moveTo>
                    <a:pt x="238" y="0"/>
                  </a:moveTo>
                  <a:cubicBezTo>
                    <a:pt x="119" y="0"/>
                    <a:pt x="0" y="119"/>
                    <a:pt x="0" y="238"/>
                  </a:cubicBezTo>
                  <a:lnTo>
                    <a:pt x="0" y="4406"/>
                  </a:lnTo>
                  <a:cubicBezTo>
                    <a:pt x="0" y="4477"/>
                    <a:pt x="95" y="4573"/>
                    <a:pt x="167" y="4573"/>
                  </a:cubicBezTo>
                  <a:lnTo>
                    <a:pt x="762" y="4573"/>
                  </a:lnTo>
                  <a:cubicBezTo>
                    <a:pt x="857" y="4573"/>
                    <a:pt x="929" y="4525"/>
                    <a:pt x="953" y="4430"/>
                  </a:cubicBezTo>
                  <a:cubicBezTo>
                    <a:pt x="976" y="4311"/>
                    <a:pt x="881" y="4215"/>
                    <a:pt x="762" y="4215"/>
                  </a:cubicBezTo>
                  <a:lnTo>
                    <a:pt x="357" y="4215"/>
                  </a:lnTo>
                  <a:lnTo>
                    <a:pt x="357" y="357"/>
                  </a:lnTo>
                  <a:lnTo>
                    <a:pt x="3834" y="357"/>
                  </a:lnTo>
                  <a:lnTo>
                    <a:pt x="3834" y="4215"/>
                  </a:lnTo>
                  <a:lnTo>
                    <a:pt x="1572" y="4215"/>
                  </a:lnTo>
                  <a:cubicBezTo>
                    <a:pt x="1477" y="4215"/>
                    <a:pt x="1429" y="4287"/>
                    <a:pt x="1405" y="4358"/>
                  </a:cubicBezTo>
                  <a:cubicBezTo>
                    <a:pt x="1357" y="4477"/>
                    <a:pt x="1453" y="4573"/>
                    <a:pt x="1572" y="4573"/>
                  </a:cubicBezTo>
                  <a:lnTo>
                    <a:pt x="4025" y="4573"/>
                  </a:lnTo>
                  <a:cubicBezTo>
                    <a:pt x="4096" y="4573"/>
                    <a:pt x="4191" y="4477"/>
                    <a:pt x="4191" y="4406"/>
                  </a:cubicBezTo>
                  <a:lnTo>
                    <a:pt x="4191" y="238"/>
                  </a:lnTo>
                  <a:cubicBezTo>
                    <a:pt x="4168" y="72"/>
                    <a:pt x="4072" y="0"/>
                    <a:pt x="3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52"/>
            <p:cNvSpPr/>
            <p:nvPr/>
          </p:nvSpPr>
          <p:spPr>
            <a:xfrm>
              <a:off x="1946148" y="3714295"/>
              <a:ext cx="35539" cy="54770"/>
            </a:xfrm>
            <a:custGeom>
              <a:rect b="b" l="l" r="r" t="t"/>
              <a:pathLst>
                <a:path extrusionOk="0" h="1837" w="1192">
                  <a:moveTo>
                    <a:pt x="557" y="325"/>
                  </a:moveTo>
                  <a:cubicBezTo>
                    <a:pt x="577" y="325"/>
                    <a:pt x="598" y="329"/>
                    <a:pt x="620" y="336"/>
                  </a:cubicBezTo>
                  <a:cubicBezTo>
                    <a:pt x="739" y="336"/>
                    <a:pt x="834" y="455"/>
                    <a:pt x="834" y="574"/>
                  </a:cubicBezTo>
                  <a:lnTo>
                    <a:pt x="834" y="1217"/>
                  </a:lnTo>
                  <a:cubicBezTo>
                    <a:pt x="834" y="1336"/>
                    <a:pt x="739" y="1455"/>
                    <a:pt x="620" y="1455"/>
                  </a:cubicBezTo>
                  <a:cubicBezTo>
                    <a:pt x="477" y="1455"/>
                    <a:pt x="358" y="1360"/>
                    <a:pt x="358" y="1217"/>
                  </a:cubicBezTo>
                  <a:lnTo>
                    <a:pt x="358" y="574"/>
                  </a:lnTo>
                  <a:cubicBezTo>
                    <a:pt x="358" y="432"/>
                    <a:pt x="444" y="325"/>
                    <a:pt x="557" y="325"/>
                  </a:cubicBezTo>
                  <a:close/>
                  <a:moveTo>
                    <a:pt x="614" y="1"/>
                  </a:moveTo>
                  <a:cubicBezTo>
                    <a:pt x="600" y="1"/>
                    <a:pt x="586" y="1"/>
                    <a:pt x="572" y="2"/>
                  </a:cubicBezTo>
                  <a:cubicBezTo>
                    <a:pt x="263" y="26"/>
                    <a:pt x="1" y="264"/>
                    <a:pt x="1" y="598"/>
                  </a:cubicBezTo>
                  <a:lnTo>
                    <a:pt x="1" y="1241"/>
                  </a:lnTo>
                  <a:cubicBezTo>
                    <a:pt x="1" y="1550"/>
                    <a:pt x="239" y="1812"/>
                    <a:pt x="572" y="1836"/>
                  </a:cubicBezTo>
                  <a:cubicBezTo>
                    <a:pt x="905" y="1836"/>
                    <a:pt x="1191" y="1574"/>
                    <a:pt x="1191" y="1217"/>
                  </a:cubicBezTo>
                  <a:lnTo>
                    <a:pt x="1191" y="598"/>
                  </a:lnTo>
                  <a:cubicBezTo>
                    <a:pt x="1191" y="256"/>
                    <a:pt x="929" y="1"/>
                    <a:pt x="6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52"/>
            <p:cNvSpPr/>
            <p:nvPr/>
          </p:nvSpPr>
          <p:spPr>
            <a:xfrm>
              <a:off x="1902826" y="3714087"/>
              <a:ext cx="37686" cy="52832"/>
            </a:xfrm>
            <a:custGeom>
              <a:rect b="b" l="l" r="r" t="t"/>
              <a:pathLst>
                <a:path extrusionOk="0" h="1772" w="1264">
                  <a:moveTo>
                    <a:pt x="715" y="533"/>
                  </a:moveTo>
                  <a:lnTo>
                    <a:pt x="715" y="986"/>
                  </a:lnTo>
                  <a:lnTo>
                    <a:pt x="477" y="986"/>
                  </a:lnTo>
                  <a:cubicBezTo>
                    <a:pt x="572" y="843"/>
                    <a:pt x="644" y="652"/>
                    <a:pt x="715" y="533"/>
                  </a:cubicBezTo>
                  <a:close/>
                  <a:moveTo>
                    <a:pt x="811" y="1"/>
                  </a:moveTo>
                  <a:cubicBezTo>
                    <a:pt x="733" y="1"/>
                    <a:pt x="651" y="32"/>
                    <a:pt x="596" y="105"/>
                  </a:cubicBezTo>
                  <a:cubicBezTo>
                    <a:pt x="501" y="176"/>
                    <a:pt x="144" y="867"/>
                    <a:pt x="25" y="1081"/>
                  </a:cubicBezTo>
                  <a:cubicBezTo>
                    <a:pt x="1" y="1105"/>
                    <a:pt x="1" y="1129"/>
                    <a:pt x="1" y="1200"/>
                  </a:cubicBezTo>
                  <a:cubicBezTo>
                    <a:pt x="1" y="1272"/>
                    <a:pt x="72" y="1343"/>
                    <a:pt x="168" y="1343"/>
                  </a:cubicBezTo>
                  <a:lnTo>
                    <a:pt x="715" y="1343"/>
                  </a:lnTo>
                  <a:lnTo>
                    <a:pt x="715" y="1581"/>
                  </a:lnTo>
                  <a:cubicBezTo>
                    <a:pt x="715" y="1676"/>
                    <a:pt x="787" y="1772"/>
                    <a:pt x="882" y="1772"/>
                  </a:cubicBezTo>
                  <a:cubicBezTo>
                    <a:pt x="977" y="1772"/>
                    <a:pt x="1073" y="1676"/>
                    <a:pt x="1073" y="1581"/>
                  </a:cubicBezTo>
                  <a:lnTo>
                    <a:pt x="1073" y="1343"/>
                  </a:lnTo>
                  <a:cubicBezTo>
                    <a:pt x="1144" y="1343"/>
                    <a:pt x="1215" y="1295"/>
                    <a:pt x="1239" y="1200"/>
                  </a:cubicBezTo>
                  <a:cubicBezTo>
                    <a:pt x="1263" y="1081"/>
                    <a:pt x="1192" y="986"/>
                    <a:pt x="1073" y="986"/>
                  </a:cubicBezTo>
                  <a:lnTo>
                    <a:pt x="1073" y="248"/>
                  </a:lnTo>
                  <a:cubicBezTo>
                    <a:pt x="1073" y="129"/>
                    <a:pt x="977" y="33"/>
                    <a:pt x="882" y="9"/>
                  </a:cubicBezTo>
                  <a:cubicBezTo>
                    <a:pt x="860" y="4"/>
                    <a:pt x="836" y="1"/>
                    <a:pt x="81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52"/>
            <p:cNvSpPr/>
            <p:nvPr/>
          </p:nvSpPr>
          <p:spPr>
            <a:xfrm>
              <a:off x="2000114" y="3711970"/>
              <a:ext cx="29129" cy="55665"/>
            </a:xfrm>
            <a:custGeom>
              <a:rect b="b" l="l" r="r" t="t"/>
              <a:pathLst>
                <a:path extrusionOk="0" h="1867" w="977">
                  <a:moveTo>
                    <a:pt x="815" y="0"/>
                  </a:moveTo>
                  <a:cubicBezTo>
                    <a:pt x="744" y="0"/>
                    <a:pt x="680" y="31"/>
                    <a:pt x="643" y="104"/>
                  </a:cubicBezTo>
                  <a:lnTo>
                    <a:pt x="0" y="1605"/>
                  </a:lnTo>
                  <a:cubicBezTo>
                    <a:pt x="0" y="1747"/>
                    <a:pt x="48" y="1843"/>
                    <a:pt x="120" y="1867"/>
                  </a:cubicBezTo>
                  <a:lnTo>
                    <a:pt x="191" y="1867"/>
                  </a:lnTo>
                  <a:cubicBezTo>
                    <a:pt x="239" y="1867"/>
                    <a:pt x="310" y="1843"/>
                    <a:pt x="334" y="1747"/>
                  </a:cubicBezTo>
                  <a:lnTo>
                    <a:pt x="953" y="247"/>
                  </a:lnTo>
                  <a:cubicBezTo>
                    <a:pt x="977" y="176"/>
                    <a:pt x="953" y="80"/>
                    <a:pt x="882" y="9"/>
                  </a:cubicBezTo>
                  <a:cubicBezTo>
                    <a:pt x="859" y="3"/>
                    <a:pt x="837" y="0"/>
                    <a:pt x="8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52"/>
            <p:cNvSpPr/>
            <p:nvPr/>
          </p:nvSpPr>
          <p:spPr>
            <a:xfrm>
              <a:off x="1994419" y="3717903"/>
              <a:ext cx="12105" cy="12105"/>
            </a:xfrm>
            <a:custGeom>
              <a:rect b="b" l="l" r="r" t="t"/>
              <a:pathLst>
                <a:path extrusionOk="0" h="406" w="406">
                  <a:moveTo>
                    <a:pt x="191" y="1"/>
                  </a:moveTo>
                  <a:cubicBezTo>
                    <a:pt x="72" y="1"/>
                    <a:pt x="1" y="96"/>
                    <a:pt x="1" y="191"/>
                  </a:cubicBezTo>
                  <a:cubicBezTo>
                    <a:pt x="1" y="310"/>
                    <a:pt x="72" y="405"/>
                    <a:pt x="191" y="405"/>
                  </a:cubicBezTo>
                  <a:cubicBezTo>
                    <a:pt x="311" y="405"/>
                    <a:pt x="406" y="310"/>
                    <a:pt x="406" y="191"/>
                  </a:cubicBezTo>
                  <a:cubicBezTo>
                    <a:pt x="406" y="96"/>
                    <a:pt x="311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52"/>
            <p:cNvSpPr/>
            <p:nvPr/>
          </p:nvSpPr>
          <p:spPr>
            <a:xfrm>
              <a:off x="2024264" y="3752698"/>
              <a:ext cx="12791" cy="12105"/>
            </a:xfrm>
            <a:custGeom>
              <a:rect b="b" l="l" r="r" t="t"/>
              <a:pathLst>
                <a:path extrusionOk="0" h="406" w="429">
                  <a:moveTo>
                    <a:pt x="214" y="0"/>
                  </a:moveTo>
                  <a:cubicBezTo>
                    <a:pt x="95" y="0"/>
                    <a:pt x="0" y="72"/>
                    <a:pt x="0" y="191"/>
                  </a:cubicBezTo>
                  <a:cubicBezTo>
                    <a:pt x="0" y="310"/>
                    <a:pt x="95" y="405"/>
                    <a:pt x="214" y="405"/>
                  </a:cubicBezTo>
                  <a:cubicBezTo>
                    <a:pt x="334" y="405"/>
                    <a:pt x="429" y="310"/>
                    <a:pt x="429" y="191"/>
                  </a:cubicBezTo>
                  <a:cubicBezTo>
                    <a:pt x="429" y="72"/>
                    <a:pt x="334" y="0"/>
                    <a:pt x="21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52"/>
            <p:cNvSpPr/>
            <p:nvPr/>
          </p:nvSpPr>
          <p:spPr>
            <a:xfrm>
              <a:off x="1745908" y="3653293"/>
              <a:ext cx="128562" cy="274417"/>
            </a:xfrm>
            <a:custGeom>
              <a:rect b="b" l="l" r="r" t="t"/>
              <a:pathLst>
                <a:path extrusionOk="0" h="9204" w="4312">
                  <a:moveTo>
                    <a:pt x="2073" y="0"/>
                  </a:moveTo>
                  <a:cubicBezTo>
                    <a:pt x="1358" y="0"/>
                    <a:pt x="25" y="429"/>
                    <a:pt x="25" y="2048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8"/>
                  </a:cubicBezTo>
                  <a:cubicBezTo>
                    <a:pt x="43" y="4139"/>
                    <a:pt x="312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1"/>
                    <a:pt x="1406" y="9193"/>
                  </a:cubicBezTo>
                  <a:cubicBezTo>
                    <a:pt x="1452" y="9200"/>
                    <a:pt x="1497" y="9203"/>
                    <a:pt x="1541" y="9203"/>
                  </a:cubicBezTo>
                  <a:cubicBezTo>
                    <a:pt x="1792" y="9203"/>
                    <a:pt x="2006" y="9093"/>
                    <a:pt x="2168" y="8931"/>
                  </a:cubicBezTo>
                  <a:cubicBezTo>
                    <a:pt x="2310" y="9093"/>
                    <a:pt x="2521" y="9203"/>
                    <a:pt x="2771" y="9203"/>
                  </a:cubicBezTo>
                  <a:cubicBezTo>
                    <a:pt x="2815" y="9203"/>
                    <a:pt x="2860" y="9200"/>
                    <a:pt x="2906" y="9193"/>
                  </a:cubicBezTo>
                  <a:cubicBezTo>
                    <a:pt x="3263" y="9121"/>
                    <a:pt x="3525" y="8812"/>
                    <a:pt x="3525" y="8407"/>
                  </a:cubicBezTo>
                  <a:lnTo>
                    <a:pt x="3525" y="5549"/>
                  </a:lnTo>
                  <a:cubicBezTo>
                    <a:pt x="3525" y="5478"/>
                    <a:pt x="3478" y="5406"/>
                    <a:pt x="3383" y="5382"/>
                  </a:cubicBezTo>
                  <a:cubicBezTo>
                    <a:pt x="3361" y="5374"/>
                    <a:pt x="3340" y="5370"/>
                    <a:pt x="3321" y="5370"/>
                  </a:cubicBezTo>
                  <a:cubicBezTo>
                    <a:pt x="3232" y="5370"/>
                    <a:pt x="3168" y="5452"/>
                    <a:pt x="3168" y="5549"/>
                  </a:cubicBezTo>
                  <a:lnTo>
                    <a:pt x="3168" y="8407"/>
                  </a:lnTo>
                  <a:cubicBezTo>
                    <a:pt x="3168" y="8645"/>
                    <a:pt x="3001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20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45"/>
                    <a:pt x="1739" y="8836"/>
                    <a:pt x="1525" y="8836"/>
                  </a:cubicBezTo>
                  <a:cubicBezTo>
                    <a:pt x="1287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29"/>
                    <a:pt x="1096" y="1858"/>
                    <a:pt x="1001" y="1834"/>
                  </a:cubicBezTo>
                  <a:cubicBezTo>
                    <a:pt x="989" y="1832"/>
                    <a:pt x="976" y="1830"/>
                    <a:pt x="965" y="1830"/>
                  </a:cubicBezTo>
                  <a:cubicBezTo>
                    <a:pt x="863" y="1830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3" y="3956"/>
                    <a:pt x="586" y="3957"/>
                    <a:pt x="570" y="3957"/>
                  </a:cubicBezTo>
                  <a:cubicBezTo>
                    <a:pt x="430" y="3957"/>
                    <a:pt x="334" y="3867"/>
                    <a:pt x="334" y="3739"/>
                  </a:cubicBezTo>
                  <a:lnTo>
                    <a:pt x="334" y="2144"/>
                  </a:lnTo>
                  <a:cubicBezTo>
                    <a:pt x="334" y="1143"/>
                    <a:pt x="1144" y="358"/>
                    <a:pt x="2120" y="358"/>
                  </a:cubicBezTo>
                  <a:lnTo>
                    <a:pt x="2216" y="358"/>
                  </a:lnTo>
                  <a:cubicBezTo>
                    <a:pt x="3716" y="358"/>
                    <a:pt x="3954" y="1667"/>
                    <a:pt x="3954" y="2072"/>
                  </a:cubicBezTo>
                  <a:lnTo>
                    <a:pt x="3954" y="3858"/>
                  </a:lnTo>
                  <a:lnTo>
                    <a:pt x="3954" y="3882"/>
                  </a:lnTo>
                  <a:cubicBezTo>
                    <a:pt x="3883" y="3962"/>
                    <a:pt x="3803" y="3995"/>
                    <a:pt x="3730" y="3995"/>
                  </a:cubicBezTo>
                  <a:cubicBezTo>
                    <a:pt x="3605" y="3995"/>
                    <a:pt x="3502" y="3898"/>
                    <a:pt x="3502" y="3763"/>
                  </a:cubicBezTo>
                  <a:lnTo>
                    <a:pt x="3502" y="2072"/>
                  </a:lnTo>
                  <a:cubicBezTo>
                    <a:pt x="3502" y="1977"/>
                    <a:pt x="3430" y="1882"/>
                    <a:pt x="3359" y="1882"/>
                  </a:cubicBezTo>
                  <a:cubicBezTo>
                    <a:pt x="3240" y="1882"/>
                    <a:pt x="3144" y="1953"/>
                    <a:pt x="3144" y="2072"/>
                  </a:cubicBezTo>
                  <a:lnTo>
                    <a:pt x="3144" y="4787"/>
                  </a:lnTo>
                  <a:cubicBezTo>
                    <a:pt x="3144" y="4859"/>
                    <a:pt x="3192" y="4954"/>
                    <a:pt x="3287" y="4954"/>
                  </a:cubicBezTo>
                  <a:cubicBezTo>
                    <a:pt x="3406" y="4954"/>
                    <a:pt x="3502" y="4906"/>
                    <a:pt x="3502" y="4787"/>
                  </a:cubicBezTo>
                  <a:lnTo>
                    <a:pt x="3502" y="4263"/>
                  </a:lnTo>
                  <a:cubicBezTo>
                    <a:pt x="3571" y="4298"/>
                    <a:pt x="3654" y="4320"/>
                    <a:pt x="3740" y="4320"/>
                  </a:cubicBezTo>
                  <a:cubicBezTo>
                    <a:pt x="3771" y="4320"/>
                    <a:pt x="3803" y="4317"/>
                    <a:pt x="3835" y="4311"/>
                  </a:cubicBezTo>
                  <a:cubicBezTo>
                    <a:pt x="4097" y="4239"/>
                    <a:pt x="4311" y="4001"/>
                    <a:pt x="4311" y="3739"/>
                  </a:cubicBezTo>
                  <a:lnTo>
                    <a:pt x="4311" y="2144"/>
                  </a:lnTo>
                  <a:cubicBezTo>
                    <a:pt x="4264" y="429"/>
                    <a:pt x="3335" y="0"/>
                    <a:pt x="21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52"/>
            <p:cNvSpPr/>
            <p:nvPr/>
          </p:nvSpPr>
          <p:spPr>
            <a:xfrm>
              <a:off x="1775038" y="3572345"/>
              <a:ext cx="68902" cy="68902"/>
            </a:xfrm>
            <a:custGeom>
              <a:rect b="b" l="l" r="r" t="t"/>
              <a:pathLst>
                <a:path extrusionOk="0" h="2311" w="2311">
                  <a:moveTo>
                    <a:pt x="1167" y="358"/>
                  </a:moveTo>
                  <a:cubicBezTo>
                    <a:pt x="1596" y="358"/>
                    <a:pt x="1953" y="715"/>
                    <a:pt x="1953" y="1167"/>
                  </a:cubicBezTo>
                  <a:cubicBezTo>
                    <a:pt x="1953" y="1596"/>
                    <a:pt x="1596" y="1953"/>
                    <a:pt x="1167" y="1953"/>
                  </a:cubicBezTo>
                  <a:cubicBezTo>
                    <a:pt x="715" y="1953"/>
                    <a:pt x="357" y="1596"/>
                    <a:pt x="357" y="1167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0" y="501"/>
                    <a:pt x="0" y="1167"/>
                  </a:cubicBezTo>
                  <a:cubicBezTo>
                    <a:pt x="0" y="1810"/>
                    <a:pt x="524" y="2311"/>
                    <a:pt x="1167" y="2311"/>
                  </a:cubicBezTo>
                  <a:cubicBezTo>
                    <a:pt x="1786" y="2311"/>
                    <a:pt x="2310" y="1810"/>
                    <a:pt x="2310" y="1167"/>
                  </a:cubicBezTo>
                  <a:cubicBezTo>
                    <a:pt x="2310" y="524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4" name="Google Shape;3804;p52"/>
          <p:cNvGrpSpPr/>
          <p:nvPr/>
        </p:nvGrpSpPr>
        <p:grpSpPr>
          <a:xfrm>
            <a:off x="4019702" y="1922930"/>
            <a:ext cx="356470" cy="353636"/>
            <a:chOff x="4362590" y="1922930"/>
            <a:chExt cx="356470" cy="353636"/>
          </a:xfrm>
        </p:grpSpPr>
        <p:sp>
          <p:nvSpPr>
            <p:cNvPr id="3805" name="Google Shape;3805;p52"/>
            <p:cNvSpPr/>
            <p:nvPr/>
          </p:nvSpPr>
          <p:spPr>
            <a:xfrm>
              <a:off x="4455614" y="2013121"/>
              <a:ext cx="172569" cy="171854"/>
            </a:xfrm>
            <a:custGeom>
              <a:rect b="b" l="l" r="r" t="t"/>
              <a:pathLst>
                <a:path extrusionOk="0" h="5764" w="5788">
                  <a:moveTo>
                    <a:pt x="2882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63"/>
                    <a:pt x="2882" y="5763"/>
                  </a:cubicBezTo>
                  <a:cubicBezTo>
                    <a:pt x="4478" y="5763"/>
                    <a:pt x="5787" y="4477"/>
                    <a:pt x="5787" y="2882"/>
                  </a:cubicBezTo>
                  <a:cubicBezTo>
                    <a:pt x="5787" y="1286"/>
                    <a:pt x="4478" y="0"/>
                    <a:pt x="28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52"/>
            <p:cNvSpPr/>
            <p:nvPr/>
          </p:nvSpPr>
          <p:spPr>
            <a:xfrm>
              <a:off x="4501052" y="2018071"/>
              <a:ext cx="127131" cy="166904"/>
            </a:xfrm>
            <a:custGeom>
              <a:rect b="b" l="l" r="r" t="t"/>
              <a:pathLst>
                <a:path extrusionOk="0" h="5598" w="4264">
                  <a:moveTo>
                    <a:pt x="2287" y="1"/>
                  </a:moveTo>
                  <a:lnTo>
                    <a:pt x="2287" y="1"/>
                  </a:lnTo>
                  <a:cubicBezTo>
                    <a:pt x="3192" y="477"/>
                    <a:pt x="3811" y="1430"/>
                    <a:pt x="3811" y="2525"/>
                  </a:cubicBezTo>
                  <a:cubicBezTo>
                    <a:pt x="3811" y="4145"/>
                    <a:pt x="2501" y="5431"/>
                    <a:pt x="929" y="5431"/>
                  </a:cubicBezTo>
                  <a:cubicBezTo>
                    <a:pt x="596" y="5431"/>
                    <a:pt x="286" y="5359"/>
                    <a:pt x="1" y="5264"/>
                  </a:cubicBezTo>
                  <a:lnTo>
                    <a:pt x="1" y="5264"/>
                  </a:lnTo>
                  <a:cubicBezTo>
                    <a:pt x="405" y="5478"/>
                    <a:pt x="882" y="5597"/>
                    <a:pt x="1358" y="5597"/>
                  </a:cubicBezTo>
                  <a:cubicBezTo>
                    <a:pt x="2977" y="5597"/>
                    <a:pt x="4263" y="4288"/>
                    <a:pt x="4263" y="2716"/>
                  </a:cubicBezTo>
                  <a:cubicBezTo>
                    <a:pt x="4263" y="1454"/>
                    <a:pt x="3430" y="382"/>
                    <a:pt x="228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52"/>
            <p:cNvSpPr/>
            <p:nvPr/>
          </p:nvSpPr>
          <p:spPr>
            <a:xfrm>
              <a:off x="4555018" y="1929340"/>
              <a:ext cx="159063" cy="341531"/>
            </a:xfrm>
            <a:custGeom>
              <a:rect b="b" l="l" r="r" t="t"/>
              <a:pathLst>
                <a:path extrusionOk="0" h="11455" w="5335">
                  <a:moveTo>
                    <a:pt x="215" y="0"/>
                  </a:moveTo>
                  <a:cubicBezTo>
                    <a:pt x="143" y="0"/>
                    <a:pt x="120" y="24"/>
                    <a:pt x="120" y="72"/>
                  </a:cubicBezTo>
                  <a:lnTo>
                    <a:pt x="120" y="1596"/>
                  </a:lnTo>
                  <a:cubicBezTo>
                    <a:pt x="120" y="1643"/>
                    <a:pt x="143" y="1667"/>
                    <a:pt x="191" y="1667"/>
                  </a:cubicBezTo>
                  <a:cubicBezTo>
                    <a:pt x="2168" y="1953"/>
                    <a:pt x="3692" y="3668"/>
                    <a:pt x="3692" y="5739"/>
                  </a:cubicBezTo>
                  <a:cubicBezTo>
                    <a:pt x="3692" y="7859"/>
                    <a:pt x="2120" y="9621"/>
                    <a:pt x="72" y="9859"/>
                  </a:cubicBezTo>
                  <a:cubicBezTo>
                    <a:pt x="24" y="9859"/>
                    <a:pt x="1" y="9883"/>
                    <a:pt x="1" y="9907"/>
                  </a:cubicBezTo>
                  <a:lnTo>
                    <a:pt x="1" y="11407"/>
                  </a:lnTo>
                  <a:cubicBezTo>
                    <a:pt x="1" y="11431"/>
                    <a:pt x="72" y="11455"/>
                    <a:pt x="96" y="11455"/>
                  </a:cubicBezTo>
                  <a:cubicBezTo>
                    <a:pt x="3001" y="11193"/>
                    <a:pt x="5335" y="8716"/>
                    <a:pt x="5335" y="5716"/>
                  </a:cubicBezTo>
                  <a:cubicBezTo>
                    <a:pt x="5335" y="2763"/>
                    <a:pt x="3049" y="357"/>
                    <a:pt x="21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52"/>
            <p:cNvSpPr/>
            <p:nvPr/>
          </p:nvSpPr>
          <p:spPr>
            <a:xfrm>
              <a:off x="4554302" y="1954177"/>
              <a:ext cx="159093" cy="316009"/>
            </a:xfrm>
            <a:custGeom>
              <a:rect b="b" l="l" r="r" t="t"/>
              <a:pathLst>
                <a:path extrusionOk="0" h="10599" w="5336">
                  <a:moveTo>
                    <a:pt x="2525" y="1"/>
                  </a:moveTo>
                  <a:cubicBezTo>
                    <a:pt x="3954" y="1048"/>
                    <a:pt x="4883" y="2715"/>
                    <a:pt x="4883" y="4573"/>
                  </a:cubicBezTo>
                  <a:cubicBezTo>
                    <a:pt x="4883" y="7478"/>
                    <a:pt x="2763" y="9860"/>
                    <a:pt x="1" y="10265"/>
                  </a:cubicBezTo>
                  <a:lnTo>
                    <a:pt x="1" y="10527"/>
                  </a:lnTo>
                  <a:cubicBezTo>
                    <a:pt x="1" y="10574"/>
                    <a:pt x="48" y="10598"/>
                    <a:pt x="96" y="10598"/>
                  </a:cubicBezTo>
                  <a:cubicBezTo>
                    <a:pt x="3001" y="10336"/>
                    <a:pt x="5335" y="7859"/>
                    <a:pt x="5335" y="4859"/>
                  </a:cubicBezTo>
                  <a:cubicBezTo>
                    <a:pt x="5335" y="2811"/>
                    <a:pt x="4216" y="977"/>
                    <a:pt x="252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52"/>
            <p:cNvSpPr/>
            <p:nvPr/>
          </p:nvSpPr>
          <p:spPr>
            <a:xfrm>
              <a:off x="4369686" y="1929340"/>
              <a:ext cx="159093" cy="341531"/>
            </a:xfrm>
            <a:custGeom>
              <a:rect b="b" l="l" r="r" t="t"/>
              <a:pathLst>
                <a:path extrusionOk="0" h="11455" w="5336">
                  <a:moveTo>
                    <a:pt x="5121" y="0"/>
                  </a:moveTo>
                  <a:cubicBezTo>
                    <a:pt x="2287" y="357"/>
                    <a:pt x="1" y="2763"/>
                    <a:pt x="1" y="5716"/>
                  </a:cubicBezTo>
                  <a:cubicBezTo>
                    <a:pt x="1" y="8716"/>
                    <a:pt x="2311" y="11193"/>
                    <a:pt x="5240" y="11455"/>
                  </a:cubicBezTo>
                  <a:cubicBezTo>
                    <a:pt x="5264" y="11455"/>
                    <a:pt x="5335" y="11431"/>
                    <a:pt x="5335" y="11407"/>
                  </a:cubicBezTo>
                  <a:lnTo>
                    <a:pt x="5335" y="9907"/>
                  </a:lnTo>
                  <a:cubicBezTo>
                    <a:pt x="5335" y="9883"/>
                    <a:pt x="5288" y="9859"/>
                    <a:pt x="5264" y="9859"/>
                  </a:cubicBezTo>
                  <a:cubicBezTo>
                    <a:pt x="3216" y="9621"/>
                    <a:pt x="1620" y="7859"/>
                    <a:pt x="1620" y="5739"/>
                  </a:cubicBezTo>
                  <a:cubicBezTo>
                    <a:pt x="1620" y="3668"/>
                    <a:pt x="3144" y="1953"/>
                    <a:pt x="5145" y="1667"/>
                  </a:cubicBezTo>
                  <a:cubicBezTo>
                    <a:pt x="5169" y="1667"/>
                    <a:pt x="5193" y="1643"/>
                    <a:pt x="5193" y="1596"/>
                  </a:cubicBezTo>
                  <a:lnTo>
                    <a:pt x="5193" y="72"/>
                  </a:lnTo>
                  <a:lnTo>
                    <a:pt x="5216" y="72"/>
                  </a:lnTo>
                  <a:cubicBezTo>
                    <a:pt x="5216" y="24"/>
                    <a:pt x="5169" y="0"/>
                    <a:pt x="512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52"/>
            <p:cNvSpPr/>
            <p:nvPr/>
          </p:nvSpPr>
          <p:spPr>
            <a:xfrm>
              <a:off x="4548638" y="1922930"/>
              <a:ext cx="170423" cy="350803"/>
            </a:xfrm>
            <a:custGeom>
              <a:rect b="b" l="l" r="r" t="t"/>
              <a:pathLst>
                <a:path extrusionOk="0" h="11766" w="5716">
                  <a:moveTo>
                    <a:pt x="357" y="1"/>
                  </a:moveTo>
                  <a:cubicBezTo>
                    <a:pt x="310" y="1"/>
                    <a:pt x="215" y="1"/>
                    <a:pt x="191" y="72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39"/>
                  </a:lnTo>
                  <a:cubicBezTo>
                    <a:pt x="119" y="1739"/>
                    <a:pt x="191" y="1954"/>
                    <a:pt x="334" y="1977"/>
                  </a:cubicBezTo>
                  <a:cubicBezTo>
                    <a:pt x="1262" y="2120"/>
                    <a:pt x="2120" y="2597"/>
                    <a:pt x="2715" y="3287"/>
                  </a:cubicBezTo>
                  <a:cubicBezTo>
                    <a:pt x="3334" y="4002"/>
                    <a:pt x="3691" y="4907"/>
                    <a:pt x="3691" y="5883"/>
                  </a:cubicBezTo>
                  <a:cubicBezTo>
                    <a:pt x="3691" y="7860"/>
                    <a:pt x="2215" y="9550"/>
                    <a:pt x="215" y="9812"/>
                  </a:cubicBezTo>
                  <a:cubicBezTo>
                    <a:pt x="95" y="9812"/>
                    <a:pt x="0" y="10050"/>
                    <a:pt x="0" y="10050"/>
                  </a:cubicBezTo>
                  <a:lnTo>
                    <a:pt x="0" y="11527"/>
                  </a:lnTo>
                  <a:cubicBezTo>
                    <a:pt x="0" y="11527"/>
                    <a:pt x="48" y="11646"/>
                    <a:pt x="72" y="11717"/>
                  </a:cubicBezTo>
                  <a:cubicBezTo>
                    <a:pt x="119" y="11741"/>
                    <a:pt x="167" y="11765"/>
                    <a:pt x="238" y="11765"/>
                  </a:cubicBezTo>
                  <a:lnTo>
                    <a:pt x="286" y="11765"/>
                  </a:lnTo>
                  <a:cubicBezTo>
                    <a:pt x="1334" y="11670"/>
                    <a:pt x="2382" y="11289"/>
                    <a:pt x="3287" y="10646"/>
                  </a:cubicBezTo>
                  <a:cubicBezTo>
                    <a:pt x="3358" y="10574"/>
                    <a:pt x="3358" y="10455"/>
                    <a:pt x="3310" y="10408"/>
                  </a:cubicBezTo>
                  <a:cubicBezTo>
                    <a:pt x="3269" y="10352"/>
                    <a:pt x="3210" y="10329"/>
                    <a:pt x="3160" y="10329"/>
                  </a:cubicBezTo>
                  <a:cubicBezTo>
                    <a:pt x="3124" y="10329"/>
                    <a:pt x="3092" y="10340"/>
                    <a:pt x="3072" y="10360"/>
                  </a:cubicBezTo>
                  <a:cubicBezTo>
                    <a:pt x="2263" y="10955"/>
                    <a:pt x="357" y="11408"/>
                    <a:pt x="357" y="11408"/>
                  </a:cubicBezTo>
                  <a:lnTo>
                    <a:pt x="357" y="10122"/>
                  </a:lnTo>
                  <a:cubicBezTo>
                    <a:pt x="357" y="10122"/>
                    <a:pt x="4144" y="9860"/>
                    <a:pt x="4096" y="5883"/>
                  </a:cubicBezTo>
                  <a:cubicBezTo>
                    <a:pt x="4049" y="4835"/>
                    <a:pt x="3691" y="3811"/>
                    <a:pt x="3048" y="3049"/>
                  </a:cubicBezTo>
                  <a:cubicBezTo>
                    <a:pt x="2382" y="2311"/>
                    <a:pt x="524" y="1620"/>
                    <a:pt x="524" y="1620"/>
                  </a:cubicBezTo>
                  <a:lnTo>
                    <a:pt x="524" y="334"/>
                  </a:lnTo>
                  <a:cubicBezTo>
                    <a:pt x="524" y="334"/>
                    <a:pt x="2358" y="358"/>
                    <a:pt x="3906" y="2144"/>
                  </a:cubicBezTo>
                  <a:cubicBezTo>
                    <a:pt x="4835" y="3192"/>
                    <a:pt x="5358" y="4502"/>
                    <a:pt x="5358" y="5835"/>
                  </a:cubicBezTo>
                  <a:cubicBezTo>
                    <a:pt x="5358" y="7359"/>
                    <a:pt x="4763" y="8788"/>
                    <a:pt x="3691" y="9836"/>
                  </a:cubicBezTo>
                  <a:cubicBezTo>
                    <a:pt x="3644" y="9884"/>
                    <a:pt x="3644" y="10003"/>
                    <a:pt x="3691" y="10074"/>
                  </a:cubicBezTo>
                  <a:cubicBezTo>
                    <a:pt x="3727" y="10098"/>
                    <a:pt x="3775" y="10110"/>
                    <a:pt x="3819" y="10110"/>
                  </a:cubicBezTo>
                  <a:cubicBezTo>
                    <a:pt x="3864" y="10110"/>
                    <a:pt x="3906" y="10098"/>
                    <a:pt x="3930" y="10074"/>
                  </a:cubicBezTo>
                  <a:cubicBezTo>
                    <a:pt x="5097" y="8931"/>
                    <a:pt x="5716" y="7455"/>
                    <a:pt x="5716" y="5812"/>
                  </a:cubicBezTo>
                  <a:cubicBezTo>
                    <a:pt x="5597" y="4454"/>
                    <a:pt x="5073" y="3049"/>
                    <a:pt x="4096" y="1977"/>
                  </a:cubicBezTo>
                  <a:cubicBezTo>
                    <a:pt x="3096" y="906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52"/>
            <p:cNvSpPr/>
            <p:nvPr/>
          </p:nvSpPr>
          <p:spPr>
            <a:xfrm>
              <a:off x="4362590" y="1923646"/>
              <a:ext cx="170452" cy="352920"/>
            </a:xfrm>
            <a:custGeom>
              <a:rect b="b" l="l" r="r" t="t"/>
              <a:pathLst>
                <a:path extrusionOk="0" h="11837" w="5717">
                  <a:moveTo>
                    <a:pt x="5145" y="382"/>
                  </a:moveTo>
                  <a:lnTo>
                    <a:pt x="5145" y="1644"/>
                  </a:lnTo>
                  <a:cubicBezTo>
                    <a:pt x="4168" y="1834"/>
                    <a:pt x="3311" y="2334"/>
                    <a:pt x="2644" y="3073"/>
                  </a:cubicBezTo>
                  <a:cubicBezTo>
                    <a:pt x="1954" y="3859"/>
                    <a:pt x="1596" y="4859"/>
                    <a:pt x="1596" y="5907"/>
                  </a:cubicBezTo>
                  <a:cubicBezTo>
                    <a:pt x="1596" y="8050"/>
                    <a:pt x="3192" y="9860"/>
                    <a:pt x="5288" y="10169"/>
                  </a:cubicBezTo>
                  <a:lnTo>
                    <a:pt x="5288" y="11455"/>
                  </a:lnTo>
                  <a:cubicBezTo>
                    <a:pt x="3954" y="11289"/>
                    <a:pt x="2716" y="10669"/>
                    <a:pt x="1787" y="9669"/>
                  </a:cubicBezTo>
                  <a:cubicBezTo>
                    <a:pt x="834" y="8621"/>
                    <a:pt x="287" y="7288"/>
                    <a:pt x="287" y="5883"/>
                  </a:cubicBezTo>
                  <a:cubicBezTo>
                    <a:pt x="287" y="4502"/>
                    <a:pt x="811" y="3192"/>
                    <a:pt x="1763" y="2192"/>
                  </a:cubicBezTo>
                  <a:cubicBezTo>
                    <a:pt x="2644" y="1215"/>
                    <a:pt x="3835" y="548"/>
                    <a:pt x="5145" y="382"/>
                  </a:cubicBezTo>
                  <a:close/>
                  <a:moveTo>
                    <a:pt x="5264" y="1"/>
                  </a:moveTo>
                  <a:cubicBezTo>
                    <a:pt x="3835" y="191"/>
                    <a:pt x="2525" y="882"/>
                    <a:pt x="1549" y="1977"/>
                  </a:cubicBezTo>
                  <a:cubicBezTo>
                    <a:pt x="572" y="3073"/>
                    <a:pt x="1" y="4478"/>
                    <a:pt x="1" y="5907"/>
                  </a:cubicBezTo>
                  <a:cubicBezTo>
                    <a:pt x="1" y="7407"/>
                    <a:pt x="572" y="8836"/>
                    <a:pt x="1573" y="9931"/>
                  </a:cubicBezTo>
                  <a:cubicBezTo>
                    <a:pt x="2597" y="11027"/>
                    <a:pt x="3954" y="11693"/>
                    <a:pt x="5407" y="11836"/>
                  </a:cubicBezTo>
                  <a:lnTo>
                    <a:pt x="5454" y="11836"/>
                  </a:lnTo>
                  <a:cubicBezTo>
                    <a:pt x="5502" y="11836"/>
                    <a:pt x="5573" y="11813"/>
                    <a:pt x="5621" y="11765"/>
                  </a:cubicBezTo>
                  <a:cubicBezTo>
                    <a:pt x="5692" y="11717"/>
                    <a:pt x="5716" y="11646"/>
                    <a:pt x="5716" y="11598"/>
                  </a:cubicBezTo>
                  <a:lnTo>
                    <a:pt x="5716" y="10098"/>
                  </a:lnTo>
                  <a:cubicBezTo>
                    <a:pt x="5645" y="9931"/>
                    <a:pt x="5573" y="9836"/>
                    <a:pt x="5454" y="9812"/>
                  </a:cubicBezTo>
                  <a:cubicBezTo>
                    <a:pt x="3454" y="9574"/>
                    <a:pt x="1954" y="7883"/>
                    <a:pt x="1954" y="5883"/>
                  </a:cubicBezTo>
                  <a:cubicBezTo>
                    <a:pt x="1954" y="4930"/>
                    <a:pt x="2311" y="4001"/>
                    <a:pt x="2954" y="3287"/>
                  </a:cubicBezTo>
                  <a:cubicBezTo>
                    <a:pt x="3573" y="2573"/>
                    <a:pt x="4407" y="2096"/>
                    <a:pt x="5335" y="1977"/>
                  </a:cubicBezTo>
                  <a:cubicBezTo>
                    <a:pt x="5454" y="1953"/>
                    <a:pt x="5526" y="1858"/>
                    <a:pt x="5526" y="1739"/>
                  </a:cubicBezTo>
                  <a:lnTo>
                    <a:pt x="5526" y="263"/>
                  </a:lnTo>
                  <a:cubicBezTo>
                    <a:pt x="5526" y="191"/>
                    <a:pt x="5502" y="96"/>
                    <a:pt x="5454" y="72"/>
                  </a:cubicBezTo>
                  <a:cubicBezTo>
                    <a:pt x="5383" y="1"/>
                    <a:pt x="5335" y="1"/>
                    <a:pt x="5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52"/>
            <p:cNvSpPr/>
            <p:nvPr/>
          </p:nvSpPr>
          <p:spPr>
            <a:xfrm>
              <a:off x="4448518" y="2007427"/>
              <a:ext cx="181782" cy="183929"/>
            </a:xfrm>
            <a:custGeom>
              <a:rect b="b" l="l" r="r" t="t"/>
              <a:pathLst>
                <a:path extrusionOk="0" h="6169" w="6097">
                  <a:moveTo>
                    <a:pt x="3049" y="1"/>
                  </a:moveTo>
                  <a:cubicBezTo>
                    <a:pt x="2453" y="1"/>
                    <a:pt x="1882" y="191"/>
                    <a:pt x="1405" y="477"/>
                  </a:cubicBezTo>
                  <a:lnTo>
                    <a:pt x="1382" y="477"/>
                  </a:lnTo>
                  <a:cubicBezTo>
                    <a:pt x="1286" y="548"/>
                    <a:pt x="1263" y="620"/>
                    <a:pt x="1310" y="715"/>
                  </a:cubicBezTo>
                  <a:cubicBezTo>
                    <a:pt x="1358" y="779"/>
                    <a:pt x="1405" y="810"/>
                    <a:pt x="1460" y="810"/>
                  </a:cubicBezTo>
                  <a:cubicBezTo>
                    <a:pt x="1487" y="810"/>
                    <a:pt x="1517" y="802"/>
                    <a:pt x="1548" y="787"/>
                  </a:cubicBezTo>
                  <a:lnTo>
                    <a:pt x="1572" y="787"/>
                  </a:lnTo>
                  <a:cubicBezTo>
                    <a:pt x="2025" y="501"/>
                    <a:pt x="2501" y="358"/>
                    <a:pt x="3049" y="358"/>
                  </a:cubicBezTo>
                  <a:cubicBezTo>
                    <a:pt x="4525" y="358"/>
                    <a:pt x="5740" y="1572"/>
                    <a:pt x="5740" y="3073"/>
                  </a:cubicBezTo>
                  <a:cubicBezTo>
                    <a:pt x="5740" y="4549"/>
                    <a:pt x="4525" y="5788"/>
                    <a:pt x="3049" y="5788"/>
                  </a:cubicBezTo>
                  <a:cubicBezTo>
                    <a:pt x="1548" y="5788"/>
                    <a:pt x="334" y="4549"/>
                    <a:pt x="334" y="3073"/>
                  </a:cubicBezTo>
                  <a:cubicBezTo>
                    <a:pt x="334" y="2406"/>
                    <a:pt x="572" y="1787"/>
                    <a:pt x="1024" y="1287"/>
                  </a:cubicBezTo>
                  <a:cubicBezTo>
                    <a:pt x="1072" y="1215"/>
                    <a:pt x="1072" y="1096"/>
                    <a:pt x="977" y="1049"/>
                  </a:cubicBezTo>
                  <a:cubicBezTo>
                    <a:pt x="955" y="1015"/>
                    <a:pt x="917" y="998"/>
                    <a:pt x="876" y="998"/>
                  </a:cubicBezTo>
                  <a:cubicBezTo>
                    <a:pt x="829" y="998"/>
                    <a:pt x="777" y="1021"/>
                    <a:pt x="739" y="1072"/>
                  </a:cubicBezTo>
                  <a:cubicBezTo>
                    <a:pt x="262" y="1644"/>
                    <a:pt x="0" y="2358"/>
                    <a:pt x="0" y="3097"/>
                  </a:cubicBezTo>
                  <a:cubicBezTo>
                    <a:pt x="0" y="4787"/>
                    <a:pt x="1382" y="6169"/>
                    <a:pt x="3072" y="6169"/>
                  </a:cubicBezTo>
                  <a:cubicBezTo>
                    <a:pt x="4716" y="6121"/>
                    <a:pt x="6097" y="4764"/>
                    <a:pt x="6097" y="3073"/>
                  </a:cubicBezTo>
                  <a:cubicBezTo>
                    <a:pt x="6097" y="1358"/>
                    <a:pt x="4739" y="1"/>
                    <a:pt x="30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52"/>
            <p:cNvSpPr/>
            <p:nvPr/>
          </p:nvSpPr>
          <p:spPr>
            <a:xfrm>
              <a:off x="4498935" y="2072037"/>
              <a:ext cx="80262" cy="10704"/>
            </a:xfrm>
            <a:custGeom>
              <a:rect b="b" l="l" r="r" t="t"/>
              <a:pathLst>
                <a:path extrusionOk="0" h="359" w="2692">
                  <a:moveTo>
                    <a:pt x="215" y="1"/>
                  </a:moveTo>
                  <a:cubicBezTo>
                    <a:pt x="119" y="1"/>
                    <a:pt x="72" y="72"/>
                    <a:pt x="48" y="168"/>
                  </a:cubicBezTo>
                  <a:cubicBezTo>
                    <a:pt x="0" y="239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310"/>
                    <a:pt x="2644" y="215"/>
                  </a:cubicBezTo>
                  <a:cubicBezTo>
                    <a:pt x="2691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52"/>
            <p:cNvSpPr/>
            <p:nvPr/>
          </p:nvSpPr>
          <p:spPr>
            <a:xfrm>
              <a:off x="4498935" y="2094756"/>
              <a:ext cx="80262" cy="10704"/>
            </a:xfrm>
            <a:custGeom>
              <a:rect b="b" l="l" r="r" t="t"/>
              <a:pathLst>
                <a:path extrusionOk="0" h="359" w="2692">
                  <a:moveTo>
                    <a:pt x="215" y="1"/>
                  </a:moveTo>
                  <a:cubicBezTo>
                    <a:pt x="119" y="1"/>
                    <a:pt x="72" y="49"/>
                    <a:pt x="48" y="144"/>
                  </a:cubicBezTo>
                  <a:cubicBezTo>
                    <a:pt x="0" y="215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287"/>
                    <a:pt x="2644" y="191"/>
                  </a:cubicBezTo>
                  <a:cubicBezTo>
                    <a:pt x="2691" y="72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52"/>
            <p:cNvSpPr/>
            <p:nvPr/>
          </p:nvSpPr>
          <p:spPr>
            <a:xfrm>
              <a:off x="4515960" y="2116074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96" y="0"/>
                    <a:pt x="1" y="72"/>
                    <a:pt x="25" y="191"/>
                  </a:cubicBezTo>
                  <a:cubicBezTo>
                    <a:pt x="72" y="286"/>
                    <a:pt x="120" y="358"/>
                    <a:pt x="215" y="358"/>
                  </a:cubicBezTo>
                  <a:lnTo>
                    <a:pt x="1334" y="358"/>
                  </a:lnTo>
                  <a:cubicBezTo>
                    <a:pt x="1430" y="358"/>
                    <a:pt x="1501" y="286"/>
                    <a:pt x="1525" y="191"/>
                  </a:cubicBezTo>
                  <a:cubicBezTo>
                    <a:pt x="1549" y="72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819" name="Shape 3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0" name="Google Shape;3820;p53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1" name="Google Shape;3821;p53"/>
          <p:cNvGrpSpPr/>
          <p:nvPr/>
        </p:nvGrpSpPr>
        <p:grpSpPr>
          <a:xfrm>
            <a:off x="1050309" y="1923560"/>
            <a:ext cx="343827" cy="342422"/>
            <a:chOff x="1393209" y="1923560"/>
            <a:chExt cx="343827" cy="342422"/>
          </a:xfrm>
        </p:grpSpPr>
        <p:sp>
          <p:nvSpPr>
            <p:cNvPr id="3822" name="Google Shape;3822;p53"/>
            <p:cNvSpPr/>
            <p:nvPr/>
          </p:nvSpPr>
          <p:spPr>
            <a:xfrm>
              <a:off x="1555513" y="2117876"/>
              <a:ext cx="20654" cy="55566"/>
            </a:xfrm>
            <a:custGeom>
              <a:rect b="b" l="l" r="r" t="t"/>
              <a:pathLst>
                <a:path extrusionOk="0" h="1859" w="691">
                  <a:moveTo>
                    <a:pt x="0" y="1"/>
                  </a:moveTo>
                  <a:lnTo>
                    <a:pt x="0" y="1858"/>
                  </a:lnTo>
                  <a:lnTo>
                    <a:pt x="691" y="185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53"/>
            <p:cNvSpPr/>
            <p:nvPr/>
          </p:nvSpPr>
          <p:spPr>
            <a:xfrm>
              <a:off x="1565466" y="2117876"/>
              <a:ext cx="9296" cy="55566"/>
            </a:xfrm>
            <a:custGeom>
              <a:rect b="b" l="l" r="r" t="t"/>
              <a:pathLst>
                <a:path extrusionOk="0" h="1859" w="311">
                  <a:moveTo>
                    <a:pt x="1" y="1"/>
                  </a:moveTo>
                  <a:lnTo>
                    <a:pt x="1" y="1858"/>
                  </a:lnTo>
                  <a:lnTo>
                    <a:pt x="310" y="1858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53"/>
            <p:cNvSpPr/>
            <p:nvPr/>
          </p:nvSpPr>
          <p:spPr>
            <a:xfrm>
              <a:off x="1642344" y="2016100"/>
              <a:ext cx="20684" cy="56253"/>
            </a:xfrm>
            <a:custGeom>
              <a:rect b="b" l="l" r="r" t="t"/>
              <a:pathLst>
                <a:path extrusionOk="0" h="1882" w="692">
                  <a:moveTo>
                    <a:pt x="1" y="0"/>
                  </a:moveTo>
                  <a:lnTo>
                    <a:pt x="1" y="1882"/>
                  </a:lnTo>
                  <a:lnTo>
                    <a:pt x="691" y="188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53"/>
            <p:cNvSpPr/>
            <p:nvPr/>
          </p:nvSpPr>
          <p:spPr>
            <a:xfrm>
              <a:off x="1467964" y="2016100"/>
              <a:ext cx="20654" cy="56253"/>
            </a:xfrm>
            <a:custGeom>
              <a:rect b="b" l="l" r="r" t="t"/>
              <a:pathLst>
                <a:path extrusionOk="0" h="1882" w="691">
                  <a:moveTo>
                    <a:pt x="0" y="0"/>
                  </a:moveTo>
                  <a:lnTo>
                    <a:pt x="0" y="1882"/>
                  </a:lnTo>
                  <a:lnTo>
                    <a:pt x="691" y="188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53"/>
            <p:cNvSpPr/>
            <p:nvPr/>
          </p:nvSpPr>
          <p:spPr>
            <a:xfrm>
              <a:off x="1393209" y="2084429"/>
              <a:ext cx="62679" cy="20684"/>
            </a:xfrm>
            <a:custGeom>
              <a:rect b="b" l="l" r="r" t="t"/>
              <a:pathLst>
                <a:path extrusionOk="0" h="692" w="2097">
                  <a:moveTo>
                    <a:pt x="1" y="1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53"/>
            <p:cNvSpPr/>
            <p:nvPr/>
          </p:nvSpPr>
          <p:spPr>
            <a:xfrm>
              <a:off x="1673669" y="2084429"/>
              <a:ext cx="63367" cy="20684"/>
            </a:xfrm>
            <a:custGeom>
              <a:rect b="b" l="l" r="r" t="t"/>
              <a:pathLst>
                <a:path extrusionOk="0" h="692" w="2120">
                  <a:moveTo>
                    <a:pt x="0" y="1"/>
                  </a:moveTo>
                  <a:lnTo>
                    <a:pt x="0" y="691"/>
                  </a:lnTo>
                  <a:lnTo>
                    <a:pt x="2120" y="691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53"/>
            <p:cNvSpPr/>
            <p:nvPr/>
          </p:nvSpPr>
          <p:spPr>
            <a:xfrm>
              <a:off x="1586838" y="2084429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53"/>
            <p:cNvSpPr/>
            <p:nvPr/>
          </p:nvSpPr>
          <p:spPr>
            <a:xfrm>
              <a:off x="1499977" y="2084429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53"/>
            <p:cNvSpPr/>
            <p:nvPr/>
          </p:nvSpPr>
          <p:spPr>
            <a:xfrm>
              <a:off x="1534859" y="2064492"/>
              <a:ext cx="60527" cy="60557"/>
            </a:xfrm>
            <a:custGeom>
              <a:rect b="b" l="l" r="r" t="t"/>
              <a:pathLst>
                <a:path extrusionOk="0" h="2026" w="2025">
                  <a:moveTo>
                    <a:pt x="1025" y="1"/>
                  </a:moveTo>
                  <a:cubicBezTo>
                    <a:pt x="453" y="1"/>
                    <a:pt x="1" y="453"/>
                    <a:pt x="1" y="1001"/>
                  </a:cubicBezTo>
                  <a:cubicBezTo>
                    <a:pt x="1" y="1549"/>
                    <a:pt x="453" y="2025"/>
                    <a:pt x="1025" y="2025"/>
                  </a:cubicBezTo>
                  <a:cubicBezTo>
                    <a:pt x="1572" y="2025"/>
                    <a:pt x="2025" y="1549"/>
                    <a:pt x="2025" y="1001"/>
                  </a:cubicBezTo>
                  <a:cubicBezTo>
                    <a:pt x="2025" y="453"/>
                    <a:pt x="1572" y="1"/>
                    <a:pt x="1025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53"/>
            <p:cNvSpPr/>
            <p:nvPr/>
          </p:nvSpPr>
          <p:spPr>
            <a:xfrm>
              <a:off x="1447310" y="2064492"/>
              <a:ext cx="60527" cy="60557"/>
            </a:xfrm>
            <a:custGeom>
              <a:rect b="b" l="l" r="r" t="t"/>
              <a:pathLst>
                <a:path extrusionOk="0" h="2026" w="2025">
                  <a:moveTo>
                    <a:pt x="1024" y="1"/>
                  </a:moveTo>
                  <a:cubicBezTo>
                    <a:pt x="477" y="1"/>
                    <a:pt x="0" y="453"/>
                    <a:pt x="0" y="1001"/>
                  </a:cubicBezTo>
                  <a:cubicBezTo>
                    <a:pt x="0" y="1549"/>
                    <a:pt x="477" y="2025"/>
                    <a:pt x="1024" y="2025"/>
                  </a:cubicBezTo>
                  <a:cubicBezTo>
                    <a:pt x="1572" y="2025"/>
                    <a:pt x="2025" y="1549"/>
                    <a:pt x="2025" y="1001"/>
                  </a:cubicBezTo>
                  <a:cubicBezTo>
                    <a:pt x="2025" y="453"/>
                    <a:pt x="1572" y="1"/>
                    <a:pt x="1024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53"/>
            <p:cNvSpPr/>
            <p:nvPr/>
          </p:nvSpPr>
          <p:spPr>
            <a:xfrm>
              <a:off x="1622407" y="2064492"/>
              <a:ext cx="60557" cy="60557"/>
            </a:xfrm>
            <a:custGeom>
              <a:rect b="b" l="l" r="r" t="t"/>
              <a:pathLst>
                <a:path extrusionOk="0" h="2026" w="2026">
                  <a:moveTo>
                    <a:pt x="1001" y="1"/>
                  </a:moveTo>
                  <a:cubicBezTo>
                    <a:pt x="453" y="1"/>
                    <a:pt x="1" y="453"/>
                    <a:pt x="1" y="1001"/>
                  </a:cubicBezTo>
                  <a:cubicBezTo>
                    <a:pt x="1" y="1549"/>
                    <a:pt x="453" y="2025"/>
                    <a:pt x="1001" y="2025"/>
                  </a:cubicBezTo>
                  <a:cubicBezTo>
                    <a:pt x="1549" y="2025"/>
                    <a:pt x="2025" y="1549"/>
                    <a:pt x="2025" y="1001"/>
                  </a:cubicBezTo>
                  <a:cubicBezTo>
                    <a:pt x="2025" y="453"/>
                    <a:pt x="1549" y="1"/>
                    <a:pt x="100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53"/>
            <p:cNvSpPr/>
            <p:nvPr/>
          </p:nvSpPr>
          <p:spPr>
            <a:xfrm>
              <a:off x="1428808" y="1923560"/>
              <a:ext cx="98248" cy="98248"/>
            </a:xfrm>
            <a:custGeom>
              <a:rect b="b" l="l" r="r" t="t"/>
              <a:pathLst>
                <a:path extrusionOk="0" h="3287" w="3287">
                  <a:moveTo>
                    <a:pt x="1643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7"/>
                    <a:pt x="1643" y="3287"/>
                  </a:cubicBezTo>
                  <a:cubicBezTo>
                    <a:pt x="2548" y="3287"/>
                    <a:pt x="3287" y="2549"/>
                    <a:pt x="3287" y="1644"/>
                  </a:cubicBezTo>
                  <a:cubicBezTo>
                    <a:pt x="3287" y="739"/>
                    <a:pt x="2548" y="1"/>
                    <a:pt x="1643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53"/>
            <p:cNvSpPr/>
            <p:nvPr/>
          </p:nvSpPr>
          <p:spPr>
            <a:xfrm>
              <a:off x="1603188" y="1923560"/>
              <a:ext cx="98278" cy="98248"/>
            </a:xfrm>
            <a:custGeom>
              <a:rect b="b" l="l" r="r" t="t"/>
              <a:pathLst>
                <a:path extrusionOk="0" h="3287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5" name="Google Shape;3835;p53"/>
            <p:cNvSpPr/>
            <p:nvPr/>
          </p:nvSpPr>
          <p:spPr>
            <a:xfrm>
              <a:off x="1516357" y="2168421"/>
              <a:ext cx="97561" cy="97561"/>
            </a:xfrm>
            <a:custGeom>
              <a:rect b="b" l="l" r="r" t="t"/>
              <a:pathLst>
                <a:path extrusionOk="0" h="3264" w="3264"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6" name="Google Shape;3836;p53"/>
            <p:cNvSpPr/>
            <p:nvPr/>
          </p:nvSpPr>
          <p:spPr>
            <a:xfrm>
              <a:off x="1565466" y="2063805"/>
              <a:ext cx="29920" cy="61245"/>
            </a:xfrm>
            <a:custGeom>
              <a:rect b="b" l="l" r="r" t="t"/>
              <a:pathLst>
                <a:path extrusionOk="0" h="2049" w="1001">
                  <a:moveTo>
                    <a:pt x="1" y="0"/>
                  </a:moveTo>
                  <a:lnTo>
                    <a:pt x="1" y="2048"/>
                  </a:lnTo>
                  <a:cubicBezTo>
                    <a:pt x="548" y="2048"/>
                    <a:pt x="1001" y="1596"/>
                    <a:pt x="1001" y="1024"/>
                  </a:cubicBezTo>
                  <a:cubicBezTo>
                    <a:pt x="1001" y="453"/>
                    <a:pt x="548" y="0"/>
                    <a:pt x="1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53"/>
            <p:cNvSpPr/>
            <p:nvPr/>
          </p:nvSpPr>
          <p:spPr>
            <a:xfrm>
              <a:off x="1565466" y="2167703"/>
              <a:ext cx="48452" cy="98278"/>
            </a:xfrm>
            <a:custGeom>
              <a:rect b="b" l="l" r="r" t="t"/>
              <a:pathLst>
                <a:path extrusionOk="0" h="3288" w="1621">
                  <a:moveTo>
                    <a:pt x="1" y="1"/>
                  </a:moveTo>
                  <a:lnTo>
                    <a:pt x="1" y="3287"/>
                  </a:lnTo>
                  <a:cubicBezTo>
                    <a:pt x="882" y="3287"/>
                    <a:pt x="1620" y="2573"/>
                    <a:pt x="1620" y="1668"/>
                  </a:cubicBezTo>
                  <a:cubicBezTo>
                    <a:pt x="1620" y="739"/>
                    <a:pt x="906" y="25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8" name="Google Shape;3838;p53"/>
          <p:cNvGrpSpPr/>
          <p:nvPr/>
        </p:nvGrpSpPr>
        <p:grpSpPr>
          <a:xfrm>
            <a:off x="1799229" y="1938505"/>
            <a:ext cx="343108" cy="312532"/>
            <a:chOff x="2065929" y="1938505"/>
            <a:chExt cx="343108" cy="312532"/>
          </a:xfrm>
        </p:grpSpPr>
        <p:sp>
          <p:nvSpPr>
            <p:cNvPr id="3839" name="Google Shape;3839;p53"/>
            <p:cNvSpPr/>
            <p:nvPr/>
          </p:nvSpPr>
          <p:spPr>
            <a:xfrm>
              <a:off x="2119313" y="2194754"/>
              <a:ext cx="64084" cy="20684"/>
            </a:xfrm>
            <a:custGeom>
              <a:rect b="b" l="l" r="r" t="t"/>
              <a:pathLst>
                <a:path extrusionOk="0" h="692" w="2144">
                  <a:moveTo>
                    <a:pt x="0" y="1"/>
                  </a:moveTo>
                  <a:lnTo>
                    <a:pt x="0" y="691"/>
                  </a:lnTo>
                  <a:lnTo>
                    <a:pt x="2143" y="69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53"/>
            <p:cNvSpPr/>
            <p:nvPr/>
          </p:nvSpPr>
          <p:spPr>
            <a:xfrm>
              <a:off x="2119313" y="2204737"/>
              <a:ext cx="64084" cy="9983"/>
            </a:xfrm>
            <a:custGeom>
              <a:rect b="b" l="l" r="r" t="t"/>
              <a:pathLst>
                <a:path extrusionOk="0" h="334" w="2144">
                  <a:moveTo>
                    <a:pt x="0" y="0"/>
                  </a:moveTo>
                  <a:lnTo>
                    <a:pt x="0" y="334"/>
                  </a:lnTo>
                  <a:lnTo>
                    <a:pt x="2143" y="33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53"/>
            <p:cNvSpPr/>
            <p:nvPr/>
          </p:nvSpPr>
          <p:spPr>
            <a:xfrm>
              <a:off x="2119313" y="1976944"/>
              <a:ext cx="64084" cy="20684"/>
            </a:xfrm>
            <a:custGeom>
              <a:rect b="b" l="l" r="r" t="t"/>
              <a:pathLst>
                <a:path extrusionOk="0" h="692" w="2144">
                  <a:moveTo>
                    <a:pt x="0" y="1"/>
                  </a:moveTo>
                  <a:lnTo>
                    <a:pt x="0" y="691"/>
                  </a:lnTo>
                  <a:lnTo>
                    <a:pt x="2143" y="69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53"/>
            <p:cNvSpPr/>
            <p:nvPr/>
          </p:nvSpPr>
          <p:spPr>
            <a:xfrm>
              <a:off x="2119313" y="1986927"/>
              <a:ext cx="64084" cy="9983"/>
            </a:xfrm>
            <a:custGeom>
              <a:rect b="b" l="l" r="r" t="t"/>
              <a:pathLst>
                <a:path extrusionOk="0" h="334" w="2144">
                  <a:moveTo>
                    <a:pt x="0" y="0"/>
                  </a:moveTo>
                  <a:lnTo>
                    <a:pt x="0" y="333"/>
                  </a:lnTo>
                  <a:lnTo>
                    <a:pt x="2143" y="33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53"/>
            <p:cNvSpPr/>
            <p:nvPr/>
          </p:nvSpPr>
          <p:spPr>
            <a:xfrm>
              <a:off x="2119313" y="2085864"/>
              <a:ext cx="64084" cy="19967"/>
            </a:xfrm>
            <a:custGeom>
              <a:rect b="b" l="l" r="r" t="t"/>
              <a:pathLst>
                <a:path extrusionOk="0" h="668" w="2144">
                  <a:moveTo>
                    <a:pt x="0" y="0"/>
                  </a:moveTo>
                  <a:lnTo>
                    <a:pt x="0" y="667"/>
                  </a:lnTo>
                  <a:lnTo>
                    <a:pt x="2143" y="66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53"/>
            <p:cNvSpPr/>
            <p:nvPr/>
          </p:nvSpPr>
          <p:spPr>
            <a:xfrm>
              <a:off x="2065929" y="195488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53"/>
            <p:cNvSpPr/>
            <p:nvPr/>
          </p:nvSpPr>
          <p:spPr>
            <a:xfrm>
              <a:off x="2153477" y="1938505"/>
              <a:ext cx="150915" cy="96126"/>
            </a:xfrm>
            <a:custGeom>
              <a:rect b="b" l="l" r="r" t="t"/>
              <a:pathLst>
                <a:path extrusionOk="0" h="3216" w="5049">
                  <a:moveTo>
                    <a:pt x="2763" y="1"/>
                  </a:moveTo>
                  <a:lnTo>
                    <a:pt x="2763" y="810"/>
                  </a:lnTo>
                  <a:lnTo>
                    <a:pt x="0" y="810"/>
                  </a:lnTo>
                  <a:lnTo>
                    <a:pt x="0" y="2430"/>
                  </a:lnTo>
                  <a:lnTo>
                    <a:pt x="2763" y="2430"/>
                  </a:lnTo>
                  <a:lnTo>
                    <a:pt x="2763" y="3216"/>
                  </a:lnTo>
                  <a:lnTo>
                    <a:pt x="5049" y="1620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53"/>
            <p:cNvSpPr/>
            <p:nvPr/>
          </p:nvSpPr>
          <p:spPr>
            <a:xfrm>
              <a:off x="2065929" y="2064492"/>
              <a:ext cx="64084" cy="63397"/>
            </a:xfrm>
            <a:custGeom>
              <a:rect b="b" l="l" r="r" t="t"/>
              <a:pathLst>
                <a:path extrusionOk="0" h="2121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44"/>
                    <a:pt x="476" y="2120"/>
                    <a:pt x="1072" y="2120"/>
                  </a:cubicBezTo>
                  <a:cubicBezTo>
                    <a:pt x="1667" y="2120"/>
                    <a:pt x="2143" y="1644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53"/>
            <p:cNvSpPr/>
            <p:nvPr/>
          </p:nvSpPr>
          <p:spPr>
            <a:xfrm>
              <a:off x="2154882" y="2048830"/>
              <a:ext cx="202923" cy="94004"/>
            </a:xfrm>
            <a:custGeom>
              <a:rect b="b" l="l" r="r" t="t"/>
              <a:pathLst>
                <a:path extrusionOk="0" h="3145" w="6789">
                  <a:moveTo>
                    <a:pt x="4549" y="1"/>
                  </a:moveTo>
                  <a:lnTo>
                    <a:pt x="4549" y="787"/>
                  </a:lnTo>
                  <a:lnTo>
                    <a:pt x="1" y="787"/>
                  </a:lnTo>
                  <a:lnTo>
                    <a:pt x="1" y="2359"/>
                  </a:lnTo>
                  <a:lnTo>
                    <a:pt x="4549" y="2359"/>
                  </a:lnTo>
                  <a:lnTo>
                    <a:pt x="4549" y="3144"/>
                  </a:lnTo>
                  <a:lnTo>
                    <a:pt x="6788" y="1549"/>
                  </a:lnTo>
                  <a:lnTo>
                    <a:pt x="4549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53"/>
            <p:cNvSpPr/>
            <p:nvPr/>
          </p:nvSpPr>
          <p:spPr>
            <a:xfrm>
              <a:off x="2065929" y="217269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53"/>
            <p:cNvSpPr/>
            <p:nvPr/>
          </p:nvSpPr>
          <p:spPr>
            <a:xfrm>
              <a:off x="2154882" y="2158467"/>
              <a:ext cx="254155" cy="92569"/>
            </a:xfrm>
            <a:custGeom>
              <a:rect b="b" l="l" r="r" t="t"/>
              <a:pathLst>
                <a:path extrusionOk="0" h="3097" w="8503">
                  <a:moveTo>
                    <a:pt x="6336" y="0"/>
                  </a:moveTo>
                  <a:lnTo>
                    <a:pt x="6336" y="786"/>
                  </a:lnTo>
                  <a:lnTo>
                    <a:pt x="1" y="786"/>
                  </a:lnTo>
                  <a:lnTo>
                    <a:pt x="1" y="2334"/>
                  </a:lnTo>
                  <a:lnTo>
                    <a:pt x="6336" y="2334"/>
                  </a:lnTo>
                  <a:lnTo>
                    <a:pt x="6336" y="3096"/>
                  </a:lnTo>
                  <a:lnTo>
                    <a:pt x="8503" y="1548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53"/>
            <p:cNvSpPr/>
            <p:nvPr/>
          </p:nvSpPr>
          <p:spPr>
            <a:xfrm>
              <a:off x="2065929" y="1986927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5"/>
                    <a:pt x="476" y="1072"/>
                    <a:pt x="1072" y="1072"/>
                  </a:cubicBezTo>
                  <a:cubicBezTo>
                    <a:pt x="1667" y="1072"/>
                    <a:pt x="2143" y="595"/>
                    <a:pt x="2143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53"/>
            <p:cNvSpPr/>
            <p:nvPr/>
          </p:nvSpPr>
          <p:spPr>
            <a:xfrm>
              <a:off x="2153477" y="1986927"/>
              <a:ext cx="150915" cy="47704"/>
            </a:xfrm>
            <a:custGeom>
              <a:rect b="b" l="l" r="r" t="t"/>
              <a:pathLst>
                <a:path extrusionOk="0" h="1596" w="5049">
                  <a:moveTo>
                    <a:pt x="0" y="0"/>
                  </a:moveTo>
                  <a:lnTo>
                    <a:pt x="0" y="810"/>
                  </a:lnTo>
                  <a:lnTo>
                    <a:pt x="2763" y="810"/>
                  </a:lnTo>
                  <a:lnTo>
                    <a:pt x="2763" y="159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53"/>
            <p:cNvSpPr/>
            <p:nvPr/>
          </p:nvSpPr>
          <p:spPr>
            <a:xfrm>
              <a:off x="2119313" y="2095100"/>
              <a:ext cx="64084" cy="10013"/>
            </a:xfrm>
            <a:custGeom>
              <a:rect b="b" l="l" r="r" t="t"/>
              <a:pathLst>
                <a:path extrusionOk="0" h="335" w="2144">
                  <a:moveTo>
                    <a:pt x="0" y="1"/>
                  </a:moveTo>
                  <a:lnTo>
                    <a:pt x="0" y="334"/>
                  </a:lnTo>
                  <a:lnTo>
                    <a:pt x="2143" y="334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2065929" y="2095100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6" y="1073"/>
                    <a:pt x="1072" y="1073"/>
                  </a:cubicBezTo>
                  <a:cubicBezTo>
                    <a:pt x="1667" y="1073"/>
                    <a:pt x="2143" y="596"/>
                    <a:pt x="2143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2154882" y="2094703"/>
              <a:ext cx="202923" cy="46300"/>
            </a:xfrm>
            <a:custGeom>
              <a:rect b="b" l="l" r="r" t="t"/>
              <a:pathLst>
                <a:path extrusionOk="0" h="1549" w="6789">
                  <a:moveTo>
                    <a:pt x="1" y="0"/>
                  </a:moveTo>
                  <a:lnTo>
                    <a:pt x="1" y="763"/>
                  </a:lnTo>
                  <a:lnTo>
                    <a:pt x="4549" y="763"/>
                  </a:lnTo>
                  <a:lnTo>
                    <a:pt x="4549" y="1548"/>
                  </a:lnTo>
                  <a:lnTo>
                    <a:pt x="6788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2065929" y="2204737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2154882" y="2204737"/>
              <a:ext cx="254155" cy="45582"/>
            </a:xfrm>
            <a:custGeom>
              <a:rect b="b" l="l" r="r" t="t"/>
              <a:pathLst>
                <a:path extrusionOk="0" h="1525" w="8503">
                  <a:moveTo>
                    <a:pt x="1" y="0"/>
                  </a:moveTo>
                  <a:lnTo>
                    <a:pt x="1" y="786"/>
                  </a:lnTo>
                  <a:lnTo>
                    <a:pt x="6336" y="786"/>
                  </a:lnTo>
                  <a:lnTo>
                    <a:pt x="6336" y="1524"/>
                  </a:lnTo>
                  <a:lnTo>
                    <a:pt x="8503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7" name="Google Shape;3857;p53"/>
          <p:cNvGrpSpPr/>
          <p:nvPr/>
        </p:nvGrpSpPr>
        <p:grpSpPr>
          <a:xfrm>
            <a:off x="2574452" y="1922842"/>
            <a:ext cx="308973" cy="344544"/>
            <a:chOff x="2764952" y="1922842"/>
            <a:chExt cx="308973" cy="344544"/>
          </a:xfrm>
        </p:grpSpPr>
        <p:sp>
          <p:nvSpPr>
            <p:cNvPr id="3858" name="Google Shape;3858;p53"/>
            <p:cNvSpPr/>
            <p:nvPr/>
          </p:nvSpPr>
          <p:spPr>
            <a:xfrm>
              <a:off x="2883825" y="1922842"/>
              <a:ext cx="69793" cy="90447"/>
            </a:xfrm>
            <a:custGeom>
              <a:rect b="b" l="l" r="r" t="t"/>
              <a:pathLst>
                <a:path extrusionOk="0" h="3026" w="2335">
                  <a:moveTo>
                    <a:pt x="1168" y="1"/>
                  </a:moveTo>
                  <a:lnTo>
                    <a:pt x="1" y="2597"/>
                  </a:lnTo>
                  <a:lnTo>
                    <a:pt x="1168" y="3025"/>
                  </a:lnTo>
                  <a:lnTo>
                    <a:pt x="2335" y="2597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2918707" y="1922842"/>
              <a:ext cx="34912" cy="90447"/>
            </a:xfrm>
            <a:custGeom>
              <a:rect b="b" l="l" r="r" t="t"/>
              <a:pathLst>
                <a:path extrusionOk="0" h="3026" w="1168">
                  <a:moveTo>
                    <a:pt x="1" y="1"/>
                  </a:moveTo>
                  <a:lnTo>
                    <a:pt x="1" y="3025"/>
                  </a:lnTo>
                  <a:lnTo>
                    <a:pt x="1168" y="25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2852500" y="2000438"/>
              <a:ext cx="132443" cy="82616"/>
            </a:xfrm>
            <a:custGeom>
              <a:rect b="b" l="l" r="r" t="t"/>
              <a:pathLst>
                <a:path extrusionOk="0" h="2764" w="4431">
                  <a:moveTo>
                    <a:pt x="1049" y="1"/>
                  </a:moveTo>
                  <a:lnTo>
                    <a:pt x="1" y="2311"/>
                  </a:lnTo>
                  <a:lnTo>
                    <a:pt x="2216" y="2763"/>
                  </a:lnTo>
                  <a:lnTo>
                    <a:pt x="4430" y="231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2918707" y="2000438"/>
              <a:ext cx="66236" cy="82616"/>
            </a:xfrm>
            <a:custGeom>
              <a:rect b="b" l="l" r="r" t="t"/>
              <a:pathLst>
                <a:path extrusionOk="0" h="2764" w="2216">
                  <a:moveTo>
                    <a:pt x="1" y="1"/>
                  </a:moveTo>
                  <a:lnTo>
                    <a:pt x="1" y="2763"/>
                  </a:lnTo>
                  <a:lnTo>
                    <a:pt x="2215" y="2311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2821892" y="2069484"/>
              <a:ext cx="193657" cy="82616"/>
            </a:xfrm>
            <a:custGeom>
              <a:rect b="b" l="l" r="r" t="t"/>
              <a:pathLst>
                <a:path extrusionOk="0" h="2764" w="6479">
                  <a:moveTo>
                    <a:pt x="1025" y="1"/>
                  </a:moveTo>
                  <a:lnTo>
                    <a:pt x="1" y="2334"/>
                  </a:lnTo>
                  <a:lnTo>
                    <a:pt x="3240" y="2763"/>
                  </a:lnTo>
                  <a:lnTo>
                    <a:pt x="6478" y="2334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2918707" y="2069484"/>
              <a:ext cx="96844" cy="82616"/>
            </a:xfrm>
            <a:custGeom>
              <a:rect b="b" l="l" r="r" t="t"/>
              <a:pathLst>
                <a:path extrusionOk="0" h="2764" w="3240">
                  <a:moveTo>
                    <a:pt x="1" y="1"/>
                  </a:moveTo>
                  <a:lnTo>
                    <a:pt x="1" y="2763"/>
                  </a:lnTo>
                  <a:lnTo>
                    <a:pt x="3239" y="233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2790597" y="2139248"/>
              <a:ext cx="256277" cy="82586"/>
            </a:xfrm>
            <a:custGeom>
              <a:rect b="b" l="l" r="r" t="t"/>
              <a:pathLst>
                <a:path extrusionOk="0" h="2763" w="8574">
                  <a:moveTo>
                    <a:pt x="1048" y="0"/>
                  </a:moveTo>
                  <a:lnTo>
                    <a:pt x="0" y="2310"/>
                  </a:lnTo>
                  <a:lnTo>
                    <a:pt x="4287" y="2763"/>
                  </a:lnTo>
                  <a:lnTo>
                    <a:pt x="8573" y="2310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2918707" y="2139248"/>
              <a:ext cx="128168" cy="82586"/>
            </a:xfrm>
            <a:custGeom>
              <a:rect b="b" l="l" r="r" t="t"/>
              <a:pathLst>
                <a:path extrusionOk="0" h="2763" w="4288">
                  <a:moveTo>
                    <a:pt x="1" y="0"/>
                  </a:moveTo>
                  <a:lnTo>
                    <a:pt x="1" y="2763"/>
                  </a:lnTo>
                  <a:lnTo>
                    <a:pt x="4287" y="2310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2764952" y="2208294"/>
              <a:ext cx="308973" cy="59093"/>
            </a:xfrm>
            <a:custGeom>
              <a:rect b="b" l="l" r="r" t="t"/>
              <a:pathLst>
                <a:path extrusionOk="0" h="1977" w="10337">
                  <a:moveTo>
                    <a:pt x="882" y="0"/>
                  </a:moveTo>
                  <a:lnTo>
                    <a:pt x="1" y="1977"/>
                  </a:lnTo>
                  <a:lnTo>
                    <a:pt x="10336" y="1977"/>
                  </a:lnTo>
                  <a:lnTo>
                    <a:pt x="9455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2918707" y="2208294"/>
              <a:ext cx="153784" cy="59093"/>
            </a:xfrm>
            <a:custGeom>
              <a:rect b="b" l="l" r="r" t="t"/>
              <a:pathLst>
                <a:path extrusionOk="0" h="1977" w="5145">
                  <a:moveTo>
                    <a:pt x="1" y="0"/>
                  </a:moveTo>
                  <a:lnTo>
                    <a:pt x="1" y="1977"/>
                  </a:lnTo>
                  <a:lnTo>
                    <a:pt x="5145" y="1977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8" name="Google Shape;3868;p53"/>
          <p:cNvGrpSpPr/>
          <p:nvPr/>
        </p:nvGrpSpPr>
        <p:grpSpPr>
          <a:xfrm>
            <a:off x="3264996" y="1922842"/>
            <a:ext cx="343826" cy="344544"/>
            <a:chOff x="3379296" y="1922842"/>
            <a:chExt cx="343826" cy="344544"/>
          </a:xfrm>
        </p:grpSpPr>
        <p:sp>
          <p:nvSpPr>
            <p:cNvPr id="3869" name="Google Shape;3869;p53"/>
            <p:cNvSpPr/>
            <p:nvPr/>
          </p:nvSpPr>
          <p:spPr>
            <a:xfrm>
              <a:off x="3540165" y="1984058"/>
              <a:ext cx="20684" cy="55566"/>
            </a:xfrm>
            <a:custGeom>
              <a:rect b="b" l="l" r="r" t="t"/>
              <a:pathLst>
                <a:path extrusionOk="0" h="1859" w="692">
                  <a:moveTo>
                    <a:pt x="1" y="1"/>
                  </a:moveTo>
                  <a:lnTo>
                    <a:pt x="1" y="1858"/>
                  </a:lnTo>
                  <a:lnTo>
                    <a:pt x="691" y="185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3478232" y="2023931"/>
              <a:ext cx="145236" cy="53413"/>
            </a:xfrm>
            <a:custGeom>
              <a:rect b="b" l="l" r="r" t="t"/>
              <a:pathLst>
                <a:path extrusionOk="0" h="1787" w="4859">
                  <a:moveTo>
                    <a:pt x="1" y="0"/>
                  </a:moveTo>
                  <a:lnTo>
                    <a:pt x="1" y="1787"/>
                  </a:lnTo>
                  <a:lnTo>
                    <a:pt x="4859" y="1787"/>
                  </a:lnTo>
                  <a:lnTo>
                    <a:pt x="4859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3550836" y="1984058"/>
              <a:ext cx="10013" cy="55566"/>
            </a:xfrm>
            <a:custGeom>
              <a:rect b="b" l="l" r="r" t="t"/>
              <a:pathLst>
                <a:path extrusionOk="0" h="1859" w="335">
                  <a:moveTo>
                    <a:pt x="1" y="1"/>
                  </a:moveTo>
                  <a:lnTo>
                    <a:pt x="1" y="1858"/>
                  </a:lnTo>
                  <a:lnTo>
                    <a:pt x="334" y="185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3550836" y="2023931"/>
              <a:ext cx="73350" cy="53413"/>
            </a:xfrm>
            <a:custGeom>
              <a:rect b="b" l="l" r="r" t="t"/>
              <a:pathLst>
                <a:path extrusionOk="0" h="1787" w="2454">
                  <a:moveTo>
                    <a:pt x="1" y="0"/>
                  </a:moveTo>
                  <a:lnTo>
                    <a:pt x="1" y="1787"/>
                  </a:lnTo>
                  <a:lnTo>
                    <a:pt x="2454" y="1787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53"/>
            <p:cNvSpPr/>
            <p:nvPr/>
          </p:nvSpPr>
          <p:spPr>
            <a:xfrm>
              <a:off x="3540165" y="1922842"/>
              <a:ext cx="104675" cy="63397"/>
            </a:xfrm>
            <a:custGeom>
              <a:rect b="b" l="l" r="r" t="t"/>
              <a:pathLst>
                <a:path extrusionOk="0" h="2121" w="3502">
                  <a:moveTo>
                    <a:pt x="1" y="1"/>
                  </a:moveTo>
                  <a:lnTo>
                    <a:pt x="1" y="2120"/>
                  </a:lnTo>
                  <a:lnTo>
                    <a:pt x="3501" y="212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53"/>
            <p:cNvSpPr/>
            <p:nvPr/>
          </p:nvSpPr>
          <p:spPr>
            <a:xfrm>
              <a:off x="3452616" y="2073041"/>
              <a:ext cx="196497" cy="52009"/>
            </a:xfrm>
            <a:custGeom>
              <a:rect b="b" l="l" r="r" t="t"/>
              <a:pathLst>
                <a:path extrusionOk="0" h="1740" w="6574">
                  <a:moveTo>
                    <a:pt x="0" y="1"/>
                  </a:moveTo>
                  <a:lnTo>
                    <a:pt x="0" y="1739"/>
                  </a:lnTo>
                  <a:lnTo>
                    <a:pt x="6573" y="1739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53"/>
            <p:cNvSpPr/>
            <p:nvPr/>
          </p:nvSpPr>
          <p:spPr>
            <a:xfrm>
              <a:off x="3550836" y="2073041"/>
              <a:ext cx="98966" cy="52009"/>
            </a:xfrm>
            <a:custGeom>
              <a:rect b="b" l="l" r="r" t="t"/>
              <a:pathLst>
                <a:path extrusionOk="0" h="1740" w="3311">
                  <a:moveTo>
                    <a:pt x="1" y="1"/>
                  </a:moveTo>
                  <a:lnTo>
                    <a:pt x="1" y="1739"/>
                  </a:lnTo>
                  <a:lnTo>
                    <a:pt x="3311" y="173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53"/>
            <p:cNvSpPr/>
            <p:nvPr/>
          </p:nvSpPr>
          <p:spPr>
            <a:xfrm>
              <a:off x="3427000" y="2121433"/>
              <a:ext cx="247011" cy="52009"/>
            </a:xfrm>
            <a:custGeom>
              <a:rect b="b" l="l" r="r" t="t"/>
              <a:pathLst>
                <a:path extrusionOk="0" h="1740" w="8264">
                  <a:moveTo>
                    <a:pt x="0" y="1"/>
                  </a:moveTo>
                  <a:lnTo>
                    <a:pt x="0" y="1739"/>
                  </a:lnTo>
                  <a:lnTo>
                    <a:pt x="8264" y="1739"/>
                  </a:lnTo>
                  <a:lnTo>
                    <a:pt x="826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53"/>
            <p:cNvSpPr/>
            <p:nvPr/>
          </p:nvSpPr>
          <p:spPr>
            <a:xfrm>
              <a:off x="3550118" y="2121433"/>
              <a:ext cx="123894" cy="52009"/>
            </a:xfrm>
            <a:custGeom>
              <a:rect b="b" l="l" r="r" t="t"/>
              <a:pathLst>
                <a:path extrusionOk="0" h="1740" w="4145">
                  <a:moveTo>
                    <a:pt x="1" y="1"/>
                  </a:moveTo>
                  <a:lnTo>
                    <a:pt x="1" y="1739"/>
                  </a:lnTo>
                  <a:lnTo>
                    <a:pt x="4145" y="1739"/>
                  </a:lnTo>
                  <a:lnTo>
                    <a:pt x="414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53"/>
            <p:cNvSpPr/>
            <p:nvPr/>
          </p:nvSpPr>
          <p:spPr>
            <a:xfrm>
              <a:off x="3404224" y="2169855"/>
              <a:ext cx="292563" cy="52696"/>
            </a:xfrm>
            <a:custGeom>
              <a:rect b="b" l="l" r="r" t="t"/>
              <a:pathLst>
                <a:path extrusionOk="0" h="1763" w="9788">
                  <a:moveTo>
                    <a:pt x="0" y="0"/>
                  </a:moveTo>
                  <a:lnTo>
                    <a:pt x="0" y="1763"/>
                  </a:lnTo>
                  <a:lnTo>
                    <a:pt x="9788" y="1763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53"/>
            <p:cNvSpPr/>
            <p:nvPr/>
          </p:nvSpPr>
          <p:spPr>
            <a:xfrm>
              <a:off x="3550836" y="2169855"/>
              <a:ext cx="147388" cy="52696"/>
            </a:xfrm>
            <a:custGeom>
              <a:rect b="b" l="l" r="r" t="t"/>
              <a:pathLst>
                <a:path extrusionOk="0" h="1763" w="4931">
                  <a:moveTo>
                    <a:pt x="1" y="0"/>
                  </a:moveTo>
                  <a:lnTo>
                    <a:pt x="1" y="1763"/>
                  </a:lnTo>
                  <a:lnTo>
                    <a:pt x="4930" y="1763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53"/>
            <p:cNvSpPr/>
            <p:nvPr/>
          </p:nvSpPr>
          <p:spPr>
            <a:xfrm>
              <a:off x="3379296" y="2218965"/>
              <a:ext cx="343825" cy="48422"/>
            </a:xfrm>
            <a:custGeom>
              <a:rect b="b" l="l" r="r" t="t"/>
              <a:pathLst>
                <a:path extrusionOk="0" h="1620" w="11503">
                  <a:moveTo>
                    <a:pt x="1" y="1"/>
                  </a:moveTo>
                  <a:lnTo>
                    <a:pt x="1" y="1620"/>
                  </a:lnTo>
                  <a:lnTo>
                    <a:pt x="11503" y="1620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53"/>
            <p:cNvSpPr/>
            <p:nvPr/>
          </p:nvSpPr>
          <p:spPr>
            <a:xfrm>
              <a:off x="3550836" y="2218965"/>
              <a:ext cx="172286" cy="48422"/>
            </a:xfrm>
            <a:custGeom>
              <a:rect b="b" l="l" r="r" t="t"/>
              <a:pathLst>
                <a:path extrusionOk="0" h="1620" w="5764">
                  <a:moveTo>
                    <a:pt x="1" y="1"/>
                  </a:moveTo>
                  <a:lnTo>
                    <a:pt x="1" y="1620"/>
                  </a:lnTo>
                  <a:lnTo>
                    <a:pt x="5764" y="1620"/>
                  </a:lnTo>
                  <a:lnTo>
                    <a:pt x="5764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82" name="Google Shape;3882;p53"/>
          <p:cNvGrpSpPr/>
          <p:nvPr/>
        </p:nvGrpSpPr>
        <p:grpSpPr>
          <a:xfrm>
            <a:off x="4038814" y="1922125"/>
            <a:ext cx="343826" cy="345261"/>
            <a:chOff x="4076914" y="1922125"/>
            <a:chExt cx="343826" cy="345261"/>
          </a:xfrm>
        </p:grpSpPr>
        <p:sp>
          <p:nvSpPr>
            <p:cNvPr id="3883" name="Google Shape;3883;p53"/>
            <p:cNvSpPr/>
            <p:nvPr/>
          </p:nvSpPr>
          <p:spPr>
            <a:xfrm>
              <a:off x="4076914" y="1922125"/>
              <a:ext cx="181552" cy="179430"/>
            </a:xfrm>
            <a:custGeom>
              <a:rect b="b" l="l" r="r" t="t"/>
              <a:pathLst>
                <a:path extrusionOk="0" h="6003" w="6074">
                  <a:moveTo>
                    <a:pt x="1" y="1"/>
                  </a:moveTo>
                  <a:lnTo>
                    <a:pt x="1" y="1858"/>
                  </a:lnTo>
                  <a:cubicBezTo>
                    <a:pt x="1" y="4049"/>
                    <a:pt x="1739" y="5764"/>
                    <a:pt x="3882" y="5764"/>
                  </a:cubicBezTo>
                  <a:lnTo>
                    <a:pt x="4335" y="5764"/>
                  </a:lnTo>
                  <a:lnTo>
                    <a:pt x="5121" y="6002"/>
                  </a:lnTo>
                  <a:lnTo>
                    <a:pt x="5764" y="5764"/>
                  </a:lnTo>
                  <a:lnTo>
                    <a:pt x="6073" y="5026"/>
                  </a:lnTo>
                  <a:lnTo>
                    <a:pt x="5764" y="4335"/>
                  </a:lnTo>
                  <a:lnTo>
                    <a:pt x="5764" y="3883"/>
                  </a:lnTo>
                  <a:cubicBezTo>
                    <a:pt x="5764" y="1716"/>
                    <a:pt x="4001" y="1"/>
                    <a:pt x="1858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53"/>
            <p:cNvSpPr/>
            <p:nvPr/>
          </p:nvSpPr>
          <p:spPr>
            <a:xfrm>
              <a:off x="4235661" y="2085864"/>
              <a:ext cx="185079" cy="181522"/>
            </a:xfrm>
            <a:custGeom>
              <a:rect b="b" l="l" r="r" t="t"/>
              <a:pathLst>
                <a:path extrusionOk="0" h="6073" w="6192">
                  <a:moveTo>
                    <a:pt x="1167" y="0"/>
                  </a:moveTo>
                  <a:lnTo>
                    <a:pt x="429" y="286"/>
                  </a:lnTo>
                  <a:lnTo>
                    <a:pt x="0" y="1000"/>
                  </a:lnTo>
                  <a:lnTo>
                    <a:pt x="429" y="1691"/>
                  </a:lnTo>
                  <a:lnTo>
                    <a:pt x="429" y="2167"/>
                  </a:lnTo>
                  <a:cubicBezTo>
                    <a:pt x="429" y="4334"/>
                    <a:pt x="2191" y="6073"/>
                    <a:pt x="4334" y="6073"/>
                  </a:cubicBezTo>
                  <a:lnTo>
                    <a:pt x="6192" y="6073"/>
                  </a:lnTo>
                  <a:lnTo>
                    <a:pt x="6192" y="4192"/>
                  </a:lnTo>
                  <a:cubicBezTo>
                    <a:pt x="6192" y="2048"/>
                    <a:pt x="4454" y="286"/>
                    <a:pt x="2310" y="286"/>
                  </a:cubicBezTo>
                  <a:lnTo>
                    <a:pt x="1834" y="286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53"/>
            <p:cNvSpPr/>
            <p:nvPr/>
          </p:nvSpPr>
          <p:spPr>
            <a:xfrm>
              <a:off x="4249171" y="2086581"/>
              <a:ext cx="171569" cy="180805"/>
            </a:xfrm>
            <a:custGeom>
              <a:rect b="b" l="l" r="r" t="t"/>
              <a:pathLst>
                <a:path extrusionOk="0" h="6049" w="5740">
                  <a:moveTo>
                    <a:pt x="739" y="0"/>
                  </a:moveTo>
                  <a:lnTo>
                    <a:pt x="1" y="286"/>
                  </a:lnTo>
                  <a:lnTo>
                    <a:pt x="5740" y="6049"/>
                  </a:lnTo>
                  <a:lnTo>
                    <a:pt x="5740" y="4168"/>
                  </a:lnTo>
                  <a:cubicBezTo>
                    <a:pt x="5740" y="2039"/>
                    <a:pt x="4025" y="286"/>
                    <a:pt x="1924" y="286"/>
                  </a:cubicBezTo>
                  <a:cubicBezTo>
                    <a:pt x="1910" y="286"/>
                    <a:pt x="1896" y="286"/>
                    <a:pt x="1882" y="286"/>
                  </a:cubicBezTo>
                  <a:lnTo>
                    <a:pt x="1406" y="28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53"/>
            <p:cNvSpPr/>
            <p:nvPr/>
          </p:nvSpPr>
          <p:spPr>
            <a:xfrm>
              <a:off x="4077631" y="1922842"/>
              <a:ext cx="180835" cy="171598"/>
            </a:xfrm>
            <a:custGeom>
              <a:rect b="b" l="l" r="r" t="t"/>
              <a:pathLst>
                <a:path extrusionOk="0" h="5741" w="6050">
                  <a:moveTo>
                    <a:pt x="0" y="1"/>
                  </a:moveTo>
                  <a:lnTo>
                    <a:pt x="5740" y="5740"/>
                  </a:lnTo>
                  <a:lnTo>
                    <a:pt x="6049" y="5002"/>
                  </a:lnTo>
                  <a:lnTo>
                    <a:pt x="5763" y="4335"/>
                  </a:lnTo>
                  <a:lnTo>
                    <a:pt x="5763" y="3906"/>
                  </a:lnTo>
                  <a:cubicBezTo>
                    <a:pt x="5763" y="1715"/>
                    <a:pt x="4025" y="1"/>
                    <a:pt x="1882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53"/>
            <p:cNvSpPr/>
            <p:nvPr/>
          </p:nvSpPr>
          <p:spPr>
            <a:xfrm>
              <a:off x="4248454" y="1961281"/>
              <a:ext cx="134565" cy="133847"/>
            </a:xfrm>
            <a:custGeom>
              <a:rect b="b" l="l" r="r" t="t"/>
              <a:pathLst>
                <a:path extrusionOk="0" h="4478" w="4502">
                  <a:moveTo>
                    <a:pt x="3097" y="1"/>
                  </a:moveTo>
                  <a:cubicBezTo>
                    <a:pt x="1358" y="1"/>
                    <a:pt x="1" y="1382"/>
                    <a:pt x="1" y="3097"/>
                  </a:cubicBezTo>
                  <a:lnTo>
                    <a:pt x="1" y="4478"/>
                  </a:lnTo>
                  <a:lnTo>
                    <a:pt x="1406" y="4478"/>
                  </a:lnTo>
                  <a:cubicBezTo>
                    <a:pt x="3121" y="4478"/>
                    <a:pt x="4502" y="3097"/>
                    <a:pt x="4502" y="1382"/>
                  </a:cubicBezTo>
                  <a:lnTo>
                    <a:pt x="4502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53"/>
            <p:cNvSpPr/>
            <p:nvPr/>
          </p:nvSpPr>
          <p:spPr>
            <a:xfrm>
              <a:off x="4114635" y="2094412"/>
              <a:ext cx="134565" cy="134535"/>
            </a:xfrm>
            <a:custGeom>
              <a:rect b="b" l="l" r="r" t="t"/>
              <a:pathLst>
                <a:path extrusionOk="0" h="4501" w="4502">
                  <a:moveTo>
                    <a:pt x="3097" y="0"/>
                  </a:moveTo>
                  <a:cubicBezTo>
                    <a:pt x="1382" y="0"/>
                    <a:pt x="1" y="1405"/>
                    <a:pt x="1" y="3096"/>
                  </a:cubicBezTo>
                  <a:lnTo>
                    <a:pt x="1" y="4501"/>
                  </a:lnTo>
                  <a:lnTo>
                    <a:pt x="1406" y="4501"/>
                  </a:lnTo>
                  <a:cubicBezTo>
                    <a:pt x="3144" y="4501"/>
                    <a:pt x="4502" y="3096"/>
                    <a:pt x="4502" y="1405"/>
                  </a:cubicBezTo>
                  <a:lnTo>
                    <a:pt x="4502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53"/>
            <p:cNvSpPr/>
            <p:nvPr/>
          </p:nvSpPr>
          <p:spPr>
            <a:xfrm>
              <a:off x="4139564" y="1979096"/>
              <a:ext cx="52696" cy="19937"/>
            </a:xfrm>
            <a:custGeom>
              <a:rect b="b" l="l" r="r" t="t"/>
              <a:pathLst>
                <a:path extrusionOk="0" h="667" w="1763">
                  <a:moveTo>
                    <a:pt x="0" y="0"/>
                  </a:moveTo>
                  <a:lnTo>
                    <a:pt x="0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53"/>
            <p:cNvSpPr/>
            <p:nvPr/>
          </p:nvSpPr>
          <p:spPr>
            <a:xfrm>
              <a:off x="4139564" y="2021779"/>
              <a:ext cx="52696" cy="19967"/>
            </a:xfrm>
            <a:custGeom>
              <a:rect b="b" l="l" r="r" t="t"/>
              <a:pathLst>
                <a:path extrusionOk="0" h="668" w="1763">
                  <a:moveTo>
                    <a:pt x="0" y="1"/>
                  </a:moveTo>
                  <a:lnTo>
                    <a:pt x="0" y="668"/>
                  </a:lnTo>
                  <a:lnTo>
                    <a:pt x="1763" y="668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53"/>
            <p:cNvSpPr/>
            <p:nvPr/>
          </p:nvSpPr>
          <p:spPr>
            <a:xfrm>
              <a:off x="4304707" y="2147079"/>
              <a:ext cx="51979" cy="20654"/>
            </a:xfrm>
            <a:custGeom>
              <a:rect b="b" l="l" r="r" t="t"/>
              <a:pathLst>
                <a:path extrusionOk="0" h="691" w="1739">
                  <a:moveTo>
                    <a:pt x="0" y="0"/>
                  </a:moveTo>
                  <a:lnTo>
                    <a:pt x="0" y="691"/>
                  </a:lnTo>
                  <a:lnTo>
                    <a:pt x="1739" y="69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53"/>
            <p:cNvSpPr/>
            <p:nvPr/>
          </p:nvSpPr>
          <p:spPr>
            <a:xfrm>
              <a:off x="4304707" y="2190480"/>
              <a:ext cx="51979" cy="20684"/>
            </a:xfrm>
            <a:custGeom>
              <a:rect b="b" l="l" r="r" t="t"/>
              <a:pathLst>
                <a:path extrusionOk="0" h="692" w="1739">
                  <a:moveTo>
                    <a:pt x="0" y="1"/>
                  </a:moveTo>
                  <a:lnTo>
                    <a:pt x="0" y="692"/>
                  </a:lnTo>
                  <a:lnTo>
                    <a:pt x="1739" y="692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53"/>
            <p:cNvSpPr/>
            <p:nvPr/>
          </p:nvSpPr>
          <p:spPr>
            <a:xfrm>
              <a:off x="4114635" y="2094412"/>
              <a:ext cx="134565" cy="134535"/>
            </a:xfrm>
            <a:custGeom>
              <a:rect b="b" l="l" r="r" t="t"/>
              <a:pathLst>
                <a:path extrusionOk="0" h="4501" w="4502">
                  <a:moveTo>
                    <a:pt x="4502" y="0"/>
                  </a:moveTo>
                  <a:lnTo>
                    <a:pt x="1" y="4501"/>
                  </a:lnTo>
                  <a:lnTo>
                    <a:pt x="1406" y="4501"/>
                  </a:lnTo>
                  <a:cubicBezTo>
                    <a:pt x="3144" y="4501"/>
                    <a:pt x="4502" y="3096"/>
                    <a:pt x="4502" y="1405"/>
                  </a:cubicBezTo>
                  <a:lnTo>
                    <a:pt x="450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53"/>
            <p:cNvSpPr/>
            <p:nvPr/>
          </p:nvSpPr>
          <p:spPr>
            <a:xfrm>
              <a:off x="4248454" y="1961281"/>
              <a:ext cx="134565" cy="133847"/>
            </a:xfrm>
            <a:custGeom>
              <a:rect b="b" l="l" r="r" t="t"/>
              <a:pathLst>
                <a:path extrusionOk="0" h="4478" w="4502">
                  <a:moveTo>
                    <a:pt x="4502" y="1"/>
                  </a:moveTo>
                  <a:lnTo>
                    <a:pt x="1" y="4478"/>
                  </a:lnTo>
                  <a:lnTo>
                    <a:pt x="1406" y="4478"/>
                  </a:lnTo>
                  <a:cubicBezTo>
                    <a:pt x="3121" y="4478"/>
                    <a:pt x="4502" y="3097"/>
                    <a:pt x="4502" y="1382"/>
                  </a:cubicBezTo>
                  <a:lnTo>
                    <a:pt x="4502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53"/>
            <p:cNvSpPr/>
            <p:nvPr/>
          </p:nvSpPr>
          <p:spPr>
            <a:xfrm>
              <a:off x="4139564" y="1979096"/>
              <a:ext cx="52696" cy="19937"/>
            </a:xfrm>
            <a:custGeom>
              <a:rect b="b" l="l" r="r" t="t"/>
              <a:pathLst>
                <a:path extrusionOk="0" h="667" w="1763">
                  <a:moveTo>
                    <a:pt x="0" y="0"/>
                  </a:moveTo>
                  <a:lnTo>
                    <a:pt x="0" y="262"/>
                  </a:lnTo>
                  <a:lnTo>
                    <a:pt x="429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53"/>
            <p:cNvSpPr/>
            <p:nvPr/>
          </p:nvSpPr>
          <p:spPr>
            <a:xfrm>
              <a:off x="4175133" y="2021779"/>
              <a:ext cx="17127" cy="16410"/>
            </a:xfrm>
            <a:custGeom>
              <a:rect b="b" l="l" r="r" t="t"/>
              <a:pathLst>
                <a:path extrusionOk="0" h="549" w="573">
                  <a:moveTo>
                    <a:pt x="1" y="1"/>
                  </a:moveTo>
                  <a:lnTo>
                    <a:pt x="573" y="549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53"/>
            <p:cNvSpPr/>
            <p:nvPr/>
          </p:nvSpPr>
          <p:spPr>
            <a:xfrm>
              <a:off x="4304707" y="2147079"/>
              <a:ext cx="51979" cy="20654"/>
            </a:xfrm>
            <a:custGeom>
              <a:rect b="b" l="l" r="r" t="t"/>
              <a:pathLst>
                <a:path extrusionOk="0" h="691" w="1739">
                  <a:moveTo>
                    <a:pt x="0" y="0"/>
                  </a:moveTo>
                  <a:lnTo>
                    <a:pt x="0" y="119"/>
                  </a:lnTo>
                  <a:lnTo>
                    <a:pt x="548" y="691"/>
                  </a:lnTo>
                  <a:lnTo>
                    <a:pt x="1739" y="69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53"/>
            <p:cNvSpPr/>
            <p:nvPr/>
          </p:nvSpPr>
          <p:spPr>
            <a:xfrm>
              <a:off x="4343834" y="2190480"/>
              <a:ext cx="12853" cy="13570"/>
            </a:xfrm>
            <a:custGeom>
              <a:rect b="b" l="l" r="r" t="t"/>
              <a:pathLst>
                <a:path extrusionOk="0" h="454" w="430">
                  <a:moveTo>
                    <a:pt x="1" y="1"/>
                  </a:moveTo>
                  <a:lnTo>
                    <a:pt x="430" y="453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9" name="Google Shape;3899;p53"/>
          <p:cNvGrpSpPr/>
          <p:nvPr/>
        </p:nvGrpSpPr>
        <p:grpSpPr>
          <a:xfrm>
            <a:off x="4782742" y="1922842"/>
            <a:ext cx="343827" cy="344544"/>
            <a:chOff x="4744642" y="1922842"/>
            <a:chExt cx="343827" cy="344544"/>
          </a:xfrm>
        </p:grpSpPr>
        <p:sp>
          <p:nvSpPr>
            <p:cNvPr id="3900" name="Google Shape;3900;p53"/>
            <p:cNvSpPr/>
            <p:nvPr/>
          </p:nvSpPr>
          <p:spPr>
            <a:xfrm>
              <a:off x="4798743" y="1984775"/>
              <a:ext cx="237775" cy="220708"/>
            </a:xfrm>
            <a:custGeom>
              <a:rect b="b" l="l" r="r" t="t"/>
              <a:pathLst>
                <a:path extrusionOk="0" h="7384" w="7955">
                  <a:moveTo>
                    <a:pt x="6668" y="1"/>
                  </a:moveTo>
                  <a:cubicBezTo>
                    <a:pt x="5978" y="1"/>
                    <a:pt x="5359" y="405"/>
                    <a:pt x="5025" y="1001"/>
                  </a:cubicBezTo>
                  <a:lnTo>
                    <a:pt x="4001" y="2930"/>
                  </a:lnTo>
                  <a:lnTo>
                    <a:pt x="2286" y="6073"/>
                  </a:lnTo>
                  <a:cubicBezTo>
                    <a:pt x="2096" y="6478"/>
                    <a:pt x="1691" y="6716"/>
                    <a:pt x="1262" y="6716"/>
                  </a:cubicBezTo>
                  <a:lnTo>
                    <a:pt x="0" y="6716"/>
                  </a:lnTo>
                  <a:lnTo>
                    <a:pt x="0" y="7383"/>
                  </a:lnTo>
                  <a:lnTo>
                    <a:pt x="1262" y="7383"/>
                  </a:lnTo>
                  <a:cubicBezTo>
                    <a:pt x="1929" y="7383"/>
                    <a:pt x="2572" y="7002"/>
                    <a:pt x="2882" y="6407"/>
                  </a:cubicBezTo>
                  <a:lnTo>
                    <a:pt x="4001" y="4359"/>
                  </a:lnTo>
                  <a:lnTo>
                    <a:pt x="5621" y="1287"/>
                  </a:lnTo>
                  <a:cubicBezTo>
                    <a:pt x="5835" y="906"/>
                    <a:pt x="6216" y="667"/>
                    <a:pt x="6668" y="667"/>
                  </a:cubicBezTo>
                  <a:lnTo>
                    <a:pt x="7954" y="667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53"/>
            <p:cNvSpPr/>
            <p:nvPr/>
          </p:nvSpPr>
          <p:spPr>
            <a:xfrm>
              <a:off x="4918334" y="1984775"/>
              <a:ext cx="118185" cy="130291"/>
            </a:xfrm>
            <a:custGeom>
              <a:rect b="b" l="l" r="r" t="t"/>
              <a:pathLst>
                <a:path extrusionOk="0" h="4359" w="3954">
                  <a:moveTo>
                    <a:pt x="2667" y="1"/>
                  </a:moveTo>
                  <a:cubicBezTo>
                    <a:pt x="1977" y="1"/>
                    <a:pt x="1358" y="405"/>
                    <a:pt x="1024" y="1001"/>
                  </a:cubicBezTo>
                  <a:lnTo>
                    <a:pt x="0" y="2930"/>
                  </a:lnTo>
                  <a:lnTo>
                    <a:pt x="0" y="4359"/>
                  </a:lnTo>
                  <a:lnTo>
                    <a:pt x="1620" y="1287"/>
                  </a:lnTo>
                  <a:cubicBezTo>
                    <a:pt x="1834" y="906"/>
                    <a:pt x="2215" y="667"/>
                    <a:pt x="2667" y="667"/>
                  </a:cubicBezTo>
                  <a:lnTo>
                    <a:pt x="3953" y="667"/>
                  </a:lnTo>
                  <a:lnTo>
                    <a:pt x="3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53"/>
            <p:cNvSpPr/>
            <p:nvPr/>
          </p:nvSpPr>
          <p:spPr>
            <a:xfrm>
              <a:off x="4766701" y="2116471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53"/>
            <p:cNvSpPr/>
            <p:nvPr/>
          </p:nvSpPr>
          <p:spPr>
            <a:xfrm>
              <a:off x="4766701" y="1922842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53"/>
            <p:cNvSpPr/>
            <p:nvPr/>
          </p:nvSpPr>
          <p:spPr>
            <a:xfrm>
              <a:off x="4766701" y="2016100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6"/>
                  </a:lnTo>
                  <a:lnTo>
                    <a:pt x="691" y="1906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53"/>
            <p:cNvSpPr/>
            <p:nvPr/>
          </p:nvSpPr>
          <p:spPr>
            <a:xfrm>
              <a:off x="4766701" y="2217530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53"/>
            <p:cNvSpPr/>
            <p:nvPr/>
          </p:nvSpPr>
          <p:spPr>
            <a:xfrm>
              <a:off x="5046444" y="2116471"/>
              <a:ext cx="19967" cy="56970"/>
            </a:xfrm>
            <a:custGeom>
              <a:rect b="b" l="l" r="r" t="t"/>
              <a:pathLst>
                <a:path extrusionOk="0" h="1906" w="668">
                  <a:moveTo>
                    <a:pt x="1" y="0"/>
                  </a:moveTo>
                  <a:lnTo>
                    <a:pt x="1" y="1905"/>
                  </a:lnTo>
                  <a:lnTo>
                    <a:pt x="668" y="190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53"/>
            <p:cNvSpPr/>
            <p:nvPr/>
          </p:nvSpPr>
          <p:spPr>
            <a:xfrm>
              <a:off x="5046444" y="1922842"/>
              <a:ext cx="19967" cy="49857"/>
            </a:xfrm>
            <a:custGeom>
              <a:rect b="b" l="l" r="r" t="t"/>
              <a:pathLst>
                <a:path extrusionOk="0" h="1668" w="668">
                  <a:moveTo>
                    <a:pt x="1" y="1"/>
                  </a:moveTo>
                  <a:lnTo>
                    <a:pt x="1" y="1668"/>
                  </a:lnTo>
                  <a:lnTo>
                    <a:pt x="668" y="16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53"/>
            <p:cNvSpPr/>
            <p:nvPr/>
          </p:nvSpPr>
          <p:spPr>
            <a:xfrm>
              <a:off x="5046444" y="2016100"/>
              <a:ext cx="19967" cy="56970"/>
            </a:xfrm>
            <a:custGeom>
              <a:rect b="b" l="l" r="r" t="t"/>
              <a:pathLst>
                <a:path extrusionOk="0" h="1906" w="668">
                  <a:moveTo>
                    <a:pt x="1" y="0"/>
                  </a:moveTo>
                  <a:lnTo>
                    <a:pt x="1" y="1906"/>
                  </a:lnTo>
                  <a:lnTo>
                    <a:pt x="668" y="1906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53"/>
            <p:cNvSpPr/>
            <p:nvPr/>
          </p:nvSpPr>
          <p:spPr>
            <a:xfrm>
              <a:off x="5046444" y="2217530"/>
              <a:ext cx="19967" cy="49857"/>
            </a:xfrm>
            <a:custGeom>
              <a:rect b="b" l="l" r="r" t="t"/>
              <a:pathLst>
                <a:path extrusionOk="0" h="1668" w="668">
                  <a:moveTo>
                    <a:pt x="1" y="1"/>
                  </a:moveTo>
                  <a:lnTo>
                    <a:pt x="1" y="1668"/>
                  </a:lnTo>
                  <a:lnTo>
                    <a:pt x="668" y="16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>
              <a:off x="4799461" y="1983370"/>
              <a:ext cx="236340" cy="121742"/>
            </a:xfrm>
            <a:custGeom>
              <a:rect b="b" l="l" r="r" t="t"/>
              <a:pathLst>
                <a:path extrusionOk="0" h="4073" w="7907">
                  <a:moveTo>
                    <a:pt x="0" y="0"/>
                  </a:moveTo>
                  <a:lnTo>
                    <a:pt x="0" y="667"/>
                  </a:lnTo>
                  <a:lnTo>
                    <a:pt x="1477" y="667"/>
                  </a:lnTo>
                  <a:cubicBezTo>
                    <a:pt x="1834" y="667"/>
                    <a:pt x="2143" y="834"/>
                    <a:pt x="2429" y="1072"/>
                  </a:cubicBezTo>
                  <a:lnTo>
                    <a:pt x="3977" y="2524"/>
                  </a:lnTo>
                  <a:lnTo>
                    <a:pt x="5001" y="3501"/>
                  </a:lnTo>
                  <a:cubicBezTo>
                    <a:pt x="5406" y="3858"/>
                    <a:pt x="5906" y="4072"/>
                    <a:pt x="6430" y="4072"/>
                  </a:cubicBezTo>
                  <a:lnTo>
                    <a:pt x="7907" y="4072"/>
                  </a:lnTo>
                  <a:lnTo>
                    <a:pt x="7907" y="3382"/>
                  </a:lnTo>
                  <a:lnTo>
                    <a:pt x="6430" y="3358"/>
                  </a:lnTo>
                  <a:cubicBezTo>
                    <a:pt x="6073" y="3358"/>
                    <a:pt x="5763" y="3215"/>
                    <a:pt x="5477" y="2977"/>
                  </a:cubicBezTo>
                  <a:lnTo>
                    <a:pt x="4001" y="1572"/>
                  </a:lnTo>
                  <a:lnTo>
                    <a:pt x="2905" y="548"/>
                  </a:lnTo>
                  <a:cubicBezTo>
                    <a:pt x="2501" y="191"/>
                    <a:pt x="2001" y="0"/>
                    <a:pt x="1477" y="0"/>
                  </a:cubicBezTo>
                  <a:close/>
                </a:path>
              </a:pathLst>
            </a:custGeom>
            <a:solidFill>
              <a:srgbClr val="DB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53"/>
            <p:cNvSpPr/>
            <p:nvPr/>
          </p:nvSpPr>
          <p:spPr>
            <a:xfrm>
              <a:off x="4802300" y="2083712"/>
              <a:ext cx="233501" cy="121772"/>
            </a:xfrm>
            <a:custGeom>
              <a:rect b="b" l="l" r="r" t="t"/>
              <a:pathLst>
                <a:path extrusionOk="0" h="4074" w="7812">
                  <a:moveTo>
                    <a:pt x="0" y="1"/>
                  </a:moveTo>
                  <a:lnTo>
                    <a:pt x="0" y="691"/>
                  </a:lnTo>
                  <a:lnTo>
                    <a:pt x="1334" y="691"/>
                  </a:lnTo>
                  <a:cubicBezTo>
                    <a:pt x="1739" y="691"/>
                    <a:pt x="2048" y="834"/>
                    <a:pt x="2334" y="1072"/>
                  </a:cubicBezTo>
                  <a:lnTo>
                    <a:pt x="3882" y="2525"/>
                  </a:lnTo>
                  <a:lnTo>
                    <a:pt x="4906" y="3525"/>
                  </a:lnTo>
                  <a:cubicBezTo>
                    <a:pt x="5311" y="3883"/>
                    <a:pt x="5811" y="4073"/>
                    <a:pt x="6335" y="4073"/>
                  </a:cubicBezTo>
                  <a:lnTo>
                    <a:pt x="7812" y="4073"/>
                  </a:lnTo>
                  <a:lnTo>
                    <a:pt x="7812" y="3406"/>
                  </a:lnTo>
                  <a:lnTo>
                    <a:pt x="7812" y="3359"/>
                  </a:lnTo>
                  <a:lnTo>
                    <a:pt x="6335" y="3359"/>
                  </a:lnTo>
                  <a:cubicBezTo>
                    <a:pt x="5954" y="3359"/>
                    <a:pt x="5621" y="3216"/>
                    <a:pt x="5359" y="2978"/>
                  </a:cubicBezTo>
                  <a:lnTo>
                    <a:pt x="3882" y="1573"/>
                  </a:lnTo>
                  <a:lnTo>
                    <a:pt x="2763" y="572"/>
                  </a:lnTo>
                  <a:cubicBezTo>
                    <a:pt x="2382" y="215"/>
                    <a:pt x="1882" y="1"/>
                    <a:pt x="1334" y="1"/>
                  </a:cubicBezTo>
                  <a:close/>
                </a:path>
              </a:pathLst>
            </a:custGeom>
            <a:solidFill>
              <a:srgbClr val="9BA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53"/>
            <p:cNvSpPr/>
            <p:nvPr/>
          </p:nvSpPr>
          <p:spPr>
            <a:xfrm>
              <a:off x="4744642" y="196199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53"/>
            <p:cNvSpPr/>
            <p:nvPr/>
          </p:nvSpPr>
          <p:spPr>
            <a:xfrm>
              <a:off x="4744642" y="206237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53"/>
            <p:cNvSpPr/>
            <p:nvPr/>
          </p:nvSpPr>
          <p:spPr>
            <a:xfrm>
              <a:off x="4744642" y="21634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53"/>
            <p:cNvSpPr/>
            <p:nvPr/>
          </p:nvSpPr>
          <p:spPr>
            <a:xfrm>
              <a:off x="5024385" y="196199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501" y="1"/>
                    <a:pt x="0" y="477"/>
                    <a:pt x="0" y="1072"/>
                  </a:cubicBezTo>
                  <a:cubicBezTo>
                    <a:pt x="0" y="1668"/>
                    <a:pt x="501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53"/>
            <p:cNvSpPr/>
            <p:nvPr/>
          </p:nvSpPr>
          <p:spPr>
            <a:xfrm>
              <a:off x="4918334" y="2031045"/>
              <a:ext cx="117468" cy="74067"/>
            </a:xfrm>
            <a:custGeom>
              <a:rect b="b" l="l" r="r" t="t"/>
              <a:pathLst>
                <a:path extrusionOk="0" h="2478" w="3930">
                  <a:moveTo>
                    <a:pt x="0" y="1"/>
                  </a:moveTo>
                  <a:lnTo>
                    <a:pt x="0" y="929"/>
                  </a:lnTo>
                  <a:lnTo>
                    <a:pt x="1024" y="1906"/>
                  </a:lnTo>
                  <a:cubicBezTo>
                    <a:pt x="1429" y="2263"/>
                    <a:pt x="1929" y="2477"/>
                    <a:pt x="2453" y="2477"/>
                  </a:cubicBezTo>
                  <a:lnTo>
                    <a:pt x="3930" y="2477"/>
                  </a:lnTo>
                  <a:lnTo>
                    <a:pt x="3930" y="1787"/>
                  </a:lnTo>
                  <a:lnTo>
                    <a:pt x="2453" y="1787"/>
                  </a:lnTo>
                  <a:cubicBezTo>
                    <a:pt x="2072" y="1787"/>
                    <a:pt x="1739" y="1644"/>
                    <a:pt x="1477" y="1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53"/>
            <p:cNvSpPr/>
            <p:nvPr/>
          </p:nvSpPr>
          <p:spPr>
            <a:xfrm>
              <a:off x="4916899" y="2132134"/>
              <a:ext cx="117468" cy="73350"/>
            </a:xfrm>
            <a:custGeom>
              <a:rect b="b" l="l" r="r" t="t"/>
              <a:pathLst>
                <a:path extrusionOk="0" h="2454" w="3930">
                  <a:moveTo>
                    <a:pt x="1" y="0"/>
                  </a:moveTo>
                  <a:lnTo>
                    <a:pt x="1" y="905"/>
                  </a:lnTo>
                  <a:lnTo>
                    <a:pt x="1048" y="1905"/>
                  </a:lnTo>
                  <a:cubicBezTo>
                    <a:pt x="1429" y="2263"/>
                    <a:pt x="1953" y="2453"/>
                    <a:pt x="2477" y="2453"/>
                  </a:cubicBezTo>
                  <a:lnTo>
                    <a:pt x="3930" y="2453"/>
                  </a:lnTo>
                  <a:lnTo>
                    <a:pt x="3930" y="1786"/>
                  </a:lnTo>
                  <a:lnTo>
                    <a:pt x="2477" y="1786"/>
                  </a:lnTo>
                  <a:cubicBezTo>
                    <a:pt x="2120" y="1786"/>
                    <a:pt x="1787" y="1667"/>
                    <a:pt x="1501" y="13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53"/>
            <p:cNvSpPr/>
            <p:nvPr/>
          </p:nvSpPr>
          <p:spPr>
            <a:xfrm>
              <a:off x="5024385" y="206237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501" y="0"/>
                    <a:pt x="0" y="477"/>
                    <a:pt x="0" y="1072"/>
                  </a:cubicBezTo>
                  <a:cubicBezTo>
                    <a:pt x="0" y="1667"/>
                    <a:pt x="501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53"/>
            <p:cNvSpPr/>
            <p:nvPr/>
          </p:nvSpPr>
          <p:spPr>
            <a:xfrm>
              <a:off x="5024385" y="21634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501" y="0"/>
                    <a:pt x="0" y="500"/>
                    <a:pt x="0" y="1072"/>
                  </a:cubicBezTo>
                  <a:cubicBezTo>
                    <a:pt x="0" y="1667"/>
                    <a:pt x="501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0" name="Google Shape;3920;p53"/>
          <p:cNvGrpSpPr/>
          <p:nvPr/>
        </p:nvGrpSpPr>
        <p:grpSpPr>
          <a:xfrm>
            <a:off x="5523800" y="1922842"/>
            <a:ext cx="343856" cy="344545"/>
            <a:chOff x="5409500" y="1922842"/>
            <a:chExt cx="343856" cy="344545"/>
          </a:xfrm>
        </p:grpSpPr>
        <p:sp>
          <p:nvSpPr>
            <p:cNvPr id="3921" name="Google Shape;3921;p53"/>
            <p:cNvSpPr/>
            <p:nvPr/>
          </p:nvSpPr>
          <p:spPr>
            <a:xfrm>
              <a:off x="5441543" y="2066644"/>
              <a:ext cx="56253" cy="190071"/>
            </a:xfrm>
            <a:custGeom>
              <a:rect b="b" l="l" r="r" t="t"/>
              <a:pathLst>
                <a:path extrusionOk="0" h="6359" w="1882">
                  <a:moveTo>
                    <a:pt x="1" y="0"/>
                  </a:moveTo>
                  <a:lnTo>
                    <a:pt x="1" y="6359"/>
                  </a:lnTo>
                  <a:lnTo>
                    <a:pt x="1882" y="6359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53"/>
            <p:cNvSpPr/>
            <p:nvPr/>
          </p:nvSpPr>
          <p:spPr>
            <a:xfrm>
              <a:off x="5469311" y="2066644"/>
              <a:ext cx="28485" cy="190071"/>
            </a:xfrm>
            <a:custGeom>
              <a:rect b="b" l="l" r="r" t="t"/>
              <a:pathLst>
                <a:path extrusionOk="0" h="6359" w="953">
                  <a:moveTo>
                    <a:pt x="0" y="0"/>
                  </a:moveTo>
                  <a:lnTo>
                    <a:pt x="0" y="6359"/>
                  </a:lnTo>
                  <a:lnTo>
                    <a:pt x="953" y="6359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53"/>
            <p:cNvSpPr/>
            <p:nvPr/>
          </p:nvSpPr>
          <p:spPr>
            <a:xfrm>
              <a:off x="5553302" y="2022496"/>
              <a:ext cx="55566" cy="234218"/>
            </a:xfrm>
            <a:custGeom>
              <a:rect b="b" l="l" r="r" t="t"/>
              <a:pathLst>
                <a:path extrusionOk="0" h="7836" w="1859">
                  <a:moveTo>
                    <a:pt x="1" y="1"/>
                  </a:moveTo>
                  <a:lnTo>
                    <a:pt x="1" y="7836"/>
                  </a:lnTo>
                  <a:lnTo>
                    <a:pt x="1858" y="783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53"/>
            <p:cNvSpPr/>
            <p:nvPr/>
          </p:nvSpPr>
          <p:spPr>
            <a:xfrm>
              <a:off x="5580353" y="2022496"/>
              <a:ext cx="28515" cy="234218"/>
            </a:xfrm>
            <a:custGeom>
              <a:rect b="b" l="l" r="r" t="t"/>
              <a:pathLst>
                <a:path extrusionOk="0" h="7836" w="954">
                  <a:moveTo>
                    <a:pt x="0" y="1"/>
                  </a:moveTo>
                  <a:lnTo>
                    <a:pt x="0" y="7836"/>
                  </a:lnTo>
                  <a:lnTo>
                    <a:pt x="953" y="783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53"/>
            <p:cNvSpPr/>
            <p:nvPr/>
          </p:nvSpPr>
          <p:spPr>
            <a:xfrm>
              <a:off x="5665062" y="1976944"/>
              <a:ext cx="56253" cy="279770"/>
            </a:xfrm>
            <a:custGeom>
              <a:rect b="b" l="l" r="r" t="t"/>
              <a:pathLst>
                <a:path extrusionOk="0" h="9360" w="1882">
                  <a:moveTo>
                    <a:pt x="0" y="1"/>
                  </a:moveTo>
                  <a:lnTo>
                    <a:pt x="0" y="9360"/>
                  </a:lnTo>
                  <a:lnTo>
                    <a:pt x="1882" y="936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53"/>
            <p:cNvSpPr/>
            <p:nvPr/>
          </p:nvSpPr>
          <p:spPr>
            <a:xfrm>
              <a:off x="5692830" y="1976944"/>
              <a:ext cx="28485" cy="279770"/>
            </a:xfrm>
            <a:custGeom>
              <a:rect b="b" l="l" r="r" t="t"/>
              <a:pathLst>
                <a:path extrusionOk="0" h="9360" w="953">
                  <a:moveTo>
                    <a:pt x="0" y="1"/>
                  </a:moveTo>
                  <a:lnTo>
                    <a:pt x="0" y="9360"/>
                  </a:lnTo>
                  <a:lnTo>
                    <a:pt x="953" y="936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53"/>
            <p:cNvSpPr/>
            <p:nvPr/>
          </p:nvSpPr>
          <p:spPr>
            <a:xfrm>
              <a:off x="5497766" y="1976944"/>
              <a:ext cx="56283" cy="279770"/>
            </a:xfrm>
            <a:custGeom>
              <a:rect b="b" l="l" r="r" t="t"/>
              <a:pathLst>
                <a:path extrusionOk="0" h="9360" w="1883">
                  <a:moveTo>
                    <a:pt x="1" y="1"/>
                  </a:moveTo>
                  <a:lnTo>
                    <a:pt x="1" y="9360"/>
                  </a:lnTo>
                  <a:lnTo>
                    <a:pt x="1882" y="936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8" name="Google Shape;3928;p53"/>
            <p:cNvSpPr/>
            <p:nvPr/>
          </p:nvSpPr>
          <p:spPr>
            <a:xfrm>
              <a:off x="5525534" y="1976944"/>
              <a:ext cx="28515" cy="279770"/>
            </a:xfrm>
            <a:custGeom>
              <a:rect b="b" l="l" r="r" t="t"/>
              <a:pathLst>
                <a:path extrusionOk="0" h="9360" w="954">
                  <a:moveTo>
                    <a:pt x="1" y="1"/>
                  </a:moveTo>
                  <a:lnTo>
                    <a:pt x="1" y="9360"/>
                  </a:lnTo>
                  <a:lnTo>
                    <a:pt x="953" y="936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9" name="Google Shape;3929;p53"/>
            <p:cNvSpPr/>
            <p:nvPr/>
          </p:nvSpPr>
          <p:spPr>
            <a:xfrm>
              <a:off x="5608838" y="1922842"/>
              <a:ext cx="56253" cy="333871"/>
            </a:xfrm>
            <a:custGeom>
              <a:rect b="b" l="l" r="r" t="t"/>
              <a:pathLst>
                <a:path extrusionOk="0" h="11170" w="1882">
                  <a:moveTo>
                    <a:pt x="0" y="1"/>
                  </a:moveTo>
                  <a:lnTo>
                    <a:pt x="0" y="11170"/>
                  </a:lnTo>
                  <a:lnTo>
                    <a:pt x="1881" y="11170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53"/>
            <p:cNvSpPr/>
            <p:nvPr/>
          </p:nvSpPr>
          <p:spPr>
            <a:xfrm>
              <a:off x="5637294" y="1922842"/>
              <a:ext cx="28515" cy="333871"/>
            </a:xfrm>
            <a:custGeom>
              <a:rect b="b" l="l" r="r" t="t"/>
              <a:pathLst>
                <a:path extrusionOk="0" h="11170" w="954">
                  <a:moveTo>
                    <a:pt x="1" y="1"/>
                  </a:moveTo>
                  <a:lnTo>
                    <a:pt x="1" y="11170"/>
                  </a:lnTo>
                  <a:lnTo>
                    <a:pt x="953" y="1117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53"/>
            <p:cNvSpPr/>
            <p:nvPr/>
          </p:nvSpPr>
          <p:spPr>
            <a:xfrm>
              <a:off x="5409500" y="2246733"/>
              <a:ext cx="343855" cy="20654"/>
            </a:xfrm>
            <a:custGeom>
              <a:rect b="b" l="l" r="r" t="t"/>
              <a:pathLst>
                <a:path extrusionOk="0" h="691" w="11504">
                  <a:moveTo>
                    <a:pt x="1" y="0"/>
                  </a:moveTo>
                  <a:lnTo>
                    <a:pt x="1" y="691"/>
                  </a:lnTo>
                  <a:lnTo>
                    <a:pt x="11503" y="691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53"/>
            <p:cNvSpPr/>
            <p:nvPr/>
          </p:nvSpPr>
          <p:spPr>
            <a:xfrm>
              <a:off x="5581788" y="2246733"/>
              <a:ext cx="171569" cy="20654"/>
            </a:xfrm>
            <a:custGeom>
              <a:rect b="b" l="l" r="r" t="t"/>
              <a:pathLst>
                <a:path extrusionOk="0" h="691" w="5740">
                  <a:moveTo>
                    <a:pt x="0" y="0"/>
                  </a:moveTo>
                  <a:lnTo>
                    <a:pt x="0" y="691"/>
                  </a:lnTo>
                  <a:lnTo>
                    <a:pt x="5739" y="691"/>
                  </a:lnTo>
                  <a:lnTo>
                    <a:pt x="5739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3" name="Google Shape;3933;p53"/>
          <p:cNvGrpSpPr/>
          <p:nvPr/>
        </p:nvGrpSpPr>
        <p:grpSpPr>
          <a:xfrm>
            <a:off x="6272720" y="1934948"/>
            <a:ext cx="344544" cy="319646"/>
            <a:chOff x="6082220" y="1934948"/>
            <a:chExt cx="344544" cy="319646"/>
          </a:xfrm>
        </p:grpSpPr>
        <p:sp>
          <p:nvSpPr>
            <p:cNvPr id="3934" name="Google Shape;3934;p53"/>
            <p:cNvSpPr/>
            <p:nvPr/>
          </p:nvSpPr>
          <p:spPr>
            <a:xfrm>
              <a:off x="6211047" y="2190480"/>
              <a:ext cx="215716" cy="64114"/>
            </a:xfrm>
            <a:custGeom>
              <a:rect b="b" l="l" r="r" t="t"/>
              <a:pathLst>
                <a:path extrusionOk="0" h="2145" w="7217">
                  <a:moveTo>
                    <a:pt x="1" y="1"/>
                  </a:moveTo>
                  <a:lnTo>
                    <a:pt x="1" y="2144"/>
                  </a:lnTo>
                  <a:lnTo>
                    <a:pt x="7217" y="2144"/>
                  </a:lnTo>
                  <a:lnTo>
                    <a:pt x="721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53"/>
            <p:cNvSpPr/>
            <p:nvPr/>
          </p:nvSpPr>
          <p:spPr>
            <a:xfrm>
              <a:off x="6211047" y="2222522"/>
              <a:ext cx="215716" cy="32072"/>
            </a:xfrm>
            <a:custGeom>
              <a:rect b="b" l="l" r="r" t="t"/>
              <a:pathLst>
                <a:path extrusionOk="0" h="1073" w="7217">
                  <a:moveTo>
                    <a:pt x="1" y="1"/>
                  </a:moveTo>
                  <a:lnTo>
                    <a:pt x="1" y="1072"/>
                  </a:lnTo>
                  <a:lnTo>
                    <a:pt x="7217" y="1072"/>
                  </a:lnTo>
                  <a:lnTo>
                    <a:pt x="7217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53"/>
            <p:cNvSpPr/>
            <p:nvPr/>
          </p:nvSpPr>
          <p:spPr>
            <a:xfrm>
              <a:off x="6267300" y="2102244"/>
              <a:ext cx="159463" cy="64084"/>
            </a:xfrm>
            <a:custGeom>
              <a:rect b="b" l="l" r="r" t="t"/>
              <a:pathLst>
                <a:path extrusionOk="0" h="2144" w="5335">
                  <a:moveTo>
                    <a:pt x="0" y="0"/>
                  </a:moveTo>
                  <a:lnTo>
                    <a:pt x="0" y="2143"/>
                  </a:lnTo>
                  <a:lnTo>
                    <a:pt x="5335" y="2143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53"/>
            <p:cNvSpPr/>
            <p:nvPr/>
          </p:nvSpPr>
          <p:spPr>
            <a:xfrm>
              <a:off x="6267300" y="2135691"/>
              <a:ext cx="159463" cy="32042"/>
            </a:xfrm>
            <a:custGeom>
              <a:rect b="b" l="l" r="r" t="t"/>
              <a:pathLst>
                <a:path extrusionOk="0" h="1072" w="5335">
                  <a:moveTo>
                    <a:pt x="0" y="0"/>
                  </a:moveTo>
                  <a:lnTo>
                    <a:pt x="0" y="1072"/>
                  </a:lnTo>
                  <a:lnTo>
                    <a:pt x="5335" y="1072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53"/>
            <p:cNvSpPr/>
            <p:nvPr/>
          </p:nvSpPr>
          <p:spPr>
            <a:xfrm>
              <a:off x="6320684" y="2015383"/>
              <a:ext cx="106080" cy="64084"/>
            </a:xfrm>
            <a:custGeom>
              <a:rect b="b" l="l" r="r" t="t"/>
              <a:pathLst>
                <a:path extrusionOk="0" h="2144" w="3549">
                  <a:moveTo>
                    <a:pt x="0" y="1"/>
                  </a:moveTo>
                  <a:lnTo>
                    <a:pt x="0" y="2144"/>
                  </a:lnTo>
                  <a:lnTo>
                    <a:pt x="3549" y="2144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53"/>
            <p:cNvSpPr/>
            <p:nvPr/>
          </p:nvSpPr>
          <p:spPr>
            <a:xfrm>
              <a:off x="6320684" y="2048142"/>
              <a:ext cx="106080" cy="32042"/>
            </a:xfrm>
            <a:custGeom>
              <a:rect b="b" l="l" r="r" t="t"/>
              <a:pathLst>
                <a:path extrusionOk="0" h="1072" w="3549">
                  <a:moveTo>
                    <a:pt x="0" y="0"/>
                  </a:moveTo>
                  <a:lnTo>
                    <a:pt x="0" y="1072"/>
                  </a:lnTo>
                  <a:lnTo>
                    <a:pt x="3549" y="1072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53"/>
            <p:cNvSpPr/>
            <p:nvPr/>
          </p:nvSpPr>
          <p:spPr>
            <a:xfrm>
              <a:off x="6082220" y="2015383"/>
              <a:ext cx="270505" cy="64084"/>
            </a:xfrm>
            <a:custGeom>
              <a:rect b="b" l="l" r="r" t="t"/>
              <a:pathLst>
                <a:path extrusionOk="0" h="2144" w="9050">
                  <a:moveTo>
                    <a:pt x="1" y="1"/>
                  </a:moveTo>
                  <a:lnTo>
                    <a:pt x="1" y="2144"/>
                  </a:lnTo>
                  <a:lnTo>
                    <a:pt x="7978" y="2144"/>
                  </a:lnTo>
                  <a:lnTo>
                    <a:pt x="9050" y="1072"/>
                  </a:lnTo>
                  <a:lnTo>
                    <a:pt x="7978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1" name="Google Shape;3941;p53"/>
            <p:cNvSpPr/>
            <p:nvPr/>
          </p:nvSpPr>
          <p:spPr>
            <a:xfrm>
              <a:off x="6082938" y="2102244"/>
              <a:ext cx="219273" cy="64084"/>
            </a:xfrm>
            <a:custGeom>
              <a:rect b="b" l="l" r="r" t="t"/>
              <a:pathLst>
                <a:path extrusionOk="0" h="2144" w="7336">
                  <a:moveTo>
                    <a:pt x="0" y="0"/>
                  </a:moveTo>
                  <a:lnTo>
                    <a:pt x="0" y="2143"/>
                  </a:lnTo>
                  <a:lnTo>
                    <a:pt x="6264" y="2143"/>
                  </a:lnTo>
                  <a:lnTo>
                    <a:pt x="7335" y="1072"/>
                  </a:lnTo>
                  <a:lnTo>
                    <a:pt x="6264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2" name="Google Shape;3942;p53"/>
            <p:cNvSpPr/>
            <p:nvPr/>
          </p:nvSpPr>
          <p:spPr>
            <a:xfrm>
              <a:off x="6082220" y="2189792"/>
              <a:ext cx="160898" cy="64084"/>
            </a:xfrm>
            <a:custGeom>
              <a:rect b="b" l="l" r="r" t="t"/>
              <a:pathLst>
                <a:path extrusionOk="0" h="2144" w="5383">
                  <a:moveTo>
                    <a:pt x="1" y="0"/>
                  </a:moveTo>
                  <a:lnTo>
                    <a:pt x="1" y="2143"/>
                  </a:lnTo>
                  <a:lnTo>
                    <a:pt x="4311" y="2143"/>
                  </a:lnTo>
                  <a:lnTo>
                    <a:pt x="5383" y="1072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53"/>
            <p:cNvSpPr/>
            <p:nvPr/>
          </p:nvSpPr>
          <p:spPr>
            <a:xfrm>
              <a:off x="6364802" y="1974104"/>
              <a:ext cx="61962" cy="20684"/>
            </a:xfrm>
            <a:custGeom>
              <a:rect b="b" l="l" r="r" t="t"/>
              <a:pathLst>
                <a:path extrusionOk="0" h="692" w="2073">
                  <a:moveTo>
                    <a:pt x="1" y="0"/>
                  </a:moveTo>
                  <a:lnTo>
                    <a:pt x="1" y="691"/>
                  </a:lnTo>
                  <a:lnTo>
                    <a:pt x="2073" y="691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53"/>
            <p:cNvSpPr/>
            <p:nvPr/>
          </p:nvSpPr>
          <p:spPr>
            <a:xfrm>
              <a:off x="6364802" y="1934948"/>
              <a:ext cx="61962" cy="20684"/>
            </a:xfrm>
            <a:custGeom>
              <a:rect b="b" l="l" r="r" t="t"/>
              <a:pathLst>
                <a:path extrusionOk="0" h="692" w="2073">
                  <a:moveTo>
                    <a:pt x="1" y="1"/>
                  </a:moveTo>
                  <a:lnTo>
                    <a:pt x="1" y="691"/>
                  </a:lnTo>
                  <a:lnTo>
                    <a:pt x="2073" y="69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53"/>
            <p:cNvSpPr/>
            <p:nvPr/>
          </p:nvSpPr>
          <p:spPr>
            <a:xfrm>
              <a:off x="6324241" y="1974104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53"/>
            <p:cNvSpPr/>
            <p:nvPr/>
          </p:nvSpPr>
          <p:spPr>
            <a:xfrm>
              <a:off x="6324241" y="1934948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0" y="1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53"/>
            <p:cNvSpPr/>
            <p:nvPr/>
          </p:nvSpPr>
          <p:spPr>
            <a:xfrm>
              <a:off x="6082220" y="2048142"/>
              <a:ext cx="270505" cy="32042"/>
            </a:xfrm>
            <a:custGeom>
              <a:rect b="b" l="l" r="r" t="t"/>
              <a:pathLst>
                <a:path extrusionOk="0" h="1072" w="9050">
                  <a:moveTo>
                    <a:pt x="1" y="0"/>
                  </a:moveTo>
                  <a:lnTo>
                    <a:pt x="1" y="1072"/>
                  </a:lnTo>
                  <a:lnTo>
                    <a:pt x="7978" y="1072"/>
                  </a:lnTo>
                  <a:lnTo>
                    <a:pt x="905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53"/>
            <p:cNvSpPr/>
            <p:nvPr/>
          </p:nvSpPr>
          <p:spPr>
            <a:xfrm>
              <a:off x="6082938" y="2135691"/>
              <a:ext cx="219273" cy="32042"/>
            </a:xfrm>
            <a:custGeom>
              <a:rect b="b" l="l" r="r" t="t"/>
              <a:pathLst>
                <a:path extrusionOk="0" h="1072" w="7336">
                  <a:moveTo>
                    <a:pt x="0" y="0"/>
                  </a:moveTo>
                  <a:lnTo>
                    <a:pt x="0" y="1072"/>
                  </a:lnTo>
                  <a:lnTo>
                    <a:pt x="6264" y="1072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53"/>
            <p:cNvSpPr/>
            <p:nvPr/>
          </p:nvSpPr>
          <p:spPr>
            <a:xfrm>
              <a:off x="6082938" y="2222522"/>
              <a:ext cx="162333" cy="32072"/>
            </a:xfrm>
            <a:custGeom>
              <a:rect b="b" l="l" r="r" t="t"/>
              <a:pathLst>
                <a:path extrusionOk="0" h="1073" w="5431">
                  <a:moveTo>
                    <a:pt x="0" y="1"/>
                  </a:moveTo>
                  <a:lnTo>
                    <a:pt x="0" y="1072"/>
                  </a:lnTo>
                  <a:lnTo>
                    <a:pt x="4358" y="1072"/>
                  </a:lnTo>
                  <a:lnTo>
                    <a:pt x="5430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0" name="Google Shape;3950;p53"/>
          <p:cNvGrpSpPr/>
          <p:nvPr/>
        </p:nvGrpSpPr>
        <p:grpSpPr>
          <a:xfrm>
            <a:off x="7008816" y="1922842"/>
            <a:ext cx="343109" cy="344544"/>
            <a:chOff x="6742116" y="1922842"/>
            <a:chExt cx="343109" cy="344544"/>
          </a:xfrm>
        </p:grpSpPr>
        <p:sp>
          <p:nvSpPr>
            <p:cNvPr id="3951" name="Google Shape;3951;p53"/>
            <p:cNvSpPr/>
            <p:nvPr/>
          </p:nvSpPr>
          <p:spPr>
            <a:xfrm>
              <a:off x="6770572" y="2078750"/>
              <a:ext cx="20684" cy="125299"/>
            </a:xfrm>
            <a:custGeom>
              <a:rect b="b" l="l" r="r" t="t"/>
              <a:pathLst>
                <a:path extrusionOk="0" h="4192" w="692">
                  <a:moveTo>
                    <a:pt x="1" y="0"/>
                  </a:moveTo>
                  <a:lnTo>
                    <a:pt x="1" y="4191"/>
                  </a:lnTo>
                  <a:lnTo>
                    <a:pt x="692" y="419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53"/>
            <p:cNvSpPr/>
            <p:nvPr/>
          </p:nvSpPr>
          <p:spPr>
            <a:xfrm>
              <a:off x="6859555" y="1991171"/>
              <a:ext cx="20684" cy="217868"/>
            </a:xfrm>
            <a:custGeom>
              <a:rect b="b" l="l" r="r" t="t"/>
              <a:pathLst>
                <a:path extrusionOk="0" h="7289" w="692">
                  <a:moveTo>
                    <a:pt x="1" y="1"/>
                  </a:moveTo>
                  <a:lnTo>
                    <a:pt x="1" y="7288"/>
                  </a:lnTo>
                  <a:lnTo>
                    <a:pt x="691" y="728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53"/>
            <p:cNvSpPr/>
            <p:nvPr/>
          </p:nvSpPr>
          <p:spPr>
            <a:xfrm>
              <a:off x="6947821" y="2101526"/>
              <a:ext cx="19967" cy="102523"/>
            </a:xfrm>
            <a:custGeom>
              <a:rect b="b" l="l" r="r" t="t"/>
              <a:pathLst>
                <a:path extrusionOk="0" h="3430" w="668">
                  <a:moveTo>
                    <a:pt x="1" y="0"/>
                  </a:moveTo>
                  <a:lnTo>
                    <a:pt x="1" y="3429"/>
                  </a:lnTo>
                  <a:lnTo>
                    <a:pt x="668" y="3429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53"/>
            <p:cNvSpPr/>
            <p:nvPr/>
          </p:nvSpPr>
          <p:spPr>
            <a:xfrm>
              <a:off x="7036805" y="2019657"/>
              <a:ext cx="19967" cy="188666"/>
            </a:xfrm>
            <a:custGeom>
              <a:rect b="b" l="l" r="r" t="t"/>
              <a:pathLst>
                <a:path extrusionOk="0" h="6312" w="668">
                  <a:moveTo>
                    <a:pt x="1" y="1"/>
                  </a:moveTo>
                  <a:lnTo>
                    <a:pt x="1" y="6311"/>
                  </a:lnTo>
                  <a:lnTo>
                    <a:pt x="667" y="631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53"/>
            <p:cNvSpPr/>
            <p:nvPr/>
          </p:nvSpPr>
          <p:spPr>
            <a:xfrm>
              <a:off x="6742116" y="2009704"/>
              <a:ext cx="78312" cy="78312"/>
            </a:xfrm>
            <a:custGeom>
              <a:rect b="b" l="l" r="r" t="t"/>
              <a:pathLst>
                <a:path extrusionOk="0" h="2620" w="2620">
                  <a:moveTo>
                    <a:pt x="1310" y="0"/>
                  </a:moveTo>
                  <a:cubicBezTo>
                    <a:pt x="572" y="0"/>
                    <a:pt x="0" y="595"/>
                    <a:pt x="0" y="1310"/>
                  </a:cubicBezTo>
                  <a:cubicBezTo>
                    <a:pt x="0" y="2048"/>
                    <a:pt x="572" y="2620"/>
                    <a:pt x="1310" y="2620"/>
                  </a:cubicBezTo>
                  <a:cubicBezTo>
                    <a:pt x="2025" y="2620"/>
                    <a:pt x="2620" y="2048"/>
                    <a:pt x="2620" y="1310"/>
                  </a:cubicBezTo>
                  <a:cubicBezTo>
                    <a:pt x="2620" y="595"/>
                    <a:pt x="2025" y="0"/>
                    <a:pt x="1310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53"/>
            <p:cNvSpPr/>
            <p:nvPr/>
          </p:nvSpPr>
          <p:spPr>
            <a:xfrm>
              <a:off x="6829666" y="1922842"/>
              <a:ext cx="78342" cy="78342"/>
            </a:xfrm>
            <a:custGeom>
              <a:rect b="b" l="l" r="r" t="t"/>
              <a:pathLst>
                <a:path extrusionOk="0" h="2621" w="2621">
                  <a:moveTo>
                    <a:pt x="1310" y="1"/>
                  </a:moveTo>
                  <a:cubicBezTo>
                    <a:pt x="596" y="1"/>
                    <a:pt x="1" y="572"/>
                    <a:pt x="1" y="1311"/>
                  </a:cubicBezTo>
                  <a:cubicBezTo>
                    <a:pt x="1" y="2025"/>
                    <a:pt x="596" y="2620"/>
                    <a:pt x="1310" y="2620"/>
                  </a:cubicBezTo>
                  <a:cubicBezTo>
                    <a:pt x="2049" y="2620"/>
                    <a:pt x="2620" y="2025"/>
                    <a:pt x="2620" y="1311"/>
                  </a:cubicBezTo>
                  <a:cubicBezTo>
                    <a:pt x="2620" y="572"/>
                    <a:pt x="2049" y="1"/>
                    <a:pt x="13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53"/>
            <p:cNvSpPr/>
            <p:nvPr/>
          </p:nvSpPr>
          <p:spPr>
            <a:xfrm>
              <a:off x="6918648" y="2033885"/>
              <a:ext cx="78312" cy="78342"/>
            </a:xfrm>
            <a:custGeom>
              <a:rect b="b" l="l" r="r" t="t"/>
              <a:pathLst>
                <a:path extrusionOk="0" h="2621" w="2620">
                  <a:moveTo>
                    <a:pt x="1310" y="1"/>
                  </a:moveTo>
                  <a:cubicBezTo>
                    <a:pt x="596" y="1"/>
                    <a:pt x="0" y="596"/>
                    <a:pt x="0" y="1311"/>
                  </a:cubicBezTo>
                  <a:cubicBezTo>
                    <a:pt x="0" y="2025"/>
                    <a:pt x="596" y="2620"/>
                    <a:pt x="1310" y="2620"/>
                  </a:cubicBezTo>
                  <a:cubicBezTo>
                    <a:pt x="2048" y="2620"/>
                    <a:pt x="2620" y="2025"/>
                    <a:pt x="2620" y="1311"/>
                  </a:cubicBezTo>
                  <a:cubicBezTo>
                    <a:pt x="2620" y="596"/>
                    <a:pt x="2048" y="1"/>
                    <a:pt x="131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53"/>
            <p:cNvSpPr/>
            <p:nvPr/>
          </p:nvSpPr>
          <p:spPr>
            <a:xfrm>
              <a:off x="7006914" y="1951328"/>
              <a:ext cx="78312" cy="78312"/>
            </a:xfrm>
            <a:custGeom>
              <a:rect b="b" l="l" r="r" t="t"/>
              <a:pathLst>
                <a:path extrusionOk="0" h="2620" w="2620">
                  <a:moveTo>
                    <a:pt x="1310" y="0"/>
                  </a:moveTo>
                  <a:cubicBezTo>
                    <a:pt x="596" y="0"/>
                    <a:pt x="0" y="572"/>
                    <a:pt x="0" y="1310"/>
                  </a:cubicBezTo>
                  <a:cubicBezTo>
                    <a:pt x="0" y="2025"/>
                    <a:pt x="596" y="2620"/>
                    <a:pt x="1310" y="2620"/>
                  </a:cubicBezTo>
                  <a:cubicBezTo>
                    <a:pt x="2048" y="2620"/>
                    <a:pt x="2620" y="2025"/>
                    <a:pt x="2620" y="1310"/>
                  </a:cubicBezTo>
                  <a:cubicBezTo>
                    <a:pt x="2620" y="572"/>
                    <a:pt x="2048" y="0"/>
                    <a:pt x="131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53"/>
            <p:cNvSpPr/>
            <p:nvPr/>
          </p:nvSpPr>
          <p:spPr>
            <a:xfrm>
              <a:off x="6742116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3334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53"/>
            <p:cNvSpPr/>
            <p:nvPr/>
          </p:nvSpPr>
          <p:spPr>
            <a:xfrm>
              <a:off x="6827543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3334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53"/>
            <p:cNvSpPr/>
            <p:nvPr/>
          </p:nvSpPr>
          <p:spPr>
            <a:xfrm>
              <a:off x="6913657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1" y="0"/>
                  </a:moveTo>
                  <a:lnTo>
                    <a:pt x="1" y="2120"/>
                  </a:lnTo>
                  <a:lnTo>
                    <a:pt x="2882" y="2120"/>
                  </a:lnTo>
                  <a:lnTo>
                    <a:pt x="3335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53"/>
            <p:cNvSpPr/>
            <p:nvPr/>
          </p:nvSpPr>
          <p:spPr>
            <a:xfrm>
              <a:off x="6999083" y="2204020"/>
              <a:ext cx="86143" cy="63367"/>
            </a:xfrm>
            <a:custGeom>
              <a:rect b="b" l="l" r="r" t="t"/>
              <a:pathLst>
                <a:path extrusionOk="0" h="2120" w="2882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3" name="Google Shape;3963;p53"/>
          <p:cNvGrpSpPr/>
          <p:nvPr/>
        </p:nvGrpSpPr>
        <p:grpSpPr>
          <a:xfrm>
            <a:off x="7749875" y="1922842"/>
            <a:ext cx="344573" cy="344543"/>
            <a:chOff x="7406975" y="1922842"/>
            <a:chExt cx="344573" cy="344543"/>
          </a:xfrm>
        </p:grpSpPr>
        <p:sp>
          <p:nvSpPr>
            <p:cNvPr id="3964" name="Google Shape;3964;p53"/>
            <p:cNvSpPr/>
            <p:nvPr/>
          </p:nvSpPr>
          <p:spPr>
            <a:xfrm>
              <a:off x="7406975" y="1923739"/>
              <a:ext cx="344572" cy="177816"/>
            </a:xfrm>
            <a:custGeom>
              <a:rect b="b" l="l" r="r" t="t"/>
              <a:pathLst>
                <a:path extrusionOk="0" h="5949" w="11528">
                  <a:moveTo>
                    <a:pt x="5748" y="1"/>
                  </a:moveTo>
                  <a:cubicBezTo>
                    <a:pt x="4217" y="1"/>
                    <a:pt x="2783" y="599"/>
                    <a:pt x="1716" y="1685"/>
                  </a:cubicBezTo>
                  <a:cubicBezTo>
                    <a:pt x="644" y="2757"/>
                    <a:pt x="1" y="4234"/>
                    <a:pt x="1" y="5781"/>
                  </a:cubicBezTo>
                  <a:lnTo>
                    <a:pt x="1" y="5948"/>
                  </a:lnTo>
                  <a:lnTo>
                    <a:pt x="11527" y="5948"/>
                  </a:lnTo>
                  <a:lnTo>
                    <a:pt x="11527" y="5924"/>
                  </a:lnTo>
                  <a:lnTo>
                    <a:pt x="11527" y="5734"/>
                  </a:lnTo>
                  <a:cubicBezTo>
                    <a:pt x="11527" y="3829"/>
                    <a:pt x="10598" y="2043"/>
                    <a:pt x="8931" y="947"/>
                  </a:cubicBezTo>
                  <a:cubicBezTo>
                    <a:pt x="8336" y="542"/>
                    <a:pt x="7669" y="257"/>
                    <a:pt x="6907" y="114"/>
                  </a:cubicBezTo>
                  <a:cubicBezTo>
                    <a:pt x="6518" y="38"/>
                    <a:pt x="6130" y="1"/>
                    <a:pt x="5748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53"/>
            <p:cNvSpPr/>
            <p:nvPr/>
          </p:nvSpPr>
          <p:spPr>
            <a:xfrm>
              <a:off x="7579263" y="1922842"/>
              <a:ext cx="172286" cy="177278"/>
            </a:xfrm>
            <a:custGeom>
              <a:rect b="b" l="l" r="r" t="t"/>
              <a:pathLst>
                <a:path extrusionOk="0" h="5931" w="5764">
                  <a:moveTo>
                    <a:pt x="0" y="1"/>
                  </a:moveTo>
                  <a:lnTo>
                    <a:pt x="0" y="5931"/>
                  </a:lnTo>
                  <a:lnTo>
                    <a:pt x="5763" y="5931"/>
                  </a:lnTo>
                  <a:lnTo>
                    <a:pt x="5763" y="5764"/>
                  </a:lnTo>
                  <a:cubicBezTo>
                    <a:pt x="5763" y="4216"/>
                    <a:pt x="5168" y="2787"/>
                    <a:pt x="4072" y="1692"/>
                  </a:cubicBezTo>
                  <a:cubicBezTo>
                    <a:pt x="2977" y="596"/>
                    <a:pt x="1548" y="1"/>
                    <a:pt x="0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53"/>
            <p:cNvSpPr/>
            <p:nvPr/>
          </p:nvSpPr>
          <p:spPr>
            <a:xfrm>
              <a:off x="7406975" y="2093695"/>
              <a:ext cx="344572" cy="172435"/>
            </a:xfrm>
            <a:custGeom>
              <a:rect b="b" l="l" r="r" t="t"/>
              <a:pathLst>
                <a:path extrusionOk="0" h="5769" w="11528">
                  <a:moveTo>
                    <a:pt x="1" y="0"/>
                  </a:moveTo>
                  <a:cubicBezTo>
                    <a:pt x="1" y="1548"/>
                    <a:pt x="644" y="3001"/>
                    <a:pt x="1716" y="4072"/>
                  </a:cubicBezTo>
                  <a:cubicBezTo>
                    <a:pt x="2773" y="5168"/>
                    <a:pt x="4190" y="5769"/>
                    <a:pt x="5705" y="5769"/>
                  </a:cubicBezTo>
                  <a:cubicBezTo>
                    <a:pt x="6101" y="5769"/>
                    <a:pt x="6503" y="5728"/>
                    <a:pt x="6907" y="5644"/>
                  </a:cubicBezTo>
                  <a:cubicBezTo>
                    <a:pt x="7669" y="5501"/>
                    <a:pt x="8336" y="5239"/>
                    <a:pt x="8931" y="4811"/>
                  </a:cubicBezTo>
                  <a:cubicBezTo>
                    <a:pt x="10598" y="3715"/>
                    <a:pt x="11527" y="1929"/>
                    <a:pt x="11527" y="24"/>
                  </a:cubicBezTo>
                  <a:lnTo>
                    <a:pt x="11527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53"/>
            <p:cNvSpPr/>
            <p:nvPr/>
          </p:nvSpPr>
          <p:spPr>
            <a:xfrm>
              <a:off x="7579263" y="2094412"/>
              <a:ext cx="172286" cy="172973"/>
            </a:xfrm>
            <a:custGeom>
              <a:rect b="b" l="l" r="r" t="t"/>
              <a:pathLst>
                <a:path extrusionOk="0" h="5787" w="5764">
                  <a:moveTo>
                    <a:pt x="5763" y="0"/>
                  </a:moveTo>
                  <a:cubicBezTo>
                    <a:pt x="5763" y="8"/>
                    <a:pt x="5763" y="16"/>
                    <a:pt x="5763" y="24"/>
                  </a:cubicBezTo>
                  <a:lnTo>
                    <a:pt x="5763" y="24"/>
                  </a:lnTo>
                  <a:lnTo>
                    <a:pt x="5763" y="0"/>
                  </a:lnTo>
                  <a:close/>
                  <a:moveTo>
                    <a:pt x="0" y="24"/>
                  </a:moveTo>
                  <a:lnTo>
                    <a:pt x="0" y="5787"/>
                  </a:lnTo>
                  <a:cubicBezTo>
                    <a:pt x="1548" y="5787"/>
                    <a:pt x="2977" y="5192"/>
                    <a:pt x="4072" y="4072"/>
                  </a:cubicBezTo>
                  <a:cubicBezTo>
                    <a:pt x="5162" y="2982"/>
                    <a:pt x="5757" y="1563"/>
                    <a:pt x="5763" y="24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53"/>
            <p:cNvSpPr/>
            <p:nvPr/>
          </p:nvSpPr>
          <p:spPr>
            <a:xfrm>
              <a:off x="7455398" y="1969830"/>
              <a:ext cx="131725" cy="249163"/>
            </a:xfrm>
            <a:custGeom>
              <a:rect b="b" l="l" r="r" t="t"/>
              <a:pathLst>
                <a:path extrusionOk="0" h="8336" w="4407">
                  <a:moveTo>
                    <a:pt x="4168" y="1"/>
                  </a:moveTo>
                  <a:cubicBezTo>
                    <a:pt x="1882" y="1"/>
                    <a:pt x="0" y="1882"/>
                    <a:pt x="0" y="4168"/>
                  </a:cubicBezTo>
                  <a:cubicBezTo>
                    <a:pt x="0" y="6454"/>
                    <a:pt x="1882" y="8336"/>
                    <a:pt x="4168" y="8336"/>
                  </a:cubicBezTo>
                  <a:cubicBezTo>
                    <a:pt x="4263" y="8336"/>
                    <a:pt x="4335" y="8097"/>
                    <a:pt x="4406" y="8097"/>
                  </a:cubicBezTo>
                  <a:lnTo>
                    <a:pt x="4406" y="239"/>
                  </a:lnTo>
                  <a:cubicBezTo>
                    <a:pt x="4311" y="239"/>
                    <a:pt x="4216" y="1"/>
                    <a:pt x="416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53"/>
            <p:cNvSpPr/>
            <p:nvPr/>
          </p:nvSpPr>
          <p:spPr>
            <a:xfrm>
              <a:off x="7579950" y="1969113"/>
              <a:ext cx="124611" cy="249880"/>
            </a:xfrm>
            <a:custGeom>
              <a:rect b="b" l="l" r="r" t="t"/>
              <a:pathLst>
                <a:path extrusionOk="0" h="8360" w="4169">
                  <a:moveTo>
                    <a:pt x="1" y="1"/>
                  </a:moveTo>
                  <a:lnTo>
                    <a:pt x="1" y="8360"/>
                  </a:lnTo>
                  <a:cubicBezTo>
                    <a:pt x="2287" y="8360"/>
                    <a:pt x="4168" y="6478"/>
                    <a:pt x="4168" y="4192"/>
                  </a:cubicBezTo>
                  <a:cubicBezTo>
                    <a:pt x="4168" y="1906"/>
                    <a:pt x="2287" y="25"/>
                    <a:pt x="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53"/>
            <p:cNvSpPr/>
            <p:nvPr/>
          </p:nvSpPr>
          <p:spPr>
            <a:xfrm>
              <a:off x="7500950" y="2015383"/>
              <a:ext cx="158058" cy="158058"/>
            </a:xfrm>
            <a:custGeom>
              <a:rect b="b" l="l" r="r" t="t"/>
              <a:pathLst>
                <a:path extrusionOk="0" h="5288" w="5288">
                  <a:moveTo>
                    <a:pt x="2644" y="1"/>
                  </a:moveTo>
                  <a:cubicBezTo>
                    <a:pt x="1167" y="1"/>
                    <a:pt x="0" y="1191"/>
                    <a:pt x="0" y="2644"/>
                  </a:cubicBezTo>
                  <a:cubicBezTo>
                    <a:pt x="0" y="4097"/>
                    <a:pt x="1167" y="5287"/>
                    <a:pt x="2644" y="5287"/>
                  </a:cubicBezTo>
                  <a:cubicBezTo>
                    <a:pt x="4097" y="5287"/>
                    <a:pt x="5287" y="4097"/>
                    <a:pt x="5287" y="2644"/>
                  </a:cubicBezTo>
                  <a:cubicBezTo>
                    <a:pt x="5287" y="1191"/>
                    <a:pt x="4097" y="1"/>
                    <a:pt x="2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53"/>
            <p:cNvSpPr/>
            <p:nvPr/>
          </p:nvSpPr>
          <p:spPr>
            <a:xfrm>
              <a:off x="7579850" y="2015475"/>
              <a:ext cx="79750" cy="158802"/>
            </a:xfrm>
            <a:custGeom>
              <a:rect b="b" l="l" r="r" t="t"/>
              <a:pathLst>
                <a:path extrusionOk="0" h="5264" w="2644">
                  <a:moveTo>
                    <a:pt x="0" y="0"/>
                  </a:moveTo>
                  <a:lnTo>
                    <a:pt x="0" y="5263"/>
                  </a:lnTo>
                  <a:cubicBezTo>
                    <a:pt x="1453" y="5263"/>
                    <a:pt x="2643" y="4073"/>
                    <a:pt x="2643" y="2620"/>
                  </a:cubicBezTo>
                  <a:cubicBezTo>
                    <a:pt x="2643" y="1167"/>
                    <a:pt x="1477" y="0"/>
                    <a:pt x="0" y="0"/>
                  </a:cubicBez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53"/>
            <p:cNvSpPr/>
            <p:nvPr/>
          </p:nvSpPr>
          <p:spPr>
            <a:xfrm>
              <a:off x="7554334" y="2062370"/>
              <a:ext cx="50574" cy="20684"/>
            </a:xfrm>
            <a:custGeom>
              <a:rect b="b" l="l" r="r" t="t"/>
              <a:pathLst>
                <a:path extrusionOk="0" h="692" w="1692">
                  <a:moveTo>
                    <a:pt x="1" y="0"/>
                  </a:moveTo>
                  <a:lnTo>
                    <a:pt x="1" y="691"/>
                  </a:lnTo>
                  <a:lnTo>
                    <a:pt x="1691" y="69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53"/>
            <p:cNvSpPr/>
            <p:nvPr/>
          </p:nvSpPr>
          <p:spPr>
            <a:xfrm>
              <a:off x="7554334" y="2105801"/>
              <a:ext cx="50574" cy="20654"/>
            </a:xfrm>
            <a:custGeom>
              <a:rect b="b" l="l" r="r" t="t"/>
              <a:pathLst>
                <a:path extrusionOk="0" h="691" w="1692">
                  <a:moveTo>
                    <a:pt x="1" y="0"/>
                  </a:moveTo>
                  <a:lnTo>
                    <a:pt x="1" y="691"/>
                  </a:lnTo>
                  <a:lnTo>
                    <a:pt x="1691" y="69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53"/>
            <p:cNvSpPr/>
            <p:nvPr/>
          </p:nvSpPr>
          <p:spPr>
            <a:xfrm>
              <a:off x="7579950" y="2062370"/>
              <a:ext cx="25676" cy="20684"/>
            </a:xfrm>
            <a:custGeom>
              <a:rect b="b" l="l" r="r" t="t"/>
              <a:pathLst>
                <a:path extrusionOk="0" h="692" w="859">
                  <a:moveTo>
                    <a:pt x="1" y="0"/>
                  </a:moveTo>
                  <a:lnTo>
                    <a:pt x="1" y="691"/>
                  </a:lnTo>
                  <a:lnTo>
                    <a:pt x="858" y="69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53"/>
            <p:cNvSpPr/>
            <p:nvPr/>
          </p:nvSpPr>
          <p:spPr>
            <a:xfrm>
              <a:off x="7579950" y="2105801"/>
              <a:ext cx="25676" cy="20654"/>
            </a:xfrm>
            <a:custGeom>
              <a:rect b="b" l="l" r="r" t="t"/>
              <a:pathLst>
                <a:path extrusionOk="0" h="691" w="859">
                  <a:moveTo>
                    <a:pt x="1" y="0"/>
                  </a:moveTo>
                  <a:lnTo>
                    <a:pt x="1" y="691"/>
                  </a:lnTo>
                  <a:lnTo>
                    <a:pt x="858" y="69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6" name="Google Shape;3976;p53"/>
          <p:cNvGrpSpPr/>
          <p:nvPr/>
        </p:nvGrpSpPr>
        <p:grpSpPr>
          <a:xfrm>
            <a:off x="7749875" y="2453872"/>
            <a:ext cx="344573" cy="344545"/>
            <a:chOff x="7406975" y="2453872"/>
            <a:chExt cx="344573" cy="344545"/>
          </a:xfrm>
        </p:grpSpPr>
        <p:sp>
          <p:nvSpPr>
            <p:cNvPr id="3977" name="Google Shape;3977;p53"/>
            <p:cNvSpPr/>
            <p:nvPr/>
          </p:nvSpPr>
          <p:spPr>
            <a:xfrm>
              <a:off x="7547938" y="2497273"/>
              <a:ext cx="64084" cy="133160"/>
            </a:xfrm>
            <a:custGeom>
              <a:rect b="b" l="l" r="r" t="t"/>
              <a:pathLst>
                <a:path extrusionOk="0" h="4455" w="2144">
                  <a:moveTo>
                    <a:pt x="0" y="1"/>
                  </a:moveTo>
                  <a:lnTo>
                    <a:pt x="0" y="4454"/>
                  </a:lnTo>
                  <a:lnTo>
                    <a:pt x="2144" y="4454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53"/>
            <p:cNvSpPr/>
            <p:nvPr/>
          </p:nvSpPr>
          <p:spPr>
            <a:xfrm>
              <a:off x="7579950" y="2497273"/>
              <a:ext cx="32072" cy="133160"/>
            </a:xfrm>
            <a:custGeom>
              <a:rect b="b" l="l" r="r" t="t"/>
              <a:pathLst>
                <a:path extrusionOk="0" h="4455" w="1073">
                  <a:moveTo>
                    <a:pt x="1" y="1"/>
                  </a:moveTo>
                  <a:lnTo>
                    <a:pt x="1" y="4454"/>
                  </a:lnTo>
                  <a:lnTo>
                    <a:pt x="1073" y="4454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53"/>
            <p:cNvSpPr/>
            <p:nvPr/>
          </p:nvSpPr>
          <p:spPr>
            <a:xfrm>
              <a:off x="7634769" y="2453872"/>
              <a:ext cx="64084" cy="134565"/>
            </a:xfrm>
            <a:custGeom>
              <a:rect b="b" l="l" r="r" t="t"/>
              <a:pathLst>
                <a:path extrusionOk="0" h="4502" w="2144">
                  <a:moveTo>
                    <a:pt x="1" y="0"/>
                  </a:moveTo>
                  <a:lnTo>
                    <a:pt x="1" y="4501"/>
                  </a:lnTo>
                  <a:lnTo>
                    <a:pt x="2144" y="4501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53"/>
            <p:cNvSpPr/>
            <p:nvPr/>
          </p:nvSpPr>
          <p:spPr>
            <a:xfrm>
              <a:off x="7665377" y="2453872"/>
              <a:ext cx="33477" cy="134565"/>
            </a:xfrm>
            <a:custGeom>
              <a:rect b="b" l="l" r="r" t="t"/>
              <a:pathLst>
                <a:path extrusionOk="0" h="4502" w="1120">
                  <a:moveTo>
                    <a:pt x="1" y="0"/>
                  </a:moveTo>
                  <a:lnTo>
                    <a:pt x="1" y="4501"/>
                  </a:lnTo>
                  <a:lnTo>
                    <a:pt x="1120" y="4501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53"/>
            <p:cNvSpPr/>
            <p:nvPr/>
          </p:nvSpPr>
          <p:spPr>
            <a:xfrm>
              <a:off x="7459794" y="2541421"/>
              <a:ext cx="64084" cy="133847"/>
            </a:xfrm>
            <a:custGeom>
              <a:rect b="b" l="l" r="r" t="t"/>
              <a:pathLst>
                <a:path extrusionOk="0" h="4478" w="2144">
                  <a:moveTo>
                    <a:pt x="0" y="0"/>
                  </a:moveTo>
                  <a:lnTo>
                    <a:pt x="0" y="4478"/>
                  </a:lnTo>
                  <a:lnTo>
                    <a:pt x="2143" y="4478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53"/>
            <p:cNvSpPr/>
            <p:nvPr/>
          </p:nvSpPr>
          <p:spPr>
            <a:xfrm>
              <a:off x="7492280" y="2541421"/>
              <a:ext cx="32072" cy="133847"/>
            </a:xfrm>
            <a:custGeom>
              <a:rect b="b" l="l" r="r" t="t"/>
              <a:pathLst>
                <a:path extrusionOk="0" h="4478" w="1073">
                  <a:moveTo>
                    <a:pt x="1" y="0"/>
                  </a:moveTo>
                  <a:lnTo>
                    <a:pt x="1" y="4478"/>
                  </a:lnTo>
                  <a:lnTo>
                    <a:pt x="1073" y="447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53"/>
            <p:cNvSpPr/>
            <p:nvPr/>
          </p:nvSpPr>
          <p:spPr>
            <a:xfrm>
              <a:off x="7547938" y="2628252"/>
              <a:ext cx="64084" cy="116780"/>
            </a:xfrm>
            <a:custGeom>
              <a:rect b="b" l="l" r="r" t="t"/>
              <a:pathLst>
                <a:path extrusionOk="0" h="3907" w="2144">
                  <a:moveTo>
                    <a:pt x="0" y="1"/>
                  </a:moveTo>
                  <a:lnTo>
                    <a:pt x="0" y="3906"/>
                  </a:lnTo>
                  <a:lnTo>
                    <a:pt x="2144" y="3906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53"/>
            <p:cNvSpPr/>
            <p:nvPr/>
          </p:nvSpPr>
          <p:spPr>
            <a:xfrm>
              <a:off x="7634769" y="2584852"/>
              <a:ext cx="64084" cy="160181"/>
            </a:xfrm>
            <a:custGeom>
              <a:rect b="b" l="l" r="r" t="t"/>
              <a:pathLst>
                <a:path extrusionOk="0" h="5359" w="2144">
                  <a:moveTo>
                    <a:pt x="1" y="0"/>
                  </a:moveTo>
                  <a:lnTo>
                    <a:pt x="1" y="5358"/>
                  </a:lnTo>
                  <a:lnTo>
                    <a:pt x="2144" y="5358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53"/>
            <p:cNvSpPr/>
            <p:nvPr/>
          </p:nvSpPr>
          <p:spPr>
            <a:xfrm>
              <a:off x="7579950" y="2628252"/>
              <a:ext cx="32072" cy="116780"/>
            </a:xfrm>
            <a:custGeom>
              <a:rect b="b" l="l" r="r" t="t"/>
              <a:pathLst>
                <a:path extrusionOk="0" h="3907" w="1073">
                  <a:moveTo>
                    <a:pt x="1" y="1"/>
                  </a:moveTo>
                  <a:lnTo>
                    <a:pt x="1" y="3906"/>
                  </a:lnTo>
                  <a:lnTo>
                    <a:pt x="1073" y="3906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53"/>
            <p:cNvSpPr/>
            <p:nvPr/>
          </p:nvSpPr>
          <p:spPr>
            <a:xfrm>
              <a:off x="7665377" y="2584852"/>
              <a:ext cx="33477" cy="160181"/>
            </a:xfrm>
            <a:custGeom>
              <a:rect b="b" l="l" r="r" t="t"/>
              <a:pathLst>
                <a:path extrusionOk="0" h="5359" w="1120">
                  <a:moveTo>
                    <a:pt x="1" y="0"/>
                  </a:moveTo>
                  <a:lnTo>
                    <a:pt x="1" y="5358"/>
                  </a:lnTo>
                  <a:lnTo>
                    <a:pt x="1120" y="535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53"/>
            <p:cNvSpPr/>
            <p:nvPr/>
          </p:nvSpPr>
          <p:spPr>
            <a:xfrm>
              <a:off x="7459794" y="2671683"/>
              <a:ext cx="64084" cy="73350"/>
            </a:xfrm>
            <a:custGeom>
              <a:rect b="b" l="l" r="r" t="t"/>
              <a:pathLst>
                <a:path extrusionOk="0" h="2454" w="2144">
                  <a:moveTo>
                    <a:pt x="0" y="0"/>
                  </a:moveTo>
                  <a:lnTo>
                    <a:pt x="0" y="2453"/>
                  </a:lnTo>
                  <a:lnTo>
                    <a:pt x="2143" y="245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53"/>
            <p:cNvSpPr/>
            <p:nvPr/>
          </p:nvSpPr>
          <p:spPr>
            <a:xfrm>
              <a:off x="7492280" y="2671683"/>
              <a:ext cx="32072" cy="73350"/>
            </a:xfrm>
            <a:custGeom>
              <a:rect b="b" l="l" r="r" t="t"/>
              <a:pathLst>
                <a:path extrusionOk="0" h="2454" w="1073">
                  <a:moveTo>
                    <a:pt x="1" y="0"/>
                  </a:moveTo>
                  <a:lnTo>
                    <a:pt x="1" y="2453"/>
                  </a:lnTo>
                  <a:lnTo>
                    <a:pt x="1073" y="2453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53"/>
            <p:cNvSpPr/>
            <p:nvPr/>
          </p:nvSpPr>
          <p:spPr>
            <a:xfrm>
              <a:off x="7470342" y="2777733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53"/>
            <p:cNvSpPr/>
            <p:nvPr/>
          </p:nvSpPr>
          <p:spPr>
            <a:xfrm>
              <a:off x="7557891" y="2777733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53"/>
            <p:cNvSpPr/>
            <p:nvPr/>
          </p:nvSpPr>
          <p:spPr>
            <a:xfrm>
              <a:off x="7645440" y="2777733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53"/>
            <p:cNvSpPr/>
            <p:nvPr/>
          </p:nvSpPr>
          <p:spPr>
            <a:xfrm>
              <a:off x="7491684" y="2777733"/>
              <a:ext cx="22119" cy="20684"/>
            </a:xfrm>
            <a:custGeom>
              <a:rect b="b" l="l" r="r" t="t"/>
              <a:pathLst>
                <a:path extrusionOk="0" h="692" w="740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53"/>
            <p:cNvSpPr/>
            <p:nvPr/>
          </p:nvSpPr>
          <p:spPr>
            <a:xfrm>
              <a:off x="7579950" y="2777733"/>
              <a:ext cx="22119" cy="20684"/>
            </a:xfrm>
            <a:custGeom>
              <a:rect b="b" l="l" r="r" t="t"/>
              <a:pathLst>
                <a:path extrusionOk="0" h="692" w="740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53"/>
            <p:cNvSpPr/>
            <p:nvPr/>
          </p:nvSpPr>
          <p:spPr>
            <a:xfrm>
              <a:off x="7406975" y="2731463"/>
              <a:ext cx="343855" cy="20684"/>
            </a:xfrm>
            <a:custGeom>
              <a:rect b="b" l="l" r="r" t="t"/>
              <a:pathLst>
                <a:path extrusionOk="0" h="692" w="11504">
                  <a:moveTo>
                    <a:pt x="1" y="1"/>
                  </a:moveTo>
                  <a:lnTo>
                    <a:pt x="1" y="692"/>
                  </a:lnTo>
                  <a:lnTo>
                    <a:pt x="11503" y="692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53"/>
            <p:cNvSpPr/>
            <p:nvPr/>
          </p:nvSpPr>
          <p:spPr>
            <a:xfrm>
              <a:off x="7579950" y="2731463"/>
              <a:ext cx="171598" cy="20684"/>
            </a:xfrm>
            <a:custGeom>
              <a:rect b="b" l="l" r="r" t="t"/>
              <a:pathLst>
                <a:path extrusionOk="0" h="692" w="5741">
                  <a:moveTo>
                    <a:pt x="1" y="1"/>
                  </a:moveTo>
                  <a:lnTo>
                    <a:pt x="1" y="692"/>
                  </a:lnTo>
                  <a:lnTo>
                    <a:pt x="5740" y="692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53"/>
            <p:cNvSpPr/>
            <p:nvPr/>
          </p:nvSpPr>
          <p:spPr>
            <a:xfrm>
              <a:off x="7665377" y="2777733"/>
              <a:ext cx="22806" cy="20684"/>
            </a:xfrm>
            <a:custGeom>
              <a:rect b="b" l="l" r="r" t="t"/>
              <a:pathLst>
                <a:path extrusionOk="0" h="692" w="763">
                  <a:moveTo>
                    <a:pt x="1" y="1"/>
                  </a:moveTo>
                  <a:lnTo>
                    <a:pt x="1" y="691"/>
                  </a:lnTo>
                  <a:lnTo>
                    <a:pt x="763" y="691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7" name="Google Shape;3997;p53"/>
          <p:cNvGrpSpPr/>
          <p:nvPr/>
        </p:nvGrpSpPr>
        <p:grpSpPr>
          <a:xfrm>
            <a:off x="7008816" y="2443889"/>
            <a:ext cx="343109" cy="343856"/>
            <a:chOff x="6742116" y="2443889"/>
            <a:chExt cx="343109" cy="343856"/>
          </a:xfrm>
        </p:grpSpPr>
        <p:sp>
          <p:nvSpPr>
            <p:cNvPr id="3998" name="Google Shape;3998;p53"/>
            <p:cNvSpPr/>
            <p:nvPr/>
          </p:nvSpPr>
          <p:spPr>
            <a:xfrm>
              <a:off x="6764893" y="2467383"/>
              <a:ext cx="297555" cy="296867"/>
            </a:xfrm>
            <a:custGeom>
              <a:rect b="b" l="l" r="r" t="t"/>
              <a:pathLst>
                <a:path extrusionOk="0" h="9932" w="9955">
                  <a:moveTo>
                    <a:pt x="4978" y="1"/>
                  </a:moveTo>
                  <a:cubicBezTo>
                    <a:pt x="2239" y="1"/>
                    <a:pt x="0" y="2216"/>
                    <a:pt x="0" y="4954"/>
                  </a:cubicBezTo>
                  <a:cubicBezTo>
                    <a:pt x="0" y="7717"/>
                    <a:pt x="2239" y="9931"/>
                    <a:pt x="4978" y="9931"/>
                  </a:cubicBezTo>
                  <a:cubicBezTo>
                    <a:pt x="7716" y="9931"/>
                    <a:pt x="9955" y="7717"/>
                    <a:pt x="9955" y="4954"/>
                  </a:cubicBezTo>
                  <a:cubicBezTo>
                    <a:pt x="9955" y="2216"/>
                    <a:pt x="7716" y="1"/>
                    <a:pt x="497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53"/>
            <p:cNvSpPr/>
            <p:nvPr/>
          </p:nvSpPr>
          <p:spPr>
            <a:xfrm>
              <a:off x="6742116" y="2615459"/>
              <a:ext cx="171569" cy="172286"/>
            </a:xfrm>
            <a:custGeom>
              <a:rect b="b" l="l" r="r" t="t"/>
              <a:pathLst>
                <a:path extrusionOk="0" h="5764" w="5740">
                  <a:moveTo>
                    <a:pt x="0" y="0"/>
                  </a:moveTo>
                  <a:cubicBezTo>
                    <a:pt x="0" y="3191"/>
                    <a:pt x="2596" y="5763"/>
                    <a:pt x="5740" y="5763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000" name="Google Shape;4000;p53"/>
            <p:cNvGrpSpPr/>
            <p:nvPr/>
          </p:nvGrpSpPr>
          <p:grpSpPr>
            <a:xfrm>
              <a:off x="6823986" y="2443889"/>
              <a:ext cx="261240" cy="320362"/>
              <a:chOff x="6823986" y="2443889"/>
              <a:chExt cx="261240" cy="320362"/>
            </a:xfrm>
          </p:grpSpPr>
          <p:sp>
            <p:nvSpPr>
              <p:cNvPr id="4001" name="Google Shape;4001;p53"/>
              <p:cNvSpPr/>
              <p:nvPr/>
            </p:nvSpPr>
            <p:spPr>
              <a:xfrm>
                <a:off x="6913657" y="2579352"/>
                <a:ext cx="148792" cy="184900"/>
              </a:xfrm>
              <a:custGeom>
                <a:rect b="b" l="l" r="r" t="t"/>
                <a:pathLst>
                  <a:path extrusionOk="0" h="6186" w="4978">
                    <a:moveTo>
                      <a:pt x="4294" y="1"/>
                    </a:moveTo>
                    <a:cubicBezTo>
                      <a:pt x="3433" y="1"/>
                      <a:pt x="1846" y="1184"/>
                      <a:pt x="37" y="1184"/>
                    </a:cubicBezTo>
                    <a:cubicBezTo>
                      <a:pt x="25" y="1184"/>
                      <a:pt x="13" y="1184"/>
                      <a:pt x="1" y="1184"/>
                    </a:cubicBezTo>
                    <a:lnTo>
                      <a:pt x="1" y="6185"/>
                    </a:lnTo>
                    <a:cubicBezTo>
                      <a:pt x="2739" y="6185"/>
                      <a:pt x="4978" y="3947"/>
                      <a:pt x="4978" y="1208"/>
                    </a:cubicBezTo>
                    <a:cubicBezTo>
                      <a:pt x="4978" y="302"/>
                      <a:pt x="4728" y="1"/>
                      <a:pt x="4294" y="1"/>
                    </a:cubicBez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2" name="Google Shape;4002;p53"/>
              <p:cNvSpPr/>
              <p:nvPr/>
            </p:nvSpPr>
            <p:spPr>
              <a:xfrm>
                <a:off x="6913657" y="2443889"/>
                <a:ext cx="171569" cy="171598"/>
              </a:xfrm>
              <a:custGeom>
                <a:rect b="b" l="l" r="r" t="t"/>
                <a:pathLst>
                  <a:path extrusionOk="0" h="5741" w="5740">
                    <a:moveTo>
                      <a:pt x="1" y="1"/>
                    </a:moveTo>
                    <a:lnTo>
                      <a:pt x="1" y="5740"/>
                    </a:lnTo>
                    <a:lnTo>
                      <a:pt x="5740" y="5740"/>
                    </a:lnTo>
                    <a:cubicBezTo>
                      <a:pt x="5740" y="2597"/>
                      <a:pt x="3192" y="1"/>
                      <a:pt x="1" y="1"/>
                    </a:cubicBezTo>
                    <a:close/>
                  </a:path>
                </a:pathLst>
              </a:custGeom>
              <a:solidFill>
                <a:srgbClr val="B0B9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3" name="Google Shape;4003;p53"/>
              <p:cNvSpPr/>
              <p:nvPr/>
            </p:nvSpPr>
            <p:spPr>
              <a:xfrm>
                <a:off x="6823986" y="2653181"/>
                <a:ext cx="51261" cy="20654"/>
              </a:xfrm>
              <a:custGeom>
                <a:rect b="b" l="l" r="r" t="t"/>
                <a:pathLst>
                  <a:path extrusionOk="0" h="691" w="1715">
                    <a:moveTo>
                      <a:pt x="0" y="0"/>
                    </a:moveTo>
                    <a:lnTo>
                      <a:pt x="0" y="691"/>
                    </a:lnTo>
                    <a:lnTo>
                      <a:pt x="1715" y="691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4" name="Google Shape;4004;p53"/>
              <p:cNvSpPr/>
              <p:nvPr/>
            </p:nvSpPr>
            <p:spPr>
              <a:xfrm>
                <a:off x="6823986" y="2698016"/>
                <a:ext cx="51261" cy="19967"/>
              </a:xfrm>
              <a:custGeom>
                <a:rect b="b" l="l" r="r" t="t"/>
                <a:pathLst>
                  <a:path extrusionOk="0" h="668" w="1715">
                    <a:moveTo>
                      <a:pt x="0" y="1"/>
                    </a:moveTo>
                    <a:lnTo>
                      <a:pt x="0" y="667"/>
                    </a:lnTo>
                    <a:lnTo>
                      <a:pt x="1715" y="667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5" name="Google Shape;4005;p53"/>
              <p:cNvSpPr/>
              <p:nvPr/>
            </p:nvSpPr>
            <p:spPr>
              <a:xfrm>
                <a:off x="6951378" y="2514370"/>
                <a:ext cx="51291" cy="20684"/>
              </a:xfrm>
              <a:custGeom>
                <a:rect b="b" l="l" r="r" t="t"/>
                <a:pathLst>
                  <a:path extrusionOk="0" h="692" w="1716">
                    <a:moveTo>
                      <a:pt x="1" y="1"/>
                    </a:moveTo>
                    <a:lnTo>
                      <a:pt x="1" y="691"/>
                    </a:lnTo>
                    <a:lnTo>
                      <a:pt x="1715" y="691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E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6" name="Google Shape;4006;p53"/>
              <p:cNvSpPr/>
              <p:nvPr/>
            </p:nvSpPr>
            <p:spPr>
              <a:xfrm>
                <a:off x="6951378" y="2559206"/>
                <a:ext cx="51291" cy="19967"/>
              </a:xfrm>
              <a:custGeom>
                <a:rect b="b" l="l" r="r" t="t"/>
                <a:pathLst>
                  <a:path extrusionOk="0" h="668" w="1716">
                    <a:moveTo>
                      <a:pt x="1" y="1"/>
                    </a:moveTo>
                    <a:lnTo>
                      <a:pt x="1" y="668"/>
                    </a:lnTo>
                    <a:lnTo>
                      <a:pt x="1715" y="668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E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007" name="Google Shape;4007;p53"/>
          <p:cNvGrpSpPr/>
          <p:nvPr/>
        </p:nvGrpSpPr>
        <p:grpSpPr>
          <a:xfrm>
            <a:off x="6273438" y="2473809"/>
            <a:ext cx="343827" cy="288290"/>
            <a:chOff x="6082938" y="2473809"/>
            <a:chExt cx="343827" cy="288290"/>
          </a:xfrm>
        </p:grpSpPr>
        <p:sp>
          <p:nvSpPr>
            <p:cNvPr id="4008" name="Google Shape;4008;p53"/>
            <p:cNvSpPr/>
            <p:nvPr/>
          </p:nvSpPr>
          <p:spPr>
            <a:xfrm>
              <a:off x="6271575" y="2550687"/>
              <a:ext cx="155189" cy="211412"/>
            </a:xfrm>
            <a:custGeom>
              <a:rect b="b" l="l" r="r" t="t"/>
              <a:pathLst>
                <a:path extrusionOk="0" h="7073" w="5192">
                  <a:moveTo>
                    <a:pt x="2596" y="0"/>
                  </a:moveTo>
                  <a:lnTo>
                    <a:pt x="0" y="7073"/>
                  </a:lnTo>
                  <a:lnTo>
                    <a:pt x="5192" y="7073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53"/>
            <p:cNvSpPr/>
            <p:nvPr/>
          </p:nvSpPr>
          <p:spPr>
            <a:xfrm>
              <a:off x="6349140" y="2550687"/>
              <a:ext cx="77624" cy="211412"/>
            </a:xfrm>
            <a:custGeom>
              <a:rect b="b" l="l" r="r" t="t"/>
              <a:pathLst>
                <a:path extrusionOk="0" h="7073" w="2597">
                  <a:moveTo>
                    <a:pt x="1" y="0"/>
                  </a:moveTo>
                  <a:lnTo>
                    <a:pt x="1" y="7073"/>
                  </a:lnTo>
                  <a:lnTo>
                    <a:pt x="2597" y="70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53"/>
            <p:cNvSpPr/>
            <p:nvPr/>
          </p:nvSpPr>
          <p:spPr>
            <a:xfrm>
              <a:off x="6082938" y="2588409"/>
              <a:ext cx="157341" cy="173691"/>
            </a:xfrm>
            <a:custGeom>
              <a:rect b="b" l="l" r="r" t="t"/>
              <a:pathLst>
                <a:path extrusionOk="0" h="5811" w="5264">
                  <a:moveTo>
                    <a:pt x="2620" y="0"/>
                  </a:moveTo>
                  <a:lnTo>
                    <a:pt x="0" y="5811"/>
                  </a:lnTo>
                  <a:lnTo>
                    <a:pt x="5263" y="5811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53"/>
            <p:cNvSpPr/>
            <p:nvPr/>
          </p:nvSpPr>
          <p:spPr>
            <a:xfrm>
              <a:off x="6161220" y="2588409"/>
              <a:ext cx="78342" cy="173691"/>
            </a:xfrm>
            <a:custGeom>
              <a:rect b="b" l="l" r="r" t="t"/>
              <a:pathLst>
                <a:path extrusionOk="0" h="5811" w="2621">
                  <a:moveTo>
                    <a:pt x="1" y="0"/>
                  </a:moveTo>
                  <a:lnTo>
                    <a:pt x="1" y="5811"/>
                  </a:lnTo>
                  <a:lnTo>
                    <a:pt x="2621" y="5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53"/>
            <p:cNvSpPr/>
            <p:nvPr/>
          </p:nvSpPr>
          <p:spPr>
            <a:xfrm>
              <a:off x="6178317" y="2486602"/>
              <a:ext cx="153067" cy="275496"/>
            </a:xfrm>
            <a:custGeom>
              <a:rect b="b" l="l" r="r" t="t"/>
              <a:pathLst>
                <a:path extrusionOk="0" h="9217" w="5121">
                  <a:moveTo>
                    <a:pt x="2549" y="1"/>
                  </a:moveTo>
                  <a:lnTo>
                    <a:pt x="0" y="9217"/>
                  </a:lnTo>
                  <a:lnTo>
                    <a:pt x="5121" y="9217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53"/>
            <p:cNvSpPr/>
            <p:nvPr/>
          </p:nvSpPr>
          <p:spPr>
            <a:xfrm>
              <a:off x="6170486" y="2507256"/>
              <a:ext cx="69793" cy="74755"/>
            </a:xfrm>
            <a:custGeom>
              <a:rect b="b" l="l" r="r" t="t"/>
              <a:pathLst>
                <a:path extrusionOk="0" h="2501" w="2335">
                  <a:moveTo>
                    <a:pt x="1834" y="0"/>
                  </a:moveTo>
                  <a:lnTo>
                    <a:pt x="1" y="2048"/>
                  </a:lnTo>
                  <a:lnTo>
                    <a:pt x="501" y="2501"/>
                  </a:lnTo>
                  <a:lnTo>
                    <a:pt x="2334" y="45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53"/>
            <p:cNvSpPr/>
            <p:nvPr/>
          </p:nvSpPr>
          <p:spPr>
            <a:xfrm>
              <a:off x="6272262" y="2504417"/>
              <a:ext cx="58405" cy="49139"/>
            </a:xfrm>
            <a:custGeom>
              <a:rect b="b" l="l" r="r" t="t"/>
              <a:pathLst>
                <a:path extrusionOk="0" h="1644" w="1954">
                  <a:moveTo>
                    <a:pt x="406" y="0"/>
                  </a:moveTo>
                  <a:lnTo>
                    <a:pt x="1" y="572"/>
                  </a:lnTo>
                  <a:lnTo>
                    <a:pt x="1549" y="1643"/>
                  </a:lnTo>
                  <a:lnTo>
                    <a:pt x="1954" y="107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53"/>
            <p:cNvSpPr/>
            <p:nvPr/>
          </p:nvSpPr>
          <p:spPr>
            <a:xfrm>
              <a:off x="6127055" y="2557084"/>
              <a:ext cx="67671" cy="67641"/>
            </a:xfrm>
            <a:custGeom>
              <a:rect b="b" l="l" r="r" t="t"/>
              <a:pathLst>
                <a:path extrusionOk="0" h="2263" w="2264">
                  <a:moveTo>
                    <a:pt x="1144" y="0"/>
                  </a:moveTo>
                  <a:cubicBezTo>
                    <a:pt x="525" y="0"/>
                    <a:pt x="1" y="500"/>
                    <a:pt x="1" y="1143"/>
                  </a:cubicBezTo>
                  <a:cubicBezTo>
                    <a:pt x="1" y="1763"/>
                    <a:pt x="525" y="2263"/>
                    <a:pt x="1144" y="2263"/>
                  </a:cubicBezTo>
                  <a:cubicBezTo>
                    <a:pt x="1763" y="2263"/>
                    <a:pt x="2263" y="1763"/>
                    <a:pt x="2263" y="1143"/>
                  </a:cubicBezTo>
                  <a:cubicBezTo>
                    <a:pt x="2263" y="500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53"/>
            <p:cNvSpPr/>
            <p:nvPr/>
          </p:nvSpPr>
          <p:spPr>
            <a:xfrm>
              <a:off x="6314975" y="2522202"/>
              <a:ext cx="67671" cy="67641"/>
            </a:xfrm>
            <a:custGeom>
              <a:rect b="b" l="l" r="r" t="t"/>
              <a:pathLst>
                <a:path extrusionOk="0" h="2263" w="2264">
                  <a:moveTo>
                    <a:pt x="1144" y="0"/>
                  </a:moveTo>
                  <a:cubicBezTo>
                    <a:pt x="525" y="0"/>
                    <a:pt x="1" y="524"/>
                    <a:pt x="1" y="1144"/>
                  </a:cubicBezTo>
                  <a:cubicBezTo>
                    <a:pt x="1" y="1763"/>
                    <a:pt x="525" y="2263"/>
                    <a:pt x="1144" y="2263"/>
                  </a:cubicBezTo>
                  <a:cubicBezTo>
                    <a:pt x="1763" y="2263"/>
                    <a:pt x="2263" y="1763"/>
                    <a:pt x="2263" y="1144"/>
                  </a:cubicBezTo>
                  <a:cubicBezTo>
                    <a:pt x="2263" y="524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53"/>
            <p:cNvSpPr/>
            <p:nvPr/>
          </p:nvSpPr>
          <p:spPr>
            <a:xfrm>
              <a:off x="6254477" y="2486602"/>
              <a:ext cx="76907" cy="275496"/>
            </a:xfrm>
            <a:custGeom>
              <a:rect b="b" l="l" r="r" t="t"/>
              <a:pathLst>
                <a:path extrusionOk="0" h="9217" w="2573">
                  <a:moveTo>
                    <a:pt x="1" y="1"/>
                  </a:moveTo>
                  <a:lnTo>
                    <a:pt x="1" y="9217"/>
                  </a:lnTo>
                  <a:lnTo>
                    <a:pt x="2573" y="9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53"/>
            <p:cNvSpPr/>
            <p:nvPr/>
          </p:nvSpPr>
          <p:spPr>
            <a:xfrm>
              <a:off x="6349857" y="2521484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1"/>
                  </a:moveTo>
                  <a:lnTo>
                    <a:pt x="1" y="2287"/>
                  </a:lnTo>
                  <a:cubicBezTo>
                    <a:pt x="620" y="2287"/>
                    <a:pt x="1144" y="1787"/>
                    <a:pt x="1144" y="1168"/>
                  </a:cubicBezTo>
                  <a:cubicBezTo>
                    <a:pt x="1144" y="548"/>
                    <a:pt x="596" y="24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53"/>
            <p:cNvSpPr/>
            <p:nvPr/>
          </p:nvSpPr>
          <p:spPr>
            <a:xfrm>
              <a:off x="6161220" y="2556366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1"/>
                  </a:moveTo>
                  <a:lnTo>
                    <a:pt x="1" y="2287"/>
                  </a:lnTo>
                  <a:cubicBezTo>
                    <a:pt x="620" y="2287"/>
                    <a:pt x="1144" y="1787"/>
                    <a:pt x="1144" y="1167"/>
                  </a:cubicBezTo>
                  <a:cubicBezTo>
                    <a:pt x="1144" y="524"/>
                    <a:pt x="620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53"/>
            <p:cNvSpPr/>
            <p:nvPr/>
          </p:nvSpPr>
          <p:spPr>
            <a:xfrm>
              <a:off x="6221030" y="2474497"/>
              <a:ext cx="67641" cy="67671"/>
            </a:xfrm>
            <a:custGeom>
              <a:rect b="b" l="l" r="r" t="t"/>
              <a:pathLst>
                <a:path extrusionOk="0" h="2264" w="2263">
                  <a:moveTo>
                    <a:pt x="1120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63"/>
                    <a:pt x="1120" y="2263"/>
                  </a:cubicBezTo>
                  <a:cubicBezTo>
                    <a:pt x="1739" y="2263"/>
                    <a:pt x="2263" y="1739"/>
                    <a:pt x="2263" y="1120"/>
                  </a:cubicBezTo>
                  <a:cubicBezTo>
                    <a:pt x="2263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53"/>
            <p:cNvSpPr/>
            <p:nvPr/>
          </p:nvSpPr>
          <p:spPr>
            <a:xfrm>
              <a:off x="6254477" y="2473809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0"/>
                  </a:moveTo>
                  <a:lnTo>
                    <a:pt x="1" y="2286"/>
                  </a:lnTo>
                  <a:cubicBezTo>
                    <a:pt x="644" y="2286"/>
                    <a:pt x="1144" y="1786"/>
                    <a:pt x="1144" y="1143"/>
                  </a:cubicBezTo>
                  <a:cubicBezTo>
                    <a:pt x="1144" y="524"/>
                    <a:pt x="644" y="24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2" name="Google Shape;4022;p53"/>
          <p:cNvGrpSpPr/>
          <p:nvPr/>
        </p:nvGrpSpPr>
        <p:grpSpPr>
          <a:xfrm>
            <a:off x="5523800" y="2453872"/>
            <a:ext cx="343856" cy="343827"/>
            <a:chOff x="5409500" y="2453872"/>
            <a:chExt cx="343856" cy="343827"/>
          </a:xfrm>
        </p:grpSpPr>
        <p:sp>
          <p:nvSpPr>
            <p:cNvPr id="4023" name="Google Shape;4023;p53"/>
            <p:cNvSpPr/>
            <p:nvPr/>
          </p:nvSpPr>
          <p:spPr>
            <a:xfrm>
              <a:off x="5571804" y="2516493"/>
              <a:ext cx="20684" cy="41338"/>
            </a:xfrm>
            <a:custGeom>
              <a:rect b="b" l="l" r="r" t="t"/>
              <a:pathLst>
                <a:path extrusionOk="0" h="1383" w="692">
                  <a:moveTo>
                    <a:pt x="1" y="1"/>
                  </a:moveTo>
                  <a:lnTo>
                    <a:pt x="1" y="1382"/>
                  </a:lnTo>
                  <a:lnTo>
                    <a:pt x="691" y="138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53"/>
            <p:cNvSpPr/>
            <p:nvPr/>
          </p:nvSpPr>
          <p:spPr>
            <a:xfrm>
              <a:off x="5489965" y="2566320"/>
              <a:ext cx="56253" cy="19967"/>
            </a:xfrm>
            <a:custGeom>
              <a:rect b="b" l="l" r="r" t="t"/>
              <a:pathLst>
                <a:path extrusionOk="0" h="668" w="1882">
                  <a:moveTo>
                    <a:pt x="0" y="1"/>
                  </a:moveTo>
                  <a:lnTo>
                    <a:pt x="0" y="668"/>
                  </a:lnTo>
                  <a:lnTo>
                    <a:pt x="1881" y="66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53"/>
            <p:cNvSpPr/>
            <p:nvPr/>
          </p:nvSpPr>
          <p:spPr>
            <a:xfrm>
              <a:off x="5621631" y="2566320"/>
              <a:ext cx="56283" cy="19967"/>
            </a:xfrm>
            <a:custGeom>
              <a:rect b="b" l="l" r="r" t="t"/>
              <a:pathLst>
                <a:path extrusionOk="0" h="668" w="1883">
                  <a:moveTo>
                    <a:pt x="1" y="1"/>
                  </a:moveTo>
                  <a:lnTo>
                    <a:pt x="1" y="668"/>
                  </a:lnTo>
                  <a:lnTo>
                    <a:pt x="1882" y="668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53"/>
            <p:cNvSpPr/>
            <p:nvPr/>
          </p:nvSpPr>
          <p:spPr>
            <a:xfrm>
              <a:off x="5571804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53"/>
            <p:cNvSpPr/>
            <p:nvPr/>
          </p:nvSpPr>
          <p:spPr>
            <a:xfrm>
              <a:off x="5697792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53"/>
            <p:cNvSpPr/>
            <p:nvPr/>
          </p:nvSpPr>
          <p:spPr>
            <a:xfrm>
              <a:off x="5697792" y="2690902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53"/>
            <p:cNvSpPr/>
            <p:nvPr/>
          </p:nvSpPr>
          <p:spPr>
            <a:xfrm>
              <a:off x="5571804" y="2690902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53"/>
            <p:cNvSpPr/>
            <p:nvPr/>
          </p:nvSpPr>
          <p:spPr>
            <a:xfrm>
              <a:off x="5445100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53"/>
            <p:cNvSpPr/>
            <p:nvPr/>
          </p:nvSpPr>
          <p:spPr>
            <a:xfrm>
              <a:off x="5445100" y="2691620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53"/>
            <p:cNvSpPr/>
            <p:nvPr/>
          </p:nvSpPr>
          <p:spPr>
            <a:xfrm>
              <a:off x="5662222" y="2549970"/>
              <a:ext cx="91135" cy="64084"/>
            </a:xfrm>
            <a:custGeom>
              <a:rect b="b" l="l" r="r" t="t"/>
              <a:pathLst>
                <a:path extrusionOk="0" h="2144" w="3049">
                  <a:moveTo>
                    <a:pt x="0" y="0"/>
                  </a:moveTo>
                  <a:lnTo>
                    <a:pt x="0" y="2144"/>
                  </a:lnTo>
                  <a:lnTo>
                    <a:pt x="3048" y="214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53"/>
            <p:cNvSpPr/>
            <p:nvPr/>
          </p:nvSpPr>
          <p:spPr>
            <a:xfrm>
              <a:off x="5662222" y="2637518"/>
              <a:ext cx="91135" cy="64084"/>
            </a:xfrm>
            <a:custGeom>
              <a:rect b="b" l="l" r="r" t="t"/>
              <a:pathLst>
                <a:path extrusionOk="0" h="2144" w="3049">
                  <a:moveTo>
                    <a:pt x="0" y="0"/>
                  </a:moveTo>
                  <a:lnTo>
                    <a:pt x="0" y="2144"/>
                  </a:lnTo>
                  <a:lnTo>
                    <a:pt x="3048" y="214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53"/>
            <p:cNvSpPr/>
            <p:nvPr/>
          </p:nvSpPr>
          <p:spPr>
            <a:xfrm>
              <a:off x="5409500" y="2549970"/>
              <a:ext cx="91165" cy="64084"/>
            </a:xfrm>
            <a:custGeom>
              <a:rect b="b" l="l" r="r" t="t"/>
              <a:pathLst>
                <a:path extrusionOk="0" h="2144" w="3050">
                  <a:moveTo>
                    <a:pt x="1" y="0"/>
                  </a:moveTo>
                  <a:lnTo>
                    <a:pt x="1" y="2144"/>
                  </a:lnTo>
                  <a:lnTo>
                    <a:pt x="3049" y="214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53"/>
            <p:cNvSpPr/>
            <p:nvPr/>
          </p:nvSpPr>
          <p:spPr>
            <a:xfrm>
              <a:off x="5409500" y="2637518"/>
              <a:ext cx="91165" cy="64084"/>
            </a:xfrm>
            <a:custGeom>
              <a:rect b="b" l="l" r="r" t="t"/>
              <a:pathLst>
                <a:path extrusionOk="0" h="2144" w="3050">
                  <a:moveTo>
                    <a:pt x="1" y="0"/>
                  </a:moveTo>
                  <a:lnTo>
                    <a:pt x="1" y="2144"/>
                  </a:lnTo>
                  <a:lnTo>
                    <a:pt x="3049" y="214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53"/>
            <p:cNvSpPr/>
            <p:nvPr/>
          </p:nvSpPr>
          <p:spPr>
            <a:xfrm>
              <a:off x="5671459" y="2724349"/>
              <a:ext cx="72633" cy="73350"/>
            </a:xfrm>
            <a:custGeom>
              <a:rect b="b" l="l" r="r" t="t"/>
              <a:pathLst>
                <a:path extrusionOk="0" h="2454" w="2430">
                  <a:moveTo>
                    <a:pt x="1215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15" y="2454"/>
                  </a:cubicBezTo>
                  <a:cubicBezTo>
                    <a:pt x="1882" y="2454"/>
                    <a:pt x="2430" y="1906"/>
                    <a:pt x="2430" y="1215"/>
                  </a:cubicBezTo>
                  <a:cubicBezTo>
                    <a:pt x="2430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53"/>
            <p:cNvSpPr/>
            <p:nvPr/>
          </p:nvSpPr>
          <p:spPr>
            <a:xfrm>
              <a:off x="5418766" y="2724349"/>
              <a:ext cx="72633" cy="73350"/>
            </a:xfrm>
            <a:custGeom>
              <a:rect b="b" l="l" r="r" t="t"/>
              <a:pathLst>
                <a:path extrusionOk="0" h="2454" w="2430">
                  <a:moveTo>
                    <a:pt x="1215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15" y="2454"/>
                  </a:cubicBezTo>
                  <a:cubicBezTo>
                    <a:pt x="1882" y="2454"/>
                    <a:pt x="2430" y="1906"/>
                    <a:pt x="2430" y="1215"/>
                  </a:cubicBezTo>
                  <a:cubicBezTo>
                    <a:pt x="2430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53"/>
            <p:cNvSpPr/>
            <p:nvPr/>
          </p:nvSpPr>
          <p:spPr>
            <a:xfrm>
              <a:off x="5581788" y="2516493"/>
              <a:ext cx="9266" cy="41338"/>
            </a:xfrm>
            <a:custGeom>
              <a:rect b="b" l="l" r="r" t="t"/>
              <a:pathLst>
                <a:path extrusionOk="0" h="1383" w="310">
                  <a:moveTo>
                    <a:pt x="0" y="1"/>
                  </a:moveTo>
                  <a:lnTo>
                    <a:pt x="0" y="1382"/>
                  </a:lnTo>
                  <a:lnTo>
                    <a:pt x="310" y="138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53"/>
            <p:cNvSpPr/>
            <p:nvPr/>
          </p:nvSpPr>
          <p:spPr>
            <a:xfrm>
              <a:off x="5581788" y="2604071"/>
              <a:ext cx="9266" cy="42713"/>
            </a:xfrm>
            <a:custGeom>
              <a:rect b="b" l="l" r="r" t="t"/>
              <a:pathLst>
                <a:path extrusionOk="0" h="1429" w="310">
                  <a:moveTo>
                    <a:pt x="0" y="0"/>
                  </a:moveTo>
                  <a:lnTo>
                    <a:pt x="0" y="1429"/>
                  </a:lnTo>
                  <a:lnTo>
                    <a:pt x="310" y="14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53"/>
            <p:cNvSpPr/>
            <p:nvPr/>
          </p:nvSpPr>
          <p:spPr>
            <a:xfrm>
              <a:off x="5581788" y="2690902"/>
              <a:ext cx="9266" cy="42743"/>
            </a:xfrm>
            <a:custGeom>
              <a:rect b="b" l="l" r="r" t="t"/>
              <a:pathLst>
                <a:path extrusionOk="0" h="1430" w="310">
                  <a:moveTo>
                    <a:pt x="0" y="0"/>
                  </a:moveTo>
                  <a:lnTo>
                    <a:pt x="0" y="1429"/>
                  </a:lnTo>
                  <a:lnTo>
                    <a:pt x="310" y="14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53"/>
            <p:cNvSpPr/>
            <p:nvPr/>
          </p:nvSpPr>
          <p:spPr>
            <a:xfrm>
              <a:off x="5536205" y="2549970"/>
              <a:ext cx="90447" cy="64084"/>
            </a:xfrm>
            <a:custGeom>
              <a:rect b="b" l="l" r="r" t="t"/>
              <a:pathLst>
                <a:path extrusionOk="0" h="2144" w="3026">
                  <a:moveTo>
                    <a:pt x="1" y="0"/>
                  </a:moveTo>
                  <a:lnTo>
                    <a:pt x="1" y="2144"/>
                  </a:lnTo>
                  <a:lnTo>
                    <a:pt x="3025" y="2144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53"/>
            <p:cNvSpPr/>
            <p:nvPr/>
          </p:nvSpPr>
          <p:spPr>
            <a:xfrm>
              <a:off x="5536205" y="2637518"/>
              <a:ext cx="90447" cy="64084"/>
            </a:xfrm>
            <a:custGeom>
              <a:rect b="b" l="l" r="r" t="t"/>
              <a:pathLst>
                <a:path extrusionOk="0" h="2144" w="3026">
                  <a:moveTo>
                    <a:pt x="1" y="0"/>
                  </a:moveTo>
                  <a:lnTo>
                    <a:pt x="1" y="2144"/>
                  </a:lnTo>
                  <a:lnTo>
                    <a:pt x="3025" y="2144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53"/>
            <p:cNvSpPr/>
            <p:nvPr/>
          </p:nvSpPr>
          <p:spPr>
            <a:xfrm>
              <a:off x="5544754" y="2724349"/>
              <a:ext cx="73350" cy="73350"/>
            </a:xfrm>
            <a:custGeom>
              <a:rect b="b" l="l" r="r" t="t"/>
              <a:pathLst>
                <a:path extrusionOk="0" h="2454" w="2454">
                  <a:moveTo>
                    <a:pt x="1239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39" y="2454"/>
                  </a:cubicBezTo>
                  <a:cubicBezTo>
                    <a:pt x="1906" y="2454"/>
                    <a:pt x="2454" y="1906"/>
                    <a:pt x="2454" y="1215"/>
                  </a:cubicBezTo>
                  <a:cubicBezTo>
                    <a:pt x="2454" y="548"/>
                    <a:pt x="1906" y="1"/>
                    <a:pt x="1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53"/>
            <p:cNvSpPr/>
            <p:nvPr/>
          </p:nvSpPr>
          <p:spPr>
            <a:xfrm>
              <a:off x="5528374" y="2453872"/>
              <a:ext cx="107514" cy="72633"/>
            </a:xfrm>
            <a:custGeom>
              <a:rect b="b" l="l" r="r" t="t"/>
              <a:pathLst>
                <a:path extrusionOk="0" h="2430" w="3597">
                  <a:moveTo>
                    <a:pt x="1" y="0"/>
                  </a:moveTo>
                  <a:lnTo>
                    <a:pt x="1" y="2429"/>
                  </a:lnTo>
                  <a:lnTo>
                    <a:pt x="3597" y="2429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53"/>
            <p:cNvSpPr/>
            <p:nvPr/>
          </p:nvSpPr>
          <p:spPr>
            <a:xfrm>
              <a:off x="5581788" y="2724349"/>
              <a:ext cx="36316" cy="73350"/>
            </a:xfrm>
            <a:custGeom>
              <a:rect b="b" l="l" r="r" t="t"/>
              <a:pathLst>
                <a:path extrusionOk="0" h="2454" w="1215">
                  <a:moveTo>
                    <a:pt x="0" y="1"/>
                  </a:moveTo>
                  <a:lnTo>
                    <a:pt x="0" y="2454"/>
                  </a:lnTo>
                  <a:cubicBezTo>
                    <a:pt x="667" y="2454"/>
                    <a:pt x="1215" y="1906"/>
                    <a:pt x="1215" y="1215"/>
                  </a:cubicBezTo>
                  <a:cubicBezTo>
                    <a:pt x="1215" y="572"/>
                    <a:pt x="667" y="1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53"/>
            <p:cNvSpPr/>
            <p:nvPr/>
          </p:nvSpPr>
          <p:spPr>
            <a:xfrm>
              <a:off x="5581788" y="2549970"/>
              <a:ext cx="44865" cy="64084"/>
            </a:xfrm>
            <a:custGeom>
              <a:rect b="b" l="l" r="r" t="t"/>
              <a:pathLst>
                <a:path extrusionOk="0" h="2144" w="1501">
                  <a:moveTo>
                    <a:pt x="0" y="0"/>
                  </a:moveTo>
                  <a:lnTo>
                    <a:pt x="0" y="2144"/>
                  </a:lnTo>
                  <a:lnTo>
                    <a:pt x="1500" y="2144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9EA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53"/>
            <p:cNvSpPr/>
            <p:nvPr/>
          </p:nvSpPr>
          <p:spPr>
            <a:xfrm>
              <a:off x="5581788" y="2637518"/>
              <a:ext cx="44865" cy="64084"/>
            </a:xfrm>
            <a:custGeom>
              <a:rect b="b" l="l" r="r" t="t"/>
              <a:pathLst>
                <a:path extrusionOk="0" h="2144" w="1501">
                  <a:moveTo>
                    <a:pt x="0" y="0"/>
                  </a:moveTo>
                  <a:lnTo>
                    <a:pt x="0" y="2144"/>
                  </a:lnTo>
                  <a:lnTo>
                    <a:pt x="1500" y="2144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53"/>
            <p:cNvSpPr/>
            <p:nvPr/>
          </p:nvSpPr>
          <p:spPr>
            <a:xfrm>
              <a:off x="5581788" y="2453872"/>
              <a:ext cx="53413" cy="72633"/>
            </a:xfrm>
            <a:custGeom>
              <a:rect b="b" l="l" r="r" t="t"/>
              <a:pathLst>
                <a:path extrusionOk="0" h="2430" w="1787">
                  <a:moveTo>
                    <a:pt x="0" y="0"/>
                  </a:moveTo>
                  <a:lnTo>
                    <a:pt x="0" y="2429"/>
                  </a:lnTo>
                  <a:lnTo>
                    <a:pt x="1786" y="2429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9" name="Google Shape;4049;p53"/>
          <p:cNvGrpSpPr/>
          <p:nvPr/>
        </p:nvGrpSpPr>
        <p:grpSpPr>
          <a:xfrm>
            <a:off x="4782742" y="2458147"/>
            <a:ext cx="344544" cy="340270"/>
            <a:chOff x="4744642" y="2458147"/>
            <a:chExt cx="344544" cy="340270"/>
          </a:xfrm>
        </p:grpSpPr>
        <p:sp>
          <p:nvSpPr>
            <p:cNvPr id="4050" name="Google Shape;4050;p53"/>
            <p:cNvSpPr/>
            <p:nvPr/>
          </p:nvSpPr>
          <p:spPr>
            <a:xfrm>
              <a:off x="4877743" y="2458147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53"/>
            <p:cNvSpPr/>
            <p:nvPr/>
          </p:nvSpPr>
          <p:spPr>
            <a:xfrm>
              <a:off x="4966009" y="2490159"/>
              <a:ext cx="76190" cy="76907"/>
            </a:xfrm>
            <a:custGeom>
              <a:rect b="b" l="l" r="r" t="t"/>
              <a:pathLst>
                <a:path extrusionOk="0" h="2573" w="2549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3"/>
                    <a:pt x="1287" y="2573"/>
                  </a:cubicBezTo>
                  <a:cubicBezTo>
                    <a:pt x="1977" y="2573"/>
                    <a:pt x="2549" y="2001"/>
                    <a:pt x="2549" y="1287"/>
                  </a:cubicBezTo>
                  <a:cubicBezTo>
                    <a:pt x="2549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53"/>
            <p:cNvSpPr/>
            <p:nvPr/>
          </p:nvSpPr>
          <p:spPr>
            <a:xfrm>
              <a:off x="5012279" y="2570594"/>
              <a:ext cx="76907" cy="76190"/>
            </a:xfrm>
            <a:custGeom>
              <a:rect b="b" l="l" r="r" t="t"/>
              <a:pathLst>
                <a:path extrusionOk="0" h="2549" w="2573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1977"/>
                    <a:pt x="572" y="2549"/>
                    <a:pt x="1287" y="2549"/>
                  </a:cubicBezTo>
                  <a:cubicBezTo>
                    <a:pt x="1977" y="2549"/>
                    <a:pt x="2573" y="1977"/>
                    <a:pt x="2573" y="1287"/>
                  </a:cubicBezTo>
                  <a:cubicBezTo>
                    <a:pt x="2573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53"/>
            <p:cNvSpPr/>
            <p:nvPr/>
          </p:nvSpPr>
          <p:spPr>
            <a:xfrm>
              <a:off x="4995899" y="2661729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96" y="0"/>
                    <a:pt x="1" y="595"/>
                    <a:pt x="1" y="1286"/>
                  </a:cubicBezTo>
                  <a:cubicBezTo>
                    <a:pt x="1" y="2000"/>
                    <a:pt x="596" y="2572"/>
                    <a:pt x="1287" y="2572"/>
                  </a:cubicBezTo>
                  <a:cubicBezTo>
                    <a:pt x="2001" y="2572"/>
                    <a:pt x="2573" y="2000"/>
                    <a:pt x="2573" y="1286"/>
                  </a:cubicBezTo>
                  <a:cubicBezTo>
                    <a:pt x="2573" y="595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53"/>
            <p:cNvSpPr/>
            <p:nvPr/>
          </p:nvSpPr>
          <p:spPr>
            <a:xfrm>
              <a:off x="4924730" y="2721510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6" y="0"/>
                  </a:moveTo>
                  <a:cubicBezTo>
                    <a:pt x="596" y="0"/>
                    <a:pt x="0" y="572"/>
                    <a:pt x="0" y="1286"/>
                  </a:cubicBezTo>
                  <a:cubicBezTo>
                    <a:pt x="0" y="2001"/>
                    <a:pt x="596" y="2572"/>
                    <a:pt x="1286" y="2572"/>
                  </a:cubicBezTo>
                  <a:cubicBezTo>
                    <a:pt x="2001" y="2572"/>
                    <a:pt x="2572" y="2001"/>
                    <a:pt x="2572" y="1286"/>
                  </a:cubicBezTo>
                  <a:cubicBezTo>
                    <a:pt x="2572" y="572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53"/>
            <p:cNvSpPr/>
            <p:nvPr/>
          </p:nvSpPr>
          <p:spPr>
            <a:xfrm>
              <a:off x="4831473" y="2721510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53"/>
            <p:cNvSpPr/>
            <p:nvPr/>
          </p:nvSpPr>
          <p:spPr>
            <a:xfrm>
              <a:off x="4760304" y="2661729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6" y="0"/>
                  </a:moveTo>
                  <a:cubicBezTo>
                    <a:pt x="572" y="0"/>
                    <a:pt x="0" y="595"/>
                    <a:pt x="0" y="1286"/>
                  </a:cubicBezTo>
                  <a:cubicBezTo>
                    <a:pt x="0" y="2000"/>
                    <a:pt x="572" y="2572"/>
                    <a:pt x="1286" y="2572"/>
                  </a:cubicBezTo>
                  <a:cubicBezTo>
                    <a:pt x="2001" y="2572"/>
                    <a:pt x="2572" y="2000"/>
                    <a:pt x="2572" y="1286"/>
                  </a:cubicBezTo>
                  <a:cubicBezTo>
                    <a:pt x="2572" y="595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53"/>
            <p:cNvSpPr/>
            <p:nvPr/>
          </p:nvSpPr>
          <p:spPr>
            <a:xfrm>
              <a:off x="4744642" y="2570594"/>
              <a:ext cx="76190" cy="76190"/>
            </a:xfrm>
            <a:custGeom>
              <a:rect b="b" l="l" r="r" t="t"/>
              <a:pathLst>
                <a:path extrusionOk="0" h="2549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1977"/>
                    <a:pt x="572" y="2549"/>
                    <a:pt x="1286" y="2549"/>
                  </a:cubicBezTo>
                  <a:cubicBezTo>
                    <a:pt x="1977" y="2549"/>
                    <a:pt x="2549" y="1977"/>
                    <a:pt x="2549" y="1287"/>
                  </a:cubicBezTo>
                  <a:cubicBezTo>
                    <a:pt x="2549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53"/>
            <p:cNvSpPr/>
            <p:nvPr/>
          </p:nvSpPr>
          <p:spPr>
            <a:xfrm>
              <a:off x="4790912" y="2490159"/>
              <a:ext cx="76190" cy="76907"/>
            </a:xfrm>
            <a:custGeom>
              <a:rect b="b" l="l" r="r" t="t"/>
              <a:pathLst>
                <a:path extrusionOk="0" h="2573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3"/>
                    <a:pt x="1286" y="2573"/>
                  </a:cubicBezTo>
                  <a:cubicBezTo>
                    <a:pt x="1977" y="2573"/>
                    <a:pt x="2548" y="2001"/>
                    <a:pt x="2548" y="1287"/>
                  </a:cubicBezTo>
                  <a:cubicBezTo>
                    <a:pt x="2548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53"/>
            <p:cNvSpPr/>
            <p:nvPr/>
          </p:nvSpPr>
          <p:spPr>
            <a:xfrm>
              <a:off x="4893405" y="2638236"/>
              <a:ext cx="89730" cy="20654"/>
            </a:xfrm>
            <a:custGeom>
              <a:rect b="b" l="l" r="r" t="t"/>
              <a:pathLst>
                <a:path extrusionOk="0" h="691" w="3002">
                  <a:moveTo>
                    <a:pt x="1" y="0"/>
                  </a:moveTo>
                  <a:lnTo>
                    <a:pt x="1" y="691"/>
                  </a:lnTo>
                  <a:lnTo>
                    <a:pt x="3001" y="691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53"/>
            <p:cNvSpPr/>
            <p:nvPr/>
          </p:nvSpPr>
          <p:spPr>
            <a:xfrm>
              <a:off x="4893405" y="2596927"/>
              <a:ext cx="89730" cy="20684"/>
            </a:xfrm>
            <a:custGeom>
              <a:rect b="b" l="l" r="r" t="t"/>
              <a:pathLst>
                <a:path extrusionOk="0" h="692" w="3002">
                  <a:moveTo>
                    <a:pt x="1" y="1"/>
                  </a:moveTo>
                  <a:lnTo>
                    <a:pt x="1" y="692"/>
                  </a:lnTo>
                  <a:lnTo>
                    <a:pt x="3001" y="69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53"/>
            <p:cNvSpPr/>
            <p:nvPr/>
          </p:nvSpPr>
          <p:spPr>
            <a:xfrm>
              <a:off x="4851410" y="2638236"/>
              <a:ext cx="20684" cy="20654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53"/>
            <p:cNvSpPr/>
            <p:nvPr/>
          </p:nvSpPr>
          <p:spPr>
            <a:xfrm>
              <a:off x="4851410" y="2596927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2"/>
                  </a:lnTo>
                  <a:lnTo>
                    <a:pt x="691" y="69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53"/>
            <p:cNvSpPr/>
            <p:nvPr/>
          </p:nvSpPr>
          <p:spPr>
            <a:xfrm>
              <a:off x="4916899" y="2458147"/>
              <a:ext cx="38468" cy="76907"/>
            </a:xfrm>
            <a:custGeom>
              <a:rect b="b" l="l" r="r" t="t"/>
              <a:pathLst>
                <a:path extrusionOk="0" h="2573" w="1287">
                  <a:moveTo>
                    <a:pt x="1" y="0"/>
                  </a:moveTo>
                  <a:lnTo>
                    <a:pt x="1" y="2572"/>
                  </a:lnTo>
                  <a:cubicBezTo>
                    <a:pt x="691" y="2572"/>
                    <a:pt x="1286" y="2001"/>
                    <a:pt x="1286" y="1286"/>
                  </a:cubicBezTo>
                  <a:cubicBezTo>
                    <a:pt x="1286" y="572"/>
                    <a:pt x="715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53"/>
            <p:cNvSpPr/>
            <p:nvPr/>
          </p:nvSpPr>
          <p:spPr>
            <a:xfrm>
              <a:off x="4916899" y="2596927"/>
              <a:ext cx="66236" cy="20684"/>
            </a:xfrm>
            <a:custGeom>
              <a:rect b="b" l="l" r="r" t="t"/>
              <a:pathLst>
                <a:path extrusionOk="0" h="692" w="2216">
                  <a:moveTo>
                    <a:pt x="1" y="1"/>
                  </a:moveTo>
                  <a:lnTo>
                    <a:pt x="1" y="692"/>
                  </a:lnTo>
                  <a:lnTo>
                    <a:pt x="2215" y="692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53"/>
            <p:cNvSpPr/>
            <p:nvPr/>
          </p:nvSpPr>
          <p:spPr>
            <a:xfrm>
              <a:off x="4916899" y="2638236"/>
              <a:ext cx="66236" cy="20654"/>
            </a:xfrm>
            <a:custGeom>
              <a:rect b="b" l="l" r="r" t="t"/>
              <a:pathLst>
                <a:path extrusionOk="0" h="691" w="2216">
                  <a:moveTo>
                    <a:pt x="1" y="0"/>
                  </a:moveTo>
                  <a:lnTo>
                    <a:pt x="1" y="691"/>
                  </a:lnTo>
                  <a:lnTo>
                    <a:pt x="2215" y="691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6" name="Google Shape;4066;p53"/>
          <p:cNvGrpSpPr/>
          <p:nvPr/>
        </p:nvGrpSpPr>
        <p:grpSpPr>
          <a:xfrm>
            <a:off x="4037379" y="2467383"/>
            <a:ext cx="346697" cy="323203"/>
            <a:chOff x="4075479" y="2467383"/>
            <a:chExt cx="346697" cy="323203"/>
          </a:xfrm>
        </p:grpSpPr>
        <p:sp>
          <p:nvSpPr>
            <p:cNvPr id="4067" name="Google Shape;4067;p53"/>
            <p:cNvSpPr/>
            <p:nvPr/>
          </p:nvSpPr>
          <p:spPr>
            <a:xfrm>
              <a:off x="4163057" y="2489472"/>
              <a:ext cx="192910" cy="53413"/>
            </a:xfrm>
            <a:custGeom>
              <a:rect b="b" l="l" r="r" t="t"/>
              <a:pathLst>
                <a:path extrusionOk="0" h="1787" w="6454">
                  <a:moveTo>
                    <a:pt x="0" y="0"/>
                  </a:moveTo>
                  <a:lnTo>
                    <a:pt x="0" y="1786"/>
                  </a:lnTo>
                  <a:lnTo>
                    <a:pt x="6454" y="178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53"/>
            <p:cNvSpPr/>
            <p:nvPr/>
          </p:nvSpPr>
          <p:spPr>
            <a:xfrm>
              <a:off x="4163057" y="2516493"/>
              <a:ext cx="192910" cy="25676"/>
            </a:xfrm>
            <a:custGeom>
              <a:rect b="b" l="l" r="r" t="t"/>
              <a:pathLst>
                <a:path extrusionOk="0" h="859" w="6454">
                  <a:moveTo>
                    <a:pt x="0" y="1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53"/>
            <p:cNvSpPr/>
            <p:nvPr/>
          </p:nvSpPr>
          <p:spPr>
            <a:xfrm>
              <a:off x="4076914" y="2467383"/>
              <a:ext cx="97561" cy="97561"/>
            </a:xfrm>
            <a:custGeom>
              <a:rect b="b" l="l" r="r" t="t"/>
              <a:pathLst>
                <a:path extrusionOk="0" h="3264" w="3264">
                  <a:moveTo>
                    <a:pt x="1620" y="1"/>
                  </a:moveTo>
                  <a:cubicBezTo>
                    <a:pt x="715" y="1"/>
                    <a:pt x="1" y="739"/>
                    <a:pt x="1" y="1620"/>
                  </a:cubicBezTo>
                  <a:cubicBezTo>
                    <a:pt x="1" y="2525"/>
                    <a:pt x="715" y="3263"/>
                    <a:pt x="1620" y="3263"/>
                  </a:cubicBezTo>
                  <a:cubicBezTo>
                    <a:pt x="2525" y="3263"/>
                    <a:pt x="3263" y="2525"/>
                    <a:pt x="3263" y="1620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53"/>
            <p:cNvSpPr/>
            <p:nvPr/>
          </p:nvSpPr>
          <p:spPr>
            <a:xfrm>
              <a:off x="4076914" y="2516493"/>
              <a:ext cx="97561" cy="48452"/>
            </a:xfrm>
            <a:custGeom>
              <a:rect b="b" l="l" r="r" t="t"/>
              <a:pathLst>
                <a:path extrusionOk="0" h="1621" w="3264">
                  <a:moveTo>
                    <a:pt x="1" y="1"/>
                  </a:moveTo>
                  <a:cubicBezTo>
                    <a:pt x="1" y="882"/>
                    <a:pt x="739" y="1620"/>
                    <a:pt x="1620" y="1620"/>
                  </a:cubicBezTo>
                  <a:cubicBezTo>
                    <a:pt x="2525" y="1620"/>
                    <a:pt x="3263" y="882"/>
                    <a:pt x="3263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53"/>
            <p:cNvSpPr/>
            <p:nvPr/>
          </p:nvSpPr>
          <p:spPr>
            <a:xfrm>
              <a:off x="4354534" y="2489472"/>
              <a:ext cx="67641" cy="53413"/>
            </a:xfrm>
            <a:custGeom>
              <a:rect b="b" l="l" r="r" t="t"/>
              <a:pathLst>
                <a:path extrusionOk="0" h="1787" w="2263">
                  <a:moveTo>
                    <a:pt x="0" y="0"/>
                  </a:moveTo>
                  <a:lnTo>
                    <a:pt x="0" y="1786"/>
                  </a:lnTo>
                  <a:lnTo>
                    <a:pt x="1358" y="1786"/>
                  </a:lnTo>
                  <a:cubicBezTo>
                    <a:pt x="1596" y="1786"/>
                    <a:pt x="1834" y="1667"/>
                    <a:pt x="1977" y="1524"/>
                  </a:cubicBezTo>
                  <a:cubicBezTo>
                    <a:pt x="2167" y="1334"/>
                    <a:pt x="2263" y="1072"/>
                    <a:pt x="2215" y="786"/>
                  </a:cubicBezTo>
                  <a:cubicBezTo>
                    <a:pt x="2167" y="333"/>
                    <a:pt x="1739" y="0"/>
                    <a:pt x="133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53"/>
            <p:cNvSpPr/>
            <p:nvPr/>
          </p:nvSpPr>
          <p:spPr>
            <a:xfrm>
              <a:off x="4354886" y="2516493"/>
              <a:ext cx="66954" cy="26393"/>
            </a:xfrm>
            <a:custGeom>
              <a:rect b="b" l="l" r="r" t="t"/>
              <a:pathLst>
                <a:path extrusionOk="0" h="883" w="2240">
                  <a:moveTo>
                    <a:pt x="2239" y="1"/>
                  </a:moveTo>
                  <a:cubicBezTo>
                    <a:pt x="2239" y="9"/>
                    <a:pt x="2239" y="17"/>
                    <a:pt x="2239" y="25"/>
                  </a:cubicBezTo>
                  <a:lnTo>
                    <a:pt x="2239" y="25"/>
                  </a:lnTo>
                  <a:lnTo>
                    <a:pt x="2239" y="1"/>
                  </a:lnTo>
                  <a:close/>
                  <a:moveTo>
                    <a:pt x="1" y="25"/>
                  </a:moveTo>
                  <a:lnTo>
                    <a:pt x="1" y="882"/>
                  </a:lnTo>
                  <a:lnTo>
                    <a:pt x="1358" y="882"/>
                  </a:lnTo>
                  <a:cubicBezTo>
                    <a:pt x="1596" y="882"/>
                    <a:pt x="1810" y="763"/>
                    <a:pt x="1977" y="620"/>
                  </a:cubicBezTo>
                  <a:cubicBezTo>
                    <a:pt x="2138" y="436"/>
                    <a:pt x="2233" y="252"/>
                    <a:pt x="2239" y="25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53"/>
            <p:cNvSpPr/>
            <p:nvPr/>
          </p:nvSpPr>
          <p:spPr>
            <a:xfrm>
              <a:off x="4163057" y="2714396"/>
              <a:ext cx="192910" cy="53413"/>
            </a:xfrm>
            <a:custGeom>
              <a:rect b="b" l="l" r="r" t="t"/>
              <a:pathLst>
                <a:path extrusionOk="0" h="1787" w="6454">
                  <a:moveTo>
                    <a:pt x="0" y="0"/>
                  </a:moveTo>
                  <a:lnTo>
                    <a:pt x="0" y="1786"/>
                  </a:lnTo>
                  <a:lnTo>
                    <a:pt x="6454" y="178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53"/>
            <p:cNvSpPr/>
            <p:nvPr/>
          </p:nvSpPr>
          <p:spPr>
            <a:xfrm>
              <a:off x="4163057" y="2741446"/>
              <a:ext cx="192910" cy="25646"/>
            </a:xfrm>
            <a:custGeom>
              <a:rect b="b" l="l" r="r" t="t"/>
              <a:pathLst>
                <a:path extrusionOk="0" h="858" w="6454">
                  <a:moveTo>
                    <a:pt x="0" y="0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53"/>
            <p:cNvSpPr/>
            <p:nvPr/>
          </p:nvSpPr>
          <p:spPr>
            <a:xfrm>
              <a:off x="4076914" y="2692337"/>
              <a:ext cx="97561" cy="98248"/>
            </a:xfrm>
            <a:custGeom>
              <a:rect b="b" l="l" r="r" t="t"/>
              <a:pathLst>
                <a:path extrusionOk="0" h="3287" w="3264">
                  <a:moveTo>
                    <a:pt x="1620" y="0"/>
                  </a:moveTo>
                  <a:cubicBezTo>
                    <a:pt x="715" y="0"/>
                    <a:pt x="1" y="738"/>
                    <a:pt x="1" y="1643"/>
                  </a:cubicBezTo>
                  <a:cubicBezTo>
                    <a:pt x="1" y="2548"/>
                    <a:pt x="715" y="3286"/>
                    <a:pt x="1620" y="3286"/>
                  </a:cubicBezTo>
                  <a:cubicBezTo>
                    <a:pt x="2525" y="3286"/>
                    <a:pt x="3263" y="2548"/>
                    <a:pt x="3263" y="1643"/>
                  </a:cubicBezTo>
                  <a:cubicBezTo>
                    <a:pt x="3263" y="738"/>
                    <a:pt x="2525" y="0"/>
                    <a:pt x="1620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53"/>
            <p:cNvSpPr/>
            <p:nvPr/>
          </p:nvSpPr>
          <p:spPr>
            <a:xfrm>
              <a:off x="4076914" y="2741446"/>
              <a:ext cx="97561" cy="49139"/>
            </a:xfrm>
            <a:custGeom>
              <a:rect b="b" l="l" r="r" t="t"/>
              <a:pathLst>
                <a:path extrusionOk="0" h="1644" w="3264">
                  <a:moveTo>
                    <a:pt x="1" y="0"/>
                  </a:moveTo>
                  <a:cubicBezTo>
                    <a:pt x="1" y="929"/>
                    <a:pt x="739" y="1643"/>
                    <a:pt x="1620" y="1643"/>
                  </a:cubicBezTo>
                  <a:cubicBezTo>
                    <a:pt x="2525" y="1643"/>
                    <a:pt x="3263" y="881"/>
                    <a:pt x="3263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53"/>
            <p:cNvSpPr/>
            <p:nvPr/>
          </p:nvSpPr>
          <p:spPr>
            <a:xfrm>
              <a:off x="4354534" y="2714396"/>
              <a:ext cx="67641" cy="53413"/>
            </a:xfrm>
            <a:custGeom>
              <a:rect b="b" l="l" r="r" t="t"/>
              <a:pathLst>
                <a:path extrusionOk="0" h="1787" w="2263">
                  <a:moveTo>
                    <a:pt x="0" y="0"/>
                  </a:moveTo>
                  <a:lnTo>
                    <a:pt x="0" y="1786"/>
                  </a:lnTo>
                  <a:lnTo>
                    <a:pt x="1358" y="1786"/>
                  </a:lnTo>
                  <a:cubicBezTo>
                    <a:pt x="1596" y="1786"/>
                    <a:pt x="1834" y="1667"/>
                    <a:pt x="1977" y="1524"/>
                  </a:cubicBezTo>
                  <a:cubicBezTo>
                    <a:pt x="2167" y="1358"/>
                    <a:pt x="2263" y="1072"/>
                    <a:pt x="2215" y="786"/>
                  </a:cubicBezTo>
                  <a:cubicBezTo>
                    <a:pt x="2167" y="334"/>
                    <a:pt x="1739" y="0"/>
                    <a:pt x="133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53"/>
            <p:cNvSpPr/>
            <p:nvPr/>
          </p:nvSpPr>
          <p:spPr>
            <a:xfrm>
              <a:off x="4354886" y="2741446"/>
              <a:ext cx="66954" cy="26363"/>
            </a:xfrm>
            <a:custGeom>
              <a:rect b="b" l="l" r="r" t="t"/>
              <a:pathLst>
                <a:path extrusionOk="0" h="882" w="2240">
                  <a:moveTo>
                    <a:pt x="2239" y="0"/>
                  </a:moveTo>
                  <a:cubicBezTo>
                    <a:pt x="2239" y="8"/>
                    <a:pt x="2239" y="16"/>
                    <a:pt x="2239" y="24"/>
                  </a:cubicBezTo>
                  <a:lnTo>
                    <a:pt x="2239" y="24"/>
                  </a:lnTo>
                  <a:lnTo>
                    <a:pt x="2239" y="0"/>
                  </a:lnTo>
                  <a:close/>
                  <a:moveTo>
                    <a:pt x="1" y="24"/>
                  </a:moveTo>
                  <a:lnTo>
                    <a:pt x="1" y="881"/>
                  </a:lnTo>
                  <a:lnTo>
                    <a:pt x="1358" y="881"/>
                  </a:lnTo>
                  <a:cubicBezTo>
                    <a:pt x="1596" y="881"/>
                    <a:pt x="1810" y="762"/>
                    <a:pt x="1977" y="619"/>
                  </a:cubicBezTo>
                  <a:cubicBezTo>
                    <a:pt x="2138" y="458"/>
                    <a:pt x="2233" y="253"/>
                    <a:pt x="2239" y="2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53"/>
            <p:cNvSpPr/>
            <p:nvPr/>
          </p:nvSpPr>
          <p:spPr>
            <a:xfrm>
              <a:off x="4142403" y="2601919"/>
              <a:ext cx="192940" cy="53413"/>
            </a:xfrm>
            <a:custGeom>
              <a:rect b="b" l="l" r="r" t="t"/>
              <a:pathLst>
                <a:path extrusionOk="0" h="1787" w="6455">
                  <a:moveTo>
                    <a:pt x="0" y="1"/>
                  </a:moveTo>
                  <a:lnTo>
                    <a:pt x="0" y="1787"/>
                  </a:lnTo>
                  <a:lnTo>
                    <a:pt x="6454" y="1787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53"/>
            <p:cNvSpPr/>
            <p:nvPr/>
          </p:nvSpPr>
          <p:spPr>
            <a:xfrm>
              <a:off x="4142403" y="2628252"/>
              <a:ext cx="192940" cy="25676"/>
            </a:xfrm>
            <a:custGeom>
              <a:rect b="b" l="l" r="r" t="t"/>
              <a:pathLst>
                <a:path extrusionOk="0" h="859" w="6455">
                  <a:moveTo>
                    <a:pt x="0" y="1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53"/>
            <p:cNvSpPr/>
            <p:nvPr/>
          </p:nvSpPr>
          <p:spPr>
            <a:xfrm>
              <a:off x="4323209" y="2579143"/>
              <a:ext cx="97531" cy="98248"/>
            </a:xfrm>
            <a:custGeom>
              <a:rect b="b" l="l" r="r" t="t"/>
              <a:pathLst>
                <a:path extrusionOk="0" h="3287" w="3263">
                  <a:moveTo>
                    <a:pt x="1620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7"/>
                    <a:pt x="1620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53"/>
            <p:cNvSpPr/>
            <p:nvPr/>
          </p:nvSpPr>
          <p:spPr>
            <a:xfrm>
              <a:off x="4323209" y="2628252"/>
              <a:ext cx="97531" cy="49139"/>
            </a:xfrm>
            <a:custGeom>
              <a:rect b="b" l="l" r="r" t="t"/>
              <a:pathLst>
                <a:path extrusionOk="0" h="1644" w="3263">
                  <a:moveTo>
                    <a:pt x="0" y="1"/>
                  </a:moveTo>
                  <a:cubicBezTo>
                    <a:pt x="0" y="906"/>
                    <a:pt x="739" y="1644"/>
                    <a:pt x="1644" y="1644"/>
                  </a:cubicBezTo>
                  <a:cubicBezTo>
                    <a:pt x="2525" y="1644"/>
                    <a:pt x="3263" y="930"/>
                    <a:pt x="3263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53"/>
            <p:cNvSpPr/>
            <p:nvPr/>
          </p:nvSpPr>
          <p:spPr>
            <a:xfrm>
              <a:off x="4075479" y="2601919"/>
              <a:ext cx="67671" cy="53413"/>
            </a:xfrm>
            <a:custGeom>
              <a:rect b="b" l="l" r="r" t="t"/>
              <a:pathLst>
                <a:path extrusionOk="0" h="1787" w="2264">
                  <a:moveTo>
                    <a:pt x="930" y="1"/>
                  </a:moveTo>
                  <a:cubicBezTo>
                    <a:pt x="525" y="1"/>
                    <a:pt x="96" y="310"/>
                    <a:pt x="49" y="763"/>
                  </a:cubicBezTo>
                  <a:cubicBezTo>
                    <a:pt x="1" y="1072"/>
                    <a:pt x="96" y="1334"/>
                    <a:pt x="287" y="1501"/>
                  </a:cubicBezTo>
                  <a:cubicBezTo>
                    <a:pt x="430" y="1668"/>
                    <a:pt x="668" y="1787"/>
                    <a:pt x="906" y="1787"/>
                  </a:cubicBezTo>
                  <a:lnTo>
                    <a:pt x="2263" y="1787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53"/>
            <p:cNvSpPr/>
            <p:nvPr/>
          </p:nvSpPr>
          <p:spPr>
            <a:xfrm>
              <a:off x="4075845" y="2628252"/>
              <a:ext cx="66924" cy="27080"/>
            </a:xfrm>
            <a:custGeom>
              <a:rect b="b" l="l" r="r" t="t"/>
              <a:pathLst>
                <a:path extrusionOk="0" h="906" w="2239">
                  <a:moveTo>
                    <a:pt x="0" y="1"/>
                  </a:moveTo>
                  <a:lnTo>
                    <a:pt x="0" y="25"/>
                  </a:lnTo>
                  <a:lnTo>
                    <a:pt x="1" y="25"/>
                  </a:lnTo>
                  <a:cubicBezTo>
                    <a:pt x="0" y="17"/>
                    <a:pt x="0" y="9"/>
                    <a:pt x="0" y="1"/>
                  </a:cubicBezTo>
                  <a:close/>
                  <a:moveTo>
                    <a:pt x="1" y="25"/>
                  </a:moveTo>
                  <a:cubicBezTo>
                    <a:pt x="7" y="253"/>
                    <a:pt x="101" y="459"/>
                    <a:pt x="262" y="620"/>
                  </a:cubicBezTo>
                  <a:cubicBezTo>
                    <a:pt x="405" y="787"/>
                    <a:pt x="643" y="906"/>
                    <a:pt x="882" y="906"/>
                  </a:cubicBezTo>
                  <a:lnTo>
                    <a:pt x="2239" y="906"/>
                  </a:lnTo>
                  <a:lnTo>
                    <a:pt x="2239" y="25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5" name="Google Shape;4085;p53"/>
          <p:cNvGrpSpPr/>
          <p:nvPr/>
        </p:nvGrpSpPr>
        <p:grpSpPr>
          <a:xfrm>
            <a:off x="3264278" y="2464543"/>
            <a:ext cx="344544" cy="298274"/>
            <a:chOff x="3378578" y="2464543"/>
            <a:chExt cx="344544" cy="298274"/>
          </a:xfrm>
        </p:grpSpPr>
        <p:sp>
          <p:nvSpPr>
            <p:cNvPr id="4086" name="Google Shape;4086;p53"/>
            <p:cNvSpPr/>
            <p:nvPr/>
          </p:nvSpPr>
          <p:spPr>
            <a:xfrm>
              <a:off x="3436954" y="2515088"/>
              <a:ext cx="227104" cy="195780"/>
            </a:xfrm>
            <a:custGeom>
              <a:rect b="b" l="l" r="r" t="t"/>
              <a:pathLst>
                <a:path extrusionOk="0" h="6550" w="7598">
                  <a:moveTo>
                    <a:pt x="1906" y="0"/>
                  </a:moveTo>
                  <a:lnTo>
                    <a:pt x="0" y="3287"/>
                  </a:lnTo>
                  <a:lnTo>
                    <a:pt x="1906" y="6549"/>
                  </a:lnTo>
                  <a:lnTo>
                    <a:pt x="5692" y="6549"/>
                  </a:lnTo>
                  <a:lnTo>
                    <a:pt x="7597" y="3287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53"/>
            <p:cNvSpPr/>
            <p:nvPr/>
          </p:nvSpPr>
          <p:spPr>
            <a:xfrm>
              <a:off x="3550118" y="2515088"/>
              <a:ext cx="113941" cy="195780"/>
            </a:xfrm>
            <a:custGeom>
              <a:rect b="b" l="l" r="r" t="t"/>
              <a:pathLst>
                <a:path extrusionOk="0" h="6550" w="3812">
                  <a:moveTo>
                    <a:pt x="1" y="0"/>
                  </a:moveTo>
                  <a:lnTo>
                    <a:pt x="1" y="6549"/>
                  </a:lnTo>
                  <a:lnTo>
                    <a:pt x="1906" y="6549"/>
                  </a:lnTo>
                  <a:lnTo>
                    <a:pt x="3811" y="328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53"/>
            <p:cNvSpPr/>
            <p:nvPr/>
          </p:nvSpPr>
          <p:spPr>
            <a:xfrm>
              <a:off x="3464722" y="2706565"/>
              <a:ext cx="173003" cy="56253"/>
            </a:xfrm>
            <a:custGeom>
              <a:rect b="b" l="l" r="r" t="t"/>
              <a:pathLst>
                <a:path extrusionOk="0" h="1882" w="5788">
                  <a:moveTo>
                    <a:pt x="1096" y="0"/>
                  </a:moveTo>
                  <a:lnTo>
                    <a:pt x="334" y="715"/>
                  </a:lnTo>
                  <a:lnTo>
                    <a:pt x="0" y="1882"/>
                  </a:lnTo>
                  <a:lnTo>
                    <a:pt x="5787" y="1882"/>
                  </a:lnTo>
                  <a:lnTo>
                    <a:pt x="5501" y="715"/>
                  </a:lnTo>
                  <a:lnTo>
                    <a:pt x="473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53"/>
            <p:cNvSpPr/>
            <p:nvPr/>
          </p:nvSpPr>
          <p:spPr>
            <a:xfrm>
              <a:off x="3463287" y="2464543"/>
              <a:ext cx="174438" cy="56253"/>
            </a:xfrm>
            <a:custGeom>
              <a:rect b="b" l="l" r="r" t="t"/>
              <a:pathLst>
                <a:path extrusionOk="0" h="1882" w="5836">
                  <a:moveTo>
                    <a:pt x="1" y="1"/>
                  </a:moveTo>
                  <a:lnTo>
                    <a:pt x="310" y="1167"/>
                  </a:lnTo>
                  <a:lnTo>
                    <a:pt x="1096" y="1882"/>
                  </a:lnTo>
                  <a:lnTo>
                    <a:pt x="4716" y="1882"/>
                  </a:lnTo>
                  <a:lnTo>
                    <a:pt x="5502" y="1167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53"/>
            <p:cNvSpPr/>
            <p:nvPr/>
          </p:nvSpPr>
          <p:spPr>
            <a:xfrm>
              <a:off x="3379296" y="2606193"/>
              <a:ext cx="118185" cy="155906"/>
            </a:xfrm>
            <a:custGeom>
              <a:rect b="b" l="l" r="r" t="t"/>
              <a:pathLst>
                <a:path extrusionOk="0" h="5216" w="3954">
                  <a:moveTo>
                    <a:pt x="1144" y="1"/>
                  </a:moveTo>
                  <a:lnTo>
                    <a:pt x="1" y="239"/>
                  </a:lnTo>
                  <a:lnTo>
                    <a:pt x="2882" y="5216"/>
                  </a:lnTo>
                  <a:lnTo>
                    <a:pt x="3954" y="3358"/>
                  </a:lnTo>
                  <a:lnTo>
                    <a:pt x="2144" y="239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53"/>
            <p:cNvSpPr/>
            <p:nvPr/>
          </p:nvSpPr>
          <p:spPr>
            <a:xfrm>
              <a:off x="3535173" y="2626847"/>
              <a:ext cx="74785" cy="19937"/>
            </a:xfrm>
            <a:custGeom>
              <a:rect b="b" l="l" r="r" t="t"/>
              <a:pathLst>
                <a:path extrusionOk="0" h="667" w="2502">
                  <a:moveTo>
                    <a:pt x="1" y="0"/>
                  </a:moveTo>
                  <a:lnTo>
                    <a:pt x="1" y="667"/>
                  </a:lnTo>
                  <a:lnTo>
                    <a:pt x="2501" y="6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53"/>
            <p:cNvSpPr/>
            <p:nvPr/>
          </p:nvSpPr>
          <p:spPr>
            <a:xfrm>
              <a:off x="3535173" y="2580577"/>
              <a:ext cx="74785" cy="19967"/>
            </a:xfrm>
            <a:custGeom>
              <a:rect b="b" l="l" r="r" t="t"/>
              <a:pathLst>
                <a:path extrusionOk="0" h="668" w="2502">
                  <a:moveTo>
                    <a:pt x="1" y="0"/>
                  </a:moveTo>
                  <a:lnTo>
                    <a:pt x="1" y="667"/>
                  </a:lnTo>
                  <a:lnTo>
                    <a:pt x="2501" y="6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53"/>
            <p:cNvSpPr/>
            <p:nvPr/>
          </p:nvSpPr>
          <p:spPr>
            <a:xfrm>
              <a:off x="3492490" y="2626847"/>
              <a:ext cx="21371" cy="19937"/>
            </a:xfrm>
            <a:custGeom>
              <a:rect b="b" l="l" r="r" t="t"/>
              <a:pathLst>
                <a:path extrusionOk="0" h="667" w="715">
                  <a:moveTo>
                    <a:pt x="0" y="0"/>
                  </a:moveTo>
                  <a:lnTo>
                    <a:pt x="0" y="667"/>
                  </a:lnTo>
                  <a:lnTo>
                    <a:pt x="714" y="66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53"/>
            <p:cNvSpPr/>
            <p:nvPr/>
          </p:nvSpPr>
          <p:spPr>
            <a:xfrm>
              <a:off x="3492490" y="2580577"/>
              <a:ext cx="21371" cy="19967"/>
            </a:xfrm>
            <a:custGeom>
              <a:rect b="b" l="l" r="r" t="t"/>
              <a:pathLst>
                <a:path extrusionOk="0" h="668" w="715">
                  <a:moveTo>
                    <a:pt x="0" y="0"/>
                  </a:moveTo>
                  <a:lnTo>
                    <a:pt x="0" y="667"/>
                  </a:lnTo>
                  <a:lnTo>
                    <a:pt x="714" y="66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53"/>
            <p:cNvSpPr/>
            <p:nvPr/>
          </p:nvSpPr>
          <p:spPr>
            <a:xfrm>
              <a:off x="3378578" y="2465261"/>
              <a:ext cx="118185" cy="148792"/>
            </a:xfrm>
            <a:custGeom>
              <a:rect b="b" l="l" r="r" t="t"/>
              <a:pathLst>
                <a:path extrusionOk="0" h="4978" w="3954">
                  <a:moveTo>
                    <a:pt x="2882" y="0"/>
                  </a:moveTo>
                  <a:lnTo>
                    <a:pt x="1" y="4978"/>
                  </a:lnTo>
                  <a:lnTo>
                    <a:pt x="2144" y="4978"/>
                  </a:lnTo>
                  <a:lnTo>
                    <a:pt x="3954" y="185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53"/>
            <p:cNvSpPr/>
            <p:nvPr/>
          </p:nvSpPr>
          <p:spPr>
            <a:xfrm>
              <a:off x="3550836" y="2580577"/>
              <a:ext cx="59122" cy="19967"/>
            </a:xfrm>
            <a:custGeom>
              <a:rect b="b" l="l" r="r" t="t"/>
              <a:pathLst>
                <a:path extrusionOk="0" h="668" w="1978">
                  <a:moveTo>
                    <a:pt x="1" y="0"/>
                  </a:moveTo>
                  <a:lnTo>
                    <a:pt x="1" y="667"/>
                  </a:lnTo>
                  <a:lnTo>
                    <a:pt x="1977" y="667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53"/>
            <p:cNvSpPr/>
            <p:nvPr/>
          </p:nvSpPr>
          <p:spPr>
            <a:xfrm>
              <a:off x="3550836" y="2626847"/>
              <a:ext cx="59122" cy="19937"/>
            </a:xfrm>
            <a:custGeom>
              <a:rect b="b" l="l" r="r" t="t"/>
              <a:pathLst>
                <a:path extrusionOk="0" h="667" w="1978">
                  <a:moveTo>
                    <a:pt x="1" y="0"/>
                  </a:moveTo>
                  <a:lnTo>
                    <a:pt x="1" y="667"/>
                  </a:lnTo>
                  <a:lnTo>
                    <a:pt x="1977" y="667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53"/>
            <p:cNvSpPr/>
            <p:nvPr/>
          </p:nvSpPr>
          <p:spPr>
            <a:xfrm>
              <a:off x="3550836" y="2706565"/>
              <a:ext cx="86173" cy="56253"/>
            </a:xfrm>
            <a:custGeom>
              <a:rect b="b" l="l" r="r" t="t"/>
              <a:pathLst>
                <a:path extrusionOk="0" h="1882" w="2883">
                  <a:moveTo>
                    <a:pt x="1" y="0"/>
                  </a:moveTo>
                  <a:lnTo>
                    <a:pt x="1" y="1882"/>
                  </a:lnTo>
                  <a:lnTo>
                    <a:pt x="2882" y="1882"/>
                  </a:lnTo>
                  <a:lnTo>
                    <a:pt x="2573" y="715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9" name="Google Shape;4099;p53"/>
            <p:cNvSpPr/>
            <p:nvPr/>
          </p:nvSpPr>
          <p:spPr>
            <a:xfrm>
              <a:off x="3550118" y="2464543"/>
              <a:ext cx="86173" cy="56253"/>
            </a:xfrm>
            <a:custGeom>
              <a:rect b="b" l="l" r="r" t="t"/>
              <a:pathLst>
                <a:path extrusionOk="0" h="1882" w="2883">
                  <a:moveTo>
                    <a:pt x="1" y="1"/>
                  </a:moveTo>
                  <a:lnTo>
                    <a:pt x="1" y="1882"/>
                  </a:lnTo>
                  <a:lnTo>
                    <a:pt x="1811" y="1882"/>
                  </a:lnTo>
                  <a:lnTo>
                    <a:pt x="2573" y="116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0" name="Google Shape;4100;p53"/>
            <p:cNvSpPr/>
            <p:nvPr/>
          </p:nvSpPr>
          <p:spPr>
            <a:xfrm>
              <a:off x="3604220" y="2606193"/>
              <a:ext cx="118902" cy="155906"/>
            </a:xfrm>
            <a:custGeom>
              <a:rect b="b" l="l" r="r" t="t"/>
              <a:pathLst>
                <a:path extrusionOk="0" h="5216" w="3978">
                  <a:moveTo>
                    <a:pt x="2906" y="1"/>
                  </a:moveTo>
                  <a:lnTo>
                    <a:pt x="1835" y="239"/>
                  </a:lnTo>
                  <a:lnTo>
                    <a:pt x="1" y="3358"/>
                  </a:lnTo>
                  <a:lnTo>
                    <a:pt x="1073" y="5216"/>
                  </a:lnTo>
                  <a:lnTo>
                    <a:pt x="3978" y="239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53"/>
            <p:cNvSpPr/>
            <p:nvPr/>
          </p:nvSpPr>
          <p:spPr>
            <a:xfrm>
              <a:off x="3604220" y="2464543"/>
              <a:ext cx="118902" cy="148792"/>
            </a:xfrm>
            <a:custGeom>
              <a:rect b="b" l="l" r="r" t="t"/>
              <a:pathLst>
                <a:path extrusionOk="0" h="4978" w="3978">
                  <a:moveTo>
                    <a:pt x="1073" y="1"/>
                  </a:moveTo>
                  <a:lnTo>
                    <a:pt x="1" y="1858"/>
                  </a:lnTo>
                  <a:lnTo>
                    <a:pt x="1835" y="4978"/>
                  </a:lnTo>
                  <a:lnTo>
                    <a:pt x="3978" y="4978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02" name="Google Shape;4102;p53"/>
          <p:cNvGrpSpPr/>
          <p:nvPr/>
        </p:nvGrpSpPr>
        <p:grpSpPr>
          <a:xfrm>
            <a:off x="2556667" y="2520767"/>
            <a:ext cx="343109" cy="197305"/>
            <a:chOff x="2747167" y="2520767"/>
            <a:chExt cx="343109" cy="197305"/>
          </a:xfrm>
        </p:grpSpPr>
        <p:sp>
          <p:nvSpPr>
            <p:cNvPr id="4103" name="Google Shape;4103;p53"/>
            <p:cNvSpPr/>
            <p:nvPr/>
          </p:nvSpPr>
          <p:spPr>
            <a:xfrm>
              <a:off x="2908036" y="2619733"/>
              <a:ext cx="174408" cy="98338"/>
            </a:xfrm>
            <a:custGeom>
              <a:rect b="b" l="l" r="r" t="t"/>
              <a:pathLst>
                <a:path extrusionOk="0" h="3290" w="5835">
                  <a:moveTo>
                    <a:pt x="0" y="0"/>
                  </a:moveTo>
                  <a:lnTo>
                    <a:pt x="929" y="2024"/>
                  </a:lnTo>
                  <a:cubicBezTo>
                    <a:pt x="1239" y="2691"/>
                    <a:pt x="1882" y="3167"/>
                    <a:pt x="2596" y="3286"/>
                  </a:cubicBezTo>
                  <a:cubicBezTo>
                    <a:pt x="2602" y="3289"/>
                    <a:pt x="2608" y="3290"/>
                    <a:pt x="2614" y="3290"/>
                  </a:cubicBezTo>
                  <a:cubicBezTo>
                    <a:pt x="2723" y="3290"/>
                    <a:pt x="2793" y="2882"/>
                    <a:pt x="2906" y="2882"/>
                  </a:cubicBezTo>
                  <a:cubicBezTo>
                    <a:pt x="3019" y="2882"/>
                    <a:pt x="3132" y="3290"/>
                    <a:pt x="3225" y="3290"/>
                  </a:cubicBezTo>
                  <a:cubicBezTo>
                    <a:pt x="3230" y="3290"/>
                    <a:pt x="3234" y="3289"/>
                    <a:pt x="3239" y="3286"/>
                  </a:cubicBezTo>
                  <a:cubicBezTo>
                    <a:pt x="3978" y="3167"/>
                    <a:pt x="4620" y="2739"/>
                    <a:pt x="4906" y="2024"/>
                  </a:cubicBezTo>
                  <a:lnTo>
                    <a:pt x="583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53"/>
            <p:cNvSpPr/>
            <p:nvPr/>
          </p:nvSpPr>
          <p:spPr>
            <a:xfrm>
              <a:off x="2994867" y="2618299"/>
              <a:ext cx="87578" cy="98996"/>
            </a:xfrm>
            <a:custGeom>
              <a:rect b="b" l="l" r="r" t="t"/>
              <a:pathLst>
                <a:path extrusionOk="0" h="3312" w="2930">
                  <a:moveTo>
                    <a:pt x="1" y="0"/>
                  </a:moveTo>
                  <a:lnTo>
                    <a:pt x="1" y="48"/>
                  </a:lnTo>
                  <a:lnTo>
                    <a:pt x="1" y="2906"/>
                  </a:lnTo>
                  <a:cubicBezTo>
                    <a:pt x="140" y="2906"/>
                    <a:pt x="234" y="3312"/>
                    <a:pt x="327" y="3312"/>
                  </a:cubicBezTo>
                  <a:cubicBezTo>
                    <a:pt x="329" y="3312"/>
                    <a:pt x="332" y="3311"/>
                    <a:pt x="334" y="3311"/>
                  </a:cubicBezTo>
                  <a:cubicBezTo>
                    <a:pt x="1073" y="3192"/>
                    <a:pt x="1715" y="2739"/>
                    <a:pt x="2001" y="2025"/>
                  </a:cubicBezTo>
                  <a:lnTo>
                    <a:pt x="2930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53"/>
            <p:cNvSpPr/>
            <p:nvPr/>
          </p:nvSpPr>
          <p:spPr>
            <a:xfrm>
              <a:off x="2757120" y="2521454"/>
              <a:ext cx="172286" cy="96873"/>
            </a:xfrm>
            <a:custGeom>
              <a:rect b="b" l="l" r="r" t="t"/>
              <a:pathLst>
                <a:path extrusionOk="0" h="3241" w="5764">
                  <a:moveTo>
                    <a:pt x="3206" y="1"/>
                  </a:moveTo>
                  <a:cubicBezTo>
                    <a:pt x="3091" y="1"/>
                    <a:pt x="2998" y="384"/>
                    <a:pt x="2882" y="430"/>
                  </a:cubicBezTo>
                  <a:cubicBezTo>
                    <a:pt x="2766" y="430"/>
                    <a:pt x="2650" y="1"/>
                    <a:pt x="2556" y="1"/>
                  </a:cubicBezTo>
                  <a:cubicBezTo>
                    <a:pt x="2554" y="1"/>
                    <a:pt x="2551" y="1"/>
                    <a:pt x="2549" y="2"/>
                  </a:cubicBezTo>
                  <a:cubicBezTo>
                    <a:pt x="1811" y="121"/>
                    <a:pt x="1192" y="573"/>
                    <a:pt x="882" y="1288"/>
                  </a:cubicBezTo>
                  <a:lnTo>
                    <a:pt x="1" y="3240"/>
                  </a:lnTo>
                  <a:lnTo>
                    <a:pt x="5764" y="3240"/>
                  </a:lnTo>
                  <a:lnTo>
                    <a:pt x="4883" y="1288"/>
                  </a:lnTo>
                  <a:cubicBezTo>
                    <a:pt x="4549" y="597"/>
                    <a:pt x="3954" y="121"/>
                    <a:pt x="3216" y="2"/>
                  </a:cubicBezTo>
                  <a:cubicBezTo>
                    <a:pt x="3212" y="1"/>
                    <a:pt x="3209" y="1"/>
                    <a:pt x="3206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53"/>
            <p:cNvSpPr/>
            <p:nvPr/>
          </p:nvSpPr>
          <p:spPr>
            <a:xfrm>
              <a:off x="2843981" y="2521454"/>
              <a:ext cx="86143" cy="96873"/>
            </a:xfrm>
            <a:custGeom>
              <a:rect b="b" l="l" r="r" t="t"/>
              <a:pathLst>
                <a:path extrusionOk="0" h="3241" w="2882">
                  <a:moveTo>
                    <a:pt x="323" y="1"/>
                  </a:moveTo>
                  <a:cubicBezTo>
                    <a:pt x="209" y="1"/>
                    <a:pt x="116" y="384"/>
                    <a:pt x="0" y="430"/>
                  </a:cubicBezTo>
                  <a:lnTo>
                    <a:pt x="0" y="3240"/>
                  </a:lnTo>
                  <a:lnTo>
                    <a:pt x="2882" y="3240"/>
                  </a:lnTo>
                  <a:lnTo>
                    <a:pt x="2001" y="1288"/>
                  </a:lnTo>
                  <a:cubicBezTo>
                    <a:pt x="1667" y="597"/>
                    <a:pt x="1072" y="121"/>
                    <a:pt x="334" y="2"/>
                  </a:cubicBezTo>
                  <a:cubicBezTo>
                    <a:pt x="330" y="1"/>
                    <a:pt x="327" y="1"/>
                    <a:pt x="323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53"/>
            <p:cNvSpPr/>
            <p:nvPr/>
          </p:nvSpPr>
          <p:spPr>
            <a:xfrm>
              <a:off x="2833281" y="2520767"/>
              <a:ext cx="19249" cy="97561"/>
            </a:xfrm>
            <a:custGeom>
              <a:rect b="b" l="l" r="r" t="t"/>
              <a:pathLst>
                <a:path extrusionOk="0" h="3264" w="644">
                  <a:moveTo>
                    <a:pt x="334" y="1"/>
                  </a:moveTo>
                  <a:cubicBezTo>
                    <a:pt x="215" y="1"/>
                    <a:pt x="96" y="1"/>
                    <a:pt x="1" y="25"/>
                  </a:cubicBezTo>
                  <a:lnTo>
                    <a:pt x="1" y="3263"/>
                  </a:lnTo>
                  <a:lnTo>
                    <a:pt x="644" y="3263"/>
                  </a:lnTo>
                  <a:lnTo>
                    <a:pt x="644" y="25"/>
                  </a:lnTo>
                  <a:cubicBezTo>
                    <a:pt x="525" y="1"/>
                    <a:pt x="453" y="1"/>
                    <a:pt x="334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53"/>
            <p:cNvSpPr/>
            <p:nvPr/>
          </p:nvSpPr>
          <p:spPr>
            <a:xfrm>
              <a:off x="2985631" y="2619733"/>
              <a:ext cx="19249" cy="98248"/>
            </a:xfrm>
            <a:custGeom>
              <a:rect b="b" l="l" r="r" t="t"/>
              <a:pathLst>
                <a:path extrusionOk="0" h="3287" w="644">
                  <a:moveTo>
                    <a:pt x="0" y="0"/>
                  </a:moveTo>
                  <a:lnTo>
                    <a:pt x="0" y="3263"/>
                  </a:lnTo>
                  <a:cubicBezTo>
                    <a:pt x="96" y="3286"/>
                    <a:pt x="215" y="3286"/>
                    <a:pt x="334" y="3286"/>
                  </a:cubicBezTo>
                  <a:cubicBezTo>
                    <a:pt x="453" y="3286"/>
                    <a:pt x="524" y="3286"/>
                    <a:pt x="643" y="3263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53"/>
            <p:cNvSpPr/>
            <p:nvPr/>
          </p:nvSpPr>
          <p:spPr>
            <a:xfrm>
              <a:off x="2833281" y="2643197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2"/>
                  </a:lnTo>
                  <a:lnTo>
                    <a:pt x="692" y="69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53"/>
            <p:cNvSpPr/>
            <p:nvPr/>
          </p:nvSpPr>
          <p:spPr>
            <a:xfrm>
              <a:off x="2833281" y="2678079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1"/>
                  </a:lnTo>
                  <a:lnTo>
                    <a:pt x="692" y="691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53"/>
            <p:cNvSpPr/>
            <p:nvPr/>
          </p:nvSpPr>
          <p:spPr>
            <a:xfrm>
              <a:off x="2985631" y="2542138"/>
              <a:ext cx="20654" cy="20654"/>
            </a:xfrm>
            <a:custGeom>
              <a:rect b="b" l="l" r="r" t="t"/>
              <a:pathLst>
                <a:path extrusionOk="0" h="691" w="691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53"/>
            <p:cNvSpPr/>
            <p:nvPr/>
          </p:nvSpPr>
          <p:spPr>
            <a:xfrm>
              <a:off x="2985631" y="2575586"/>
              <a:ext cx="20654" cy="20684"/>
            </a:xfrm>
            <a:custGeom>
              <a:rect b="b" l="l" r="r" t="t"/>
              <a:pathLst>
                <a:path extrusionOk="0" h="692" w="691">
                  <a:moveTo>
                    <a:pt x="0" y="1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53"/>
            <p:cNvSpPr/>
            <p:nvPr/>
          </p:nvSpPr>
          <p:spPr>
            <a:xfrm>
              <a:off x="2843981" y="2520767"/>
              <a:ext cx="9983" cy="97561"/>
            </a:xfrm>
            <a:custGeom>
              <a:rect b="b" l="l" r="r" t="t"/>
              <a:pathLst>
                <a:path extrusionOk="0" h="3264" w="334">
                  <a:moveTo>
                    <a:pt x="0" y="1"/>
                  </a:moveTo>
                  <a:lnTo>
                    <a:pt x="0" y="3263"/>
                  </a:lnTo>
                  <a:lnTo>
                    <a:pt x="334" y="3263"/>
                  </a:lnTo>
                  <a:lnTo>
                    <a:pt x="334" y="25"/>
                  </a:lnTo>
                  <a:cubicBezTo>
                    <a:pt x="215" y="1"/>
                    <a:pt x="119" y="1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53"/>
            <p:cNvSpPr/>
            <p:nvPr/>
          </p:nvSpPr>
          <p:spPr>
            <a:xfrm>
              <a:off x="2843264" y="2643197"/>
              <a:ext cx="9266" cy="20684"/>
            </a:xfrm>
            <a:custGeom>
              <a:rect b="b" l="l" r="r" t="t"/>
              <a:pathLst>
                <a:path extrusionOk="0" h="692" w="310">
                  <a:moveTo>
                    <a:pt x="0" y="1"/>
                  </a:moveTo>
                  <a:lnTo>
                    <a:pt x="0" y="692"/>
                  </a:lnTo>
                  <a:lnTo>
                    <a:pt x="310" y="69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53"/>
            <p:cNvSpPr/>
            <p:nvPr/>
          </p:nvSpPr>
          <p:spPr>
            <a:xfrm>
              <a:off x="2843264" y="2678079"/>
              <a:ext cx="9266" cy="20684"/>
            </a:xfrm>
            <a:custGeom>
              <a:rect b="b" l="l" r="r" t="t"/>
              <a:pathLst>
                <a:path extrusionOk="0" h="692" w="310">
                  <a:moveTo>
                    <a:pt x="0" y="1"/>
                  </a:moveTo>
                  <a:lnTo>
                    <a:pt x="0" y="691"/>
                  </a:lnTo>
                  <a:lnTo>
                    <a:pt x="310" y="69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53"/>
            <p:cNvSpPr/>
            <p:nvPr/>
          </p:nvSpPr>
          <p:spPr>
            <a:xfrm>
              <a:off x="2994867" y="2542138"/>
              <a:ext cx="10013" cy="20654"/>
            </a:xfrm>
            <a:custGeom>
              <a:rect b="b" l="l" r="r" t="t"/>
              <a:pathLst>
                <a:path extrusionOk="0" h="691" w="335">
                  <a:moveTo>
                    <a:pt x="1" y="0"/>
                  </a:moveTo>
                  <a:lnTo>
                    <a:pt x="1" y="691"/>
                  </a:lnTo>
                  <a:lnTo>
                    <a:pt x="334" y="69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53"/>
            <p:cNvSpPr/>
            <p:nvPr/>
          </p:nvSpPr>
          <p:spPr>
            <a:xfrm>
              <a:off x="2994867" y="2575586"/>
              <a:ext cx="10013" cy="20684"/>
            </a:xfrm>
            <a:custGeom>
              <a:rect b="b" l="l" r="r" t="t"/>
              <a:pathLst>
                <a:path extrusionOk="0" h="692" w="335">
                  <a:moveTo>
                    <a:pt x="1" y="1"/>
                  </a:moveTo>
                  <a:lnTo>
                    <a:pt x="1" y="691"/>
                  </a:lnTo>
                  <a:lnTo>
                    <a:pt x="334" y="69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53"/>
            <p:cNvSpPr/>
            <p:nvPr/>
          </p:nvSpPr>
          <p:spPr>
            <a:xfrm>
              <a:off x="2994867" y="2619733"/>
              <a:ext cx="10013" cy="98248"/>
            </a:xfrm>
            <a:custGeom>
              <a:rect b="b" l="l" r="r" t="t"/>
              <a:pathLst>
                <a:path extrusionOk="0" h="3287" w="335">
                  <a:moveTo>
                    <a:pt x="1" y="0"/>
                  </a:moveTo>
                  <a:lnTo>
                    <a:pt x="1" y="3286"/>
                  </a:lnTo>
                  <a:cubicBezTo>
                    <a:pt x="120" y="3286"/>
                    <a:pt x="215" y="3286"/>
                    <a:pt x="334" y="3263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53"/>
            <p:cNvSpPr/>
            <p:nvPr/>
          </p:nvSpPr>
          <p:spPr>
            <a:xfrm>
              <a:off x="2747167" y="2609750"/>
              <a:ext cx="343107" cy="20684"/>
            </a:xfrm>
            <a:custGeom>
              <a:rect b="b" l="l" r="r" t="t"/>
              <a:pathLst>
                <a:path extrusionOk="0" h="692" w="11479">
                  <a:moveTo>
                    <a:pt x="0" y="1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9A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53"/>
            <p:cNvSpPr/>
            <p:nvPr/>
          </p:nvSpPr>
          <p:spPr>
            <a:xfrm>
              <a:off x="2918707" y="2609750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1" name="Google Shape;4121;p53"/>
          <p:cNvGrpSpPr/>
          <p:nvPr/>
        </p:nvGrpSpPr>
        <p:grpSpPr>
          <a:xfrm>
            <a:off x="1799229" y="2440332"/>
            <a:ext cx="343110" cy="344542"/>
            <a:chOff x="2065929" y="2440332"/>
            <a:chExt cx="343110" cy="344542"/>
          </a:xfrm>
        </p:grpSpPr>
        <p:sp>
          <p:nvSpPr>
            <p:cNvPr id="4122" name="Google Shape;4122;p53"/>
            <p:cNvSpPr/>
            <p:nvPr/>
          </p:nvSpPr>
          <p:spPr>
            <a:xfrm>
              <a:off x="2166987" y="2480923"/>
              <a:ext cx="141679" cy="303951"/>
            </a:xfrm>
            <a:custGeom>
              <a:rect b="b" l="l" r="r" t="t"/>
              <a:pathLst>
                <a:path extrusionOk="0" h="10169" w="4740">
                  <a:moveTo>
                    <a:pt x="453" y="0"/>
                  </a:moveTo>
                  <a:lnTo>
                    <a:pt x="1" y="5073"/>
                  </a:lnTo>
                  <a:lnTo>
                    <a:pt x="453" y="10169"/>
                  </a:lnTo>
                  <a:lnTo>
                    <a:pt x="4287" y="10169"/>
                  </a:lnTo>
                  <a:lnTo>
                    <a:pt x="4740" y="5073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53"/>
            <p:cNvSpPr/>
            <p:nvPr/>
          </p:nvSpPr>
          <p:spPr>
            <a:xfrm>
              <a:off x="2065929" y="2481641"/>
              <a:ext cx="114628" cy="303234"/>
            </a:xfrm>
            <a:custGeom>
              <a:rect b="b" l="l" r="r" t="t"/>
              <a:pathLst>
                <a:path extrusionOk="0" h="10145" w="3835">
                  <a:moveTo>
                    <a:pt x="0" y="0"/>
                  </a:moveTo>
                  <a:lnTo>
                    <a:pt x="0" y="10145"/>
                  </a:lnTo>
                  <a:lnTo>
                    <a:pt x="3834" y="10145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53"/>
            <p:cNvSpPr/>
            <p:nvPr/>
          </p:nvSpPr>
          <p:spPr>
            <a:xfrm>
              <a:off x="2123587" y="2481641"/>
              <a:ext cx="56970" cy="303234"/>
            </a:xfrm>
            <a:custGeom>
              <a:rect b="b" l="l" r="r" t="t"/>
              <a:pathLst>
                <a:path extrusionOk="0" h="10145" w="1906">
                  <a:moveTo>
                    <a:pt x="0" y="0"/>
                  </a:moveTo>
                  <a:lnTo>
                    <a:pt x="0" y="10145"/>
                  </a:lnTo>
                  <a:lnTo>
                    <a:pt x="1905" y="1014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53"/>
            <p:cNvSpPr/>
            <p:nvPr/>
          </p:nvSpPr>
          <p:spPr>
            <a:xfrm>
              <a:off x="2238186" y="2481641"/>
              <a:ext cx="70481" cy="303234"/>
            </a:xfrm>
            <a:custGeom>
              <a:rect b="b" l="l" r="r" t="t"/>
              <a:pathLst>
                <a:path extrusionOk="0" h="10145" w="2358">
                  <a:moveTo>
                    <a:pt x="0" y="0"/>
                  </a:moveTo>
                  <a:lnTo>
                    <a:pt x="0" y="10145"/>
                  </a:lnTo>
                  <a:lnTo>
                    <a:pt x="1905" y="10145"/>
                  </a:lnTo>
                  <a:lnTo>
                    <a:pt x="2358" y="504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53"/>
            <p:cNvSpPr/>
            <p:nvPr/>
          </p:nvSpPr>
          <p:spPr>
            <a:xfrm>
              <a:off x="2294410" y="2481641"/>
              <a:ext cx="114628" cy="303234"/>
            </a:xfrm>
            <a:custGeom>
              <a:rect b="b" l="l" r="r" t="t"/>
              <a:pathLst>
                <a:path extrusionOk="0" h="10145" w="3835">
                  <a:moveTo>
                    <a:pt x="1" y="0"/>
                  </a:moveTo>
                  <a:lnTo>
                    <a:pt x="1" y="10145"/>
                  </a:lnTo>
                  <a:lnTo>
                    <a:pt x="3835" y="10145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53"/>
            <p:cNvSpPr/>
            <p:nvPr/>
          </p:nvSpPr>
          <p:spPr>
            <a:xfrm>
              <a:off x="2352068" y="2481641"/>
              <a:ext cx="56970" cy="303234"/>
            </a:xfrm>
            <a:custGeom>
              <a:rect b="b" l="l" r="r" t="t"/>
              <a:pathLst>
                <a:path extrusionOk="0" h="10145" w="1906">
                  <a:moveTo>
                    <a:pt x="1" y="0"/>
                  </a:moveTo>
                  <a:lnTo>
                    <a:pt x="1" y="10145"/>
                  </a:lnTo>
                  <a:lnTo>
                    <a:pt x="1906" y="1014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53"/>
            <p:cNvSpPr/>
            <p:nvPr/>
          </p:nvSpPr>
          <p:spPr>
            <a:xfrm>
              <a:off x="2087270" y="2441767"/>
              <a:ext cx="71198" cy="71198"/>
            </a:xfrm>
            <a:custGeom>
              <a:rect b="b" l="l" r="r" t="t"/>
              <a:pathLst>
                <a:path extrusionOk="0" h="2382" w="2382">
                  <a:moveTo>
                    <a:pt x="1191" y="0"/>
                  </a:moveTo>
                  <a:cubicBezTo>
                    <a:pt x="524" y="0"/>
                    <a:pt x="1" y="524"/>
                    <a:pt x="1" y="1191"/>
                  </a:cubicBezTo>
                  <a:cubicBezTo>
                    <a:pt x="1" y="1834"/>
                    <a:pt x="524" y="2382"/>
                    <a:pt x="1191" y="2382"/>
                  </a:cubicBezTo>
                  <a:cubicBezTo>
                    <a:pt x="1834" y="2382"/>
                    <a:pt x="2382" y="1834"/>
                    <a:pt x="2382" y="1191"/>
                  </a:cubicBezTo>
                  <a:cubicBezTo>
                    <a:pt x="2382" y="524"/>
                    <a:pt x="1834" y="0"/>
                    <a:pt x="119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53"/>
            <p:cNvSpPr/>
            <p:nvPr/>
          </p:nvSpPr>
          <p:spPr>
            <a:xfrm>
              <a:off x="2201869" y="2441677"/>
              <a:ext cx="71228" cy="71288"/>
            </a:xfrm>
            <a:custGeom>
              <a:rect b="b" l="l" r="r" t="t"/>
              <a:pathLst>
                <a:path extrusionOk="0" h="2385" w="2383">
                  <a:moveTo>
                    <a:pt x="1269" y="1"/>
                  </a:moveTo>
                  <a:cubicBezTo>
                    <a:pt x="1243" y="1"/>
                    <a:pt x="1217" y="2"/>
                    <a:pt x="1191" y="3"/>
                  </a:cubicBezTo>
                  <a:cubicBezTo>
                    <a:pt x="548" y="3"/>
                    <a:pt x="1" y="527"/>
                    <a:pt x="1" y="1194"/>
                  </a:cubicBezTo>
                  <a:cubicBezTo>
                    <a:pt x="1" y="1837"/>
                    <a:pt x="548" y="2385"/>
                    <a:pt x="1191" y="2385"/>
                  </a:cubicBezTo>
                  <a:cubicBezTo>
                    <a:pt x="1858" y="2385"/>
                    <a:pt x="2382" y="1837"/>
                    <a:pt x="2382" y="1194"/>
                  </a:cubicBezTo>
                  <a:cubicBezTo>
                    <a:pt x="2382" y="553"/>
                    <a:pt x="1898" y="1"/>
                    <a:pt x="1269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53"/>
            <p:cNvSpPr/>
            <p:nvPr/>
          </p:nvSpPr>
          <p:spPr>
            <a:xfrm>
              <a:off x="2216097" y="2544978"/>
              <a:ext cx="43460" cy="19967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53"/>
            <p:cNvSpPr/>
            <p:nvPr/>
          </p:nvSpPr>
          <p:spPr>
            <a:xfrm>
              <a:off x="2216097" y="2588409"/>
              <a:ext cx="43460" cy="20654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53"/>
            <p:cNvSpPr/>
            <p:nvPr/>
          </p:nvSpPr>
          <p:spPr>
            <a:xfrm>
              <a:off x="2216097" y="2631809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53"/>
            <p:cNvSpPr/>
            <p:nvPr/>
          </p:nvSpPr>
          <p:spPr>
            <a:xfrm>
              <a:off x="2216097" y="2675240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53"/>
            <p:cNvSpPr/>
            <p:nvPr/>
          </p:nvSpPr>
          <p:spPr>
            <a:xfrm>
              <a:off x="2101498" y="2544978"/>
              <a:ext cx="43460" cy="19967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53"/>
            <p:cNvSpPr/>
            <p:nvPr/>
          </p:nvSpPr>
          <p:spPr>
            <a:xfrm>
              <a:off x="2101498" y="2588409"/>
              <a:ext cx="43460" cy="20654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53"/>
            <p:cNvSpPr/>
            <p:nvPr/>
          </p:nvSpPr>
          <p:spPr>
            <a:xfrm>
              <a:off x="2101498" y="2631809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53"/>
            <p:cNvSpPr/>
            <p:nvPr/>
          </p:nvSpPr>
          <p:spPr>
            <a:xfrm>
              <a:off x="2101498" y="2675240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53"/>
            <p:cNvSpPr/>
            <p:nvPr/>
          </p:nvSpPr>
          <p:spPr>
            <a:xfrm>
              <a:off x="2330009" y="2544978"/>
              <a:ext cx="43430" cy="19967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53"/>
            <p:cNvSpPr/>
            <p:nvPr/>
          </p:nvSpPr>
          <p:spPr>
            <a:xfrm>
              <a:off x="2330009" y="2588409"/>
              <a:ext cx="43430" cy="20654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53"/>
            <p:cNvSpPr/>
            <p:nvPr/>
          </p:nvSpPr>
          <p:spPr>
            <a:xfrm>
              <a:off x="2330009" y="2631809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53"/>
            <p:cNvSpPr/>
            <p:nvPr/>
          </p:nvSpPr>
          <p:spPr>
            <a:xfrm>
              <a:off x="2330009" y="2675240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53"/>
            <p:cNvSpPr/>
            <p:nvPr/>
          </p:nvSpPr>
          <p:spPr>
            <a:xfrm>
              <a:off x="2316469" y="2441767"/>
              <a:ext cx="71228" cy="71198"/>
            </a:xfrm>
            <a:custGeom>
              <a:rect b="b" l="l" r="r" t="t"/>
              <a:pathLst>
                <a:path extrusionOk="0" h="2382" w="2383">
                  <a:moveTo>
                    <a:pt x="1192" y="0"/>
                  </a:moveTo>
                  <a:cubicBezTo>
                    <a:pt x="549" y="0"/>
                    <a:pt x="1" y="524"/>
                    <a:pt x="1" y="1191"/>
                  </a:cubicBezTo>
                  <a:cubicBezTo>
                    <a:pt x="1" y="1834"/>
                    <a:pt x="549" y="2382"/>
                    <a:pt x="1192" y="2382"/>
                  </a:cubicBezTo>
                  <a:cubicBezTo>
                    <a:pt x="1858" y="2382"/>
                    <a:pt x="2382" y="1834"/>
                    <a:pt x="2382" y="1191"/>
                  </a:cubicBezTo>
                  <a:cubicBezTo>
                    <a:pt x="2382" y="524"/>
                    <a:pt x="1858" y="0"/>
                    <a:pt x="1192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53"/>
            <p:cNvSpPr/>
            <p:nvPr/>
          </p:nvSpPr>
          <p:spPr>
            <a:xfrm>
              <a:off x="2237469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0" y="1"/>
                  </a:moveTo>
                  <a:lnTo>
                    <a:pt x="0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53"/>
            <p:cNvSpPr/>
            <p:nvPr/>
          </p:nvSpPr>
          <p:spPr>
            <a:xfrm>
              <a:off x="2237469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0" y="0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53"/>
            <p:cNvSpPr/>
            <p:nvPr/>
          </p:nvSpPr>
          <p:spPr>
            <a:xfrm>
              <a:off x="2237469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53"/>
            <p:cNvSpPr/>
            <p:nvPr/>
          </p:nvSpPr>
          <p:spPr>
            <a:xfrm>
              <a:off x="2237469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53"/>
            <p:cNvSpPr/>
            <p:nvPr/>
          </p:nvSpPr>
          <p:spPr>
            <a:xfrm>
              <a:off x="2237469" y="2440332"/>
              <a:ext cx="35629" cy="72633"/>
            </a:xfrm>
            <a:custGeom>
              <a:rect b="b" l="l" r="r" t="t"/>
              <a:pathLst>
                <a:path extrusionOk="0" h="2430" w="1192">
                  <a:moveTo>
                    <a:pt x="0" y="1"/>
                  </a:moveTo>
                  <a:lnTo>
                    <a:pt x="0" y="2430"/>
                  </a:lnTo>
                  <a:cubicBezTo>
                    <a:pt x="667" y="2430"/>
                    <a:pt x="1191" y="1882"/>
                    <a:pt x="1191" y="1239"/>
                  </a:cubicBezTo>
                  <a:cubicBezTo>
                    <a:pt x="1191" y="572"/>
                    <a:pt x="667" y="1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53"/>
            <p:cNvSpPr/>
            <p:nvPr/>
          </p:nvSpPr>
          <p:spPr>
            <a:xfrm>
              <a:off x="2351350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1" y="1"/>
                  </a:moveTo>
                  <a:lnTo>
                    <a:pt x="1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53"/>
            <p:cNvSpPr/>
            <p:nvPr/>
          </p:nvSpPr>
          <p:spPr>
            <a:xfrm>
              <a:off x="2351350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1" y="0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53"/>
            <p:cNvSpPr/>
            <p:nvPr/>
          </p:nvSpPr>
          <p:spPr>
            <a:xfrm>
              <a:off x="2351350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1" y="1"/>
                  </a:moveTo>
                  <a:lnTo>
                    <a:pt x="1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53"/>
            <p:cNvSpPr/>
            <p:nvPr/>
          </p:nvSpPr>
          <p:spPr>
            <a:xfrm>
              <a:off x="2351350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53"/>
            <p:cNvSpPr/>
            <p:nvPr/>
          </p:nvSpPr>
          <p:spPr>
            <a:xfrm>
              <a:off x="2353503" y="2440332"/>
              <a:ext cx="35599" cy="72633"/>
            </a:xfrm>
            <a:custGeom>
              <a:rect b="b" l="l" r="r" t="t"/>
              <a:pathLst>
                <a:path extrusionOk="0" h="2430" w="1191">
                  <a:moveTo>
                    <a:pt x="0" y="1"/>
                  </a:moveTo>
                  <a:lnTo>
                    <a:pt x="0" y="2430"/>
                  </a:lnTo>
                  <a:cubicBezTo>
                    <a:pt x="643" y="2430"/>
                    <a:pt x="1191" y="1882"/>
                    <a:pt x="1191" y="1239"/>
                  </a:cubicBezTo>
                  <a:cubicBezTo>
                    <a:pt x="1191" y="572"/>
                    <a:pt x="619" y="48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53"/>
            <p:cNvSpPr/>
            <p:nvPr/>
          </p:nvSpPr>
          <p:spPr>
            <a:xfrm>
              <a:off x="2122869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0" y="1"/>
                  </a:moveTo>
                  <a:lnTo>
                    <a:pt x="0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53"/>
            <p:cNvSpPr/>
            <p:nvPr/>
          </p:nvSpPr>
          <p:spPr>
            <a:xfrm>
              <a:off x="2122869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0" y="0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53"/>
            <p:cNvSpPr/>
            <p:nvPr/>
          </p:nvSpPr>
          <p:spPr>
            <a:xfrm>
              <a:off x="2122869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53"/>
            <p:cNvSpPr/>
            <p:nvPr/>
          </p:nvSpPr>
          <p:spPr>
            <a:xfrm>
              <a:off x="2122869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53"/>
            <p:cNvSpPr/>
            <p:nvPr/>
          </p:nvSpPr>
          <p:spPr>
            <a:xfrm>
              <a:off x="2122869" y="2440332"/>
              <a:ext cx="35599" cy="72633"/>
            </a:xfrm>
            <a:custGeom>
              <a:rect b="b" l="l" r="r" t="t"/>
              <a:pathLst>
                <a:path extrusionOk="0" h="2430" w="1191">
                  <a:moveTo>
                    <a:pt x="0" y="1"/>
                  </a:moveTo>
                  <a:lnTo>
                    <a:pt x="0" y="2430"/>
                  </a:lnTo>
                  <a:cubicBezTo>
                    <a:pt x="643" y="2430"/>
                    <a:pt x="1191" y="1882"/>
                    <a:pt x="1191" y="1239"/>
                  </a:cubicBezTo>
                  <a:cubicBezTo>
                    <a:pt x="1191" y="572"/>
                    <a:pt x="643" y="48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8" name="Google Shape;4158;p53"/>
          <p:cNvGrpSpPr/>
          <p:nvPr/>
        </p:nvGrpSpPr>
        <p:grpSpPr>
          <a:xfrm>
            <a:off x="1049591" y="2490877"/>
            <a:ext cx="345262" cy="239928"/>
            <a:chOff x="1392491" y="2490877"/>
            <a:chExt cx="345262" cy="239928"/>
          </a:xfrm>
        </p:grpSpPr>
        <p:sp>
          <p:nvSpPr>
            <p:cNvPr id="4159" name="Google Shape;4159;p53"/>
            <p:cNvSpPr/>
            <p:nvPr/>
          </p:nvSpPr>
          <p:spPr>
            <a:xfrm>
              <a:off x="1517074" y="2492311"/>
              <a:ext cx="95409" cy="168012"/>
            </a:xfrm>
            <a:custGeom>
              <a:rect b="b" l="l" r="r" t="t"/>
              <a:pathLst>
                <a:path extrusionOk="0" h="5621" w="3192">
                  <a:moveTo>
                    <a:pt x="0" y="0"/>
                  </a:moveTo>
                  <a:lnTo>
                    <a:pt x="0" y="5620"/>
                  </a:lnTo>
                  <a:lnTo>
                    <a:pt x="3191" y="5620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53"/>
            <p:cNvSpPr/>
            <p:nvPr/>
          </p:nvSpPr>
          <p:spPr>
            <a:xfrm>
              <a:off x="1641627" y="2562763"/>
              <a:ext cx="95409" cy="168042"/>
            </a:xfrm>
            <a:custGeom>
              <a:rect b="b" l="l" r="r" t="t"/>
              <a:pathLst>
                <a:path extrusionOk="0" h="5622" w="3192">
                  <a:moveTo>
                    <a:pt x="1" y="1"/>
                  </a:moveTo>
                  <a:lnTo>
                    <a:pt x="1" y="5621"/>
                  </a:lnTo>
                  <a:lnTo>
                    <a:pt x="3192" y="5621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53"/>
            <p:cNvSpPr/>
            <p:nvPr/>
          </p:nvSpPr>
          <p:spPr>
            <a:xfrm>
              <a:off x="1690049" y="2562763"/>
              <a:ext cx="47704" cy="168042"/>
            </a:xfrm>
            <a:custGeom>
              <a:rect b="b" l="l" r="r" t="t"/>
              <a:pathLst>
                <a:path extrusionOk="0" h="5622" w="1596">
                  <a:moveTo>
                    <a:pt x="0" y="1"/>
                  </a:moveTo>
                  <a:lnTo>
                    <a:pt x="0" y="5621"/>
                  </a:lnTo>
                  <a:lnTo>
                    <a:pt x="1596" y="562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53"/>
            <p:cNvSpPr/>
            <p:nvPr/>
          </p:nvSpPr>
          <p:spPr>
            <a:xfrm>
              <a:off x="1640909" y="2490877"/>
              <a:ext cx="96126" cy="98278"/>
            </a:xfrm>
            <a:custGeom>
              <a:rect b="b" l="l" r="r" t="t"/>
              <a:pathLst>
                <a:path extrusionOk="0" h="3288" w="3216">
                  <a:moveTo>
                    <a:pt x="1" y="1"/>
                  </a:moveTo>
                  <a:lnTo>
                    <a:pt x="1" y="2358"/>
                  </a:lnTo>
                  <a:lnTo>
                    <a:pt x="1597" y="3287"/>
                  </a:lnTo>
                  <a:lnTo>
                    <a:pt x="3216" y="2406"/>
                  </a:lnTo>
                  <a:lnTo>
                    <a:pt x="3216" y="48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53"/>
            <p:cNvSpPr/>
            <p:nvPr/>
          </p:nvSpPr>
          <p:spPr>
            <a:xfrm>
              <a:off x="1688614" y="2492311"/>
              <a:ext cx="48422" cy="96844"/>
            </a:xfrm>
            <a:custGeom>
              <a:rect b="b" l="l" r="r" t="t"/>
              <a:pathLst>
                <a:path extrusionOk="0" h="3240" w="1620">
                  <a:moveTo>
                    <a:pt x="1" y="0"/>
                  </a:moveTo>
                  <a:lnTo>
                    <a:pt x="1" y="3239"/>
                  </a:lnTo>
                  <a:lnTo>
                    <a:pt x="1620" y="235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53"/>
            <p:cNvSpPr/>
            <p:nvPr/>
          </p:nvSpPr>
          <p:spPr>
            <a:xfrm>
              <a:off x="1393209" y="2562763"/>
              <a:ext cx="95409" cy="168042"/>
            </a:xfrm>
            <a:custGeom>
              <a:rect b="b" l="l" r="r" t="t"/>
              <a:pathLst>
                <a:path extrusionOk="0" h="5622" w="3192">
                  <a:moveTo>
                    <a:pt x="1" y="1"/>
                  </a:moveTo>
                  <a:lnTo>
                    <a:pt x="1" y="5621"/>
                  </a:lnTo>
                  <a:lnTo>
                    <a:pt x="3192" y="5621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53"/>
            <p:cNvSpPr/>
            <p:nvPr/>
          </p:nvSpPr>
          <p:spPr>
            <a:xfrm>
              <a:off x="1440914" y="2562763"/>
              <a:ext cx="47704" cy="168042"/>
            </a:xfrm>
            <a:custGeom>
              <a:rect b="b" l="l" r="r" t="t"/>
              <a:pathLst>
                <a:path extrusionOk="0" h="5622" w="1596">
                  <a:moveTo>
                    <a:pt x="0" y="1"/>
                  </a:moveTo>
                  <a:lnTo>
                    <a:pt x="0" y="5621"/>
                  </a:lnTo>
                  <a:lnTo>
                    <a:pt x="1596" y="562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53"/>
            <p:cNvSpPr/>
            <p:nvPr/>
          </p:nvSpPr>
          <p:spPr>
            <a:xfrm>
              <a:off x="1392491" y="2490877"/>
              <a:ext cx="96126" cy="98278"/>
            </a:xfrm>
            <a:custGeom>
              <a:rect b="b" l="l" r="r" t="t"/>
              <a:pathLst>
                <a:path extrusionOk="0" h="3288" w="3216">
                  <a:moveTo>
                    <a:pt x="1" y="1"/>
                  </a:moveTo>
                  <a:lnTo>
                    <a:pt x="1" y="2358"/>
                  </a:lnTo>
                  <a:lnTo>
                    <a:pt x="1620" y="3287"/>
                  </a:lnTo>
                  <a:lnTo>
                    <a:pt x="3216" y="2406"/>
                  </a:lnTo>
                  <a:lnTo>
                    <a:pt x="3216" y="48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53"/>
            <p:cNvSpPr/>
            <p:nvPr/>
          </p:nvSpPr>
          <p:spPr>
            <a:xfrm>
              <a:off x="1440914" y="2492311"/>
              <a:ext cx="47704" cy="96844"/>
            </a:xfrm>
            <a:custGeom>
              <a:rect b="b" l="l" r="r" t="t"/>
              <a:pathLst>
                <a:path extrusionOk="0" h="3240" w="1596">
                  <a:moveTo>
                    <a:pt x="0" y="0"/>
                  </a:moveTo>
                  <a:lnTo>
                    <a:pt x="0" y="3239"/>
                  </a:lnTo>
                  <a:lnTo>
                    <a:pt x="1596" y="2358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53"/>
            <p:cNvSpPr/>
            <p:nvPr/>
          </p:nvSpPr>
          <p:spPr>
            <a:xfrm>
              <a:off x="1565466" y="2492311"/>
              <a:ext cx="47734" cy="168012"/>
            </a:xfrm>
            <a:custGeom>
              <a:rect b="b" l="l" r="r" t="t"/>
              <a:pathLst>
                <a:path extrusionOk="0" h="5621" w="1597">
                  <a:moveTo>
                    <a:pt x="1" y="0"/>
                  </a:moveTo>
                  <a:lnTo>
                    <a:pt x="1" y="5620"/>
                  </a:lnTo>
                  <a:lnTo>
                    <a:pt x="1596" y="562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53"/>
            <p:cNvSpPr/>
            <p:nvPr/>
          </p:nvSpPr>
          <p:spPr>
            <a:xfrm>
              <a:off x="1517791" y="2632527"/>
              <a:ext cx="95409" cy="98278"/>
            </a:xfrm>
            <a:custGeom>
              <a:rect b="b" l="l" r="r" t="t"/>
              <a:pathLst>
                <a:path extrusionOk="0" h="3288" w="3192">
                  <a:moveTo>
                    <a:pt x="1619" y="1"/>
                  </a:moveTo>
                  <a:lnTo>
                    <a:pt x="0" y="929"/>
                  </a:lnTo>
                  <a:lnTo>
                    <a:pt x="0" y="3287"/>
                  </a:lnTo>
                  <a:lnTo>
                    <a:pt x="3191" y="3287"/>
                  </a:lnTo>
                  <a:lnTo>
                    <a:pt x="3191" y="929"/>
                  </a:lnTo>
                  <a:lnTo>
                    <a:pt x="161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53"/>
            <p:cNvSpPr/>
            <p:nvPr/>
          </p:nvSpPr>
          <p:spPr>
            <a:xfrm>
              <a:off x="1565466" y="2632527"/>
              <a:ext cx="47734" cy="98278"/>
            </a:xfrm>
            <a:custGeom>
              <a:rect b="b" l="l" r="r" t="t"/>
              <a:pathLst>
                <a:path extrusionOk="0" h="3288" w="1597">
                  <a:moveTo>
                    <a:pt x="1" y="1"/>
                  </a:moveTo>
                  <a:lnTo>
                    <a:pt x="1" y="3287"/>
                  </a:lnTo>
                  <a:lnTo>
                    <a:pt x="1596" y="3287"/>
                  </a:lnTo>
                  <a:lnTo>
                    <a:pt x="1596" y="9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1" name="Google Shape;4171;p53"/>
          <p:cNvGrpSpPr/>
          <p:nvPr/>
        </p:nvGrpSpPr>
        <p:grpSpPr>
          <a:xfrm>
            <a:off x="1049591" y="2982751"/>
            <a:ext cx="344543" cy="345977"/>
            <a:chOff x="1392491" y="2982751"/>
            <a:chExt cx="344543" cy="345977"/>
          </a:xfrm>
        </p:grpSpPr>
        <p:sp>
          <p:nvSpPr>
            <p:cNvPr id="4172" name="Google Shape;4172;p53"/>
            <p:cNvSpPr/>
            <p:nvPr/>
          </p:nvSpPr>
          <p:spPr>
            <a:xfrm>
              <a:off x="1438044" y="3029021"/>
              <a:ext cx="253437" cy="252720"/>
            </a:xfrm>
            <a:custGeom>
              <a:rect b="b" l="l" r="r" t="t"/>
              <a:pathLst>
                <a:path extrusionOk="0" h="8455" w="8479">
                  <a:moveTo>
                    <a:pt x="4216" y="0"/>
                  </a:moveTo>
                  <a:cubicBezTo>
                    <a:pt x="1906" y="0"/>
                    <a:pt x="1" y="1858"/>
                    <a:pt x="1" y="4215"/>
                  </a:cubicBezTo>
                  <a:cubicBezTo>
                    <a:pt x="1" y="6549"/>
                    <a:pt x="1882" y="8454"/>
                    <a:pt x="4216" y="8454"/>
                  </a:cubicBezTo>
                  <a:cubicBezTo>
                    <a:pt x="5478" y="8454"/>
                    <a:pt x="6597" y="7907"/>
                    <a:pt x="7383" y="7049"/>
                  </a:cubicBezTo>
                  <a:cubicBezTo>
                    <a:pt x="8074" y="6311"/>
                    <a:pt x="8479" y="5311"/>
                    <a:pt x="8479" y="4215"/>
                  </a:cubicBezTo>
                  <a:cubicBezTo>
                    <a:pt x="8479" y="1905"/>
                    <a:pt x="6574" y="0"/>
                    <a:pt x="4216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53"/>
            <p:cNvSpPr/>
            <p:nvPr/>
          </p:nvSpPr>
          <p:spPr>
            <a:xfrm>
              <a:off x="1564061" y="3029021"/>
              <a:ext cx="127421" cy="252720"/>
            </a:xfrm>
            <a:custGeom>
              <a:rect b="b" l="l" r="r" t="t"/>
              <a:pathLst>
                <a:path extrusionOk="0" h="8455" w="4263">
                  <a:moveTo>
                    <a:pt x="0" y="0"/>
                  </a:moveTo>
                  <a:lnTo>
                    <a:pt x="0" y="8454"/>
                  </a:lnTo>
                  <a:cubicBezTo>
                    <a:pt x="1262" y="8454"/>
                    <a:pt x="2381" y="7907"/>
                    <a:pt x="3167" y="7049"/>
                  </a:cubicBezTo>
                  <a:cubicBezTo>
                    <a:pt x="3858" y="6311"/>
                    <a:pt x="4263" y="5311"/>
                    <a:pt x="4263" y="4215"/>
                  </a:cubicBezTo>
                  <a:cubicBezTo>
                    <a:pt x="4263" y="1905"/>
                    <a:pt x="2358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53"/>
            <p:cNvSpPr/>
            <p:nvPr/>
          </p:nvSpPr>
          <p:spPr>
            <a:xfrm>
              <a:off x="1392491" y="2983468"/>
              <a:ext cx="178712" cy="345259"/>
            </a:xfrm>
            <a:custGeom>
              <a:rect b="b" l="l" r="r" t="t"/>
              <a:pathLst>
                <a:path extrusionOk="0" h="11551" w="5979">
                  <a:moveTo>
                    <a:pt x="5740" y="0"/>
                  </a:moveTo>
                  <a:cubicBezTo>
                    <a:pt x="4240" y="0"/>
                    <a:pt x="2763" y="596"/>
                    <a:pt x="1692" y="1691"/>
                  </a:cubicBezTo>
                  <a:cubicBezTo>
                    <a:pt x="620" y="2763"/>
                    <a:pt x="1" y="4215"/>
                    <a:pt x="1" y="5763"/>
                  </a:cubicBezTo>
                  <a:cubicBezTo>
                    <a:pt x="1" y="7311"/>
                    <a:pt x="596" y="8740"/>
                    <a:pt x="1692" y="9836"/>
                  </a:cubicBezTo>
                  <a:cubicBezTo>
                    <a:pt x="2763" y="10907"/>
                    <a:pt x="4240" y="11503"/>
                    <a:pt x="5740" y="11550"/>
                  </a:cubicBezTo>
                  <a:lnTo>
                    <a:pt x="5978" y="10598"/>
                  </a:lnTo>
                  <a:lnTo>
                    <a:pt x="5740" y="9693"/>
                  </a:lnTo>
                  <a:cubicBezTo>
                    <a:pt x="3597" y="9645"/>
                    <a:pt x="1858" y="7907"/>
                    <a:pt x="1858" y="5739"/>
                  </a:cubicBezTo>
                  <a:cubicBezTo>
                    <a:pt x="1858" y="3572"/>
                    <a:pt x="3597" y="1834"/>
                    <a:pt x="5740" y="1834"/>
                  </a:cubicBezTo>
                  <a:lnTo>
                    <a:pt x="5978" y="905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53"/>
            <p:cNvSpPr/>
            <p:nvPr/>
          </p:nvSpPr>
          <p:spPr>
            <a:xfrm>
              <a:off x="1564061" y="3233321"/>
              <a:ext cx="127421" cy="93257"/>
            </a:xfrm>
            <a:custGeom>
              <a:rect b="b" l="l" r="r" t="t"/>
              <a:pathLst>
                <a:path extrusionOk="0" h="3120" w="4263">
                  <a:moveTo>
                    <a:pt x="2929" y="0"/>
                  </a:moveTo>
                  <a:cubicBezTo>
                    <a:pt x="2215" y="810"/>
                    <a:pt x="1167" y="1286"/>
                    <a:pt x="0" y="1286"/>
                  </a:cubicBezTo>
                  <a:lnTo>
                    <a:pt x="0" y="3120"/>
                  </a:lnTo>
                  <a:cubicBezTo>
                    <a:pt x="1548" y="3120"/>
                    <a:pt x="2977" y="2524"/>
                    <a:pt x="4096" y="1429"/>
                  </a:cubicBezTo>
                  <a:lnTo>
                    <a:pt x="4263" y="1262"/>
                  </a:lnTo>
                  <a:lnTo>
                    <a:pt x="3810" y="310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53"/>
            <p:cNvSpPr/>
            <p:nvPr/>
          </p:nvSpPr>
          <p:spPr>
            <a:xfrm>
              <a:off x="1564061" y="2982751"/>
              <a:ext cx="172973" cy="288319"/>
            </a:xfrm>
            <a:custGeom>
              <a:rect b="b" l="l" r="r" t="t"/>
              <a:pathLst>
                <a:path extrusionOk="0" h="9646" w="5787">
                  <a:moveTo>
                    <a:pt x="0" y="0"/>
                  </a:moveTo>
                  <a:lnTo>
                    <a:pt x="0" y="1834"/>
                  </a:lnTo>
                  <a:cubicBezTo>
                    <a:pt x="2167" y="1834"/>
                    <a:pt x="3906" y="3596"/>
                    <a:pt x="3906" y="5740"/>
                  </a:cubicBezTo>
                  <a:cubicBezTo>
                    <a:pt x="3906" y="6740"/>
                    <a:pt x="3525" y="7669"/>
                    <a:pt x="2882" y="8359"/>
                  </a:cubicBezTo>
                  <a:lnTo>
                    <a:pt x="4239" y="9645"/>
                  </a:lnTo>
                  <a:cubicBezTo>
                    <a:pt x="5215" y="8574"/>
                    <a:pt x="5739" y="7192"/>
                    <a:pt x="5739" y="5763"/>
                  </a:cubicBezTo>
                  <a:cubicBezTo>
                    <a:pt x="5787" y="4216"/>
                    <a:pt x="5192" y="2787"/>
                    <a:pt x="4072" y="1691"/>
                  </a:cubicBezTo>
                  <a:cubicBezTo>
                    <a:pt x="2977" y="596"/>
                    <a:pt x="1548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7" name="Google Shape;4177;p53"/>
          <p:cNvGrpSpPr/>
          <p:nvPr/>
        </p:nvGrpSpPr>
        <p:grpSpPr>
          <a:xfrm>
            <a:off x="1797794" y="2993421"/>
            <a:ext cx="344543" cy="344056"/>
            <a:chOff x="2064494" y="2993421"/>
            <a:chExt cx="344543" cy="344056"/>
          </a:xfrm>
        </p:grpSpPr>
        <p:sp>
          <p:nvSpPr>
            <p:cNvPr id="4178" name="Google Shape;4178;p53"/>
            <p:cNvSpPr/>
            <p:nvPr/>
          </p:nvSpPr>
          <p:spPr>
            <a:xfrm>
              <a:off x="2119313" y="3014793"/>
              <a:ext cx="85426" cy="100371"/>
            </a:xfrm>
            <a:custGeom>
              <a:rect b="b" l="l" r="r" t="t"/>
              <a:pathLst>
                <a:path extrusionOk="0" h="3358" w="2858">
                  <a:moveTo>
                    <a:pt x="1215" y="0"/>
                  </a:moveTo>
                  <a:lnTo>
                    <a:pt x="0" y="3120"/>
                  </a:lnTo>
                  <a:lnTo>
                    <a:pt x="619" y="3358"/>
                  </a:lnTo>
                  <a:lnTo>
                    <a:pt x="1691" y="667"/>
                  </a:lnTo>
                  <a:lnTo>
                    <a:pt x="2858" y="66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53"/>
            <p:cNvSpPr/>
            <p:nvPr/>
          </p:nvSpPr>
          <p:spPr>
            <a:xfrm>
              <a:off x="2118595" y="3213384"/>
              <a:ext cx="84021" cy="101088"/>
            </a:xfrm>
            <a:custGeom>
              <a:rect b="b" l="l" r="r" t="t"/>
              <a:pathLst>
                <a:path extrusionOk="0" h="3382" w="2811">
                  <a:moveTo>
                    <a:pt x="620" y="0"/>
                  </a:moveTo>
                  <a:lnTo>
                    <a:pt x="0" y="238"/>
                  </a:lnTo>
                  <a:lnTo>
                    <a:pt x="1215" y="3382"/>
                  </a:lnTo>
                  <a:lnTo>
                    <a:pt x="2810" y="3382"/>
                  </a:lnTo>
                  <a:lnTo>
                    <a:pt x="2810" y="2691"/>
                  </a:lnTo>
                  <a:lnTo>
                    <a:pt x="1667" y="2691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53"/>
            <p:cNvSpPr/>
            <p:nvPr/>
          </p:nvSpPr>
          <p:spPr>
            <a:xfrm>
              <a:off x="2166270" y="3108021"/>
              <a:ext cx="70511" cy="32789"/>
            </a:xfrm>
            <a:custGeom>
              <a:rect b="b" l="l" r="r" t="t"/>
              <a:pathLst>
                <a:path extrusionOk="0" h="1097" w="2359">
                  <a:moveTo>
                    <a:pt x="1168" y="1"/>
                  </a:moveTo>
                  <a:lnTo>
                    <a:pt x="1" y="477"/>
                  </a:lnTo>
                  <a:lnTo>
                    <a:pt x="263" y="1096"/>
                  </a:lnTo>
                  <a:lnTo>
                    <a:pt x="1311" y="667"/>
                  </a:lnTo>
                  <a:lnTo>
                    <a:pt x="2359" y="667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53"/>
            <p:cNvSpPr/>
            <p:nvPr/>
          </p:nvSpPr>
          <p:spPr>
            <a:xfrm>
              <a:off x="2166270" y="3187738"/>
              <a:ext cx="69793" cy="32789"/>
            </a:xfrm>
            <a:custGeom>
              <a:rect b="b" l="l" r="r" t="t"/>
              <a:pathLst>
                <a:path extrusionOk="0" h="1097" w="2335">
                  <a:moveTo>
                    <a:pt x="263" y="1"/>
                  </a:moveTo>
                  <a:lnTo>
                    <a:pt x="1" y="620"/>
                  </a:lnTo>
                  <a:lnTo>
                    <a:pt x="1168" y="1096"/>
                  </a:lnTo>
                  <a:lnTo>
                    <a:pt x="2335" y="1096"/>
                  </a:lnTo>
                  <a:lnTo>
                    <a:pt x="2335" y="453"/>
                  </a:lnTo>
                  <a:lnTo>
                    <a:pt x="1287" y="45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53"/>
            <p:cNvSpPr/>
            <p:nvPr/>
          </p:nvSpPr>
          <p:spPr>
            <a:xfrm>
              <a:off x="2064494" y="3102341"/>
              <a:ext cx="124582" cy="124582"/>
            </a:xfrm>
            <a:custGeom>
              <a:rect b="b" l="l" r="r" t="t"/>
              <a:pathLst>
                <a:path extrusionOk="0" h="4168" w="4168">
                  <a:moveTo>
                    <a:pt x="2096" y="0"/>
                  </a:moveTo>
                  <a:cubicBezTo>
                    <a:pt x="953" y="0"/>
                    <a:pt x="0" y="929"/>
                    <a:pt x="0" y="2096"/>
                  </a:cubicBezTo>
                  <a:cubicBezTo>
                    <a:pt x="0" y="3239"/>
                    <a:pt x="953" y="4168"/>
                    <a:pt x="2096" y="4168"/>
                  </a:cubicBezTo>
                  <a:cubicBezTo>
                    <a:pt x="3239" y="4168"/>
                    <a:pt x="4168" y="3239"/>
                    <a:pt x="4168" y="2096"/>
                  </a:cubicBezTo>
                  <a:cubicBezTo>
                    <a:pt x="4168" y="929"/>
                    <a:pt x="3239" y="0"/>
                    <a:pt x="2096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53"/>
            <p:cNvSpPr/>
            <p:nvPr/>
          </p:nvSpPr>
          <p:spPr>
            <a:xfrm>
              <a:off x="2193321" y="2993421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1"/>
                  </a:moveTo>
                  <a:cubicBezTo>
                    <a:pt x="477" y="1"/>
                    <a:pt x="1" y="501"/>
                    <a:pt x="25" y="1120"/>
                  </a:cubicBezTo>
                  <a:cubicBezTo>
                    <a:pt x="49" y="1691"/>
                    <a:pt x="525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53"/>
            <p:cNvSpPr/>
            <p:nvPr/>
          </p:nvSpPr>
          <p:spPr>
            <a:xfrm>
              <a:off x="2225363" y="3086679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0"/>
                  </a:moveTo>
                  <a:cubicBezTo>
                    <a:pt x="477" y="0"/>
                    <a:pt x="1" y="500"/>
                    <a:pt x="24" y="1120"/>
                  </a:cubicBezTo>
                  <a:cubicBezTo>
                    <a:pt x="48" y="1691"/>
                    <a:pt x="524" y="2144"/>
                    <a:pt x="1096" y="2144"/>
                  </a:cubicBezTo>
                  <a:lnTo>
                    <a:pt x="6145" y="2144"/>
                  </a:lnTo>
                  <a:lnTo>
                    <a:pt x="6145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53"/>
            <p:cNvSpPr/>
            <p:nvPr/>
          </p:nvSpPr>
          <p:spPr>
            <a:xfrm>
              <a:off x="2225363" y="3179907"/>
              <a:ext cx="183674" cy="64114"/>
            </a:xfrm>
            <a:custGeom>
              <a:rect b="b" l="l" r="r" t="t"/>
              <a:pathLst>
                <a:path extrusionOk="0" h="2145" w="6145">
                  <a:moveTo>
                    <a:pt x="1096" y="1"/>
                  </a:moveTo>
                  <a:cubicBezTo>
                    <a:pt x="477" y="1"/>
                    <a:pt x="1" y="501"/>
                    <a:pt x="24" y="1144"/>
                  </a:cubicBezTo>
                  <a:cubicBezTo>
                    <a:pt x="48" y="1692"/>
                    <a:pt x="524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53"/>
            <p:cNvSpPr/>
            <p:nvPr/>
          </p:nvSpPr>
          <p:spPr>
            <a:xfrm>
              <a:off x="2193321" y="3273164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1"/>
                  </a:moveTo>
                  <a:cubicBezTo>
                    <a:pt x="477" y="1"/>
                    <a:pt x="1" y="525"/>
                    <a:pt x="25" y="1144"/>
                  </a:cubicBezTo>
                  <a:cubicBezTo>
                    <a:pt x="49" y="1715"/>
                    <a:pt x="525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53"/>
            <p:cNvSpPr/>
            <p:nvPr/>
          </p:nvSpPr>
          <p:spPr>
            <a:xfrm>
              <a:off x="2191916" y="3024029"/>
              <a:ext cx="185079" cy="32072"/>
            </a:xfrm>
            <a:custGeom>
              <a:rect b="b" l="l" r="r" t="t"/>
              <a:pathLst>
                <a:path extrusionOk="0" h="1073" w="6192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lnTo>
                    <a:pt x="6192" y="1072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53"/>
            <p:cNvSpPr/>
            <p:nvPr/>
          </p:nvSpPr>
          <p:spPr>
            <a:xfrm>
              <a:off x="2223928" y="3118920"/>
              <a:ext cx="185109" cy="32042"/>
            </a:xfrm>
            <a:custGeom>
              <a:rect b="b" l="l" r="r" t="t"/>
              <a:pathLst>
                <a:path extrusionOk="0" h="1072" w="6193">
                  <a:moveTo>
                    <a:pt x="1" y="0"/>
                  </a:moveTo>
                  <a:cubicBezTo>
                    <a:pt x="1" y="595"/>
                    <a:pt x="477" y="1072"/>
                    <a:pt x="1073" y="1072"/>
                  </a:cubicBezTo>
                  <a:lnTo>
                    <a:pt x="6193" y="1072"/>
                  </a:lnTo>
                  <a:lnTo>
                    <a:pt x="619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53"/>
            <p:cNvSpPr/>
            <p:nvPr/>
          </p:nvSpPr>
          <p:spPr>
            <a:xfrm>
              <a:off x="2223928" y="3211232"/>
              <a:ext cx="185109" cy="32072"/>
            </a:xfrm>
            <a:custGeom>
              <a:rect b="b" l="l" r="r" t="t"/>
              <a:pathLst>
                <a:path extrusionOk="0" h="1073" w="6193">
                  <a:moveTo>
                    <a:pt x="1" y="1"/>
                  </a:moveTo>
                  <a:cubicBezTo>
                    <a:pt x="1" y="596"/>
                    <a:pt x="477" y="1072"/>
                    <a:pt x="1073" y="1072"/>
                  </a:cubicBezTo>
                  <a:lnTo>
                    <a:pt x="6193" y="1072"/>
                  </a:lnTo>
                  <a:lnTo>
                    <a:pt x="619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53"/>
            <p:cNvSpPr/>
            <p:nvPr/>
          </p:nvSpPr>
          <p:spPr>
            <a:xfrm>
              <a:off x="2191916" y="3305405"/>
              <a:ext cx="185079" cy="32072"/>
            </a:xfrm>
            <a:custGeom>
              <a:rect b="b" l="l" r="r" t="t"/>
              <a:pathLst>
                <a:path extrusionOk="0" h="1073" w="6192">
                  <a:moveTo>
                    <a:pt x="0" y="0"/>
                  </a:moveTo>
                  <a:cubicBezTo>
                    <a:pt x="0" y="596"/>
                    <a:pt x="477" y="1072"/>
                    <a:pt x="1072" y="1072"/>
                  </a:cubicBezTo>
                  <a:lnTo>
                    <a:pt x="6192" y="1072"/>
                  </a:lnTo>
                  <a:lnTo>
                    <a:pt x="619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53"/>
            <p:cNvSpPr/>
            <p:nvPr/>
          </p:nvSpPr>
          <p:spPr>
            <a:xfrm>
              <a:off x="2064494" y="3164962"/>
              <a:ext cx="124582" cy="61962"/>
            </a:xfrm>
            <a:custGeom>
              <a:rect b="b" l="l" r="r" t="t"/>
              <a:pathLst>
                <a:path extrusionOk="0" h="2073" w="4168">
                  <a:moveTo>
                    <a:pt x="0" y="1"/>
                  </a:moveTo>
                  <a:cubicBezTo>
                    <a:pt x="0" y="1168"/>
                    <a:pt x="929" y="2073"/>
                    <a:pt x="2096" y="2073"/>
                  </a:cubicBezTo>
                  <a:cubicBezTo>
                    <a:pt x="3263" y="2073"/>
                    <a:pt x="4168" y="1168"/>
                    <a:pt x="4168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2" name="Google Shape;4192;p53"/>
          <p:cNvGrpSpPr/>
          <p:nvPr/>
        </p:nvGrpSpPr>
        <p:grpSpPr>
          <a:xfrm>
            <a:off x="2556667" y="2990582"/>
            <a:ext cx="343109" cy="344545"/>
            <a:chOff x="2747167" y="2990582"/>
            <a:chExt cx="343109" cy="344545"/>
          </a:xfrm>
        </p:grpSpPr>
        <p:sp>
          <p:nvSpPr>
            <p:cNvPr id="4193" name="Google Shape;4193;p53"/>
            <p:cNvSpPr/>
            <p:nvPr/>
          </p:nvSpPr>
          <p:spPr>
            <a:xfrm>
              <a:off x="2773500" y="2991987"/>
              <a:ext cx="290441" cy="330314"/>
            </a:xfrm>
            <a:custGeom>
              <a:rect b="b" l="l" r="r" t="t"/>
              <a:pathLst>
                <a:path extrusionOk="0" h="11051" w="9717">
                  <a:moveTo>
                    <a:pt x="9717" y="1"/>
                  </a:moveTo>
                  <a:cubicBezTo>
                    <a:pt x="9169" y="477"/>
                    <a:pt x="8598" y="954"/>
                    <a:pt x="7978" y="1406"/>
                  </a:cubicBezTo>
                  <a:cubicBezTo>
                    <a:pt x="7669" y="1644"/>
                    <a:pt x="7454" y="2573"/>
                    <a:pt x="7097" y="2787"/>
                  </a:cubicBezTo>
                  <a:cubicBezTo>
                    <a:pt x="7048" y="2812"/>
                    <a:pt x="6996" y="2822"/>
                    <a:pt x="6941" y="2822"/>
                  </a:cubicBezTo>
                  <a:cubicBezTo>
                    <a:pt x="6675" y="2822"/>
                    <a:pt x="6349" y="2586"/>
                    <a:pt x="6072" y="2586"/>
                  </a:cubicBezTo>
                  <a:cubicBezTo>
                    <a:pt x="6014" y="2586"/>
                    <a:pt x="5959" y="2596"/>
                    <a:pt x="5907" y="2621"/>
                  </a:cubicBezTo>
                  <a:cubicBezTo>
                    <a:pt x="5240" y="2930"/>
                    <a:pt x="4525" y="3192"/>
                    <a:pt x="3811" y="3406"/>
                  </a:cubicBezTo>
                  <a:cubicBezTo>
                    <a:pt x="3501" y="3502"/>
                    <a:pt x="3215" y="4097"/>
                    <a:pt x="2906" y="4168"/>
                  </a:cubicBezTo>
                  <a:cubicBezTo>
                    <a:pt x="2875" y="4177"/>
                    <a:pt x="2844" y="4181"/>
                    <a:pt x="2811" y="4181"/>
                  </a:cubicBezTo>
                  <a:cubicBezTo>
                    <a:pt x="2511" y="4181"/>
                    <a:pt x="2128" y="3852"/>
                    <a:pt x="1816" y="3852"/>
                  </a:cubicBezTo>
                  <a:cubicBezTo>
                    <a:pt x="1790" y="3852"/>
                    <a:pt x="1764" y="3854"/>
                    <a:pt x="1739" y="3859"/>
                  </a:cubicBezTo>
                  <a:cubicBezTo>
                    <a:pt x="1167" y="3930"/>
                    <a:pt x="596" y="3978"/>
                    <a:pt x="1" y="4002"/>
                  </a:cubicBezTo>
                  <a:lnTo>
                    <a:pt x="1" y="11051"/>
                  </a:lnTo>
                  <a:lnTo>
                    <a:pt x="9717" y="11051"/>
                  </a:lnTo>
                  <a:lnTo>
                    <a:pt x="971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53"/>
            <p:cNvSpPr/>
            <p:nvPr/>
          </p:nvSpPr>
          <p:spPr>
            <a:xfrm>
              <a:off x="2825479" y="3093075"/>
              <a:ext cx="61932" cy="227822"/>
            </a:xfrm>
            <a:custGeom>
              <a:rect b="b" l="l" r="r" t="t"/>
              <a:pathLst>
                <a:path extrusionOk="0" h="7622" w="2072">
                  <a:moveTo>
                    <a:pt x="2072" y="1"/>
                  </a:moveTo>
                  <a:cubicBezTo>
                    <a:pt x="1405" y="191"/>
                    <a:pt x="714" y="358"/>
                    <a:pt x="0" y="429"/>
                  </a:cubicBezTo>
                  <a:lnTo>
                    <a:pt x="0" y="7621"/>
                  </a:lnTo>
                  <a:lnTo>
                    <a:pt x="2072" y="7621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53"/>
            <p:cNvSpPr/>
            <p:nvPr/>
          </p:nvSpPr>
          <p:spPr>
            <a:xfrm>
              <a:off x="2950032" y="3033295"/>
              <a:ext cx="61962" cy="287602"/>
            </a:xfrm>
            <a:custGeom>
              <a:rect b="b" l="l" r="r" t="t"/>
              <a:pathLst>
                <a:path extrusionOk="0" h="9622" w="2073">
                  <a:moveTo>
                    <a:pt x="2072" y="0"/>
                  </a:moveTo>
                  <a:cubicBezTo>
                    <a:pt x="1429" y="476"/>
                    <a:pt x="715" y="858"/>
                    <a:pt x="1" y="1215"/>
                  </a:cubicBezTo>
                  <a:lnTo>
                    <a:pt x="1" y="9621"/>
                  </a:lnTo>
                  <a:lnTo>
                    <a:pt x="2072" y="962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53"/>
            <p:cNvSpPr/>
            <p:nvPr/>
          </p:nvSpPr>
          <p:spPr>
            <a:xfrm>
              <a:off x="3011964" y="2990582"/>
              <a:ext cx="51291" cy="331002"/>
            </a:xfrm>
            <a:custGeom>
              <a:rect b="b" l="l" r="r" t="t"/>
              <a:pathLst>
                <a:path extrusionOk="0" h="11074" w="1716">
                  <a:moveTo>
                    <a:pt x="1715" y="0"/>
                  </a:moveTo>
                  <a:cubicBezTo>
                    <a:pt x="1191" y="524"/>
                    <a:pt x="596" y="1001"/>
                    <a:pt x="0" y="1453"/>
                  </a:cubicBezTo>
                  <a:lnTo>
                    <a:pt x="0" y="11074"/>
                  </a:lnTo>
                  <a:lnTo>
                    <a:pt x="1715" y="1107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53"/>
            <p:cNvSpPr/>
            <p:nvPr/>
          </p:nvSpPr>
          <p:spPr>
            <a:xfrm>
              <a:off x="2918707" y="3069582"/>
              <a:ext cx="31355" cy="251315"/>
            </a:xfrm>
            <a:custGeom>
              <a:rect b="b" l="l" r="r" t="t"/>
              <a:pathLst>
                <a:path extrusionOk="0" h="8408" w="1049">
                  <a:moveTo>
                    <a:pt x="1049" y="1"/>
                  </a:moveTo>
                  <a:cubicBezTo>
                    <a:pt x="691" y="144"/>
                    <a:pt x="358" y="286"/>
                    <a:pt x="1" y="406"/>
                  </a:cubicBezTo>
                  <a:lnTo>
                    <a:pt x="1" y="8407"/>
                  </a:lnTo>
                  <a:lnTo>
                    <a:pt x="1049" y="840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53"/>
            <p:cNvSpPr/>
            <p:nvPr/>
          </p:nvSpPr>
          <p:spPr>
            <a:xfrm>
              <a:off x="2747167" y="3314443"/>
              <a:ext cx="343107" cy="20684"/>
            </a:xfrm>
            <a:custGeom>
              <a:rect b="b" l="l" r="r" t="t"/>
              <a:pathLst>
                <a:path extrusionOk="0" h="692" w="11479">
                  <a:moveTo>
                    <a:pt x="0" y="1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53"/>
            <p:cNvSpPr/>
            <p:nvPr/>
          </p:nvSpPr>
          <p:spPr>
            <a:xfrm>
              <a:off x="2918707" y="3314443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0" name="Google Shape;4200;p53"/>
          <p:cNvGrpSpPr/>
          <p:nvPr/>
        </p:nvGrpSpPr>
        <p:grpSpPr>
          <a:xfrm>
            <a:off x="3264996" y="2977041"/>
            <a:ext cx="343826" cy="344843"/>
            <a:chOff x="3379296" y="2977041"/>
            <a:chExt cx="343826" cy="344843"/>
          </a:xfrm>
        </p:grpSpPr>
        <p:sp>
          <p:nvSpPr>
            <p:cNvPr id="4201" name="Google Shape;4201;p53"/>
            <p:cNvSpPr/>
            <p:nvPr/>
          </p:nvSpPr>
          <p:spPr>
            <a:xfrm>
              <a:off x="3565781" y="3048957"/>
              <a:ext cx="157341" cy="156624"/>
            </a:xfrm>
            <a:custGeom>
              <a:rect b="b" l="l" r="r" t="t"/>
              <a:pathLst>
                <a:path extrusionOk="0" h="5240" w="5264">
                  <a:moveTo>
                    <a:pt x="2644" y="0"/>
                  </a:moveTo>
                  <a:cubicBezTo>
                    <a:pt x="1192" y="0"/>
                    <a:pt x="1" y="1167"/>
                    <a:pt x="1" y="2620"/>
                  </a:cubicBezTo>
                  <a:cubicBezTo>
                    <a:pt x="1" y="4072"/>
                    <a:pt x="1192" y="5239"/>
                    <a:pt x="2644" y="5239"/>
                  </a:cubicBezTo>
                  <a:cubicBezTo>
                    <a:pt x="4073" y="5239"/>
                    <a:pt x="5264" y="4072"/>
                    <a:pt x="5264" y="2620"/>
                  </a:cubicBezTo>
                  <a:cubicBezTo>
                    <a:pt x="5264" y="1167"/>
                    <a:pt x="4073" y="0"/>
                    <a:pt x="2644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53"/>
            <p:cNvSpPr/>
            <p:nvPr/>
          </p:nvSpPr>
          <p:spPr>
            <a:xfrm>
              <a:off x="3533051" y="3164962"/>
              <a:ext cx="156624" cy="156624"/>
            </a:xfrm>
            <a:custGeom>
              <a:rect b="b" l="l" r="r" t="t"/>
              <a:pathLst>
                <a:path extrusionOk="0" h="5240" w="5240">
                  <a:moveTo>
                    <a:pt x="2620" y="1"/>
                  </a:moveTo>
                  <a:cubicBezTo>
                    <a:pt x="1167" y="1"/>
                    <a:pt x="0" y="1168"/>
                    <a:pt x="0" y="2620"/>
                  </a:cubicBezTo>
                  <a:cubicBezTo>
                    <a:pt x="0" y="4073"/>
                    <a:pt x="1167" y="5240"/>
                    <a:pt x="2620" y="5240"/>
                  </a:cubicBezTo>
                  <a:cubicBezTo>
                    <a:pt x="4073" y="5240"/>
                    <a:pt x="5240" y="4073"/>
                    <a:pt x="5240" y="2620"/>
                  </a:cubicBezTo>
                  <a:cubicBezTo>
                    <a:pt x="5240" y="1168"/>
                    <a:pt x="4073" y="1"/>
                    <a:pt x="2620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53"/>
            <p:cNvSpPr/>
            <p:nvPr/>
          </p:nvSpPr>
          <p:spPr>
            <a:xfrm>
              <a:off x="3472553" y="2977759"/>
              <a:ext cx="152349" cy="156624"/>
            </a:xfrm>
            <a:custGeom>
              <a:rect b="b" l="l" r="r" t="t"/>
              <a:pathLst>
                <a:path extrusionOk="0" h="5240" w="5097">
                  <a:moveTo>
                    <a:pt x="2620" y="1"/>
                  </a:moveTo>
                  <a:cubicBezTo>
                    <a:pt x="1191" y="1"/>
                    <a:pt x="0" y="1168"/>
                    <a:pt x="0" y="2620"/>
                  </a:cubicBezTo>
                  <a:cubicBezTo>
                    <a:pt x="0" y="4049"/>
                    <a:pt x="1167" y="5240"/>
                    <a:pt x="2620" y="5240"/>
                  </a:cubicBezTo>
                  <a:cubicBezTo>
                    <a:pt x="4096" y="5240"/>
                    <a:pt x="5097" y="4073"/>
                    <a:pt x="5097" y="2620"/>
                  </a:cubicBezTo>
                  <a:cubicBezTo>
                    <a:pt x="5097" y="1168"/>
                    <a:pt x="4049" y="1"/>
                    <a:pt x="262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53"/>
            <p:cNvSpPr/>
            <p:nvPr/>
          </p:nvSpPr>
          <p:spPr>
            <a:xfrm>
              <a:off x="3401355" y="3164812"/>
              <a:ext cx="173721" cy="157072"/>
            </a:xfrm>
            <a:custGeom>
              <a:rect b="b" l="l" r="r" t="t"/>
              <a:pathLst>
                <a:path extrusionOk="0" h="5255" w="5812">
                  <a:moveTo>
                    <a:pt x="3002" y="1"/>
                  </a:moveTo>
                  <a:cubicBezTo>
                    <a:pt x="2195" y="1"/>
                    <a:pt x="1388" y="375"/>
                    <a:pt x="858" y="1077"/>
                  </a:cubicBezTo>
                  <a:cubicBezTo>
                    <a:pt x="1" y="2244"/>
                    <a:pt x="263" y="3864"/>
                    <a:pt x="1430" y="4745"/>
                  </a:cubicBezTo>
                  <a:cubicBezTo>
                    <a:pt x="1902" y="5089"/>
                    <a:pt x="2448" y="5255"/>
                    <a:pt x="2986" y="5255"/>
                  </a:cubicBezTo>
                  <a:cubicBezTo>
                    <a:pt x="3750" y="5255"/>
                    <a:pt x="4499" y="4921"/>
                    <a:pt x="5002" y="4292"/>
                  </a:cubicBezTo>
                  <a:cubicBezTo>
                    <a:pt x="5049" y="4269"/>
                    <a:pt x="5073" y="4197"/>
                    <a:pt x="5097" y="4173"/>
                  </a:cubicBezTo>
                  <a:cubicBezTo>
                    <a:pt x="5812" y="3197"/>
                    <a:pt x="5764" y="1840"/>
                    <a:pt x="5002" y="958"/>
                  </a:cubicBezTo>
                  <a:cubicBezTo>
                    <a:pt x="4883" y="816"/>
                    <a:pt x="4716" y="649"/>
                    <a:pt x="4526" y="506"/>
                  </a:cubicBezTo>
                  <a:cubicBezTo>
                    <a:pt x="4070" y="165"/>
                    <a:pt x="3536" y="1"/>
                    <a:pt x="300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53"/>
            <p:cNvSpPr/>
            <p:nvPr/>
          </p:nvSpPr>
          <p:spPr>
            <a:xfrm>
              <a:off x="3379296" y="3048957"/>
              <a:ext cx="156624" cy="156624"/>
            </a:xfrm>
            <a:custGeom>
              <a:rect b="b" l="l" r="r" t="t"/>
              <a:pathLst>
                <a:path extrusionOk="0" h="5240" w="5240">
                  <a:moveTo>
                    <a:pt x="2620" y="0"/>
                  </a:moveTo>
                  <a:cubicBezTo>
                    <a:pt x="1167" y="0"/>
                    <a:pt x="1" y="1167"/>
                    <a:pt x="1" y="2620"/>
                  </a:cubicBezTo>
                  <a:cubicBezTo>
                    <a:pt x="1" y="4072"/>
                    <a:pt x="1167" y="5239"/>
                    <a:pt x="2620" y="5239"/>
                  </a:cubicBezTo>
                  <a:cubicBezTo>
                    <a:pt x="4073" y="5239"/>
                    <a:pt x="5240" y="4072"/>
                    <a:pt x="5240" y="2620"/>
                  </a:cubicBezTo>
                  <a:cubicBezTo>
                    <a:pt x="5240" y="1167"/>
                    <a:pt x="4073" y="0"/>
                    <a:pt x="2620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53"/>
            <p:cNvSpPr/>
            <p:nvPr/>
          </p:nvSpPr>
          <p:spPr>
            <a:xfrm>
              <a:off x="3550836" y="3193447"/>
              <a:ext cx="24241" cy="99683"/>
            </a:xfrm>
            <a:custGeom>
              <a:rect b="b" l="l" r="r" t="t"/>
              <a:pathLst>
                <a:path extrusionOk="0" h="3335" w="811">
                  <a:moveTo>
                    <a:pt x="1" y="0"/>
                  </a:moveTo>
                  <a:lnTo>
                    <a:pt x="1" y="3334"/>
                  </a:lnTo>
                  <a:cubicBezTo>
                    <a:pt x="48" y="3311"/>
                    <a:pt x="72" y="3239"/>
                    <a:pt x="96" y="3215"/>
                  </a:cubicBezTo>
                  <a:cubicBezTo>
                    <a:pt x="811" y="2239"/>
                    <a:pt x="763" y="882"/>
                    <a:pt x="1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53"/>
            <p:cNvSpPr/>
            <p:nvPr/>
          </p:nvSpPr>
          <p:spPr>
            <a:xfrm>
              <a:off x="3550836" y="2977041"/>
              <a:ext cx="78342" cy="157341"/>
            </a:xfrm>
            <a:custGeom>
              <a:rect b="b" l="l" r="r" t="t"/>
              <a:pathLst>
                <a:path extrusionOk="0" h="5264" w="2621">
                  <a:moveTo>
                    <a:pt x="1" y="1"/>
                  </a:moveTo>
                  <a:lnTo>
                    <a:pt x="1" y="5264"/>
                  </a:lnTo>
                  <a:cubicBezTo>
                    <a:pt x="1430" y="5264"/>
                    <a:pt x="2620" y="4097"/>
                    <a:pt x="2620" y="2644"/>
                  </a:cubicBezTo>
                  <a:cubicBezTo>
                    <a:pt x="2620" y="1192"/>
                    <a:pt x="1477" y="25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53"/>
            <p:cNvSpPr/>
            <p:nvPr/>
          </p:nvSpPr>
          <p:spPr>
            <a:xfrm>
              <a:off x="3493177" y="3101624"/>
              <a:ext cx="116063" cy="116063"/>
            </a:xfrm>
            <a:custGeom>
              <a:rect b="b" l="l" r="r" t="t"/>
              <a:pathLst>
                <a:path extrusionOk="0" h="3883" w="3883">
                  <a:moveTo>
                    <a:pt x="1930" y="0"/>
                  </a:moveTo>
                  <a:cubicBezTo>
                    <a:pt x="858" y="0"/>
                    <a:pt x="1" y="858"/>
                    <a:pt x="1" y="1929"/>
                  </a:cubicBezTo>
                  <a:cubicBezTo>
                    <a:pt x="1" y="3001"/>
                    <a:pt x="858" y="3882"/>
                    <a:pt x="1930" y="3882"/>
                  </a:cubicBezTo>
                  <a:cubicBezTo>
                    <a:pt x="3001" y="3882"/>
                    <a:pt x="3883" y="3001"/>
                    <a:pt x="3883" y="1929"/>
                  </a:cubicBezTo>
                  <a:cubicBezTo>
                    <a:pt x="3883" y="858"/>
                    <a:pt x="3001" y="0"/>
                    <a:pt x="193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53"/>
            <p:cNvSpPr/>
            <p:nvPr/>
          </p:nvSpPr>
          <p:spPr>
            <a:xfrm>
              <a:off x="3550118" y="3102341"/>
              <a:ext cx="57688" cy="115346"/>
            </a:xfrm>
            <a:custGeom>
              <a:rect b="b" l="l" r="r" t="t"/>
              <a:pathLst>
                <a:path extrusionOk="0" h="3859" w="1930">
                  <a:moveTo>
                    <a:pt x="1" y="0"/>
                  </a:moveTo>
                  <a:lnTo>
                    <a:pt x="1" y="3858"/>
                  </a:lnTo>
                  <a:cubicBezTo>
                    <a:pt x="1073" y="3858"/>
                    <a:pt x="1930" y="2977"/>
                    <a:pt x="1930" y="1905"/>
                  </a:cubicBezTo>
                  <a:cubicBezTo>
                    <a:pt x="1930" y="834"/>
                    <a:pt x="1096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0" name="Google Shape;4210;p53"/>
          <p:cNvGrpSpPr/>
          <p:nvPr/>
        </p:nvGrpSpPr>
        <p:grpSpPr>
          <a:xfrm>
            <a:off x="4038814" y="2999130"/>
            <a:ext cx="343826" cy="319615"/>
            <a:chOff x="4076914" y="2999130"/>
            <a:chExt cx="343826" cy="319615"/>
          </a:xfrm>
        </p:grpSpPr>
        <p:sp>
          <p:nvSpPr>
            <p:cNvPr id="4211" name="Google Shape;4211;p53"/>
            <p:cNvSpPr/>
            <p:nvPr/>
          </p:nvSpPr>
          <p:spPr>
            <a:xfrm>
              <a:off x="4273382" y="2999130"/>
              <a:ext cx="147358" cy="319614"/>
            </a:xfrm>
            <a:custGeom>
              <a:rect b="b" l="l" r="r" t="t"/>
              <a:pathLst>
                <a:path extrusionOk="0" h="10693" w="4930">
                  <a:moveTo>
                    <a:pt x="0" y="0"/>
                  </a:moveTo>
                  <a:lnTo>
                    <a:pt x="0" y="10693"/>
                  </a:lnTo>
                  <a:lnTo>
                    <a:pt x="3501" y="10693"/>
                  </a:lnTo>
                  <a:lnTo>
                    <a:pt x="3501" y="7002"/>
                  </a:lnTo>
                  <a:lnTo>
                    <a:pt x="4930" y="5358"/>
                  </a:lnTo>
                  <a:lnTo>
                    <a:pt x="3501" y="369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53"/>
            <p:cNvSpPr/>
            <p:nvPr/>
          </p:nvSpPr>
          <p:spPr>
            <a:xfrm>
              <a:off x="4273382" y="3158565"/>
              <a:ext cx="147358" cy="160181"/>
            </a:xfrm>
            <a:custGeom>
              <a:rect b="b" l="l" r="r" t="t"/>
              <a:pathLst>
                <a:path extrusionOk="0" h="5359" w="4930">
                  <a:moveTo>
                    <a:pt x="0" y="1"/>
                  </a:moveTo>
                  <a:lnTo>
                    <a:pt x="0" y="5359"/>
                  </a:lnTo>
                  <a:lnTo>
                    <a:pt x="3501" y="5359"/>
                  </a:lnTo>
                  <a:lnTo>
                    <a:pt x="3501" y="1668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53"/>
            <p:cNvSpPr/>
            <p:nvPr/>
          </p:nvSpPr>
          <p:spPr>
            <a:xfrm>
              <a:off x="4303273" y="3029738"/>
              <a:ext cx="44177" cy="20654"/>
            </a:xfrm>
            <a:custGeom>
              <a:rect b="b" l="l" r="r" t="t"/>
              <a:pathLst>
                <a:path extrusionOk="0" h="691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53"/>
            <p:cNvSpPr/>
            <p:nvPr/>
          </p:nvSpPr>
          <p:spPr>
            <a:xfrm>
              <a:off x="4303273" y="3078130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53"/>
            <p:cNvSpPr/>
            <p:nvPr/>
          </p:nvSpPr>
          <p:spPr>
            <a:xfrm>
              <a:off x="4175133" y="2999130"/>
              <a:ext cx="148105" cy="319614"/>
            </a:xfrm>
            <a:custGeom>
              <a:rect b="b" l="l" r="r" t="t"/>
              <a:pathLst>
                <a:path extrusionOk="0" h="10693" w="4955">
                  <a:moveTo>
                    <a:pt x="1" y="0"/>
                  </a:moveTo>
                  <a:lnTo>
                    <a:pt x="1" y="10693"/>
                  </a:lnTo>
                  <a:lnTo>
                    <a:pt x="3526" y="10693"/>
                  </a:lnTo>
                  <a:lnTo>
                    <a:pt x="3526" y="7002"/>
                  </a:lnTo>
                  <a:lnTo>
                    <a:pt x="4954" y="5358"/>
                  </a:lnTo>
                  <a:lnTo>
                    <a:pt x="3526" y="3691"/>
                  </a:lnTo>
                  <a:lnTo>
                    <a:pt x="3526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53"/>
            <p:cNvSpPr/>
            <p:nvPr/>
          </p:nvSpPr>
          <p:spPr>
            <a:xfrm>
              <a:off x="4175729" y="3158565"/>
              <a:ext cx="148105" cy="160181"/>
            </a:xfrm>
            <a:custGeom>
              <a:rect b="b" l="l" r="r" t="t"/>
              <a:pathLst>
                <a:path extrusionOk="0" h="5359" w="4955">
                  <a:moveTo>
                    <a:pt x="1" y="1"/>
                  </a:moveTo>
                  <a:lnTo>
                    <a:pt x="1" y="5359"/>
                  </a:lnTo>
                  <a:lnTo>
                    <a:pt x="3526" y="5359"/>
                  </a:lnTo>
                  <a:lnTo>
                    <a:pt x="3526" y="1668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53"/>
            <p:cNvSpPr/>
            <p:nvPr/>
          </p:nvSpPr>
          <p:spPr>
            <a:xfrm>
              <a:off x="4076914" y="2999130"/>
              <a:ext cx="147388" cy="319614"/>
            </a:xfrm>
            <a:custGeom>
              <a:rect b="b" l="l" r="r" t="t"/>
              <a:pathLst>
                <a:path extrusionOk="0" h="10693" w="4931">
                  <a:moveTo>
                    <a:pt x="1" y="0"/>
                  </a:moveTo>
                  <a:lnTo>
                    <a:pt x="1" y="10693"/>
                  </a:lnTo>
                  <a:lnTo>
                    <a:pt x="3501" y="10693"/>
                  </a:lnTo>
                  <a:lnTo>
                    <a:pt x="3501" y="7002"/>
                  </a:lnTo>
                  <a:lnTo>
                    <a:pt x="4930" y="5358"/>
                  </a:lnTo>
                  <a:lnTo>
                    <a:pt x="3501" y="369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53"/>
            <p:cNvSpPr/>
            <p:nvPr/>
          </p:nvSpPr>
          <p:spPr>
            <a:xfrm>
              <a:off x="4107521" y="3029738"/>
              <a:ext cx="44177" cy="20654"/>
            </a:xfrm>
            <a:custGeom>
              <a:rect b="b" l="l" r="r" t="t"/>
              <a:pathLst>
                <a:path extrusionOk="0" h="691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53"/>
            <p:cNvSpPr/>
            <p:nvPr/>
          </p:nvSpPr>
          <p:spPr>
            <a:xfrm>
              <a:off x="4107521" y="3078130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53"/>
            <p:cNvSpPr/>
            <p:nvPr/>
          </p:nvSpPr>
          <p:spPr>
            <a:xfrm>
              <a:off x="4205741" y="3218346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53"/>
            <p:cNvSpPr/>
            <p:nvPr/>
          </p:nvSpPr>
          <p:spPr>
            <a:xfrm>
              <a:off x="4205741" y="3267485"/>
              <a:ext cx="43460" cy="19937"/>
            </a:xfrm>
            <a:custGeom>
              <a:rect b="b" l="l" r="r" t="t"/>
              <a:pathLst>
                <a:path extrusionOk="0" h="667" w="1454">
                  <a:moveTo>
                    <a:pt x="1" y="0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53"/>
            <p:cNvSpPr/>
            <p:nvPr/>
          </p:nvSpPr>
          <p:spPr>
            <a:xfrm>
              <a:off x="4076914" y="3158565"/>
              <a:ext cx="147388" cy="160181"/>
            </a:xfrm>
            <a:custGeom>
              <a:rect b="b" l="l" r="r" t="t"/>
              <a:pathLst>
                <a:path extrusionOk="0" h="5359" w="4931">
                  <a:moveTo>
                    <a:pt x="1" y="1"/>
                  </a:moveTo>
                  <a:lnTo>
                    <a:pt x="1" y="5359"/>
                  </a:lnTo>
                  <a:lnTo>
                    <a:pt x="3501" y="5359"/>
                  </a:lnTo>
                  <a:lnTo>
                    <a:pt x="3501" y="1668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3" name="Google Shape;4223;p53"/>
          <p:cNvGrpSpPr/>
          <p:nvPr/>
        </p:nvGrpSpPr>
        <p:grpSpPr>
          <a:xfrm>
            <a:off x="4804084" y="2998413"/>
            <a:ext cx="301859" cy="343826"/>
            <a:chOff x="4765984" y="2998413"/>
            <a:chExt cx="301859" cy="343826"/>
          </a:xfrm>
        </p:grpSpPr>
        <p:sp>
          <p:nvSpPr>
            <p:cNvPr id="4224" name="Google Shape;4224;p53"/>
            <p:cNvSpPr/>
            <p:nvPr/>
          </p:nvSpPr>
          <p:spPr>
            <a:xfrm>
              <a:off x="4807979" y="3040409"/>
              <a:ext cx="259864" cy="259834"/>
            </a:xfrm>
            <a:custGeom>
              <a:rect b="b" l="l" r="r" t="t"/>
              <a:pathLst>
                <a:path extrusionOk="0" h="8693" w="8694">
                  <a:moveTo>
                    <a:pt x="4335" y="0"/>
                  </a:moveTo>
                  <a:cubicBezTo>
                    <a:pt x="1930" y="0"/>
                    <a:pt x="1" y="1929"/>
                    <a:pt x="1" y="4335"/>
                  </a:cubicBezTo>
                  <a:cubicBezTo>
                    <a:pt x="1" y="6764"/>
                    <a:pt x="1930" y="8693"/>
                    <a:pt x="4335" y="8693"/>
                  </a:cubicBezTo>
                  <a:cubicBezTo>
                    <a:pt x="6740" y="8693"/>
                    <a:pt x="8693" y="6764"/>
                    <a:pt x="8693" y="4335"/>
                  </a:cubicBezTo>
                  <a:cubicBezTo>
                    <a:pt x="8693" y="1953"/>
                    <a:pt x="6740" y="24"/>
                    <a:pt x="433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53"/>
            <p:cNvSpPr/>
            <p:nvPr/>
          </p:nvSpPr>
          <p:spPr>
            <a:xfrm>
              <a:off x="4807979" y="3169953"/>
              <a:ext cx="259864" cy="130291"/>
            </a:xfrm>
            <a:custGeom>
              <a:rect b="b" l="l" r="r" t="t"/>
              <a:pathLst>
                <a:path extrusionOk="0" h="4359" w="8694">
                  <a:moveTo>
                    <a:pt x="1" y="1"/>
                  </a:moveTo>
                  <a:cubicBezTo>
                    <a:pt x="1" y="2430"/>
                    <a:pt x="1930" y="4359"/>
                    <a:pt x="4335" y="4359"/>
                  </a:cubicBezTo>
                  <a:cubicBezTo>
                    <a:pt x="6740" y="4359"/>
                    <a:pt x="8693" y="2430"/>
                    <a:pt x="86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53"/>
            <p:cNvSpPr/>
            <p:nvPr/>
          </p:nvSpPr>
          <p:spPr>
            <a:xfrm>
              <a:off x="4859958" y="3091641"/>
              <a:ext cx="156624" cy="156653"/>
            </a:xfrm>
            <a:custGeom>
              <a:rect b="b" l="l" r="r" t="t"/>
              <a:pathLst>
                <a:path extrusionOk="0" h="5241" w="5240">
                  <a:moveTo>
                    <a:pt x="2620" y="1"/>
                  </a:moveTo>
                  <a:cubicBezTo>
                    <a:pt x="1191" y="1"/>
                    <a:pt x="0" y="1168"/>
                    <a:pt x="0" y="2621"/>
                  </a:cubicBezTo>
                  <a:cubicBezTo>
                    <a:pt x="0" y="4049"/>
                    <a:pt x="1191" y="5240"/>
                    <a:pt x="2620" y="5240"/>
                  </a:cubicBezTo>
                  <a:cubicBezTo>
                    <a:pt x="4049" y="5240"/>
                    <a:pt x="5240" y="4073"/>
                    <a:pt x="5240" y="2621"/>
                  </a:cubicBezTo>
                  <a:cubicBezTo>
                    <a:pt x="5240" y="1192"/>
                    <a:pt x="4049" y="1"/>
                    <a:pt x="262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53"/>
            <p:cNvSpPr/>
            <p:nvPr/>
          </p:nvSpPr>
          <p:spPr>
            <a:xfrm>
              <a:off x="4859958" y="3169953"/>
              <a:ext cx="156624" cy="78342"/>
            </a:xfrm>
            <a:custGeom>
              <a:rect b="b" l="l" r="r" t="t"/>
              <a:pathLst>
                <a:path extrusionOk="0" h="2621" w="5240">
                  <a:moveTo>
                    <a:pt x="0" y="1"/>
                  </a:moveTo>
                  <a:cubicBezTo>
                    <a:pt x="0" y="1429"/>
                    <a:pt x="1191" y="2620"/>
                    <a:pt x="2620" y="2620"/>
                  </a:cubicBezTo>
                  <a:cubicBezTo>
                    <a:pt x="4049" y="2620"/>
                    <a:pt x="5240" y="1453"/>
                    <a:pt x="524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53"/>
            <p:cNvSpPr/>
            <p:nvPr/>
          </p:nvSpPr>
          <p:spPr>
            <a:xfrm>
              <a:off x="4765984" y="2998413"/>
              <a:ext cx="171598" cy="343825"/>
            </a:xfrm>
            <a:custGeom>
              <a:rect b="b" l="l" r="r" t="t"/>
              <a:pathLst>
                <a:path extrusionOk="0" h="11503" w="5741">
                  <a:moveTo>
                    <a:pt x="5740" y="0"/>
                  </a:moveTo>
                  <a:cubicBezTo>
                    <a:pt x="2597" y="0"/>
                    <a:pt x="1" y="2596"/>
                    <a:pt x="1" y="5740"/>
                  </a:cubicBezTo>
                  <a:cubicBezTo>
                    <a:pt x="1" y="8907"/>
                    <a:pt x="2549" y="11503"/>
                    <a:pt x="5740" y="11503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53"/>
            <p:cNvSpPr/>
            <p:nvPr/>
          </p:nvSpPr>
          <p:spPr>
            <a:xfrm>
              <a:off x="4765984" y="3169953"/>
              <a:ext cx="171598" cy="172286"/>
            </a:xfrm>
            <a:custGeom>
              <a:rect b="b" l="l" r="r" t="t"/>
              <a:pathLst>
                <a:path extrusionOk="0" h="5764" w="5741">
                  <a:moveTo>
                    <a:pt x="1" y="1"/>
                  </a:moveTo>
                  <a:cubicBezTo>
                    <a:pt x="1" y="3168"/>
                    <a:pt x="2549" y="5764"/>
                    <a:pt x="5740" y="5764"/>
                  </a:cubicBezTo>
                  <a:lnTo>
                    <a:pt x="5740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53"/>
            <p:cNvSpPr/>
            <p:nvPr/>
          </p:nvSpPr>
          <p:spPr>
            <a:xfrm>
              <a:off x="4833625" y="3139346"/>
              <a:ext cx="43430" cy="19967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53"/>
            <p:cNvSpPr/>
            <p:nvPr/>
          </p:nvSpPr>
          <p:spPr>
            <a:xfrm>
              <a:off x="4833625" y="3182776"/>
              <a:ext cx="43430" cy="20654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2" name="Google Shape;4232;p53"/>
          <p:cNvGrpSpPr/>
          <p:nvPr/>
        </p:nvGrpSpPr>
        <p:grpSpPr>
          <a:xfrm>
            <a:off x="5523113" y="3001253"/>
            <a:ext cx="345262" cy="345262"/>
            <a:chOff x="5408813" y="3001253"/>
            <a:chExt cx="345262" cy="345262"/>
          </a:xfrm>
        </p:grpSpPr>
        <p:sp>
          <p:nvSpPr>
            <p:cNvPr id="4233" name="Google Shape;4233;p53"/>
            <p:cNvSpPr/>
            <p:nvPr/>
          </p:nvSpPr>
          <p:spPr>
            <a:xfrm>
              <a:off x="5429437" y="3022594"/>
              <a:ext cx="152379" cy="150945"/>
            </a:xfrm>
            <a:custGeom>
              <a:rect b="b" l="l" r="r" t="t"/>
              <a:pathLst>
                <a:path extrusionOk="0" h="5050" w="5098">
                  <a:moveTo>
                    <a:pt x="1" y="1"/>
                  </a:moveTo>
                  <a:lnTo>
                    <a:pt x="1" y="4740"/>
                  </a:lnTo>
                  <a:lnTo>
                    <a:pt x="263" y="5050"/>
                  </a:lnTo>
                  <a:lnTo>
                    <a:pt x="2120" y="5050"/>
                  </a:lnTo>
                  <a:cubicBezTo>
                    <a:pt x="3740" y="5050"/>
                    <a:pt x="5097" y="3740"/>
                    <a:pt x="5049" y="2073"/>
                  </a:cubicBezTo>
                  <a:lnTo>
                    <a:pt x="5049" y="263"/>
                  </a:lnTo>
                  <a:lnTo>
                    <a:pt x="474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53"/>
            <p:cNvSpPr/>
            <p:nvPr/>
          </p:nvSpPr>
          <p:spPr>
            <a:xfrm>
              <a:off x="5430154" y="3174945"/>
              <a:ext cx="152349" cy="150915"/>
            </a:xfrm>
            <a:custGeom>
              <a:rect b="b" l="l" r="r" t="t"/>
              <a:pathLst>
                <a:path extrusionOk="0" h="5049" w="5097">
                  <a:moveTo>
                    <a:pt x="263" y="0"/>
                  </a:moveTo>
                  <a:lnTo>
                    <a:pt x="1" y="310"/>
                  </a:lnTo>
                  <a:lnTo>
                    <a:pt x="1" y="5049"/>
                  </a:lnTo>
                  <a:lnTo>
                    <a:pt x="4740" y="5049"/>
                  </a:lnTo>
                  <a:lnTo>
                    <a:pt x="5073" y="4882"/>
                  </a:lnTo>
                  <a:lnTo>
                    <a:pt x="5097" y="4882"/>
                  </a:lnTo>
                  <a:lnTo>
                    <a:pt x="5097" y="2977"/>
                  </a:lnTo>
                  <a:cubicBezTo>
                    <a:pt x="5097" y="1334"/>
                    <a:pt x="3763" y="0"/>
                    <a:pt x="2120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53"/>
            <p:cNvSpPr/>
            <p:nvPr/>
          </p:nvSpPr>
          <p:spPr>
            <a:xfrm>
              <a:off x="5581788" y="3022594"/>
              <a:ext cx="150915" cy="150945"/>
            </a:xfrm>
            <a:custGeom>
              <a:rect b="b" l="l" r="r" t="t"/>
              <a:pathLst>
                <a:path extrusionOk="0" h="5050" w="5049">
                  <a:moveTo>
                    <a:pt x="310" y="1"/>
                  </a:moveTo>
                  <a:lnTo>
                    <a:pt x="0" y="263"/>
                  </a:lnTo>
                  <a:lnTo>
                    <a:pt x="0" y="2073"/>
                  </a:lnTo>
                  <a:cubicBezTo>
                    <a:pt x="0" y="3716"/>
                    <a:pt x="1334" y="5050"/>
                    <a:pt x="2977" y="5050"/>
                  </a:cubicBezTo>
                  <a:lnTo>
                    <a:pt x="4882" y="5050"/>
                  </a:lnTo>
                  <a:lnTo>
                    <a:pt x="5049" y="4740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53"/>
            <p:cNvSpPr/>
            <p:nvPr/>
          </p:nvSpPr>
          <p:spPr>
            <a:xfrm>
              <a:off x="5582475" y="3173510"/>
              <a:ext cx="150945" cy="152349"/>
            </a:xfrm>
            <a:custGeom>
              <a:rect b="b" l="l" r="r" t="t"/>
              <a:pathLst>
                <a:path extrusionOk="0" h="5097" w="5050">
                  <a:moveTo>
                    <a:pt x="2978" y="1"/>
                  </a:moveTo>
                  <a:cubicBezTo>
                    <a:pt x="1335" y="1"/>
                    <a:pt x="1" y="1334"/>
                    <a:pt x="1" y="2977"/>
                  </a:cubicBezTo>
                  <a:lnTo>
                    <a:pt x="1" y="4930"/>
                  </a:lnTo>
                  <a:lnTo>
                    <a:pt x="310" y="5097"/>
                  </a:lnTo>
                  <a:lnTo>
                    <a:pt x="5050" y="5097"/>
                  </a:lnTo>
                  <a:lnTo>
                    <a:pt x="5050" y="334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53"/>
            <p:cNvSpPr/>
            <p:nvPr/>
          </p:nvSpPr>
          <p:spPr>
            <a:xfrm>
              <a:off x="5409500" y="3001253"/>
              <a:ext cx="85456" cy="85456"/>
            </a:xfrm>
            <a:custGeom>
              <a:rect b="b" l="l" r="r" t="t"/>
              <a:pathLst>
                <a:path extrusionOk="0" h="2859" w="2859">
                  <a:moveTo>
                    <a:pt x="1358" y="1"/>
                  </a:moveTo>
                  <a:cubicBezTo>
                    <a:pt x="596" y="1"/>
                    <a:pt x="1" y="596"/>
                    <a:pt x="1" y="1334"/>
                  </a:cubicBezTo>
                  <a:lnTo>
                    <a:pt x="1" y="2858"/>
                  </a:lnTo>
                  <a:lnTo>
                    <a:pt x="2859" y="2858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53"/>
            <p:cNvSpPr/>
            <p:nvPr/>
          </p:nvSpPr>
          <p:spPr>
            <a:xfrm>
              <a:off x="5408813" y="3261776"/>
              <a:ext cx="84738" cy="84738"/>
            </a:xfrm>
            <a:custGeom>
              <a:rect b="b" l="l" r="r" t="t"/>
              <a:pathLst>
                <a:path extrusionOk="0" h="2835" w="2835">
                  <a:moveTo>
                    <a:pt x="0" y="1"/>
                  </a:moveTo>
                  <a:lnTo>
                    <a:pt x="0" y="1501"/>
                  </a:lnTo>
                  <a:cubicBezTo>
                    <a:pt x="0" y="2239"/>
                    <a:pt x="596" y="2835"/>
                    <a:pt x="1334" y="2835"/>
                  </a:cubicBezTo>
                  <a:lnTo>
                    <a:pt x="2834" y="283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53"/>
            <p:cNvSpPr/>
            <p:nvPr/>
          </p:nvSpPr>
          <p:spPr>
            <a:xfrm>
              <a:off x="5669336" y="3261776"/>
              <a:ext cx="84738" cy="84738"/>
            </a:xfrm>
            <a:custGeom>
              <a:rect b="b" l="l" r="r" t="t"/>
              <a:pathLst>
                <a:path extrusionOk="0" h="2835" w="2835">
                  <a:moveTo>
                    <a:pt x="0" y="1"/>
                  </a:moveTo>
                  <a:lnTo>
                    <a:pt x="0" y="2835"/>
                  </a:lnTo>
                  <a:lnTo>
                    <a:pt x="1501" y="2835"/>
                  </a:lnTo>
                  <a:cubicBezTo>
                    <a:pt x="2215" y="2835"/>
                    <a:pt x="2810" y="2239"/>
                    <a:pt x="2834" y="1501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53"/>
            <p:cNvSpPr/>
            <p:nvPr/>
          </p:nvSpPr>
          <p:spPr>
            <a:xfrm>
              <a:off x="5668619" y="3001970"/>
              <a:ext cx="85456" cy="84738"/>
            </a:xfrm>
            <a:custGeom>
              <a:rect b="b" l="l" r="r" t="t"/>
              <a:pathLst>
                <a:path extrusionOk="0" h="2835" w="2859">
                  <a:moveTo>
                    <a:pt x="0" y="0"/>
                  </a:moveTo>
                  <a:lnTo>
                    <a:pt x="0" y="2834"/>
                  </a:lnTo>
                  <a:lnTo>
                    <a:pt x="2834" y="2834"/>
                  </a:lnTo>
                  <a:lnTo>
                    <a:pt x="2858" y="1334"/>
                  </a:lnTo>
                  <a:cubicBezTo>
                    <a:pt x="2858" y="596"/>
                    <a:pt x="2263" y="0"/>
                    <a:pt x="1525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53"/>
            <p:cNvSpPr/>
            <p:nvPr/>
          </p:nvSpPr>
          <p:spPr>
            <a:xfrm>
              <a:off x="5429437" y="3022594"/>
              <a:ext cx="303264" cy="303264"/>
            </a:xfrm>
            <a:custGeom>
              <a:rect b="b" l="l" r="r" t="t"/>
              <a:pathLst>
                <a:path extrusionOk="0" h="10146" w="10146">
                  <a:moveTo>
                    <a:pt x="4740" y="1"/>
                  </a:moveTo>
                  <a:lnTo>
                    <a:pt x="4740" y="2073"/>
                  </a:lnTo>
                  <a:cubicBezTo>
                    <a:pt x="4740" y="3502"/>
                    <a:pt x="3573" y="4692"/>
                    <a:pt x="2144" y="4740"/>
                  </a:cubicBezTo>
                  <a:lnTo>
                    <a:pt x="1" y="4740"/>
                  </a:lnTo>
                  <a:lnTo>
                    <a:pt x="1" y="5407"/>
                  </a:lnTo>
                  <a:lnTo>
                    <a:pt x="2073" y="5407"/>
                  </a:lnTo>
                  <a:cubicBezTo>
                    <a:pt x="3549" y="5407"/>
                    <a:pt x="4740" y="6598"/>
                    <a:pt x="4740" y="8074"/>
                  </a:cubicBezTo>
                  <a:lnTo>
                    <a:pt x="4740" y="10146"/>
                  </a:lnTo>
                  <a:lnTo>
                    <a:pt x="5407" y="10146"/>
                  </a:lnTo>
                  <a:lnTo>
                    <a:pt x="5407" y="8074"/>
                  </a:lnTo>
                  <a:cubicBezTo>
                    <a:pt x="5407" y="6598"/>
                    <a:pt x="6597" y="5407"/>
                    <a:pt x="8074" y="5407"/>
                  </a:cubicBezTo>
                  <a:lnTo>
                    <a:pt x="10146" y="5407"/>
                  </a:lnTo>
                  <a:lnTo>
                    <a:pt x="10146" y="4740"/>
                  </a:lnTo>
                  <a:lnTo>
                    <a:pt x="8002" y="4740"/>
                  </a:lnTo>
                  <a:cubicBezTo>
                    <a:pt x="6574" y="4692"/>
                    <a:pt x="5407" y="3549"/>
                    <a:pt x="5407" y="2073"/>
                  </a:cubicBezTo>
                  <a:lnTo>
                    <a:pt x="5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53"/>
            <p:cNvSpPr/>
            <p:nvPr/>
          </p:nvSpPr>
          <p:spPr>
            <a:xfrm>
              <a:off x="5582475" y="3022594"/>
              <a:ext cx="150945" cy="303264"/>
            </a:xfrm>
            <a:custGeom>
              <a:rect b="b" l="l" r="r" t="t"/>
              <a:pathLst>
                <a:path extrusionOk="0" h="10146" w="5050">
                  <a:moveTo>
                    <a:pt x="1" y="1"/>
                  </a:moveTo>
                  <a:lnTo>
                    <a:pt x="1" y="10146"/>
                  </a:lnTo>
                  <a:lnTo>
                    <a:pt x="310" y="10146"/>
                  </a:lnTo>
                  <a:lnTo>
                    <a:pt x="310" y="8074"/>
                  </a:lnTo>
                  <a:cubicBezTo>
                    <a:pt x="310" y="6598"/>
                    <a:pt x="1501" y="5407"/>
                    <a:pt x="2978" y="5407"/>
                  </a:cubicBezTo>
                  <a:lnTo>
                    <a:pt x="5050" y="5407"/>
                  </a:lnTo>
                  <a:lnTo>
                    <a:pt x="5050" y="4740"/>
                  </a:lnTo>
                  <a:lnTo>
                    <a:pt x="5050" y="4716"/>
                  </a:lnTo>
                  <a:lnTo>
                    <a:pt x="2906" y="4716"/>
                  </a:lnTo>
                  <a:cubicBezTo>
                    <a:pt x="1477" y="4692"/>
                    <a:pt x="310" y="3502"/>
                    <a:pt x="310" y="207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43" name="Google Shape;4243;p53"/>
          <p:cNvGrpSpPr/>
          <p:nvPr/>
        </p:nvGrpSpPr>
        <p:grpSpPr>
          <a:xfrm>
            <a:off x="6273438" y="3069582"/>
            <a:ext cx="343826" cy="184865"/>
            <a:chOff x="6082938" y="3069582"/>
            <a:chExt cx="343826" cy="184865"/>
          </a:xfrm>
        </p:grpSpPr>
        <p:sp>
          <p:nvSpPr>
            <p:cNvPr id="4244" name="Google Shape;4244;p53"/>
            <p:cNvSpPr/>
            <p:nvPr/>
          </p:nvSpPr>
          <p:spPr>
            <a:xfrm>
              <a:off x="6161220" y="3069582"/>
              <a:ext cx="106827" cy="184391"/>
            </a:xfrm>
            <a:custGeom>
              <a:rect b="b" l="l" r="r" t="t"/>
              <a:pathLst>
                <a:path extrusionOk="0" h="6169" w="3574">
                  <a:moveTo>
                    <a:pt x="906" y="1"/>
                  </a:moveTo>
                  <a:lnTo>
                    <a:pt x="1" y="1549"/>
                  </a:lnTo>
                  <a:lnTo>
                    <a:pt x="1" y="4621"/>
                  </a:lnTo>
                  <a:lnTo>
                    <a:pt x="906" y="6169"/>
                  </a:lnTo>
                  <a:lnTo>
                    <a:pt x="2692" y="6169"/>
                  </a:lnTo>
                  <a:lnTo>
                    <a:pt x="3573" y="4621"/>
                  </a:lnTo>
                  <a:lnTo>
                    <a:pt x="3573" y="1549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53"/>
            <p:cNvSpPr/>
            <p:nvPr/>
          </p:nvSpPr>
          <p:spPr>
            <a:xfrm>
              <a:off x="6320684" y="3069582"/>
              <a:ext cx="106080" cy="184391"/>
            </a:xfrm>
            <a:custGeom>
              <a:rect b="b" l="l" r="r" t="t"/>
              <a:pathLst>
                <a:path extrusionOk="0" h="6169" w="3549">
                  <a:moveTo>
                    <a:pt x="882" y="1"/>
                  </a:moveTo>
                  <a:lnTo>
                    <a:pt x="0" y="1549"/>
                  </a:lnTo>
                  <a:lnTo>
                    <a:pt x="0" y="4621"/>
                  </a:lnTo>
                  <a:lnTo>
                    <a:pt x="882" y="6169"/>
                  </a:lnTo>
                  <a:lnTo>
                    <a:pt x="2644" y="6169"/>
                  </a:lnTo>
                  <a:lnTo>
                    <a:pt x="3549" y="4621"/>
                  </a:lnTo>
                  <a:lnTo>
                    <a:pt x="2644" y="3073"/>
                  </a:lnTo>
                  <a:lnTo>
                    <a:pt x="3549" y="1549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53"/>
            <p:cNvSpPr/>
            <p:nvPr/>
          </p:nvSpPr>
          <p:spPr>
            <a:xfrm>
              <a:off x="6161220" y="3163313"/>
              <a:ext cx="106827" cy="91135"/>
            </a:xfrm>
            <a:custGeom>
              <a:rect b="b" l="l" r="r" t="t"/>
              <a:pathLst>
                <a:path extrusionOk="0" h="3049" w="3574">
                  <a:moveTo>
                    <a:pt x="1" y="1"/>
                  </a:moveTo>
                  <a:lnTo>
                    <a:pt x="1" y="1525"/>
                  </a:lnTo>
                  <a:lnTo>
                    <a:pt x="906" y="3049"/>
                  </a:lnTo>
                  <a:lnTo>
                    <a:pt x="2692" y="3049"/>
                  </a:lnTo>
                  <a:lnTo>
                    <a:pt x="3573" y="1525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53"/>
            <p:cNvSpPr/>
            <p:nvPr/>
          </p:nvSpPr>
          <p:spPr>
            <a:xfrm>
              <a:off x="6320684" y="3162122"/>
              <a:ext cx="106080" cy="91135"/>
            </a:xfrm>
            <a:custGeom>
              <a:rect b="b" l="l" r="r" t="t"/>
              <a:pathLst>
                <a:path extrusionOk="0" h="3049" w="3549">
                  <a:moveTo>
                    <a:pt x="0" y="1"/>
                  </a:moveTo>
                  <a:lnTo>
                    <a:pt x="0" y="1525"/>
                  </a:lnTo>
                  <a:lnTo>
                    <a:pt x="882" y="3049"/>
                  </a:lnTo>
                  <a:lnTo>
                    <a:pt x="2644" y="3049"/>
                  </a:lnTo>
                  <a:lnTo>
                    <a:pt x="3549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53"/>
            <p:cNvSpPr/>
            <p:nvPr/>
          </p:nvSpPr>
          <p:spPr>
            <a:xfrm>
              <a:off x="6082938" y="3115852"/>
              <a:ext cx="106080" cy="91135"/>
            </a:xfrm>
            <a:custGeom>
              <a:rect b="b" l="l" r="r" t="t"/>
              <a:pathLst>
                <a:path extrusionOk="0" h="3049" w="3549">
                  <a:moveTo>
                    <a:pt x="905" y="1"/>
                  </a:moveTo>
                  <a:lnTo>
                    <a:pt x="0" y="1525"/>
                  </a:lnTo>
                  <a:lnTo>
                    <a:pt x="905" y="3049"/>
                  </a:lnTo>
                  <a:lnTo>
                    <a:pt x="2644" y="3049"/>
                  </a:lnTo>
                  <a:lnTo>
                    <a:pt x="3549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53"/>
            <p:cNvSpPr/>
            <p:nvPr/>
          </p:nvSpPr>
          <p:spPr>
            <a:xfrm>
              <a:off x="6082938" y="3162122"/>
              <a:ext cx="106080" cy="45582"/>
            </a:xfrm>
            <a:custGeom>
              <a:rect b="b" l="l" r="r" t="t"/>
              <a:pathLst>
                <a:path extrusionOk="0" h="1525" w="3549">
                  <a:moveTo>
                    <a:pt x="0" y="1"/>
                  </a:moveTo>
                  <a:lnTo>
                    <a:pt x="905" y="1525"/>
                  </a:lnTo>
                  <a:lnTo>
                    <a:pt x="2644" y="152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53"/>
            <p:cNvSpPr/>
            <p:nvPr/>
          </p:nvSpPr>
          <p:spPr>
            <a:xfrm>
              <a:off x="6241655" y="3115852"/>
              <a:ext cx="105392" cy="91135"/>
            </a:xfrm>
            <a:custGeom>
              <a:rect b="b" l="l" r="r" t="t"/>
              <a:pathLst>
                <a:path extrusionOk="0" h="3049" w="3526">
                  <a:moveTo>
                    <a:pt x="882" y="1"/>
                  </a:moveTo>
                  <a:lnTo>
                    <a:pt x="1" y="1525"/>
                  </a:lnTo>
                  <a:lnTo>
                    <a:pt x="882" y="3049"/>
                  </a:lnTo>
                  <a:lnTo>
                    <a:pt x="2644" y="3049"/>
                  </a:lnTo>
                  <a:lnTo>
                    <a:pt x="3526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53"/>
            <p:cNvSpPr/>
            <p:nvPr/>
          </p:nvSpPr>
          <p:spPr>
            <a:xfrm>
              <a:off x="6241655" y="3162122"/>
              <a:ext cx="105392" cy="45582"/>
            </a:xfrm>
            <a:custGeom>
              <a:rect b="b" l="l" r="r" t="t"/>
              <a:pathLst>
                <a:path extrusionOk="0" h="1525" w="3526">
                  <a:moveTo>
                    <a:pt x="1" y="1"/>
                  </a:moveTo>
                  <a:lnTo>
                    <a:pt x="882" y="1525"/>
                  </a:lnTo>
                  <a:lnTo>
                    <a:pt x="2644" y="1525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2" name="Google Shape;4252;p53"/>
          <p:cNvGrpSpPr/>
          <p:nvPr/>
        </p:nvGrpSpPr>
        <p:grpSpPr>
          <a:xfrm>
            <a:off x="7008816" y="2993421"/>
            <a:ext cx="343109" cy="343140"/>
            <a:chOff x="6742116" y="2993421"/>
            <a:chExt cx="343109" cy="343140"/>
          </a:xfrm>
        </p:grpSpPr>
        <p:sp>
          <p:nvSpPr>
            <p:cNvPr id="4253" name="Google Shape;4253;p53"/>
            <p:cNvSpPr/>
            <p:nvPr/>
          </p:nvSpPr>
          <p:spPr>
            <a:xfrm>
              <a:off x="6750666" y="3055354"/>
              <a:ext cx="288319" cy="271222"/>
            </a:xfrm>
            <a:custGeom>
              <a:rect b="b" l="l" r="r" t="t"/>
              <a:pathLst>
                <a:path extrusionOk="0" h="9074" w="9646">
                  <a:moveTo>
                    <a:pt x="9645" y="0"/>
                  </a:moveTo>
                  <a:lnTo>
                    <a:pt x="8097" y="1024"/>
                  </a:lnTo>
                  <a:lnTo>
                    <a:pt x="6883" y="786"/>
                  </a:lnTo>
                  <a:lnTo>
                    <a:pt x="5454" y="2168"/>
                  </a:lnTo>
                  <a:lnTo>
                    <a:pt x="4858" y="2763"/>
                  </a:lnTo>
                  <a:lnTo>
                    <a:pt x="3906" y="2453"/>
                  </a:lnTo>
                  <a:lnTo>
                    <a:pt x="2143" y="4335"/>
                  </a:lnTo>
                  <a:lnTo>
                    <a:pt x="1310" y="3811"/>
                  </a:lnTo>
                  <a:lnTo>
                    <a:pt x="0" y="5263"/>
                  </a:lnTo>
                  <a:lnTo>
                    <a:pt x="0" y="9074"/>
                  </a:lnTo>
                  <a:lnTo>
                    <a:pt x="5454" y="6287"/>
                  </a:lnTo>
                  <a:lnTo>
                    <a:pt x="9645" y="273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53"/>
            <p:cNvSpPr/>
            <p:nvPr/>
          </p:nvSpPr>
          <p:spPr>
            <a:xfrm>
              <a:off x="6913657" y="3055354"/>
              <a:ext cx="125329" cy="187948"/>
            </a:xfrm>
            <a:custGeom>
              <a:rect b="b" l="l" r="r" t="t"/>
              <a:pathLst>
                <a:path extrusionOk="0" h="6288" w="4193">
                  <a:moveTo>
                    <a:pt x="4192" y="0"/>
                  </a:moveTo>
                  <a:lnTo>
                    <a:pt x="2644" y="977"/>
                  </a:lnTo>
                  <a:lnTo>
                    <a:pt x="1430" y="739"/>
                  </a:lnTo>
                  <a:lnTo>
                    <a:pt x="1" y="2144"/>
                  </a:lnTo>
                  <a:lnTo>
                    <a:pt x="1" y="6287"/>
                  </a:lnTo>
                  <a:lnTo>
                    <a:pt x="4192" y="2739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53"/>
            <p:cNvSpPr/>
            <p:nvPr/>
          </p:nvSpPr>
          <p:spPr>
            <a:xfrm>
              <a:off x="6750666" y="3137223"/>
              <a:ext cx="288319" cy="192910"/>
            </a:xfrm>
            <a:custGeom>
              <a:rect b="b" l="l" r="r" t="t"/>
              <a:pathLst>
                <a:path extrusionOk="0" h="6454" w="9646">
                  <a:moveTo>
                    <a:pt x="9645" y="0"/>
                  </a:moveTo>
                  <a:lnTo>
                    <a:pt x="7549" y="1524"/>
                  </a:lnTo>
                  <a:lnTo>
                    <a:pt x="6549" y="1048"/>
                  </a:lnTo>
                  <a:lnTo>
                    <a:pt x="5454" y="2286"/>
                  </a:lnTo>
                  <a:lnTo>
                    <a:pt x="5192" y="2620"/>
                  </a:lnTo>
                  <a:lnTo>
                    <a:pt x="4120" y="2096"/>
                  </a:lnTo>
                  <a:lnTo>
                    <a:pt x="2596" y="3929"/>
                  </a:lnTo>
                  <a:lnTo>
                    <a:pt x="1620" y="3572"/>
                  </a:lnTo>
                  <a:lnTo>
                    <a:pt x="0" y="5263"/>
                  </a:lnTo>
                  <a:lnTo>
                    <a:pt x="0" y="6406"/>
                  </a:lnTo>
                  <a:lnTo>
                    <a:pt x="5454" y="6406"/>
                  </a:lnTo>
                  <a:lnTo>
                    <a:pt x="9645" y="6454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53"/>
            <p:cNvSpPr/>
            <p:nvPr/>
          </p:nvSpPr>
          <p:spPr>
            <a:xfrm>
              <a:off x="6913657" y="3137223"/>
              <a:ext cx="125329" cy="192910"/>
            </a:xfrm>
            <a:custGeom>
              <a:rect b="b" l="l" r="r" t="t"/>
              <a:pathLst>
                <a:path extrusionOk="0" h="6454" w="4193">
                  <a:moveTo>
                    <a:pt x="4192" y="0"/>
                  </a:moveTo>
                  <a:lnTo>
                    <a:pt x="2096" y="1548"/>
                  </a:lnTo>
                  <a:lnTo>
                    <a:pt x="1096" y="1072"/>
                  </a:lnTo>
                  <a:lnTo>
                    <a:pt x="1" y="2334"/>
                  </a:lnTo>
                  <a:lnTo>
                    <a:pt x="1" y="6406"/>
                  </a:lnTo>
                  <a:lnTo>
                    <a:pt x="4192" y="6454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53"/>
            <p:cNvSpPr/>
            <p:nvPr/>
          </p:nvSpPr>
          <p:spPr>
            <a:xfrm>
              <a:off x="6742116" y="2993421"/>
              <a:ext cx="343107" cy="343137"/>
            </a:xfrm>
            <a:custGeom>
              <a:rect b="b" l="l" r="r" t="t"/>
              <a:pathLst>
                <a:path extrusionOk="0" h="11480" w="11479">
                  <a:moveTo>
                    <a:pt x="0" y="1"/>
                  </a:moveTo>
                  <a:lnTo>
                    <a:pt x="0" y="11479"/>
                  </a:lnTo>
                  <a:lnTo>
                    <a:pt x="11479" y="11479"/>
                  </a:lnTo>
                  <a:lnTo>
                    <a:pt x="11479" y="10288"/>
                  </a:lnTo>
                  <a:lnTo>
                    <a:pt x="10836" y="10288"/>
                  </a:lnTo>
                  <a:lnTo>
                    <a:pt x="10836" y="10836"/>
                  </a:lnTo>
                  <a:lnTo>
                    <a:pt x="691" y="10836"/>
                  </a:lnTo>
                  <a:lnTo>
                    <a:pt x="691" y="667"/>
                  </a:lnTo>
                  <a:lnTo>
                    <a:pt x="1215" y="667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53"/>
            <p:cNvSpPr/>
            <p:nvPr/>
          </p:nvSpPr>
          <p:spPr>
            <a:xfrm>
              <a:off x="6913657" y="3300215"/>
              <a:ext cx="171569" cy="36346"/>
            </a:xfrm>
            <a:custGeom>
              <a:rect b="b" l="l" r="r" t="t"/>
              <a:pathLst>
                <a:path extrusionOk="0" h="1216" w="5740">
                  <a:moveTo>
                    <a:pt x="5097" y="1"/>
                  </a:moveTo>
                  <a:lnTo>
                    <a:pt x="5097" y="524"/>
                  </a:lnTo>
                  <a:lnTo>
                    <a:pt x="1" y="524"/>
                  </a:lnTo>
                  <a:lnTo>
                    <a:pt x="1" y="1215"/>
                  </a:lnTo>
                  <a:lnTo>
                    <a:pt x="5740" y="1215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59" name="Google Shape;4259;p53"/>
          <p:cNvGrpSpPr/>
          <p:nvPr/>
        </p:nvGrpSpPr>
        <p:grpSpPr>
          <a:xfrm>
            <a:off x="7794023" y="3002687"/>
            <a:ext cx="257713" cy="343827"/>
            <a:chOff x="7451123" y="3002687"/>
            <a:chExt cx="257713" cy="343827"/>
          </a:xfrm>
        </p:grpSpPr>
        <p:sp>
          <p:nvSpPr>
            <p:cNvPr id="4260" name="Google Shape;4260;p53"/>
            <p:cNvSpPr/>
            <p:nvPr/>
          </p:nvSpPr>
          <p:spPr>
            <a:xfrm>
              <a:off x="7555769" y="3256784"/>
              <a:ext cx="46987" cy="89730"/>
            </a:xfrm>
            <a:custGeom>
              <a:rect b="b" l="l" r="r" t="t"/>
              <a:pathLst>
                <a:path extrusionOk="0" h="3002" w="1572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72" y="3002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53"/>
            <p:cNvSpPr/>
            <p:nvPr/>
          </p:nvSpPr>
          <p:spPr>
            <a:xfrm>
              <a:off x="7579950" y="3256784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1" y="1"/>
                  </a:moveTo>
                  <a:lnTo>
                    <a:pt x="1" y="3002"/>
                  </a:lnTo>
                  <a:lnTo>
                    <a:pt x="763" y="3002"/>
                  </a:lnTo>
                  <a:lnTo>
                    <a:pt x="763" y="763"/>
                  </a:lnTo>
                  <a:cubicBezTo>
                    <a:pt x="763" y="310"/>
                    <a:pt x="40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53"/>
            <p:cNvSpPr/>
            <p:nvPr/>
          </p:nvSpPr>
          <p:spPr>
            <a:xfrm>
              <a:off x="7551495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53"/>
            <p:cNvSpPr/>
            <p:nvPr/>
          </p:nvSpPr>
          <p:spPr>
            <a:xfrm>
              <a:off x="7579263" y="3201996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24" y="1905"/>
                    <a:pt x="953" y="1500"/>
                    <a:pt x="953" y="953"/>
                  </a:cubicBezTo>
                  <a:cubicBezTo>
                    <a:pt x="953" y="429"/>
                    <a:pt x="524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53"/>
            <p:cNvSpPr/>
            <p:nvPr/>
          </p:nvSpPr>
          <p:spPr>
            <a:xfrm>
              <a:off x="7455398" y="3256784"/>
              <a:ext cx="47017" cy="89730"/>
            </a:xfrm>
            <a:custGeom>
              <a:rect b="b" l="l" r="r" t="t"/>
              <a:pathLst>
                <a:path extrusionOk="0" h="3002" w="1573">
                  <a:moveTo>
                    <a:pt x="762" y="1"/>
                  </a:moveTo>
                  <a:cubicBezTo>
                    <a:pt x="358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72" y="3002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53"/>
            <p:cNvSpPr/>
            <p:nvPr/>
          </p:nvSpPr>
          <p:spPr>
            <a:xfrm>
              <a:off x="7479609" y="3256784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0" y="1"/>
                  </a:moveTo>
                  <a:lnTo>
                    <a:pt x="0" y="3002"/>
                  </a:lnTo>
                  <a:lnTo>
                    <a:pt x="762" y="3002"/>
                  </a:lnTo>
                  <a:lnTo>
                    <a:pt x="762" y="763"/>
                  </a:lnTo>
                  <a:cubicBezTo>
                    <a:pt x="762" y="310"/>
                    <a:pt x="42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53"/>
            <p:cNvSpPr/>
            <p:nvPr/>
          </p:nvSpPr>
          <p:spPr>
            <a:xfrm>
              <a:off x="7451123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6" y="1500"/>
                    <a:pt x="1906" y="953"/>
                  </a:cubicBezTo>
                  <a:cubicBezTo>
                    <a:pt x="1906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53"/>
            <p:cNvSpPr/>
            <p:nvPr/>
          </p:nvSpPr>
          <p:spPr>
            <a:xfrm>
              <a:off x="7478173" y="3201996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48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53"/>
            <p:cNvSpPr/>
            <p:nvPr/>
          </p:nvSpPr>
          <p:spPr>
            <a:xfrm>
              <a:off x="7656141" y="3256784"/>
              <a:ext cx="47704" cy="89730"/>
            </a:xfrm>
            <a:custGeom>
              <a:rect b="b" l="l" r="r" t="t"/>
              <a:pathLst>
                <a:path extrusionOk="0" h="3002" w="1596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96" y="3002"/>
                  </a:lnTo>
                  <a:lnTo>
                    <a:pt x="1596" y="763"/>
                  </a:lnTo>
                  <a:cubicBezTo>
                    <a:pt x="1596" y="310"/>
                    <a:pt x="1238" y="1"/>
                    <a:pt x="81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53"/>
            <p:cNvSpPr/>
            <p:nvPr/>
          </p:nvSpPr>
          <p:spPr>
            <a:xfrm>
              <a:off x="7680322" y="3256784"/>
              <a:ext cx="23523" cy="89730"/>
            </a:xfrm>
            <a:custGeom>
              <a:rect b="b" l="l" r="r" t="t"/>
              <a:pathLst>
                <a:path extrusionOk="0" h="3002" w="787">
                  <a:moveTo>
                    <a:pt x="1" y="1"/>
                  </a:moveTo>
                  <a:lnTo>
                    <a:pt x="1" y="3002"/>
                  </a:lnTo>
                  <a:lnTo>
                    <a:pt x="787" y="3002"/>
                  </a:lnTo>
                  <a:lnTo>
                    <a:pt x="787" y="763"/>
                  </a:lnTo>
                  <a:cubicBezTo>
                    <a:pt x="787" y="310"/>
                    <a:pt x="429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53"/>
            <p:cNvSpPr/>
            <p:nvPr/>
          </p:nvSpPr>
          <p:spPr>
            <a:xfrm>
              <a:off x="7651866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500"/>
                    <a:pt x="429" y="1905"/>
                    <a:pt x="953" y="1905"/>
                  </a:cubicBezTo>
                  <a:cubicBezTo>
                    <a:pt x="1500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53"/>
            <p:cNvSpPr/>
            <p:nvPr/>
          </p:nvSpPr>
          <p:spPr>
            <a:xfrm>
              <a:off x="7680322" y="3201996"/>
              <a:ext cx="28515" cy="56970"/>
            </a:xfrm>
            <a:custGeom>
              <a:rect b="b" l="l" r="r" t="t"/>
              <a:pathLst>
                <a:path extrusionOk="0" h="1906" w="954">
                  <a:moveTo>
                    <a:pt x="1" y="0"/>
                  </a:moveTo>
                  <a:lnTo>
                    <a:pt x="1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01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53"/>
            <p:cNvSpPr/>
            <p:nvPr/>
          </p:nvSpPr>
          <p:spPr>
            <a:xfrm>
              <a:off x="7555769" y="3057476"/>
              <a:ext cx="46987" cy="89730"/>
            </a:xfrm>
            <a:custGeom>
              <a:rect b="b" l="l" r="r" t="t"/>
              <a:pathLst>
                <a:path extrusionOk="0" h="3002" w="1572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72" y="3001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53"/>
            <p:cNvSpPr/>
            <p:nvPr/>
          </p:nvSpPr>
          <p:spPr>
            <a:xfrm>
              <a:off x="7579950" y="3057476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1" y="1"/>
                  </a:moveTo>
                  <a:lnTo>
                    <a:pt x="1" y="3001"/>
                  </a:lnTo>
                  <a:lnTo>
                    <a:pt x="763" y="3001"/>
                  </a:lnTo>
                  <a:lnTo>
                    <a:pt x="763" y="763"/>
                  </a:lnTo>
                  <a:cubicBezTo>
                    <a:pt x="763" y="310"/>
                    <a:pt x="40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4" name="Google Shape;4274;p53"/>
            <p:cNvSpPr/>
            <p:nvPr/>
          </p:nvSpPr>
          <p:spPr>
            <a:xfrm>
              <a:off x="7551495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53"/>
            <p:cNvSpPr/>
            <p:nvPr/>
          </p:nvSpPr>
          <p:spPr>
            <a:xfrm>
              <a:off x="7579263" y="3002687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24" y="1905"/>
                    <a:pt x="953" y="1500"/>
                    <a:pt x="953" y="953"/>
                  </a:cubicBezTo>
                  <a:cubicBezTo>
                    <a:pt x="953" y="429"/>
                    <a:pt x="524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53"/>
            <p:cNvSpPr/>
            <p:nvPr/>
          </p:nvSpPr>
          <p:spPr>
            <a:xfrm>
              <a:off x="7455398" y="3057476"/>
              <a:ext cx="47017" cy="89730"/>
            </a:xfrm>
            <a:custGeom>
              <a:rect b="b" l="l" r="r" t="t"/>
              <a:pathLst>
                <a:path extrusionOk="0" h="3002" w="1573">
                  <a:moveTo>
                    <a:pt x="762" y="1"/>
                  </a:moveTo>
                  <a:cubicBezTo>
                    <a:pt x="358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72" y="3001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53"/>
            <p:cNvSpPr/>
            <p:nvPr/>
          </p:nvSpPr>
          <p:spPr>
            <a:xfrm>
              <a:off x="7479609" y="3057476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0" y="1"/>
                  </a:moveTo>
                  <a:lnTo>
                    <a:pt x="0" y="3001"/>
                  </a:lnTo>
                  <a:lnTo>
                    <a:pt x="762" y="3001"/>
                  </a:lnTo>
                  <a:lnTo>
                    <a:pt x="762" y="763"/>
                  </a:lnTo>
                  <a:cubicBezTo>
                    <a:pt x="762" y="310"/>
                    <a:pt x="42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53"/>
            <p:cNvSpPr/>
            <p:nvPr/>
          </p:nvSpPr>
          <p:spPr>
            <a:xfrm>
              <a:off x="7451123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6" y="1500"/>
                    <a:pt x="1906" y="953"/>
                  </a:cubicBezTo>
                  <a:cubicBezTo>
                    <a:pt x="1906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53"/>
            <p:cNvSpPr/>
            <p:nvPr/>
          </p:nvSpPr>
          <p:spPr>
            <a:xfrm>
              <a:off x="7478173" y="3002687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48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53"/>
            <p:cNvSpPr/>
            <p:nvPr/>
          </p:nvSpPr>
          <p:spPr>
            <a:xfrm>
              <a:off x="7656141" y="3057476"/>
              <a:ext cx="47704" cy="89730"/>
            </a:xfrm>
            <a:custGeom>
              <a:rect b="b" l="l" r="r" t="t"/>
              <a:pathLst>
                <a:path extrusionOk="0" h="3002" w="1596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96" y="3001"/>
                  </a:lnTo>
                  <a:lnTo>
                    <a:pt x="1596" y="763"/>
                  </a:lnTo>
                  <a:cubicBezTo>
                    <a:pt x="1596" y="310"/>
                    <a:pt x="1238" y="1"/>
                    <a:pt x="81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53"/>
            <p:cNvSpPr/>
            <p:nvPr/>
          </p:nvSpPr>
          <p:spPr>
            <a:xfrm>
              <a:off x="7680322" y="3057476"/>
              <a:ext cx="23523" cy="89730"/>
            </a:xfrm>
            <a:custGeom>
              <a:rect b="b" l="l" r="r" t="t"/>
              <a:pathLst>
                <a:path extrusionOk="0" h="3002" w="787">
                  <a:moveTo>
                    <a:pt x="1" y="1"/>
                  </a:moveTo>
                  <a:lnTo>
                    <a:pt x="1" y="3001"/>
                  </a:lnTo>
                  <a:lnTo>
                    <a:pt x="787" y="3001"/>
                  </a:lnTo>
                  <a:lnTo>
                    <a:pt x="787" y="763"/>
                  </a:lnTo>
                  <a:cubicBezTo>
                    <a:pt x="787" y="310"/>
                    <a:pt x="429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53"/>
            <p:cNvSpPr/>
            <p:nvPr/>
          </p:nvSpPr>
          <p:spPr>
            <a:xfrm>
              <a:off x="7651866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500"/>
                    <a:pt x="429" y="1905"/>
                    <a:pt x="953" y="1905"/>
                  </a:cubicBezTo>
                  <a:cubicBezTo>
                    <a:pt x="1500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53"/>
            <p:cNvSpPr/>
            <p:nvPr/>
          </p:nvSpPr>
          <p:spPr>
            <a:xfrm>
              <a:off x="7680322" y="3002687"/>
              <a:ext cx="28515" cy="56970"/>
            </a:xfrm>
            <a:custGeom>
              <a:rect b="b" l="l" r="r" t="t"/>
              <a:pathLst>
                <a:path extrusionOk="0" h="1906" w="954">
                  <a:moveTo>
                    <a:pt x="1" y="0"/>
                  </a:moveTo>
                  <a:lnTo>
                    <a:pt x="1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01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4" name="Google Shape;4284;p53"/>
          <p:cNvGrpSpPr/>
          <p:nvPr/>
        </p:nvGrpSpPr>
        <p:grpSpPr>
          <a:xfrm>
            <a:off x="7749188" y="3567852"/>
            <a:ext cx="345949" cy="344544"/>
            <a:chOff x="7406288" y="3567852"/>
            <a:chExt cx="345949" cy="344544"/>
          </a:xfrm>
        </p:grpSpPr>
        <p:sp>
          <p:nvSpPr>
            <p:cNvPr id="4285" name="Google Shape;4285;p53"/>
            <p:cNvSpPr/>
            <p:nvPr/>
          </p:nvSpPr>
          <p:spPr>
            <a:xfrm>
              <a:off x="7502385" y="3816988"/>
              <a:ext cx="171569" cy="95409"/>
            </a:xfrm>
            <a:custGeom>
              <a:rect b="b" l="l" r="r" t="t"/>
              <a:pathLst>
                <a:path extrusionOk="0" h="3192" w="5740">
                  <a:moveTo>
                    <a:pt x="4501" y="1"/>
                  </a:moveTo>
                  <a:cubicBezTo>
                    <a:pt x="3953" y="382"/>
                    <a:pt x="3310" y="620"/>
                    <a:pt x="2596" y="620"/>
                  </a:cubicBezTo>
                  <a:cubicBezTo>
                    <a:pt x="2120" y="620"/>
                    <a:pt x="1691" y="549"/>
                    <a:pt x="1310" y="358"/>
                  </a:cubicBezTo>
                  <a:lnTo>
                    <a:pt x="24" y="1144"/>
                  </a:lnTo>
                  <a:lnTo>
                    <a:pt x="0" y="2597"/>
                  </a:lnTo>
                  <a:cubicBezTo>
                    <a:pt x="786" y="2978"/>
                    <a:pt x="1643" y="3192"/>
                    <a:pt x="2572" y="3192"/>
                  </a:cubicBezTo>
                  <a:cubicBezTo>
                    <a:pt x="3763" y="3192"/>
                    <a:pt x="4834" y="2835"/>
                    <a:pt x="5739" y="2239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53"/>
            <p:cNvSpPr/>
            <p:nvPr/>
          </p:nvSpPr>
          <p:spPr>
            <a:xfrm>
              <a:off x="7579263" y="3816988"/>
              <a:ext cx="94692" cy="95409"/>
            </a:xfrm>
            <a:custGeom>
              <a:rect b="b" l="l" r="r" t="t"/>
              <a:pathLst>
                <a:path extrusionOk="0" h="3192" w="3168">
                  <a:moveTo>
                    <a:pt x="1905" y="1"/>
                  </a:moveTo>
                  <a:cubicBezTo>
                    <a:pt x="1358" y="382"/>
                    <a:pt x="715" y="620"/>
                    <a:pt x="0" y="620"/>
                  </a:cubicBezTo>
                  <a:lnTo>
                    <a:pt x="0" y="3192"/>
                  </a:lnTo>
                  <a:cubicBezTo>
                    <a:pt x="1191" y="3192"/>
                    <a:pt x="2262" y="2835"/>
                    <a:pt x="3167" y="2239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53"/>
            <p:cNvSpPr/>
            <p:nvPr/>
          </p:nvSpPr>
          <p:spPr>
            <a:xfrm>
              <a:off x="7636921" y="3728721"/>
              <a:ext cx="115316" cy="154501"/>
            </a:xfrm>
            <a:custGeom>
              <a:rect b="b" l="l" r="r" t="t"/>
              <a:pathLst>
                <a:path extrusionOk="0" h="5169" w="3858">
                  <a:moveTo>
                    <a:pt x="1238" y="1"/>
                  </a:moveTo>
                  <a:cubicBezTo>
                    <a:pt x="1238" y="120"/>
                    <a:pt x="1286" y="239"/>
                    <a:pt x="1286" y="358"/>
                  </a:cubicBezTo>
                  <a:cubicBezTo>
                    <a:pt x="1286" y="1406"/>
                    <a:pt x="762" y="2358"/>
                    <a:pt x="0" y="2930"/>
                  </a:cubicBezTo>
                  <a:lnTo>
                    <a:pt x="24" y="4406"/>
                  </a:lnTo>
                  <a:lnTo>
                    <a:pt x="1286" y="5169"/>
                  </a:lnTo>
                  <a:cubicBezTo>
                    <a:pt x="2834" y="4121"/>
                    <a:pt x="3858" y="2358"/>
                    <a:pt x="3858" y="358"/>
                  </a:cubicBezTo>
                  <a:cubicBezTo>
                    <a:pt x="3834" y="287"/>
                    <a:pt x="3834" y="168"/>
                    <a:pt x="3810" y="48"/>
                  </a:cubicBezTo>
                  <a:lnTo>
                    <a:pt x="123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53"/>
            <p:cNvSpPr/>
            <p:nvPr/>
          </p:nvSpPr>
          <p:spPr>
            <a:xfrm>
              <a:off x="7406975" y="3719485"/>
              <a:ext cx="134565" cy="175126"/>
            </a:xfrm>
            <a:custGeom>
              <a:rect b="b" l="l" r="r" t="t"/>
              <a:pathLst>
                <a:path extrusionOk="0" h="5859" w="4502">
                  <a:moveTo>
                    <a:pt x="1287" y="0"/>
                  </a:moveTo>
                  <a:lnTo>
                    <a:pt x="1" y="1072"/>
                  </a:lnTo>
                  <a:cubicBezTo>
                    <a:pt x="120" y="3168"/>
                    <a:pt x="1406" y="4954"/>
                    <a:pt x="3192" y="5859"/>
                  </a:cubicBezTo>
                  <a:lnTo>
                    <a:pt x="3216" y="4406"/>
                  </a:lnTo>
                  <a:lnTo>
                    <a:pt x="4502" y="3644"/>
                  </a:lnTo>
                  <a:cubicBezTo>
                    <a:pt x="3454" y="3215"/>
                    <a:pt x="2716" y="2263"/>
                    <a:pt x="2597" y="1096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53"/>
            <p:cNvSpPr/>
            <p:nvPr/>
          </p:nvSpPr>
          <p:spPr>
            <a:xfrm>
              <a:off x="7616984" y="3586354"/>
              <a:ext cx="134565" cy="165172"/>
            </a:xfrm>
            <a:custGeom>
              <a:rect b="b" l="l" r="r" t="t"/>
              <a:pathLst>
                <a:path extrusionOk="0" h="5526" w="4502">
                  <a:moveTo>
                    <a:pt x="1310" y="1"/>
                  </a:moveTo>
                  <a:lnTo>
                    <a:pt x="0" y="2239"/>
                  </a:lnTo>
                  <a:cubicBezTo>
                    <a:pt x="1048" y="2692"/>
                    <a:pt x="1786" y="3645"/>
                    <a:pt x="1905" y="4811"/>
                  </a:cubicBezTo>
                  <a:lnTo>
                    <a:pt x="3215" y="5526"/>
                  </a:lnTo>
                  <a:lnTo>
                    <a:pt x="4501" y="4811"/>
                  </a:lnTo>
                  <a:cubicBezTo>
                    <a:pt x="4382" y="2692"/>
                    <a:pt x="3096" y="906"/>
                    <a:pt x="1310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53"/>
            <p:cNvSpPr/>
            <p:nvPr/>
          </p:nvSpPr>
          <p:spPr>
            <a:xfrm>
              <a:off x="7483853" y="3568570"/>
              <a:ext cx="172316" cy="95409"/>
            </a:xfrm>
            <a:custGeom>
              <a:rect b="b" l="l" r="r" t="t"/>
              <a:pathLst>
                <a:path extrusionOk="0" h="3192" w="5765">
                  <a:moveTo>
                    <a:pt x="3192" y="1"/>
                  </a:moveTo>
                  <a:cubicBezTo>
                    <a:pt x="2001" y="1"/>
                    <a:pt x="930" y="358"/>
                    <a:pt x="1" y="953"/>
                  </a:cubicBezTo>
                  <a:lnTo>
                    <a:pt x="1287" y="3192"/>
                  </a:lnTo>
                  <a:cubicBezTo>
                    <a:pt x="1811" y="2811"/>
                    <a:pt x="2478" y="2573"/>
                    <a:pt x="3192" y="2573"/>
                  </a:cubicBezTo>
                  <a:cubicBezTo>
                    <a:pt x="3668" y="2573"/>
                    <a:pt x="4073" y="2668"/>
                    <a:pt x="4454" y="2834"/>
                  </a:cubicBezTo>
                  <a:lnTo>
                    <a:pt x="5740" y="2072"/>
                  </a:lnTo>
                  <a:lnTo>
                    <a:pt x="5764" y="596"/>
                  </a:lnTo>
                  <a:cubicBezTo>
                    <a:pt x="5002" y="215"/>
                    <a:pt x="4097" y="1"/>
                    <a:pt x="319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53"/>
            <p:cNvSpPr/>
            <p:nvPr/>
          </p:nvSpPr>
          <p:spPr>
            <a:xfrm>
              <a:off x="7579263" y="3567852"/>
              <a:ext cx="76907" cy="84738"/>
            </a:xfrm>
            <a:custGeom>
              <a:rect b="b" l="l" r="r" t="t"/>
              <a:pathLst>
                <a:path extrusionOk="0" h="2835" w="2573">
                  <a:moveTo>
                    <a:pt x="0" y="1"/>
                  </a:moveTo>
                  <a:lnTo>
                    <a:pt x="0" y="2573"/>
                  </a:lnTo>
                  <a:cubicBezTo>
                    <a:pt x="476" y="2573"/>
                    <a:pt x="881" y="2644"/>
                    <a:pt x="1262" y="2835"/>
                  </a:cubicBezTo>
                  <a:lnTo>
                    <a:pt x="2548" y="2096"/>
                  </a:lnTo>
                  <a:lnTo>
                    <a:pt x="2572" y="620"/>
                  </a:lnTo>
                  <a:cubicBezTo>
                    <a:pt x="1810" y="239"/>
                    <a:pt x="953" y="25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53"/>
            <p:cNvSpPr/>
            <p:nvPr/>
          </p:nvSpPr>
          <p:spPr>
            <a:xfrm>
              <a:off x="7406288" y="3598460"/>
              <a:ext cx="116033" cy="153784"/>
            </a:xfrm>
            <a:custGeom>
              <a:rect b="b" l="l" r="r" t="t"/>
              <a:pathLst>
                <a:path extrusionOk="0" h="5145" w="3882">
                  <a:moveTo>
                    <a:pt x="2596" y="1"/>
                  </a:moveTo>
                  <a:cubicBezTo>
                    <a:pt x="1048" y="1025"/>
                    <a:pt x="0" y="2787"/>
                    <a:pt x="0" y="4787"/>
                  </a:cubicBezTo>
                  <a:lnTo>
                    <a:pt x="0" y="5145"/>
                  </a:lnTo>
                  <a:lnTo>
                    <a:pt x="1286" y="4430"/>
                  </a:lnTo>
                  <a:lnTo>
                    <a:pt x="2620" y="5145"/>
                  </a:lnTo>
                  <a:cubicBezTo>
                    <a:pt x="2620" y="5026"/>
                    <a:pt x="2596" y="4907"/>
                    <a:pt x="2596" y="4787"/>
                  </a:cubicBezTo>
                  <a:cubicBezTo>
                    <a:pt x="2596" y="3740"/>
                    <a:pt x="3096" y="2787"/>
                    <a:pt x="3882" y="2216"/>
                  </a:cubicBezTo>
                  <a:lnTo>
                    <a:pt x="3834" y="73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53"/>
            <p:cNvSpPr/>
            <p:nvPr/>
          </p:nvSpPr>
          <p:spPr>
            <a:xfrm>
              <a:off x="7478173" y="3639051"/>
              <a:ext cx="202893" cy="202893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5" y="0"/>
                    <a:pt x="0" y="1524"/>
                    <a:pt x="0" y="3382"/>
                  </a:cubicBezTo>
                  <a:cubicBezTo>
                    <a:pt x="0" y="5263"/>
                    <a:pt x="1525" y="6787"/>
                    <a:pt x="3406" y="6787"/>
                  </a:cubicBezTo>
                  <a:cubicBezTo>
                    <a:pt x="5263" y="6787"/>
                    <a:pt x="6788" y="5263"/>
                    <a:pt x="6788" y="3382"/>
                  </a:cubicBezTo>
                  <a:cubicBezTo>
                    <a:pt x="6788" y="1524"/>
                    <a:pt x="5263" y="0"/>
                    <a:pt x="3406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53"/>
            <p:cNvSpPr/>
            <p:nvPr/>
          </p:nvSpPr>
          <p:spPr>
            <a:xfrm>
              <a:off x="7579950" y="3638333"/>
              <a:ext cx="101118" cy="203611"/>
            </a:xfrm>
            <a:custGeom>
              <a:rect b="b" l="l" r="r" t="t"/>
              <a:pathLst>
                <a:path extrusionOk="0" h="6812" w="3383">
                  <a:moveTo>
                    <a:pt x="1" y="0"/>
                  </a:moveTo>
                  <a:lnTo>
                    <a:pt x="1" y="6811"/>
                  </a:lnTo>
                  <a:cubicBezTo>
                    <a:pt x="1882" y="6811"/>
                    <a:pt x="3383" y="5287"/>
                    <a:pt x="3383" y="3430"/>
                  </a:cubicBezTo>
                  <a:cubicBezTo>
                    <a:pt x="3383" y="1548"/>
                    <a:pt x="1882" y="24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5" name="Google Shape;4295;p53"/>
          <p:cNvGrpSpPr/>
          <p:nvPr/>
        </p:nvGrpSpPr>
        <p:grpSpPr>
          <a:xfrm>
            <a:off x="7008816" y="3575683"/>
            <a:ext cx="343109" cy="344545"/>
            <a:chOff x="6742116" y="3575683"/>
            <a:chExt cx="343109" cy="344545"/>
          </a:xfrm>
        </p:grpSpPr>
        <p:sp>
          <p:nvSpPr>
            <p:cNvPr id="4296" name="Google Shape;4296;p53"/>
            <p:cNvSpPr/>
            <p:nvPr/>
          </p:nvSpPr>
          <p:spPr>
            <a:xfrm>
              <a:off x="6967041" y="3708814"/>
              <a:ext cx="118185" cy="77594"/>
            </a:xfrm>
            <a:custGeom>
              <a:rect b="b" l="l" r="r" t="t"/>
              <a:pathLst>
                <a:path extrusionOk="0" h="2596" w="3954">
                  <a:moveTo>
                    <a:pt x="1096" y="0"/>
                  </a:moveTo>
                  <a:lnTo>
                    <a:pt x="1" y="1310"/>
                  </a:lnTo>
                  <a:lnTo>
                    <a:pt x="1096" y="2596"/>
                  </a:lnTo>
                  <a:lnTo>
                    <a:pt x="3954" y="2596"/>
                  </a:lnTo>
                  <a:lnTo>
                    <a:pt x="3954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53"/>
            <p:cNvSpPr/>
            <p:nvPr/>
          </p:nvSpPr>
          <p:spPr>
            <a:xfrm>
              <a:off x="6967758" y="3748658"/>
              <a:ext cx="117468" cy="39186"/>
            </a:xfrm>
            <a:custGeom>
              <a:rect b="b" l="l" r="r" t="t"/>
              <a:pathLst>
                <a:path extrusionOk="0" h="1311" w="3930">
                  <a:moveTo>
                    <a:pt x="1" y="1"/>
                  </a:moveTo>
                  <a:lnTo>
                    <a:pt x="1120" y="1310"/>
                  </a:lnTo>
                  <a:lnTo>
                    <a:pt x="3930" y="1310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53"/>
            <p:cNvSpPr/>
            <p:nvPr/>
          </p:nvSpPr>
          <p:spPr>
            <a:xfrm>
              <a:off x="6742116" y="3607726"/>
              <a:ext cx="118185" cy="78312"/>
            </a:xfrm>
            <a:custGeom>
              <a:rect b="b" l="l" r="r" t="t"/>
              <a:pathLst>
                <a:path extrusionOk="0" h="2620" w="3954">
                  <a:moveTo>
                    <a:pt x="0" y="0"/>
                  </a:moveTo>
                  <a:lnTo>
                    <a:pt x="0" y="2620"/>
                  </a:lnTo>
                  <a:lnTo>
                    <a:pt x="2858" y="2620"/>
                  </a:lnTo>
                  <a:lnTo>
                    <a:pt x="3954" y="1310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53"/>
            <p:cNvSpPr/>
            <p:nvPr/>
          </p:nvSpPr>
          <p:spPr>
            <a:xfrm>
              <a:off x="6742116" y="3648287"/>
              <a:ext cx="117468" cy="38468"/>
            </a:xfrm>
            <a:custGeom>
              <a:rect b="b" l="l" r="r" t="t"/>
              <a:pathLst>
                <a:path extrusionOk="0" h="1287" w="3930">
                  <a:moveTo>
                    <a:pt x="0" y="1"/>
                  </a:moveTo>
                  <a:lnTo>
                    <a:pt x="0" y="1287"/>
                  </a:lnTo>
                  <a:lnTo>
                    <a:pt x="2834" y="1287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53"/>
            <p:cNvSpPr/>
            <p:nvPr/>
          </p:nvSpPr>
          <p:spPr>
            <a:xfrm>
              <a:off x="6742116" y="3809156"/>
              <a:ext cx="118185" cy="78342"/>
            </a:xfrm>
            <a:custGeom>
              <a:rect b="b" l="l" r="r" t="t"/>
              <a:pathLst>
                <a:path extrusionOk="0" h="2621" w="3954">
                  <a:moveTo>
                    <a:pt x="0" y="1"/>
                  </a:moveTo>
                  <a:lnTo>
                    <a:pt x="0" y="2620"/>
                  </a:lnTo>
                  <a:lnTo>
                    <a:pt x="2858" y="2620"/>
                  </a:lnTo>
                  <a:lnTo>
                    <a:pt x="3954" y="1311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53"/>
            <p:cNvSpPr/>
            <p:nvPr/>
          </p:nvSpPr>
          <p:spPr>
            <a:xfrm>
              <a:off x="6742116" y="3849030"/>
              <a:ext cx="117468" cy="39186"/>
            </a:xfrm>
            <a:custGeom>
              <a:rect b="b" l="l" r="r" t="t"/>
              <a:pathLst>
                <a:path extrusionOk="0" h="1311" w="3930">
                  <a:moveTo>
                    <a:pt x="0" y="0"/>
                  </a:moveTo>
                  <a:lnTo>
                    <a:pt x="0" y="1310"/>
                  </a:lnTo>
                  <a:lnTo>
                    <a:pt x="2834" y="1310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53"/>
            <p:cNvSpPr/>
            <p:nvPr/>
          </p:nvSpPr>
          <p:spPr>
            <a:xfrm>
              <a:off x="6903703" y="3770030"/>
              <a:ext cx="20654" cy="56970"/>
            </a:xfrm>
            <a:custGeom>
              <a:rect b="b" l="l" r="r" t="t"/>
              <a:pathLst>
                <a:path extrusionOk="0" h="1906" w="691">
                  <a:moveTo>
                    <a:pt x="0" y="0"/>
                  </a:moveTo>
                  <a:lnTo>
                    <a:pt x="0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53"/>
            <p:cNvSpPr/>
            <p:nvPr/>
          </p:nvSpPr>
          <p:spPr>
            <a:xfrm>
              <a:off x="6903703" y="3575683"/>
              <a:ext cx="20654" cy="49857"/>
            </a:xfrm>
            <a:custGeom>
              <a:rect b="b" l="l" r="r" t="t"/>
              <a:pathLst>
                <a:path extrusionOk="0" h="1668" w="691">
                  <a:moveTo>
                    <a:pt x="0" y="1"/>
                  </a:moveTo>
                  <a:lnTo>
                    <a:pt x="0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53"/>
            <p:cNvSpPr/>
            <p:nvPr/>
          </p:nvSpPr>
          <p:spPr>
            <a:xfrm>
              <a:off x="6903703" y="3669658"/>
              <a:ext cx="20654" cy="56970"/>
            </a:xfrm>
            <a:custGeom>
              <a:rect b="b" l="l" r="r" t="t"/>
              <a:pathLst>
                <a:path extrusionOk="0" h="1906" w="691">
                  <a:moveTo>
                    <a:pt x="0" y="0"/>
                  </a:moveTo>
                  <a:lnTo>
                    <a:pt x="0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53"/>
            <p:cNvSpPr/>
            <p:nvPr/>
          </p:nvSpPr>
          <p:spPr>
            <a:xfrm>
              <a:off x="6903703" y="3870371"/>
              <a:ext cx="20654" cy="49857"/>
            </a:xfrm>
            <a:custGeom>
              <a:rect b="b" l="l" r="r" t="t"/>
              <a:pathLst>
                <a:path extrusionOk="0" h="1668" w="691">
                  <a:moveTo>
                    <a:pt x="0" y="1"/>
                  </a:moveTo>
                  <a:lnTo>
                    <a:pt x="0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53"/>
            <p:cNvSpPr/>
            <p:nvPr/>
          </p:nvSpPr>
          <p:spPr>
            <a:xfrm>
              <a:off x="6881645" y="361483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53"/>
            <p:cNvSpPr/>
            <p:nvPr/>
          </p:nvSpPr>
          <p:spPr>
            <a:xfrm>
              <a:off x="6881645" y="3646882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53"/>
            <p:cNvSpPr/>
            <p:nvPr/>
          </p:nvSpPr>
          <p:spPr>
            <a:xfrm>
              <a:off x="6881645" y="371592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76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53"/>
            <p:cNvSpPr/>
            <p:nvPr/>
          </p:nvSpPr>
          <p:spPr>
            <a:xfrm>
              <a:off x="6881645" y="3748658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53"/>
            <p:cNvSpPr/>
            <p:nvPr/>
          </p:nvSpPr>
          <p:spPr>
            <a:xfrm>
              <a:off x="6881645" y="3816988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20"/>
                    <a:pt x="2143" y="1644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53"/>
            <p:cNvSpPr/>
            <p:nvPr/>
          </p:nvSpPr>
          <p:spPr>
            <a:xfrm>
              <a:off x="6881645" y="3849030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2" name="Google Shape;4312;p53"/>
          <p:cNvGrpSpPr/>
          <p:nvPr/>
        </p:nvGrpSpPr>
        <p:grpSpPr>
          <a:xfrm>
            <a:off x="6273438" y="3579240"/>
            <a:ext cx="343826" cy="344544"/>
            <a:chOff x="6082938" y="3579240"/>
            <a:chExt cx="343826" cy="344544"/>
          </a:xfrm>
        </p:grpSpPr>
        <p:sp>
          <p:nvSpPr>
            <p:cNvPr id="4313" name="Google Shape;4313;p53"/>
            <p:cNvSpPr/>
            <p:nvPr/>
          </p:nvSpPr>
          <p:spPr>
            <a:xfrm>
              <a:off x="6175478" y="3579240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334" y="1"/>
                  </a:moveTo>
                  <a:lnTo>
                    <a:pt x="0" y="1858"/>
                  </a:lnTo>
                  <a:lnTo>
                    <a:pt x="334" y="2454"/>
                  </a:lnTo>
                  <a:lnTo>
                    <a:pt x="1072" y="3740"/>
                  </a:lnTo>
                  <a:lnTo>
                    <a:pt x="1882" y="4287"/>
                  </a:lnTo>
                  <a:lnTo>
                    <a:pt x="2144" y="2454"/>
                  </a:lnTo>
                  <a:lnTo>
                    <a:pt x="1882" y="185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53"/>
            <p:cNvSpPr/>
            <p:nvPr/>
          </p:nvSpPr>
          <p:spPr>
            <a:xfrm>
              <a:off x="6230984" y="3633342"/>
              <a:ext cx="195780" cy="82616"/>
            </a:xfrm>
            <a:custGeom>
              <a:rect b="b" l="l" r="r" t="t"/>
              <a:pathLst>
                <a:path extrusionOk="0" h="2764" w="6550">
                  <a:moveTo>
                    <a:pt x="25" y="1"/>
                  </a:moveTo>
                  <a:lnTo>
                    <a:pt x="25" y="2454"/>
                  </a:lnTo>
                  <a:lnTo>
                    <a:pt x="1" y="2454"/>
                  </a:lnTo>
                  <a:lnTo>
                    <a:pt x="3263" y="2763"/>
                  </a:lnTo>
                  <a:lnTo>
                    <a:pt x="5597" y="2454"/>
                  </a:lnTo>
                  <a:lnTo>
                    <a:pt x="6550" y="1239"/>
                  </a:lnTo>
                  <a:lnTo>
                    <a:pt x="559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53"/>
            <p:cNvSpPr/>
            <p:nvPr/>
          </p:nvSpPr>
          <p:spPr>
            <a:xfrm>
              <a:off x="6082938" y="3579240"/>
              <a:ext cx="101805" cy="84738"/>
            </a:xfrm>
            <a:custGeom>
              <a:rect b="b" l="l" r="r" t="t"/>
              <a:pathLst>
                <a:path extrusionOk="0" h="2835" w="3406">
                  <a:moveTo>
                    <a:pt x="0" y="1"/>
                  </a:moveTo>
                  <a:lnTo>
                    <a:pt x="0" y="2430"/>
                  </a:lnTo>
                  <a:lnTo>
                    <a:pt x="1691" y="2835"/>
                  </a:lnTo>
                  <a:lnTo>
                    <a:pt x="3406" y="2430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53"/>
            <p:cNvSpPr/>
            <p:nvPr/>
          </p:nvSpPr>
          <p:spPr>
            <a:xfrm>
              <a:off x="6175478" y="3651844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334" y="1"/>
                  </a:moveTo>
                  <a:lnTo>
                    <a:pt x="0" y="1835"/>
                  </a:lnTo>
                  <a:lnTo>
                    <a:pt x="334" y="2430"/>
                  </a:lnTo>
                  <a:lnTo>
                    <a:pt x="1072" y="3716"/>
                  </a:lnTo>
                  <a:lnTo>
                    <a:pt x="1882" y="4287"/>
                  </a:lnTo>
                  <a:lnTo>
                    <a:pt x="2144" y="2430"/>
                  </a:lnTo>
                  <a:lnTo>
                    <a:pt x="1882" y="183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53"/>
            <p:cNvSpPr/>
            <p:nvPr/>
          </p:nvSpPr>
          <p:spPr>
            <a:xfrm>
              <a:off x="6230984" y="3705945"/>
              <a:ext cx="195780" cy="81899"/>
            </a:xfrm>
            <a:custGeom>
              <a:rect b="b" l="l" r="r" t="t"/>
              <a:pathLst>
                <a:path extrusionOk="0" h="2740" w="6550">
                  <a:moveTo>
                    <a:pt x="25" y="1"/>
                  </a:moveTo>
                  <a:lnTo>
                    <a:pt x="25" y="2430"/>
                  </a:lnTo>
                  <a:lnTo>
                    <a:pt x="1" y="2430"/>
                  </a:lnTo>
                  <a:lnTo>
                    <a:pt x="3263" y="2739"/>
                  </a:lnTo>
                  <a:lnTo>
                    <a:pt x="5597" y="2430"/>
                  </a:lnTo>
                  <a:lnTo>
                    <a:pt x="6550" y="1215"/>
                  </a:lnTo>
                  <a:lnTo>
                    <a:pt x="5597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53"/>
            <p:cNvSpPr/>
            <p:nvPr/>
          </p:nvSpPr>
          <p:spPr>
            <a:xfrm>
              <a:off x="6082938" y="3651844"/>
              <a:ext cx="101805" cy="84021"/>
            </a:xfrm>
            <a:custGeom>
              <a:rect b="b" l="l" r="r" t="t"/>
              <a:pathLst>
                <a:path extrusionOk="0" h="2811" w="3406">
                  <a:moveTo>
                    <a:pt x="0" y="1"/>
                  </a:moveTo>
                  <a:lnTo>
                    <a:pt x="0" y="2406"/>
                  </a:lnTo>
                  <a:lnTo>
                    <a:pt x="1691" y="2811"/>
                  </a:lnTo>
                  <a:lnTo>
                    <a:pt x="3406" y="2406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53"/>
            <p:cNvSpPr/>
            <p:nvPr/>
          </p:nvSpPr>
          <p:spPr>
            <a:xfrm>
              <a:off x="6175478" y="3723760"/>
              <a:ext cx="64084" cy="128138"/>
            </a:xfrm>
            <a:custGeom>
              <a:rect b="b" l="l" r="r" t="t"/>
              <a:pathLst>
                <a:path extrusionOk="0" h="4287" w="2144">
                  <a:moveTo>
                    <a:pt x="334" y="0"/>
                  </a:moveTo>
                  <a:lnTo>
                    <a:pt x="0" y="1834"/>
                  </a:lnTo>
                  <a:lnTo>
                    <a:pt x="334" y="2429"/>
                  </a:lnTo>
                  <a:lnTo>
                    <a:pt x="1072" y="3715"/>
                  </a:lnTo>
                  <a:lnTo>
                    <a:pt x="1882" y="4287"/>
                  </a:lnTo>
                  <a:lnTo>
                    <a:pt x="2144" y="2429"/>
                  </a:lnTo>
                  <a:lnTo>
                    <a:pt x="1882" y="18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53"/>
            <p:cNvSpPr/>
            <p:nvPr/>
          </p:nvSpPr>
          <p:spPr>
            <a:xfrm>
              <a:off x="6230984" y="3777861"/>
              <a:ext cx="195780" cy="81869"/>
            </a:xfrm>
            <a:custGeom>
              <a:rect b="b" l="l" r="r" t="t"/>
              <a:pathLst>
                <a:path extrusionOk="0" h="2739" w="6550">
                  <a:moveTo>
                    <a:pt x="25" y="0"/>
                  </a:moveTo>
                  <a:lnTo>
                    <a:pt x="25" y="2453"/>
                  </a:lnTo>
                  <a:lnTo>
                    <a:pt x="1" y="2453"/>
                  </a:lnTo>
                  <a:lnTo>
                    <a:pt x="3263" y="2739"/>
                  </a:lnTo>
                  <a:lnTo>
                    <a:pt x="5597" y="2453"/>
                  </a:lnTo>
                  <a:lnTo>
                    <a:pt x="6550" y="1215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53"/>
            <p:cNvSpPr/>
            <p:nvPr/>
          </p:nvSpPr>
          <p:spPr>
            <a:xfrm>
              <a:off x="6082938" y="3723760"/>
              <a:ext cx="101805" cy="84738"/>
            </a:xfrm>
            <a:custGeom>
              <a:rect b="b" l="l" r="r" t="t"/>
              <a:pathLst>
                <a:path extrusionOk="0" h="2835" w="3406">
                  <a:moveTo>
                    <a:pt x="0" y="0"/>
                  </a:moveTo>
                  <a:lnTo>
                    <a:pt x="0" y="2405"/>
                  </a:lnTo>
                  <a:lnTo>
                    <a:pt x="1691" y="2834"/>
                  </a:lnTo>
                  <a:lnTo>
                    <a:pt x="3406" y="2405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53"/>
            <p:cNvSpPr/>
            <p:nvPr/>
          </p:nvSpPr>
          <p:spPr>
            <a:xfrm>
              <a:off x="6175478" y="3795646"/>
              <a:ext cx="64084" cy="128138"/>
            </a:xfrm>
            <a:custGeom>
              <a:rect b="b" l="l" r="r" t="t"/>
              <a:pathLst>
                <a:path extrusionOk="0" h="4287" w="2144">
                  <a:moveTo>
                    <a:pt x="334" y="0"/>
                  </a:moveTo>
                  <a:lnTo>
                    <a:pt x="0" y="1858"/>
                  </a:lnTo>
                  <a:lnTo>
                    <a:pt x="334" y="2453"/>
                  </a:lnTo>
                  <a:lnTo>
                    <a:pt x="1882" y="4287"/>
                  </a:lnTo>
                  <a:lnTo>
                    <a:pt x="2144" y="2453"/>
                  </a:lnTo>
                  <a:lnTo>
                    <a:pt x="1882" y="185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53"/>
            <p:cNvSpPr/>
            <p:nvPr/>
          </p:nvSpPr>
          <p:spPr>
            <a:xfrm>
              <a:off x="6230984" y="3849747"/>
              <a:ext cx="195780" cy="73350"/>
            </a:xfrm>
            <a:custGeom>
              <a:rect b="b" l="l" r="r" t="t"/>
              <a:pathLst>
                <a:path extrusionOk="0" h="2454" w="6550">
                  <a:moveTo>
                    <a:pt x="1" y="0"/>
                  </a:moveTo>
                  <a:lnTo>
                    <a:pt x="1" y="2453"/>
                  </a:lnTo>
                  <a:lnTo>
                    <a:pt x="5597" y="2453"/>
                  </a:lnTo>
                  <a:lnTo>
                    <a:pt x="6550" y="1239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53"/>
            <p:cNvSpPr/>
            <p:nvPr/>
          </p:nvSpPr>
          <p:spPr>
            <a:xfrm>
              <a:off x="6082938" y="3795646"/>
              <a:ext cx="102523" cy="73350"/>
            </a:xfrm>
            <a:custGeom>
              <a:rect b="b" l="l" r="r" t="t"/>
              <a:pathLst>
                <a:path extrusionOk="0" h="2454" w="3430">
                  <a:moveTo>
                    <a:pt x="0" y="0"/>
                  </a:moveTo>
                  <a:lnTo>
                    <a:pt x="0" y="2453"/>
                  </a:lnTo>
                  <a:lnTo>
                    <a:pt x="3430" y="2453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5" name="Google Shape;4325;p53"/>
          <p:cNvGrpSpPr/>
          <p:nvPr/>
        </p:nvGrpSpPr>
        <p:grpSpPr>
          <a:xfrm>
            <a:off x="5552286" y="3567852"/>
            <a:ext cx="286885" cy="344545"/>
            <a:chOff x="5437986" y="3567852"/>
            <a:chExt cx="286885" cy="344545"/>
          </a:xfrm>
        </p:grpSpPr>
        <p:sp>
          <p:nvSpPr>
            <p:cNvPr id="4326" name="Google Shape;4326;p53"/>
            <p:cNvSpPr/>
            <p:nvPr/>
          </p:nvSpPr>
          <p:spPr>
            <a:xfrm>
              <a:off x="5473585" y="3717333"/>
              <a:ext cx="229944" cy="47017"/>
            </a:xfrm>
            <a:custGeom>
              <a:rect b="b" l="l" r="r" t="t"/>
              <a:pathLst>
                <a:path extrusionOk="0" h="1573" w="7693">
                  <a:moveTo>
                    <a:pt x="0" y="1"/>
                  </a:moveTo>
                  <a:lnTo>
                    <a:pt x="0" y="1573"/>
                  </a:lnTo>
                  <a:lnTo>
                    <a:pt x="7692" y="1573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53"/>
            <p:cNvSpPr/>
            <p:nvPr/>
          </p:nvSpPr>
          <p:spPr>
            <a:xfrm>
              <a:off x="5473585" y="3740827"/>
              <a:ext cx="229944" cy="22806"/>
            </a:xfrm>
            <a:custGeom>
              <a:rect b="b" l="l" r="r" t="t"/>
              <a:pathLst>
                <a:path extrusionOk="0" h="763" w="7693">
                  <a:moveTo>
                    <a:pt x="0" y="1"/>
                  </a:moveTo>
                  <a:lnTo>
                    <a:pt x="0" y="763"/>
                  </a:lnTo>
                  <a:lnTo>
                    <a:pt x="7692" y="763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53"/>
            <p:cNvSpPr/>
            <p:nvPr/>
          </p:nvSpPr>
          <p:spPr>
            <a:xfrm>
              <a:off x="5473585" y="3820544"/>
              <a:ext cx="251285" cy="47017"/>
            </a:xfrm>
            <a:custGeom>
              <a:rect b="b" l="l" r="r" t="t"/>
              <a:pathLst>
                <a:path extrusionOk="0" h="1573" w="8407">
                  <a:moveTo>
                    <a:pt x="0" y="1"/>
                  </a:moveTo>
                  <a:lnTo>
                    <a:pt x="0" y="1573"/>
                  </a:lnTo>
                  <a:lnTo>
                    <a:pt x="8407" y="1573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53"/>
            <p:cNvSpPr/>
            <p:nvPr/>
          </p:nvSpPr>
          <p:spPr>
            <a:xfrm>
              <a:off x="5473585" y="3844038"/>
              <a:ext cx="251285" cy="22806"/>
            </a:xfrm>
            <a:custGeom>
              <a:rect b="b" l="l" r="r" t="t"/>
              <a:pathLst>
                <a:path extrusionOk="0" h="763" w="8407">
                  <a:moveTo>
                    <a:pt x="0" y="1"/>
                  </a:moveTo>
                  <a:lnTo>
                    <a:pt x="0" y="763"/>
                  </a:lnTo>
                  <a:lnTo>
                    <a:pt x="8407" y="763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53"/>
            <p:cNvSpPr/>
            <p:nvPr/>
          </p:nvSpPr>
          <p:spPr>
            <a:xfrm>
              <a:off x="5474990" y="3613405"/>
              <a:ext cx="207885" cy="47017"/>
            </a:xfrm>
            <a:custGeom>
              <a:rect b="b" l="l" r="r" t="t"/>
              <a:pathLst>
                <a:path extrusionOk="0" h="1573" w="6955">
                  <a:moveTo>
                    <a:pt x="1" y="1"/>
                  </a:moveTo>
                  <a:lnTo>
                    <a:pt x="1" y="1573"/>
                  </a:lnTo>
                  <a:lnTo>
                    <a:pt x="6955" y="1573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53"/>
            <p:cNvSpPr/>
            <p:nvPr/>
          </p:nvSpPr>
          <p:spPr>
            <a:xfrm>
              <a:off x="5474990" y="3637616"/>
              <a:ext cx="207885" cy="22806"/>
            </a:xfrm>
            <a:custGeom>
              <a:rect b="b" l="l" r="r" t="t"/>
              <a:pathLst>
                <a:path extrusionOk="0" h="763" w="6955">
                  <a:moveTo>
                    <a:pt x="1" y="1"/>
                  </a:moveTo>
                  <a:lnTo>
                    <a:pt x="1" y="763"/>
                  </a:lnTo>
                  <a:lnTo>
                    <a:pt x="6955" y="763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53"/>
            <p:cNvSpPr/>
            <p:nvPr/>
          </p:nvSpPr>
          <p:spPr>
            <a:xfrm>
              <a:off x="5437986" y="3567852"/>
              <a:ext cx="35629" cy="20684"/>
            </a:xfrm>
            <a:custGeom>
              <a:rect b="b" l="l" r="r" t="t"/>
              <a:pathLst>
                <a:path extrusionOk="0" h="692" w="1192">
                  <a:moveTo>
                    <a:pt x="1" y="1"/>
                  </a:moveTo>
                  <a:lnTo>
                    <a:pt x="1" y="691"/>
                  </a:lnTo>
                  <a:lnTo>
                    <a:pt x="1191" y="69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53"/>
            <p:cNvSpPr/>
            <p:nvPr/>
          </p:nvSpPr>
          <p:spPr>
            <a:xfrm>
              <a:off x="5439420" y="3609161"/>
              <a:ext cx="35599" cy="19937"/>
            </a:xfrm>
            <a:custGeom>
              <a:rect b="b" l="l" r="r" t="t"/>
              <a:pathLst>
                <a:path extrusionOk="0" h="667" w="1191">
                  <a:moveTo>
                    <a:pt x="0" y="0"/>
                  </a:moveTo>
                  <a:lnTo>
                    <a:pt x="0" y="667"/>
                  </a:lnTo>
                  <a:lnTo>
                    <a:pt x="1191" y="66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53"/>
            <p:cNvSpPr/>
            <p:nvPr/>
          </p:nvSpPr>
          <p:spPr>
            <a:xfrm>
              <a:off x="5439420" y="3649004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53"/>
            <p:cNvSpPr/>
            <p:nvPr/>
          </p:nvSpPr>
          <p:spPr>
            <a:xfrm>
              <a:off x="5439420" y="3689595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53"/>
            <p:cNvSpPr/>
            <p:nvPr/>
          </p:nvSpPr>
          <p:spPr>
            <a:xfrm>
              <a:off x="5439420" y="3730873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53"/>
            <p:cNvSpPr/>
            <p:nvPr/>
          </p:nvSpPr>
          <p:spPr>
            <a:xfrm>
              <a:off x="5439420" y="3740827"/>
              <a:ext cx="35599" cy="9296"/>
            </a:xfrm>
            <a:custGeom>
              <a:rect b="b" l="l" r="r" t="t"/>
              <a:pathLst>
                <a:path extrusionOk="0" h="311" w="1191">
                  <a:moveTo>
                    <a:pt x="0" y="1"/>
                  </a:moveTo>
                  <a:lnTo>
                    <a:pt x="0" y="310"/>
                  </a:lnTo>
                  <a:lnTo>
                    <a:pt x="1191" y="31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53"/>
            <p:cNvSpPr/>
            <p:nvPr/>
          </p:nvSpPr>
          <p:spPr>
            <a:xfrm>
              <a:off x="5439420" y="3770717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53"/>
            <p:cNvSpPr/>
            <p:nvPr/>
          </p:nvSpPr>
          <p:spPr>
            <a:xfrm>
              <a:off x="5439420" y="3810591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53"/>
            <p:cNvSpPr/>
            <p:nvPr/>
          </p:nvSpPr>
          <p:spPr>
            <a:xfrm>
              <a:off x="5439420" y="3851869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53"/>
            <p:cNvSpPr/>
            <p:nvPr/>
          </p:nvSpPr>
          <p:spPr>
            <a:xfrm>
              <a:off x="5439420" y="3891743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834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53"/>
            <p:cNvSpPr/>
            <p:nvPr/>
          </p:nvSpPr>
          <p:spPr>
            <a:xfrm>
              <a:off x="5464319" y="3568570"/>
              <a:ext cx="19967" cy="343825"/>
            </a:xfrm>
            <a:custGeom>
              <a:rect b="b" l="l" r="r" t="t"/>
              <a:pathLst>
                <a:path extrusionOk="0" h="11503" w="668">
                  <a:moveTo>
                    <a:pt x="1" y="1"/>
                  </a:moveTo>
                  <a:lnTo>
                    <a:pt x="1" y="11503"/>
                  </a:lnTo>
                  <a:lnTo>
                    <a:pt x="668" y="1150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53"/>
            <p:cNvSpPr/>
            <p:nvPr/>
          </p:nvSpPr>
          <p:spPr>
            <a:xfrm>
              <a:off x="5464319" y="3740827"/>
              <a:ext cx="19967" cy="171569"/>
            </a:xfrm>
            <a:custGeom>
              <a:rect b="b" l="l" r="r" t="t"/>
              <a:pathLst>
                <a:path extrusionOk="0" h="5740" w="668">
                  <a:moveTo>
                    <a:pt x="1" y="1"/>
                  </a:moveTo>
                  <a:lnTo>
                    <a:pt x="1" y="5740"/>
                  </a:lnTo>
                  <a:lnTo>
                    <a:pt x="668" y="574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4" name="Google Shape;4344;p53"/>
          <p:cNvGrpSpPr/>
          <p:nvPr/>
        </p:nvGrpSpPr>
        <p:grpSpPr>
          <a:xfrm>
            <a:off x="4782742" y="3605573"/>
            <a:ext cx="344543" cy="284765"/>
            <a:chOff x="4744642" y="3605573"/>
            <a:chExt cx="344543" cy="284765"/>
          </a:xfrm>
        </p:grpSpPr>
        <p:sp>
          <p:nvSpPr>
            <p:cNvPr id="4345" name="Google Shape;4345;p53"/>
            <p:cNvSpPr/>
            <p:nvPr/>
          </p:nvSpPr>
          <p:spPr>
            <a:xfrm>
              <a:off x="4980237" y="3713059"/>
              <a:ext cx="64114" cy="168729"/>
            </a:xfrm>
            <a:custGeom>
              <a:rect b="b" l="l" r="r" t="t"/>
              <a:pathLst>
                <a:path extrusionOk="0" h="5645" w="2145">
                  <a:moveTo>
                    <a:pt x="1073" y="1"/>
                  </a:moveTo>
                  <a:lnTo>
                    <a:pt x="1" y="977"/>
                  </a:lnTo>
                  <a:lnTo>
                    <a:pt x="1" y="5645"/>
                  </a:lnTo>
                  <a:lnTo>
                    <a:pt x="2144" y="5645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4884857" y="3732279"/>
              <a:ext cx="64114" cy="148822"/>
            </a:xfrm>
            <a:custGeom>
              <a:rect b="b" l="l" r="r" t="t"/>
              <a:pathLst>
                <a:path extrusionOk="0" h="4979" w="2145">
                  <a:moveTo>
                    <a:pt x="1073" y="1"/>
                  </a:moveTo>
                  <a:lnTo>
                    <a:pt x="1" y="1001"/>
                  </a:lnTo>
                  <a:lnTo>
                    <a:pt x="1" y="4978"/>
                  </a:lnTo>
                  <a:lnTo>
                    <a:pt x="2144" y="4978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4790195" y="3752932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1072" y="1"/>
                  </a:moveTo>
                  <a:lnTo>
                    <a:pt x="1" y="977"/>
                  </a:lnTo>
                  <a:lnTo>
                    <a:pt x="1" y="4287"/>
                  </a:lnTo>
                  <a:lnTo>
                    <a:pt x="2144" y="4287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53"/>
            <p:cNvSpPr/>
            <p:nvPr/>
          </p:nvSpPr>
          <p:spPr>
            <a:xfrm>
              <a:off x="4790195" y="3699548"/>
              <a:ext cx="64084" cy="56970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53"/>
            <p:cNvSpPr/>
            <p:nvPr/>
          </p:nvSpPr>
          <p:spPr>
            <a:xfrm>
              <a:off x="4790195" y="3646164"/>
              <a:ext cx="64084" cy="56970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53"/>
            <p:cNvSpPr/>
            <p:nvPr/>
          </p:nvSpPr>
          <p:spPr>
            <a:xfrm>
              <a:off x="4822237" y="3646164"/>
              <a:ext cx="32042" cy="56970"/>
            </a:xfrm>
            <a:custGeom>
              <a:rect b="b" l="l" r="r" t="t"/>
              <a:pathLst>
                <a:path extrusionOk="0" h="1906" w="1072">
                  <a:moveTo>
                    <a:pt x="0" y="0"/>
                  </a:moveTo>
                  <a:lnTo>
                    <a:pt x="0" y="929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53"/>
            <p:cNvSpPr/>
            <p:nvPr/>
          </p:nvSpPr>
          <p:spPr>
            <a:xfrm>
              <a:off x="4820802" y="3699548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0"/>
                  </a:moveTo>
                  <a:lnTo>
                    <a:pt x="1" y="929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53"/>
            <p:cNvSpPr/>
            <p:nvPr/>
          </p:nvSpPr>
          <p:spPr>
            <a:xfrm>
              <a:off x="4820802" y="3752932"/>
              <a:ext cx="32072" cy="128168"/>
            </a:xfrm>
            <a:custGeom>
              <a:rect b="b" l="l" r="r" t="t"/>
              <a:pathLst>
                <a:path extrusionOk="0" h="4288" w="1073">
                  <a:moveTo>
                    <a:pt x="1" y="1"/>
                  </a:moveTo>
                  <a:lnTo>
                    <a:pt x="1" y="4287"/>
                  </a:lnTo>
                  <a:lnTo>
                    <a:pt x="1072" y="4287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53"/>
            <p:cNvSpPr/>
            <p:nvPr/>
          </p:nvSpPr>
          <p:spPr>
            <a:xfrm>
              <a:off x="4884857" y="3678895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1001"/>
                  </a:lnTo>
                  <a:lnTo>
                    <a:pt x="1" y="1906"/>
                  </a:lnTo>
                  <a:lnTo>
                    <a:pt x="1073" y="930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53"/>
            <p:cNvSpPr/>
            <p:nvPr/>
          </p:nvSpPr>
          <p:spPr>
            <a:xfrm>
              <a:off x="4884857" y="3625511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1001"/>
                  </a:lnTo>
                  <a:lnTo>
                    <a:pt x="1" y="1906"/>
                  </a:lnTo>
                  <a:lnTo>
                    <a:pt x="1073" y="929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53"/>
            <p:cNvSpPr/>
            <p:nvPr/>
          </p:nvSpPr>
          <p:spPr>
            <a:xfrm>
              <a:off x="4916899" y="3625511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1"/>
                  </a:moveTo>
                  <a:lnTo>
                    <a:pt x="1" y="929"/>
                  </a:lnTo>
                  <a:lnTo>
                    <a:pt x="1072" y="1906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53"/>
            <p:cNvSpPr/>
            <p:nvPr/>
          </p:nvSpPr>
          <p:spPr>
            <a:xfrm>
              <a:off x="4916899" y="3678895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1"/>
                  </a:moveTo>
                  <a:lnTo>
                    <a:pt x="1" y="930"/>
                  </a:lnTo>
                  <a:lnTo>
                    <a:pt x="1072" y="1906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53"/>
            <p:cNvSpPr/>
            <p:nvPr/>
          </p:nvSpPr>
          <p:spPr>
            <a:xfrm>
              <a:off x="4916899" y="3732279"/>
              <a:ext cx="32072" cy="148822"/>
            </a:xfrm>
            <a:custGeom>
              <a:rect b="b" l="l" r="r" t="t"/>
              <a:pathLst>
                <a:path extrusionOk="0" h="4979" w="1073">
                  <a:moveTo>
                    <a:pt x="1" y="1"/>
                  </a:moveTo>
                  <a:lnTo>
                    <a:pt x="1" y="4978"/>
                  </a:lnTo>
                  <a:lnTo>
                    <a:pt x="1072" y="4978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53"/>
            <p:cNvSpPr/>
            <p:nvPr/>
          </p:nvSpPr>
          <p:spPr>
            <a:xfrm>
              <a:off x="4980237" y="3659675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3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53"/>
            <p:cNvSpPr/>
            <p:nvPr/>
          </p:nvSpPr>
          <p:spPr>
            <a:xfrm>
              <a:off x="4980237" y="3605573"/>
              <a:ext cx="64114" cy="57000"/>
            </a:xfrm>
            <a:custGeom>
              <a:rect b="b" l="l" r="r" t="t"/>
              <a:pathLst>
                <a:path extrusionOk="0" h="1907" w="2145">
                  <a:moveTo>
                    <a:pt x="1073" y="1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3" y="906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53"/>
            <p:cNvSpPr/>
            <p:nvPr/>
          </p:nvSpPr>
          <p:spPr>
            <a:xfrm>
              <a:off x="5012279" y="3713059"/>
              <a:ext cx="32072" cy="168729"/>
            </a:xfrm>
            <a:custGeom>
              <a:rect b="b" l="l" r="r" t="t"/>
              <a:pathLst>
                <a:path extrusionOk="0" h="5645" w="1073">
                  <a:moveTo>
                    <a:pt x="1" y="1"/>
                  </a:moveTo>
                  <a:lnTo>
                    <a:pt x="1" y="5645"/>
                  </a:lnTo>
                  <a:lnTo>
                    <a:pt x="1072" y="5645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53"/>
            <p:cNvSpPr/>
            <p:nvPr/>
          </p:nvSpPr>
          <p:spPr>
            <a:xfrm>
              <a:off x="4744642" y="3869684"/>
              <a:ext cx="343107" cy="20654"/>
            </a:xfrm>
            <a:custGeom>
              <a:rect b="b" l="l" r="r" t="t"/>
              <a:pathLst>
                <a:path extrusionOk="0" h="691" w="11479">
                  <a:moveTo>
                    <a:pt x="0" y="0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53"/>
            <p:cNvSpPr/>
            <p:nvPr/>
          </p:nvSpPr>
          <p:spPr>
            <a:xfrm>
              <a:off x="4916899" y="3869684"/>
              <a:ext cx="172286" cy="20654"/>
            </a:xfrm>
            <a:custGeom>
              <a:rect b="b" l="l" r="r" t="t"/>
              <a:pathLst>
                <a:path extrusionOk="0" h="691" w="5764">
                  <a:moveTo>
                    <a:pt x="1" y="0"/>
                  </a:moveTo>
                  <a:lnTo>
                    <a:pt x="1" y="691"/>
                  </a:lnTo>
                  <a:lnTo>
                    <a:pt x="5764" y="691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53"/>
            <p:cNvSpPr/>
            <p:nvPr/>
          </p:nvSpPr>
          <p:spPr>
            <a:xfrm>
              <a:off x="5012279" y="3605573"/>
              <a:ext cx="32072" cy="57000"/>
            </a:xfrm>
            <a:custGeom>
              <a:rect b="b" l="l" r="r" t="t"/>
              <a:pathLst>
                <a:path extrusionOk="0" h="1907" w="1073">
                  <a:moveTo>
                    <a:pt x="1" y="1"/>
                  </a:moveTo>
                  <a:lnTo>
                    <a:pt x="1" y="906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53"/>
            <p:cNvSpPr/>
            <p:nvPr/>
          </p:nvSpPr>
          <p:spPr>
            <a:xfrm>
              <a:off x="5012279" y="3658988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0"/>
                  </a:moveTo>
                  <a:lnTo>
                    <a:pt x="1" y="905"/>
                  </a:lnTo>
                  <a:lnTo>
                    <a:pt x="1072" y="1905"/>
                  </a:lnTo>
                  <a:lnTo>
                    <a:pt x="1072" y="9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5" name="Google Shape;4365;p53"/>
          <p:cNvGrpSpPr/>
          <p:nvPr/>
        </p:nvGrpSpPr>
        <p:grpSpPr>
          <a:xfrm>
            <a:off x="4038814" y="3589941"/>
            <a:ext cx="343827" cy="294000"/>
            <a:chOff x="4076914" y="3589941"/>
            <a:chExt cx="343827" cy="294000"/>
          </a:xfrm>
        </p:grpSpPr>
        <p:sp>
          <p:nvSpPr>
            <p:cNvPr id="4366" name="Google Shape;4366;p53"/>
            <p:cNvSpPr/>
            <p:nvPr/>
          </p:nvSpPr>
          <p:spPr>
            <a:xfrm>
              <a:off x="4108956" y="3698114"/>
              <a:ext cx="73350" cy="99683"/>
            </a:xfrm>
            <a:custGeom>
              <a:rect b="b" l="l" r="r" t="t"/>
              <a:pathLst>
                <a:path extrusionOk="0" h="3335" w="2454">
                  <a:moveTo>
                    <a:pt x="1905" y="1"/>
                  </a:moveTo>
                  <a:lnTo>
                    <a:pt x="0" y="2978"/>
                  </a:lnTo>
                  <a:lnTo>
                    <a:pt x="548" y="3335"/>
                  </a:lnTo>
                  <a:lnTo>
                    <a:pt x="2453" y="35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53"/>
            <p:cNvSpPr/>
            <p:nvPr/>
          </p:nvSpPr>
          <p:spPr>
            <a:xfrm>
              <a:off x="4205053" y="3695992"/>
              <a:ext cx="67641" cy="74755"/>
            </a:xfrm>
            <a:custGeom>
              <a:rect b="b" l="l" r="r" t="t"/>
              <a:pathLst>
                <a:path extrusionOk="0" h="2501" w="2263">
                  <a:moveTo>
                    <a:pt x="500" y="0"/>
                  </a:moveTo>
                  <a:lnTo>
                    <a:pt x="0" y="453"/>
                  </a:lnTo>
                  <a:lnTo>
                    <a:pt x="1477" y="2167"/>
                  </a:lnTo>
                  <a:lnTo>
                    <a:pt x="1739" y="2501"/>
                  </a:lnTo>
                  <a:lnTo>
                    <a:pt x="2263" y="2048"/>
                  </a:lnTo>
                  <a:lnTo>
                    <a:pt x="1477" y="1143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53"/>
            <p:cNvSpPr/>
            <p:nvPr/>
          </p:nvSpPr>
          <p:spPr>
            <a:xfrm>
              <a:off x="4249171" y="3730156"/>
              <a:ext cx="23523" cy="40591"/>
            </a:xfrm>
            <a:custGeom>
              <a:rect b="b" l="l" r="r" t="t"/>
              <a:pathLst>
                <a:path extrusionOk="0" h="1358" w="787">
                  <a:moveTo>
                    <a:pt x="1" y="0"/>
                  </a:moveTo>
                  <a:lnTo>
                    <a:pt x="1" y="1024"/>
                  </a:lnTo>
                  <a:lnTo>
                    <a:pt x="263" y="1358"/>
                  </a:lnTo>
                  <a:lnTo>
                    <a:pt x="787" y="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53"/>
            <p:cNvSpPr/>
            <p:nvPr/>
          </p:nvSpPr>
          <p:spPr>
            <a:xfrm>
              <a:off x="4284053" y="3667506"/>
              <a:ext cx="75472" cy="98966"/>
            </a:xfrm>
            <a:custGeom>
              <a:rect b="b" l="l" r="r" t="t"/>
              <a:pathLst>
                <a:path extrusionOk="0" h="3311" w="2525">
                  <a:moveTo>
                    <a:pt x="1953" y="1"/>
                  </a:moveTo>
                  <a:lnTo>
                    <a:pt x="1" y="2954"/>
                  </a:lnTo>
                  <a:lnTo>
                    <a:pt x="572" y="3311"/>
                  </a:lnTo>
                  <a:lnTo>
                    <a:pt x="2525" y="35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53"/>
            <p:cNvSpPr/>
            <p:nvPr/>
          </p:nvSpPr>
          <p:spPr>
            <a:xfrm>
              <a:off x="4098255" y="3834084"/>
              <a:ext cx="19967" cy="36316"/>
            </a:xfrm>
            <a:custGeom>
              <a:rect b="b" l="l" r="r" t="t"/>
              <a:pathLst>
                <a:path extrusionOk="0" h="1215" w="668">
                  <a:moveTo>
                    <a:pt x="1" y="0"/>
                  </a:moveTo>
                  <a:lnTo>
                    <a:pt x="1" y="1215"/>
                  </a:lnTo>
                  <a:lnTo>
                    <a:pt x="668" y="121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53"/>
            <p:cNvSpPr/>
            <p:nvPr/>
          </p:nvSpPr>
          <p:spPr>
            <a:xfrm>
              <a:off x="4182277" y="3713776"/>
              <a:ext cx="20654" cy="155219"/>
            </a:xfrm>
            <a:custGeom>
              <a:rect b="b" l="l" r="r" t="t"/>
              <a:pathLst>
                <a:path extrusionOk="0" h="5193" w="691">
                  <a:moveTo>
                    <a:pt x="0" y="1"/>
                  </a:moveTo>
                  <a:lnTo>
                    <a:pt x="0" y="5192"/>
                  </a:lnTo>
                  <a:lnTo>
                    <a:pt x="691" y="519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53"/>
            <p:cNvSpPr/>
            <p:nvPr/>
          </p:nvSpPr>
          <p:spPr>
            <a:xfrm>
              <a:off x="4270543" y="3801325"/>
              <a:ext cx="20654" cy="67671"/>
            </a:xfrm>
            <a:custGeom>
              <a:rect b="b" l="l" r="r" t="t"/>
              <a:pathLst>
                <a:path extrusionOk="0" h="2264" w="691">
                  <a:moveTo>
                    <a:pt x="0" y="1"/>
                  </a:moveTo>
                  <a:lnTo>
                    <a:pt x="0" y="2263"/>
                  </a:lnTo>
                  <a:lnTo>
                    <a:pt x="691" y="226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53"/>
            <p:cNvSpPr/>
            <p:nvPr/>
          </p:nvSpPr>
          <p:spPr>
            <a:xfrm>
              <a:off x="4361648" y="3678895"/>
              <a:ext cx="19967" cy="190818"/>
            </a:xfrm>
            <a:custGeom>
              <a:rect b="b" l="l" r="r" t="t"/>
              <a:pathLst>
                <a:path extrusionOk="0" h="6384" w="668">
                  <a:moveTo>
                    <a:pt x="0" y="1"/>
                  </a:moveTo>
                  <a:lnTo>
                    <a:pt x="0" y="6383"/>
                  </a:lnTo>
                  <a:lnTo>
                    <a:pt x="667" y="6383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53"/>
            <p:cNvSpPr/>
            <p:nvPr/>
          </p:nvSpPr>
          <p:spPr>
            <a:xfrm>
              <a:off x="4076914" y="3863257"/>
              <a:ext cx="343137" cy="20684"/>
            </a:xfrm>
            <a:custGeom>
              <a:rect b="b" l="l" r="r" t="t"/>
              <a:pathLst>
                <a:path extrusionOk="0" h="692" w="11480">
                  <a:moveTo>
                    <a:pt x="1" y="1"/>
                  </a:moveTo>
                  <a:lnTo>
                    <a:pt x="1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53"/>
            <p:cNvSpPr/>
            <p:nvPr/>
          </p:nvSpPr>
          <p:spPr>
            <a:xfrm>
              <a:off x="4248454" y="3863257"/>
              <a:ext cx="171598" cy="20684"/>
            </a:xfrm>
            <a:custGeom>
              <a:rect b="b" l="l" r="r" t="t"/>
              <a:pathLst>
                <a:path extrusionOk="0" h="692" w="5741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53"/>
            <p:cNvSpPr/>
            <p:nvPr/>
          </p:nvSpPr>
          <p:spPr>
            <a:xfrm>
              <a:off x="4076914" y="378070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20" y="1667"/>
                    <a:pt x="2120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53"/>
            <p:cNvSpPr/>
            <p:nvPr/>
          </p:nvSpPr>
          <p:spPr>
            <a:xfrm>
              <a:off x="4108956" y="3780700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53"/>
            <p:cNvSpPr/>
            <p:nvPr/>
          </p:nvSpPr>
          <p:spPr>
            <a:xfrm>
              <a:off x="4160905" y="3660392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53"/>
            <p:cNvSpPr/>
            <p:nvPr/>
          </p:nvSpPr>
          <p:spPr>
            <a:xfrm>
              <a:off x="4192948" y="3660392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53"/>
            <p:cNvSpPr/>
            <p:nvPr/>
          </p:nvSpPr>
          <p:spPr>
            <a:xfrm>
              <a:off x="4248454" y="3747941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53"/>
            <p:cNvSpPr/>
            <p:nvPr/>
          </p:nvSpPr>
          <p:spPr>
            <a:xfrm>
              <a:off x="4280496" y="3747941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53"/>
            <p:cNvSpPr/>
            <p:nvPr/>
          </p:nvSpPr>
          <p:spPr>
            <a:xfrm>
              <a:off x="4322492" y="3589941"/>
              <a:ext cx="98248" cy="98248"/>
            </a:xfrm>
            <a:custGeom>
              <a:rect b="b" l="l" r="r" t="t"/>
              <a:pathLst>
                <a:path extrusionOk="0" h="3287" w="3287">
                  <a:moveTo>
                    <a:pt x="1620" y="0"/>
                  </a:moveTo>
                  <a:cubicBezTo>
                    <a:pt x="715" y="0"/>
                    <a:pt x="1" y="762"/>
                    <a:pt x="1" y="1643"/>
                  </a:cubicBezTo>
                  <a:cubicBezTo>
                    <a:pt x="1" y="2572"/>
                    <a:pt x="739" y="3286"/>
                    <a:pt x="1620" y="3286"/>
                  </a:cubicBezTo>
                  <a:cubicBezTo>
                    <a:pt x="2549" y="3286"/>
                    <a:pt x="3263" y="2548"/>
                    <a:pt x="3263" y="1643"/>
                  </a:cubicBezTo>
                  <a:cubicBezTo>
                    <a:pt x="3287" y="762"/>
                    <a:pt x="2549" y="0"/>
                    <a:pt x="162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53"/>
            <p:cNvSpPr/>
            <p:nvPr/>
          </p:nvSpPr>
          <p:spPr>
            <a:xfrm>
              <a:off x="4372319" y="3589941"/>
              <a:ext cx="48422" cy="98966"/>
            </a:xfrm>
            <a:custGeom>
              <a:rect b="b" l="l" r="r" t="t"/>
              <a:pathLst>
                <a:path extrusionOk="0" h="3311" w="1620">
                  <a:moveTo>
                    <a:pt x="1" y="0"/>
                  </a:moveTo>
                  <a:lnTo>
                    <a:pt x="1" y="3310"/>
                  </a:lnTo>
                  <a:cubicBezTo>
                    <a:pt x="882" y="3310"/>
                    <a:pt x="1620" y="2596"/>
                    <a:pt x="1620" y="1667"/>
                  </a:cubicBezTo>
                  <a:cubicBezTo>
                    <a:pt x="1620" y="762"/>
                    <a:pt x="882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4" name="Google Shape;4384;p53"/>
          <p:cNvGrpSpPr/>
          <p:nvPr/>
        </p:nvGrpSpPr>
        <p:grpSpPr>
          <a:xfrm>
            <a:off x="3325493" y="3572127"/>
            <a:ext cx="222831" cy="343827"/>
            <a:chOff x="3439793" y="3572127"/>
            <a:chExt cx="222831" cy="343827"/>
          </a:xfrm>
        </p:grpSpPr>
        <p:sp>
          <p:nvSpPr>
            <p:cNvPr id="4385" name="Google Shape;4385;p53"/>
            <p:cNvSpPr/>
            <p:nvPr/>
          </p:nvSpPr>
          <p:spPr>
            <a:xfrm>
              <a:off x="3439793" y="3794929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1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53"/>
            <p:cNvSpPr/>
            <p:nvPr/>
          </p:nvSpPr>
          <p:spPr>
            <a:xfrm>
              <a:off x="3550836" y="3794211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1"/>
                  </a:moveTo>
                  <a:lnTo>
                    <a:pt x="1" y="4073"/>
                  </a:lnTo>
                  <a:lnTo>
                    <a:pt x="3740" y="20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53"/>
            <p:cNvSpPr/>
            <p:nvPr/>
          </p:nvSpPr>
          <p:spPr>
            <a:xfrm>
              <a:off x="3439793" y="3720890"/>
              <a:ext cx="222830" cy="121055"/>
            </a:xfrm>
            <a:custGeom>
              <a:rect b="b" l="l" r="r" t="t"/>
              <a:pathLst>
                <a:path extrusionOk="0" h="4050" w="7455">
                  <a:moveTo>
                    <a:pt x="3716" y="1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53"/>
            <p:cNvSpPr/>
            <p:nvPr/>
          </p:nvSpPr>
          <p:spPr>
            <a:xfrm>
              <a:off x="3550836" y="3720203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0"/>
                  </a:moveTo>
                  <a:lnTo>
                    <a:pt x="1" y="4072"/>
                  </a:lnTo>
                  <a:lnTo>
                    <a:pt x="3740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53"/>
            <p:cNvSpPr/>
            <p:nvPr/>
          </p:nvSpPr>
          <p:spPr>
            <a:xfrm>
              <a:off x="3439793" y="3646882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0"/>
                  </a:moveTo>
                  <a:lnTo>
                    <a:pt x="1" y="2024"/>
                  </a:lnTo>
                  <a:lnTo>
                    <a:pt x="3716" y="4049"/>
                  </a:lnTo>
                  <a:lnTo>
                    <a:pt x="7455" y="2024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53"/>
            <p:cNvSpPr/>
            <p:nvPr/>
          </p:nvSpPr>
          <p:spPr>
            <a:xfrm>
              <a:off x="3550836" y="3646164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0"/>
                  </a:moveTo>
                  <a:lnTo>
                    <a:pt x="1" y="4073"/>
                  </a:lnTo>
                  <a:lnTo>
                    <a:pt x="3740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53"/>
            <p:cNvSpPr/>
            <p:nvPr/>
          </p:nvSpPr>
          <p:spPr>
            <a:xfrm>
              <a:off x="3439793" y="3573561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0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53"/>
            <p:cNvSpPr/>
            <p:nvPr/>
          </p:nvSpPr>
          <p:spPr>
            <a:xfrm>
              <a:off x="3550836" y="3572127"/>
              <a:ext cx="111789" cy="122459"/>
            </a:xfrm>
            <a:custGeom>
              <a:rect b="b" l="l" r="r" t="t"/>
              <a:pathLst>
                <a:path extrusionOk="0" h="4097" w="3740">
                  <a:moveTo>
                    <a:pt x="1" y="1"/>
                  </a:moveTo>
                  <a:lnTo>
                    <a:pt x="1" y="4097"/>
                  </a:lnTo>
                  <a:lnTo>
                    <a:pt x="3740" y="2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3" name="Google Shape;4393;p53"/>
          <p:cNvGrpSpPr/>
          <p:nvPr/>
        </p:nvGrpSpPr>
        <p:grpSpPr>
          <a:xfrm>
            <a:off x="2555232" y="3570721"/>
            <a:ext cx="344545" cy="344544"/>
            <a:chOff x="2745732" y="3570721"/>
            <a:chExt cx="344545" cy="344544"/>
          </a:xfrm>
        </p:grpSpPr>
        <p:sp>
          <p:nvSpPr>
            <p:cNvPr id="4394" name="Google Shape;4394;p53"/>
            <p:cNvSpPr/>
            <p:nvPr/>
          </p:nvSpPr>
          <p:spPr>
            <a:xfrm>
              <a:off x="2893808" y="3570721"/>
              <a:ext cx="49139" cy="65489"/>
            </a:xfrm>
            <a:custGeom>
              <a:rect b="b" l="l" r="r" t="t"/>
              <a:pathLst>
                <a:path extrusionOk="0" h="2191" w="1644">
                  <a:moveTo>
                    <a:pt x="0" y="0"/>
                  </a:moveTo>
                  <a:lnTo>
                    <a:pt x="0" y="2191"/>
                  </a:lnTo>
                  <a:lnTo>
                    <a:pt x="1643" y="21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53"/>
            <p:cNvSpPr/>
            <p:nvPr/>
          </p:nvSpPr>
          <p:spPr>
            <a:xfrm>
              <a:off x="2918707" y="3570721"/>
              <a:ext cx="24958" cy="65489"/>
            </a:xfrm>
            <a:custGeom>
              <a:rect b="b" l="l" r="r" t="t"/>
              <a:pathLst>
                <a:path extrusionOk="0" h="2191" w="835">
                  <a:moveTo>
                    <a:pt x="1" y="0"/>
                  </a:moveTo>
                  <a:lnTo>
                    <a:pt x="1" y="2191"/>
                  </a:lnTo>
                  <a:lnTo>
                    <a:pt x="834" y="219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53"/>
            <p:cNvSpPr/>
            <p:nvPr/>
          </p:nvSpPr>
          <p:spPr>
            <a:xfrm>
              <a:off x="2893808" y="3610476"/>
              <a:ext cx="49139" cy="245696"/>
            </a:xfrm>
            <a:custGeom>
              <a:rect b="b" l="l" r="r" t="t"/>
              <a:pathLst>
                <a:path extrusionOk="0" h="8220" w="1644">
                  <a:moveTo>
                    <a:pt x="842" y="1"/>
                  </a:moveTo>
                  <a:cubicBezTo>
                    <a:pt x="823" y="1"/>
                    <a:pt x="805" y="2"/>
                    <a:pt x="786" y="4"/>
                  </a:cubicBezTo>
                  <a:cubicBezTo>
                    <a:pt x="334" y="27"/>
                    <a:pt x="0" y="385"/>
                    <a:pt x="0" y="837"/>
                  </a:cubicBezTo>
                  <a:lnTo>
                    <a:pt x="0" y="8220"/>
                  </a:lnTo>
                  <a:lnTo>
                    <a:pt x="1643" y="8220"/>
                  </a:lnTo>
                  <a:lnTo>
                    <a:pt x="1643" y="837"/>
                  </a:lnTo>
                  <a:cubicBezTo>
                    <a:pt x="1643" y="623"/>
                    <a:pt x="1548" y="432"/>
                    <a:pt x="1405" y="242"/>
                  </a:cubicBezTo>
                  <a:cubicBezTo>
                    <a:pt x="1253" y="111"/>
                    <a:pt x="1041" y="1"/>
                    <a:pt x="84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53"/>
            <p:cNvSpPr/>
            <p:nvPr/>
          </p:nvSpPr>
          <p:spPr>
            <a:xfrm>
              <a:off x="2918707" y="3610565"/>
              <a:ext cx="24958" cy="245606"/>
            </a:xfrm>
            <a:custGeom>
              <a:rect b="b" l="l" r="r" t="t"/>
              <a:pathLst>
                <a:path extrusionOk="0" h="8217" w="835">
                  <a:moveTo>
                    <a:pt x="1" y="1"/>
                  </a:moveTo>
                  <a:lnTo>
                    <a:pt x="1" y="8217"/>
                  </a:lnTo>
                  <a:lnTo>
                    <a:pt x="834" y="8217"/>
                  </a:lnTo>
                  <a:lnTo>
                    <a:pt x="834" y="834"/>
                  </a:lnTo>
                  <a:cubicBezTo>
                    <a:pt x="834" y="620"/>
                    <a:pt x="739" y="429"/>
                    <a:pt x="596" y="239"/>
                  </a:cubicBezTo>
                  <a:cubicBezTo>
                    <a:pt x="453" y="96"/>
                    <a:pt x="239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53"/>
            <p:cNvSpPr/>
            <p:nvPr/>
          </p:nvSpPr>
          <p:spPr>
            <a:xfrm>
              <a:off x="2873154" y="3826253"/>
              <a:ext cx="89012" cy="89012"/>
            </a:xfrm>
            <a:custGeom>
              <a:rect b="b" l="l" r="r" t="t"/>
              <a:pathLst>
                <a:path extrusionOk="0" h="2978" w="2978">
                  <a:moveTo>
                    <a:pt x="1501" y="0"/>
                  </a:moveTo>
                  <a:cubicBezTo>
                    <a:pt x="667" y="0"/>
                    <a:pt x="1" y="667"/>
                    <a:pt x="1" y="1477"/>
                  </a:cubicBezTo>
                  <a:cubicBezTo>
                    <a:pt x="1" y="2310"/>
                    <a:pt x="667" y="2977"/>
                    <a:pt x="1501" y="2977"/>
                  </a:cubicBezTo>
                  <a:cubicBezTo>
                    <a:pt x="2334" y="2977"/>
                    <a:pt x="2977" y="2287"/>
                    <a:pt x="2977" y="1477"/>
                  </a:cubicBezTo>
                  <a:cubicBezTo>
                    <a:pt x="2977" y="643"/>
                    <a:pt x="2334" y="0"/>
                    <a:pt x="150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53"/>
            <p:cNvSpPr/>
            <p:nvPr/>
          </p:nvSpPr>
          <p:spPr>
            <a:xfrm>
              <a:off x="2917990" y="3826941"/>
              <a:ext cx="44177" cy="88325"/>
            </a:xfrm>
            <a:custGeom>
              <a:rect b="b" l="l" r="r" t="t"/>
              <a:pathLst>
                <a:path extrusionOk="0" h="2955" w="1478">
                  <a:moveTo>
                    <a:pt x="46" y="1"/>
                  </a:moveTo>
                  <a:cubicBezTo>
                    <a:pt x="31" y="1"/>
                    <a:pt x="16" y="1"/>
                    <a:pt x="1" y="1"/>
                  </a:cubicBezTo>
                  <a:lnTo>
                    <a:pt x="1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6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53"/>
            <p:cNvSpPr/>
            <p:nvPr/>
          </p:nvSpPr>
          <p:spPr>
            <a:xfrm>
              <a:off x="3021918" y="3570721"/>
              <a:ext cx="49139" cy="114628"/>
            </a:xfrm>
            <a:custGeom>
              <a:rect b="b" l="l" r="r" t="t"/>
              <a:pathLst>
                <a:path extrusionOk="0" h="3835" w="1644">
                  <a:moveTo>
                    <a:pt x="1" y="0"/>
                  </a:moveTo>
                  <a:lnTo>
                    <a:pt x="1" y="3834"/>
                  </a:lnTo>
                  <a:lnTo>
                    <a:pt x="1644" y="383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53"/>
            <p:cNvSpPr/>
            <p:nvPr/>
          </p:nvSpPr>
          <p:spPr>
            <a:xfrm>
              <a:off x="3046129" y="3570721"/>
              <a:ext cx="24928" cy="114628"/>
            </a:xfrm>
            <a:custGeom>
              <a:rect b="b" l="l" r="r" t="t"/>
              <a:pathLst>
                <a:path extrusionOk="0" h="3835" w="834">
                  <a:moveTo>
                    <a:pt x="0" y="0"/>
                  </a:moveTo>
                  <a:lnTo>
                    <a:pt x="0" y="3834"/>
                  </a:lnTo>
                  <a:lnTo>
                    <a:pt x="834" y="38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53"/>
            <p:cNvSpPr/>
            <p:nvPr/>
          </p:nvSpPr>
          <p:spPr>
            <a:xfrm>
              <a:off x="3021918" y="3659585"/>
              <a:ext cx="49139" cy="196587"/>
            </a:xfrm>
            <a:custGeom>
              <a:rect b="b" l="l" r="r" t="t"/>
              <a:pathLst>
                <a:path extrusionOk="0" h="6577" w="1644">
                  <a:moveTo>
                    <a:pt x="825" y="1"/>
                  </a:moveTo>
                  <a:cubicBezTo>
                    <a:pt x="804" y="1"/>
                    <a:pt x="783" y="2"/>
                    <a:pt x="763" y="4"/>
                  </a:cubicBezTo>
                  <a:cubicBezTo>
                    <a:pt x="334" y="28"/>
                    <a:pt x="1" y="385"/>
                    <a:pt x="1" y="837"/>
                  </a:cubicBezTo>
                  <a:lnTo>
                    <a:pt x="1" y="6577"/>
                  </a:lnTo>
                  <a:lnTo>
                    <a:pt x="1644" y="6577"/>
                  </a:lnTo>
                  <a:lnTo>
                    <a:pt x="1644" y="837"/>
                  </a:lnTo>
                  <a:cubicBezTo>
                    <a:pt x="1644" y="623"/>
                    <a:pt x="1549" y="409"/>
                    <a:pt x="1406" y="242"/>
                  </a:cubicBezTo>
                  <a:cubicBezTo>
                    <a:pt x="1254" y="111"/>
                    <a:pt x="1042" y="1"/>
                    <a:pt x="825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53"/>
            <p:cNvSpPr/>
            <p:nvPr/>
          </p:nvSpPr>
          <p:spPr>
            <a:xfrm>
              <a:off x="3046129" y="3660392"/>
              <a:ext cx="24928" cy="195780"/>
            </a:xfrm>
            <a:custGeom>
              <a:rect b="b" l="l" r="r" t="t"/>
              <a:pathLst>
                <a:path extrusionOk="0" h="6550" w="834">
                  <a:moveTo>
                    <a:pt x="0" y="1"/>
                  </a:moveTo>
                  <a:lnTo>
                    <a:pt x="0" y="6550"/>
                  </a:lnTo>
                  <a:lnTo>
                    <a:pt x="834" y="6550"/>
                  </a:lnTo>
                  <a:lnTo>
                    <a:pt x="834" y="810"/>
                  </a:lnTo>
                  <a:cubicBezTo>
                    <a:pt x="834" y="596"/>
                    <a:pt x="739" y="382"/>
                    <a:pt x="596" y="239"/>
                  </a:cubicBezTo>
                  <a:cubicBezTo>
                    <a:pt x="453" y="96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3001294" y="3826253"/>
              <a:ext cx="88983" cy="89012"/>
            </a:xfrm>
            <a:custGeom>
              <a:rect b="b" l="l" r="r" t="t"/>
              <a:pathLst>
                <a:path extrusionOk="0" h="2978" w="2977">
                  <a:moveTo>
                    <a:pt x="1500" y="0"/>
                  </a:moveTo>
                  <a:cubicBezTo>
                    <a:pt x="667" y="0"/>
                    <a:pt x="0" y="667"/>
                    <a:pt x="0" y="1477"/>
                  </a:cubicBezTo>
                  <a:cubicBezTo>
                    <a:pt x="0" y="2310"/>
                    <a:pt x="691" y="2977"/>
                    <a:pt x="1500" y="2977"/>
                  </a:cubicBezTo>
                  <a:cubicBezTo>
                    <a:pt x="2334" y="2977"/>
                    <a:pt x="2977" y="2287"/>
                    <a:pt x="2977" y="1477"/>
                  </a:cubicBezTo>
                  <a:cubicBezTo>
                    <a:pt x="2977" y="643"/>
                    <a:pt x="2334" y="0"/>
                    <a:pt x="1500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53"/>
            <p:cNvSpPr/>
            <p:nvPr/>
          </p:nvSpPr>
          <p:spPr>
            <a:xfrm>
              <a:off x="3046129" y="3826941"/>
              <a:ext cx="44148" cy="88325"/>
            </a:xfrm>
            <a:custGeom>
              <a:rect b="b" l="l" r="r" t="t"/>
              <a:pathLst>
                <a:path extrusionOk="0" h="2955" w="1477">
                  <a:moveTo>
                    <a:pt x="45" y="1"/>
                  </a:moveTo>
                  <a:cubicBezTo>
                    <a:pt x="30" y="1"/>
                    <a:pt x="15" y="1"/>
                    <a:pt x="0" y="1"/>
                  </a:cubicBezTo>
                  <a:lnTo>
                    <a:pt x="0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5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53"/>
            <p:cNvSpPr/>
            <p:nvPr/>
          </p:nvSpPr>
          <p:spPr>
            <a:xfrm>
              <a:off x="2766386" y="3570721"/>
              <a:ext cx="49139" cy="163020"/>
            </a:xfrm>
            <a:custGeom>
              <a:rect b="b" l="l" r="r" t="t"/>
              <a:pathLst>
                <a:path extrusionOk="0" h="5454" w="1644">
                  <a:moveTo>
                    <a:pt x="0" y="0"/>
                  </a:moveTo>
                  <a:lnTo>
                    <a:pt x="0" y="5454"/>
                  </a:lnTo>
                  <a:lnTo>
                    <a:pt x="1644" y="545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2790597" y="3570721"/>
              <a:ext cx="24928" cy="163020"/>
            </a:xfrm>
            <a:custGeom>
              <a:rect b="b" l="l" r="r" t="t"/>
              <a:pathLst>
                <a:path extrusionOk="0" h="5454" w="834">
                  <a:moveTo>
                    <a:pt x="0" y="0"/>
                  </a:moveTo>
                  <a:lnTo>
                    <a:pt x="0" y="5454"/>
                  </a:lnTo>
                  <a:lnTo>
                    <a:pt x="834" y="545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53"/>
            <p:cNvSpPr/>
            <p:nvPr/>
          </p:nvSpPr>
          <p:spPr>
            <a:xfrm>
              <a:off x="2766386" y="3708486"/>
              <a:ext cx="49139" cy="147686"/>
            </a:xfrm>
            <a:custGeom>
              <a:rect b="b" l="l" r="r" t="t"/>
              <a:pathLst>
                <a:path extrusionOk="0" h="4941" w="1644">
                  <a:moveTo>
                    <a:pt x="894" y="0"/>
                  </a:moveTo>
                  <a:cubicBezTo>
                    <a:pt x="858" y="0"/>
                    <a:pt x="822" y="4"/>
                    <a:pt x="786" y="11"/>
                  </a:cubicBezTo>
                  <a:cubicBezTo>
                    <a:pt x="334" y="35"/>
                    <a:pt x="0" y="392"/>
                    <a:pt x="0" y="845"/>
                  </a:cubicBezTo>
                  <a:lnTo>
                    <a:pt x="0" y="4941"/>
                  </a:lnTo>
                  <a:lnTo>
                    <a:pt x="1644" y="4941"/>
                  </a:lnTo>
                  <a:lnTo>
                    <a:pt x="1644" y="845"/>
                  </a:lnTo>
                  <a:cubicBezTo>
                    <a:pt x="1644" y="606"/>
                    <a:pt x="1548" y="416"/>
                    <a:pt x="1405" y="249"/>
                  </a:cubicBezTo>
                  <a:cubicBezTo>
                    <a:pt x="1284" y="108"/>
                    <a:pt x="1094" y="0"/>
                    <a:pt x="894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9" name="Google Shape;4409;p53"/>
            <p:cNvSpPr/>
            <p:nvPr/>
          </p:nvSpPr>
          <p:spPr>
            <a:xfrm>
              <a:off x="2790597" y="3708814"/>
              <a:ext cx="24928" cy="147358"/>
            </a:xfrm>
            <a:custGeom>
              <a:rect b="b" l="l" r="r" t="t"/>
              <a:pathLst>
                <a:path extrusionOk="0" h="4930" w="834">
                  <a:moveTo>
                    <a:pt x="0" y="0"/>
                  </a:moveTo>
                  <a:lnTo>
                    <a:pt x="0" y="4930"/>
                  </a:lnTo>
                  <a:lnTo>
                    <a:pt x="834" y="4930"/>
                  </a:lnTo>
                  <a:lnTo>
                    <a:pt x="834" y="834"/>
                  </a:lnTo>
                  <a:cubicBezTo>
                    <a:pt x="834" y="595"/>
                    <a:pt x="738" y="405"/>
                    <a:pt x="595" y="238"/>
                  </a:cubicBezTo>
                  <a:cubicBezTo>
                    <a:pt x="453" y="71"/>
                    <a:pt x="238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0" name="Google Shape;4410;p53"/>
            <p:cNvSpPr/>
            <p:nvPr/>
          </p:nvSpPr>
          <p:spPr>
            <a:xfrm>
              <a:off x="2745732" y="3826253"/>
              <a:ext cx="89012" cy="89012"/>
            </a:xfrm>
            <a:custGeom>
              <a:rect b="b" l="l" r="r" t="t"/>
              <a:pathLst>
                <a:path extrusionOk="0" h="2978" w="2978">
                  <a:moveTo>
                    <a:pt x="1501" y="0"/>
                  </a:moveTo>
                  <a:cubicBezTo>
                    <a:pt x="668" y="0"/>
                    <a:pt x="1" y="667"/>
                    <a:pt x="1" y="1477"/>
                  </a:cubicBezTo>
                  <a:cubicBezTo>
                    <a:pt x="1" y="2310"/>
                    <a:pt x="668" y="2977"/>
                    <a:pt x="1501" y="2977"/>
                  </a:cubicBezTo>
                  <a:cubicBezTo>
                    <a:pt x="2335" y="2977"/>
                    <a:pt x="2978" y="2287"/>
                    <a:pt x="2978" y="1477"/>
                  </a:cubicBezTo>
                  <a:cubicBezTo>
                    <a:pt x="2978" y="643"/>
                    <a:pt x="2335" y="0"/>
                    <a:pt x="150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53"/>
            <p:cNvSpPr/>
            <p:nvPr/>
          </p:nvSpPr>
          <p:spPr>
            <a:xfrm>
              <a:off x="2790597" y="3826941"/>
              <a:ext cx="44148" cy="88325"/>
            </a:xfrm>
            <a:custGeom>
              <a:rect b="b" l="l" r="r" t="t"/>
              <a:pathLst>
                <a:path extrusionOk="0" h="2955" w="1477">
                  <a:moveTo>
                    <a:pt x="45" y="1"/>
                  </a:moveTo>
                  <a:cubicBezTo>
                    <a:pt x="30" y="1"/>
                    <a:pt x="15" y="1"/>
                    <a:pt x="0" y="1"/>
                  </a:cubicBezTo>
                  <a:lnTo>
                    <a:pt x="0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5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2" name="Google Shape;4412;p53"/>
          <p:cNvGrpSpPr/>
          <p:nvPr/>
        </p:nvGrpSpPr>
        <p:grpSpPr>
          <a:xfrm>
            <a:off x="1799229" y="3571409"/>
            <a:ext cx="343110" cy="343856"/>
            <a:chOff x="2065929" y="3571409"/>
            <a:chExt cx="343110" cy="343856"/>
          </a:xfrm>
        </p:grpSpPr>
        <p:sp>
          <p:nvSpPr>
            <p:cNvPr id="4413" name="Google Shape;4413;p53"/>
            <p:cNvSpPr/>
            <p:nvPr/>
          </p:nvSpPr>
          <p:spPr>
            <a:xfrm>
              <a:off x="2065929" y="3646164"/>
              <a:ext cx="56970" cy="96844"/>
            </a:xfrm>
            <a:custGeom>
              <a:rect b="b" l="l" r="r" t="t"/>
              <a:pathLst>
                <a:path extrusionOk="0" h="3240" w="1906">
                  <a:moveTo>
                    <a:pt x="0" y="0"/>
                  </a:moveTo>
                  <a:lnTo>
                    <a:pt x="0" y="3239"/>
                  </a:lnTo>
                  <a:lnTo>
                    <a:pt x="1905" y="3239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53"/>
            <p:cNvSpPr/>
            <p:nvPr/>
          </p:nvSpPr>
          <p:spPr>
            <a:xfrm>
              <a:off x="2089392" y="3646164"/>
              <a:ext cx="33507" cy="96844"/>
            </a:xfrm>
            <a:custGeom>
              <a:rect b="b" l="l" r="r" t="t"/>
              <a:pathLst>
                <a:path extrusionOk="0" h="3240" w="1121">
                  <a:moveTo>
                    <a:pt x="1" y="0"/>
                  </a:moveTo>
                  <a:lnTo>
                    <a:pt x="1" y="3239"/>
                  </a:lnTo>
                  <a:lnTo>
                    <a:pt x="1120" y="3239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53"/>
            <p:cNvSpPr/>
            <p:nvPr/>
          </p:nvSpPr>
          <p:spPr>
            <a:xfrm>
              <a:off x="2153477" y="3621954"/>
              <a:ext cx="69076" cy="121055"/>
            </a:xfrm>
            <a:custGeom>
              <a:rect b="b" l="l" r="r" t="t"/>
              <a:pathLst>
                <a:path extrusionOk="0" h="4050" w="2311">
                  <a:moveTo>
                    <a:pt x="334" y="1"/>
                  </a:moveTo>
                  <a:lnTo>
                    <a:pt x="0" y="4049"/>
                  </a:lnTo>
                  <a:lnTo>
                    <a:pt x="2310" y="404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53"/>
            <p:cNvSpPr/>
            <p:nvPr/>
          </p:nvSpPr>
          <p:spPr>
            <a:xfrm>
              <a:off x="2188359" y="3621954"/>
              <a:ext cx="34194" cy="121055"/>
            </a:xfrm>
            <a:custGeom>
              <a:rect b="b" l="l" r="r" t="t"/>
              <a:pathLst>
                <a:path extrusionOk="0" h="4050" w="1144">
                  <a:moveTo>
                    <a:pt x="0" y="1"/>
                  </a:moveTo>
                  <a:lnTo>
                    <a:pt x="0" y="4049"/>
                  </a:lnTo>
                  <a:lnTo>
                    <a:pt x="1143" y="4049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53"/>
            <p:cNvSpPr/>
            <p:nvPr/>
          </p:nvSpPr>
          <p:spPr>
            <a:xfrm>
              <a:off x="2115038" y="3599895"/>
              <a:ext cx="48422" cy="144518"/>
            </a:xfrm>
            <a:custGeom>
              <a:rect b="b" l="l" r="r" t="t"/>
              <a:pathLst>
                <a:path extrusionOk="0" h="4835" w="1620">
                  <a:moveTo>
                    <a:pt x="0" y="0"/>
                  </a:moveTo>
                  <a:lnTo>
                    <a:pt x="0" y="4835"/>
                  </a:lnTo>
                  <a:lnTo>
                    <a:pt x="1620" y="4835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53"/>
            <p:cNvSpPr/>
            <p:nvPr/>
          </p:nvSpPr>
          <p:spPr>
            <a:xfrm>
              <a:off x="2138532" y="3599895"/>
              <a:ext cx="24928" cy="144518"/>
            </a:xfrm>
            <a:custGeom>
              <a:rect b="b" l="l" r="r" t="t"/>
              <a:pathLst>
                <a:path extrusionOk="0" h="4835" w="834">
                  <a:moveTo>
                    <a:pt x="0" y="0"/>
                  </a:moveTo>
                  <a:lnTo>
                    <a:pt x="0" y="4835"/>
                  </a:lnTo>
                  <a:lnTo>
                    <a:pt x="834" y="4835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53"/>
            <p:cNvSpPr/>
            <p:nvPr/>
          </p:nvSpPr>
          <p:spPr>
            <a:xfrm>
              <a:off x="2212540" y="3571409"/>
              <a:ext cx="49169" cy="171598"/>
            </a:xfrm>
            <a:custGeom>
              <a:rect b="b" l="l" r="r" t="t"/>
              <a:pathLst>
                <a:path extrusionOk="0" h="5741" w="1645">
                  <a:moveTo>
                    <a:pt x="1" y="1"/>
                  </a:moveTo>
                  <a:lnTo>
                    <a:pt x="1" y="5740"/>
                  </a:lnTo>
                  <a:lnTo>
                    <a:pt x="1644" y="5740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53"/>
            <p:cNvSpPr/>
            <p:nvPr/>
          </p:nvSpPr>
          <p:spPr>
            <a:xfrm>
              <a:off x="2237469" y="3571409"/>
              <a:ext cx="24928" cy="171598"/>
            </a:xfrm>
            <a:custGeom>
              <a:rect b="b" l="l" r="r" t="t"/>
              <a:pathLst>
                <a:path extrusionOk="0" h="5741" w="834">
                  <a:moveTo>
                    <a:pt x="0" y="1"/>
                  </a:moveTo>
                  <a:lnTo>
                    <a:pt x="0" y="5740"/>
                  </a:lnTo>
                  <a:lnTo>
                    <a:pt x="834" y="5740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53"/>
            <p:cNvSpPr/>
            <p:nvPr/>
          </p:nvSpPr>
          <p:spPr>
            <a:xfrm>
              <a:off x="2212540" y="3742979"/>
              <a:ext cx="57000" cy="97531"/>
            </a:xfrm>
            <a:custGeom>
              <a:rect b="b" l="l" r="r" t="t"/>
              <a:pathLst>
                <a:path extrusionOk="0" h="3263" w="1907">
                  <a:moveTo>
                    <a:pt x="1" y="0"/>
                  </a:moveTo>
                  <a:lnTo>
                    <a:pt x="1" y="3263"/>
                  </a:lnTo>
                  <a:lnTo>
                    <a:pt x="1644" y="3263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53"/>
            <p:cNvSpPr/>
            <p:nvPr/>
          </p:nvSpPr>
          <p:spPr>
            <a:xfrm>
              <a:off x="2237469" y="3742979"/>
              <a:ext cx="32759" cy="97531"/>
            </a:xfrm>
            <a:custGeom>
              <a:rect b="b" l="l" r="r" t="t"/>
              <a:pathLst>
                <a:path extrusionOk="0" h="3263" w="1096">
                  <a:moveTo>
                    <a:pt x="0" y="0"/>
                  </a:moveTo>
                  <a:lnTo>
                    <a:pt x="0" y="3263"/>
                  </a:lnTo>
                  <a:lnTo>
                    <a:pt x="834" y="3263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2301523" y="3742979"/>
              <a:ext cx="68358" cy="121025"/>
            </a:xfrm>
            <a:custGeom>
              <a:rect b="b" l="l" r="r" t="t"/>
              <a:pathLst>
                <a:path extrusionOk="0" h="4049" w="2287">
                  <a:moveTo>
                    <a:pt x="1" y="0"/>
                  </a:moveTo>
                  <a:lnTo>
                    <a:pt x="334" y="4049"/>
                  </a:lnTo>
                  <a:lnTo>
                    <a:pt x="1977" y="4049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2335688" y="3742979"/>
              <a:ext cx="33507" cy="121025"/>
            </a:xfrm>
            <a:custGeom>
              <a:rect b="b" l="l" r="r" t="t"/>
              <a:pathLst>
                <a:path extrusionOk="0" h="4049" w="1121">
                  <a:moveTo>
                    <a:pt x="1" y="0"/>
                  </a:moveTo>
                  <a:lnTo>
                    <a:pt x="1" y="4049"/>
                  </a:lnTo>
                  <a:lnTo>
                    <a:pt x="834" y="404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2262367" y="3742979"/>
              <a:ext cx="49169" cy="144518"/>
            </a:xfrm>
            <a:custGeom>
              <a:rect b="b" l="l" r="r" t="t"/>
              <a:pathLst>
                <a:path extrusionOk="0" h="4835" w="1645">
                  <a:moveTo>
                    <a:pt x="1" y="0"/>
                  </a:moveTo>
                  <a:lnTo>
                    <a:pt x="1" y="4834"/>
                  </a:lnTo>
                  <a:lnTo>
                    <a:pt x="1644" y="483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53"/>
            <p:cNvSpPr/>
            <p:nvPr/>
          </p:nvSpPr>
          <p:spPr>
            <a:xfrm>
              <a:off x="2286578" y="3742979"/>
              <a:ext cx="24958" cy="144518"/>
            </a:xfrm>
            <a:custGeom>
              <a:rect b="b" l="l" r="r" t="t"/>
              <a:pathLst>
                <a:path extrusionOk="0" h="4835" w="835">
                  <a:moveTo>
                    <a:pt x="1" y="0"/>
                  </a:moveTo>
                  <a:lnTo>
                    <a:pt x="1" y="4834"/>
                  </a:lnTo>
                  <a:lnTo>
                    <a:pt x="834" y="48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53"/>
            <p:cNvSpPr/>
            <p:nvPr/>
          </p:nvSpPr>
          <p:spPr>
            <a:xfrm>
              <a:off x="2360616" y="3742979"/>
              <a:ext cx="48422" cy="172286"/>
            </a:xfrm>
            <a:custGeom>
              <a:rect b="b" l="l" r="r" t="t"/>
              <a:pathLst>
                <a:path extrusionOk="0" h="5764" w="1620">
                  <a:moveTo>
                    <a:pt x="0" y="0"/>
                  </a:moveTo>
                  <a:lnTo>
                    <a:pt x="0" y="5763"/>
                  </a:lnTo>
                  <a:lnTo>
                    <a:pt x="1620" y="5763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53"/>
            <p:cNvSpPr/>
            <p:nvPr/>
          </p:nvSpPr>
          <p:spPr>
            <a:xfrm>
              <a:off x="2384110" y="3742979"/>
              <a:ext cx="24928" cy="172286"/>
            </a:xfrm>
            <a:custGeom>
              <a:rect b="b" l="l" r="r" t="t"/>
              <a:pathLst>
                <a:path extrusionOk="0" h="5764" w="834">
                  <a:moveTo>
                    <a:pt x="0" y="0"/>
                  </a:moveTo>
                  <a:lnTo>
                    <a:pt x="0" y="5763"/>
                  </a:lnTo>
                  <a:lnTo>
                    <a:pt x="834" y="5763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53"/>
            <p:cNvSpPr/>
            <p:nvPr/>
          </p:nvSpPr>
          <p:spPr>
            <a:xfrm>
              <a:off x="2065929" y="3733713"/>
              <a:ext cx="343107" cy="19967"/>
            </a:xfrm>
            <a:custGeom>
              <a:rect b="b" l="l" r="r" t="t"/>
              <a:pathLst>
                <a:path extrusionOk="0" h="668" w="11479">
                  <a:moveTo>
                    <a:pt x="0" y="1"/>
                  </a:moveTo>
                  <a:lnTo>
                    <a:pt x="0" y="667"/>
                  </a:lnTo>
                  <a:lnTo>
                    <a:pt x="11479" y="667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53"/>
            <p:cNvSpPr/>
            <p:nvPr/>
          </p:nvSpPr>
          <p:spPr>
            <a:xfrm>
              <a:off x="2237469" y="3733713"/>
              <a:ext cx="171569" cy="19967"/>
            </a:xfrm>
            <a:custGeom>
              <a:rect b="b" l="l" r="r" t="t"/>
              <a:pathLst>
                <a:path extrusionOk="0" h="668" w="5740">
                  <a:moveTo>
                    <a:pt x="0" y="1"/>
                  </a:moveTo>
                  <a:lnTo>
                    <a:pt x="0" y="667"/>
                  </a:lnTo>
                  <a:lnTo>
                    <a:pt x="5740" y="667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1" name="Google Shape;4431;p53"/>
          <p:cNvGrpSpPr/>
          <p:nvPr/>
        </p:nvGrpSpPr>
        <p:grpSpPr>
          <a:xfrm>
            <a:off x="1048874" y="3641890"/>
            <a:ext cx="345979" cy="178684"/>
            <a:chOff x="1391774" y="3641890"/>
            <a:chExt cx="345979" cy="178684"/>
          </a:xfrm>
        </p:grpSpPr>
        <p:sp>
          <p:nvSpPr>
            <p:cNvPr id="4432" name="Google Shape;4432;p53"/>
            <p:cNvSpPr/>
            <p:nvPr/>
          </p:nvSpPr>
          <p:spPr>
            <a:xfrm>
              <a:off x="1522036" y="3641890"/>
              <a:ext cx="84051" cy="86860"/>
            </a:xfrm>
            <a:custGeom>
              <a:rect b="b" l="l" r="r" t="t"/>
              <a:pathLst>
                <a:path extrusionOk="0" h="2906" w="2812">
                  <a:moveTo>
                    <a:pt x="1" y="0"/>
                  </a:moveTo>
                  <a:lnTo>
                    <a:pt x="1" y="2263"/>
                  </a:lnTo>
                  <a:lnTo>
                    <a:pt x="763" y="2263"/>
                  </a:lnTo>
                  <a:lnTo>
                    <a:pt x="1406" y="2906"/>
                  </a:lnTo>
                  <a:lnTo>
                    <a:pt x="2073" y="2263"/>
                  </a:lnTo>
                  <a:lnTo>
                    <a:pt x="2811" y="2263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53"/>
            <p:cNvSpPr/>
            <p:nvPr/>
          </p:nvSpPr>
          <p:spPr>
            <a:xfrm>
              <a:off x="1564061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0" y="0"/>
                  </a:moveTo>
                  <a:lnTo>
                    <a:pt x="0" y="2906"/>
                  </a:lnTo>
                  <a:lnTo>
                    <a:pt x="667" y="2263"/>
                  </a:lnTo>
                  <a:lnTo>
                    <a:pt x="1405" y="2263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1391774" y="3641890"/>
              <a:ext cx="83333" cy="86860"/>
            </a:xfrm>
            <a:custGeom>
              <a:rect b="b" l="l" r="r" t="t"/>
              <a:pathLst>
                <a:path extrusionOk="0" h="2906" w="2788">
                  <a:moveTo>
                    <a:pt x="1" y="0"/>
                  </a:moveTo>
                  <a:lnTo>
                    <a:pt x="1" y="2263"/>
                  </a:lnTo>
                  <a:lnTo>
                    <a:pt x="739" y="2263"/>
                  </a:lnTo>
                  <a:lnTo>
                    <a:pt x="1406" y="2906"/>
                  </a:lnTo>
                  <a:lnTo>
                    <a:pt x="2049" y="2263"/>
                  </a:lnTo>
                  <a:lnTo>
                    <a:pt x="2787" y="2263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1434487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1" y="0"/>
                  </a:moveTo>
                  <a:lnTo>
                    <a:pt x="1" y="2906"/>
                  </a:lnTo>
                  <a:lnTo>
                    <a:pt x="644" y="2263"/>
                  </a:lnTo>
                  <a:lnTo>
                    <a:pt x="1406" y="226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1497854" y="3774274"/>
              <a:ext cx="133847" cy="46300"/>
            </a:xfrm>
            <a:custGeom>
              <a:rect b="b" l="l" r="r" t="t"/>
              <a:pathLst>
                <a:path extrusionOk="0" h="1549" w="4478">
                  <a:moveTo>
                    <a:pt x="310" y="1"/>
                  </a:moveTo>
                  <a:lnTo>
                    <a:pt x="0" y="787"/>
                  </a:lnTo>
                  <a:lnTo>
                    <a:pt x="310" y="1549"/>
                  </a:lnTo>
                  <a:lnTo>
                    <a:pt x="4168" y="1549"/>
                  </a:lnTo>
                  <a:lnTo>
                    <a:pt x="4477" y="787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1564061" y="3774274"/>
              <a:ext cx="66924" cy="46300"/>
            </a:xfrm>
            <a:custGeom>
              <a:rect b="b" l="l" r="r" t="t"/>
              <a:pathLst>
                <a:path extrusionOk="0" h="1549" w="2239">
                  <a:moveTo>
                    <a:pt x="0" y="1"/>
                  </a:moveTo>
                  <a:lnTo>
                    <a:pt x="0" y="1549"/>
                  </a:lnTo>
                  <a:lnTo>
                    <a:pt x="1905" y="1549"/>
                  </a:lnTo>
                  <a:lnTo>
                    <a:pt x="2239" y="78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1392491" y="3774274"/>
              <a:ext cx="114628" cy="46300"/>
            </a:xfrm>
            <a:custGeom>
              <a:rect b="b" l="l" r="r" t="t"/>
              <a:pathLst>
                <a:path extrusionOk="0" h="1549" w="3835">
                  <a:moveTo>
                    <a:pt x="1" y="1"/>
                  </a:moveTo>
                  <a:lnTo>
                    <a:pt x="1" y="1549"/>
                  </a:lnTo>
                  <a:lnTo>
                    <a:pt x="3835" y="154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1622407" y="3774274"/>
              <a:ext cx="114628" cy="46300"/>
            </a:xfrm>
            <a:custGeom>
              <a:rect b="b" l="l" r="r" t="t"/>
              <a:pathLst>
                <a:path extrusionOk="0" h="1549" w="3835">
                  <a:moveTo>
                    <a:pt x="1" y="1"/>
                  </a:moveTo>
                  <a:lnTo>
                    <a:pt x="1" y="1549"/>
                  </a:lnTo>
                  <a:lnTo>
                    <a:pt x="3835" y="154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1653015" y="3641890"/>
              <a:ext cx="84021" cy="86860"/>
            </a:xfrm>
            <a:custGeom>
              <a:rect b="b" l="l" r="r" t="t"/>
              <a:pathLst>
                <a:path extrusionOk="0" h="2906" w="2811">
                  <a:moveTo>
                    <a:pt x="1" y="0"/>
                  </a:moveTo>
                  <a:lnTo>
                    <a:pt x="1" y="2263"/>
                  </a:lnTo>
                  <a:lnTo>
                    <a:pt x="739" y="2263"/>
                  </a:lnTo>
                  <a:lnTo>
                    <a:pt x="1406" y="2906"/>
                  </a:lnTo>
                  <a:lnTo>
                    <a:pt x="2073" y="2263"/>
                  </a:lnTo>
                  <a:lnTo>
                    <a:pt x="2811" y="2263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1695728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1" y="0"/>
                  </a:moveTo>
                  <a:lnTo>
                    <a:pt x="1" y="2906"/>
                  </a:lnTo>
                  <a:lnTo>
                    <a:pt x="668" y="2263"/>
                  </a:lnTo>
                  <a:lnTo>
                    <a:pt x="1406" y="226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2" name="Google Shape;4442;p53"/>
          <p:cNvGrpSpPr/>
          <p:nvPr/>
        </p:nvGrpSpPr>
        <p:grpSpPr>
          <a:xfrm>
            <a:off x="1050309" y="4143718"/>
            <a:ext cx="343826" cy="345261"/>
            <a:chOff x="1393209" y="4143718"/>
            <a:chExt cx="343826" cy="345261"/>
          </a:xfrm>
        </p:grpSpPr>
        <p:sp>
          <p:nvSpPr>
            <p:cNvPr id="4443" name="Google Shape;4443;p53"/>
            <p:cNvSpPr/>
            <p:nvPr/>
          </p:nvSpPr>
          <p:spPr>
            <a:xfrm>
              <a:off x="1393209" y="4144435"/>
              <a:ext cx="199336" cy="181552"/>
            </a:xfrm>
            <a:custGeom>
              <a:rect b="b" l="l" r="r" t="t"/>
              <a:pathLst>
                <a:path extrusionOk="0" h="6074" w="6669">
                  <a:moveTo>
                    <a:pt x="5764" y="0"/>
                  </a:moveTo>
                  <a:cubicBezTo>
                    <a:pt x="2573" y="0"/>
                    <a:pt x="1" y="2572"/>
                    <a:pt x="1" y="5740"/>
                  </a:cubicBezTo>
                  <a:lnTo>
                    <a:pt x="2906" y="6073"/>
                  </a:lnTo>
                  <a:lnTo>
                    <a:pt x="5764" y="5740"/>
                  </a:lnTo>
                  <a:lnTo>
                    <a:pt x="6669" y="3072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1565466" y="4143718"/>
              <a:ext cx="171569" cy="199336"/>
            </a:xfrm>
            <a:custGeom>
              <a:rect b="b" l="l" r="r" t="t"/>
              <a:pathLst>
                <a:path extrusionOk="0" h="6669" w="5740">
                  <a:moveTo>
                    <a:pt x="1" y="1"/>
                  </a:moveTo>
                  <a:lnTo>
                    <a:pt x="1" y="2144"/>
                  </a:lnTo>
                  <a:lnTo>
                    <a:pt x="906" y="3096"/>
                  </a:lnTo>
                  <a:lnTo>
                    <a:pt x="1" y="4025"/>
                  </a:lnTo>
                  <a:lnTo>
                    <a:pt x="1" y="5740"/>
                  </a:lnTo>
                  <a:lnTo>
                    <a:pt x="2668" y="6669"/>
                  </a:lnTo>
                  <a:lnTo>
                    <a:pt x="5740" y="5740"/>
                  </a:lnTo>
                  <a:cubicBezTo>
                    <a:pt x="5740" y="2549"/>
                    <a:pt x="3144" y="1"/>
                    <a:pt x="1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1537698" y="4315975"/>
              <a:ext cx="199336" cy="172286"/>
            </a:xfrm>
            <a:custGeom>
              <a:rect b="b" l="l" r="r" t="t"/>
              <a:pathLst>
                <a:path extrusionOk="0" h="5764" w="6669">
                  <a:moveTo>
                    <a:pt x="930" y="1"/>
                  </a:moveTo>
                  <a:lnTo>
                    <a:pt x="1" y="2858"/>
                  </a:lnTo>
                  <a:lnTo>
                    <a:pt x="930" y="5764"/>
                  </a:lnTo>
                  <a:cubicBezTo>
                    <a:pt x="4073" y="5764"/>
                    <a:pt x="6669" y="3192"/>
                    <a:pt x="6669" y="1"/>
                  </a:cubicBezTo>
                  <a:lnTo>
                    <a:pt x="4526" y="1"/>
                  </a:lnTo>
                  <a:lnTo>
                    <a:pt x="3597" y="929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1393209" y="4288925"/>
              <a:ext cx="172286" cy="199336"/>
            </a:xfrm>
            <a:custGeom>
              <a:rect b="b" l="l" r="r" t="t"/>
              <a:pathLst>
                <a:path extrusionOk="0" h="6669" w="5764">
                  <a:moveTo>
                    <a:pt x="2906" y="1"/>
                  </a:moveTo>
                  <a:lnTo>
                    <a:pt x="1977" y="906"/>
                  </a:lnTo>
                  <a:lnTo>
                    <a:pt x="1" y="906"/>
                  </a:lnTo>
                  <a:cubicBezTo>
                    <a:pt x="1" y="4097"/>
                    <a:pt x="2573" y="6669"/>
                    <a:pt x="5764" y="6669"/>
                  </a:cubicBezTo>
                  <a:lnTo>
                    <a:pt x="5549" y="4906"/>
                  </a:lnTo>
                  <a:lnTo>
                    <a:pt x="4692" y="3763"/>
                  </a:lnTo>
                  <a:lnTo>
                    <a:pt x="5430" y="2858"/>
                  </a:lnTo>
                  <a:lnTo>
                    <a:pt x="5764" y="906"/>
                  </a:lnTo>
                  <a:lnTo>
                    <a:pt x="3811" y="906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1564061" y="4194262"/>
              <a:ext cx="172973" cy="149510"/>
            </a:xfrm>
            <a:custGeom>
              <a:rect b="b" l="l" r="r" t="t"/>
              <a:pathLst>
                <a:path extrusionOk="0" h="5002" w="5787">
                  <a:moveTo>
                    <a:pt x="4072" y="0"/>
                  </a:moveTo>
                  <a:lnTo>
                    <a:pt x="0" y="4073"/>
                  </a:lnTo>
                  <a:lnTo>
                    <a:pt x="2715" y="5001"/>
                  </a:lnTo>
                  <a:lnTo>
                    <a:pt x="5787" y="4073"/>
                  </a:lnTo>
                  <a:cubicBezTo>
                    <a:pt x="5787" y="2501"/>
                    <a:pt x="5120" y="1048"/>
                    <a:pt x="407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1443036" y="4315975"/>
              <a:ext cx="122459" cy="173003"/>
            </a:xfrm>
            <a:custGeom>
              <a:rect b="b" l="l" r="r" t="t"/>
              <a:pathLst>
                <a:path extrusionOk="0" h="5788" w="4097">
                  <a:moveTo>
                    <a:pt x="4097" y="1"/>
                  </a:moveTo>
                  <a:lnTo>
                    <a:pt x="1" y="4097"/>
                  </a:lnTo>
                  <a:cubicBezTo>
                    <a:pt x="1048" y="5121"/>
                    <a:pt x="2477" y="5788"/>
                    <a:pt x="4097" y="5788"/>
                  </a:cubicBezTo>
                  <a:lnTo>
                    <a:pt x="4097" y="3811"/>
                  </a:lnTo>
                  <a:lnTo>
                    <a:pt x="3168" y="2882"/>
                  </a:lnTo>
                  <a:lnTo>
                    <a:pt x="4097" y="1977"/>
                  </a:lnTo>
                  <a:lnTo>
                    <a:pt x="409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9" name="Google Shape;4449;p53"/>
          <p:cNvGrpSpPr/>
          <p:nvPr/>
        </p:nvGrpSpPr>
        <p:grpSpPr>
          <a:xfrm>
            <a:off x="1834828" y="4149427"/>
            <a:ext cx="272628" cy="345949"/>
            <a:chOff x="2101528" y="4149427"/>
            <a:chExt cx="272628" cy="345949"/>
          </a:xfrm>
        </p:grpSpPr>
        <p:sp>
          <p:nvSpPr>
            <p:cNvPr id="4450" name="Google Shape;4450;p53"/>
            <p:cNvSpPr/>
            <p:nvPr/>
          </p:nvSpPr>
          <p:spPr>
            <a:xfrm>
              <a:off x="2188359" y="4149427"/>
              <a:ext cx="99683" cy="345947"/>
            </a:xfrm>
            <a:custGeom>
              <a:rect b="b" l="l" r="r" t="t"/>
              <a:pathLst>
                <a:path extrusionOk="0" h="11574" w="3335">
                  <a:moveTo>
                    <a:pt x="1381" y="0"/>
                  </a:moveTo>
                  <a:lnTo>
                    <a:pt x="1381" y="2596"/>
                  </a:lnTo>
                  <a:lnTo>
                    <a:pt x="72" y="2596"/>
                  </a:lnTo>
                  <a:lnTo>
                    <a:pt x="405" y="3286"/>
                  </a:lnTo>
                  <a:lnTo>
                    <a:pt x="1358" y="3286"/>
                  </a:lnTo>
                  <a:lnTo>
                    <a:pt x="1358" y="6740"/>
                  </a:lnTo>
                  <a:lnTo>
                    <a:pt x="48" y="6740"/>
                  </a:lnTo>
                  <a:lnTo>
                    <a:pt x="357" y="7430"/>
                  </a:lnTo>
                  <a:lnTo>
                    <a:pt x="1310" y="7430"/>
                  </a:lnTo>
                  <a:lnTo>
                    <a:pt x="1310" y="10883"/>
                  </a:lnTo>
                  <a:lnTo>
                    <a:pt x="0" y="10883"/>
                  </a:lnTo>
                  <a:lnTo>
                    <a:pt x="334" y="11574"/>
                  </a:lnTo>
                  <a:lnTo>
                    <a:pt x="1977" y="11574"/>
                  </a:lnTo>
                  <a:lnTo>
                    <a:pt x="1977" y="9359"/>
                  </a:lnTo>
                  <a:lnTo>
                    <a:pt x="2929" y="9359"/>
                  </a:lnTo>
                  <a:lnTo>
                    <a:pt x="3239" y="8669"/>
                  </a:lnTo>
                  <a:lnTo>
                    <a:pt x="2072" y="8669"/>
                  </a:lnTo>
                  <a:lnTo>
                    <a:pt x="2072" y="5215"/>
                  </a:lnTo>
                  <a:lnTo>
                    <a:pt x="3025" y="5215"/>
                  </a:lnTo>
                  <a:lnTo>
                    <a:pt x="3334" y="4525"/>
                  </a:lnTo>
                  <a:lnTo>
                    <a:pt x="2072" y="4525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2237469" y="4151549"/>
              <a:ext cx="47704" cy="343825"/>
            </a:xfrm>
            <a:custGeom>
              <a:rect b="b" l="l" r="r" t="t"/>
              <a:pathLst>
                <a:path extrusionOk="0" h="11503" w="1596">
                  <a:moveTo>
                    <a:pt x="0" y="1"/>
                  </a:moveTo>
                  <a:lnTo>
                    <a:pt x="0" y="11503"/>
                  </a:lnTo>
                  <a:lnTo>
                    <a:pt x="334" y="11503"/>
                  </a:lnTo>
                  <a:lnTo>
                    <a:pt x="334" y="9288"/>
                  </a:lnTo>
                  <a:lnTo>
                    <a:pt x="1286" y="9288"/>
                  </a:lnTo>
                  <a:lnTo>
                    <a:pt x="1596" y="8598"/>
                  </a:lnTo>
                  <a:lnTo>
                    <a:pt x="334" y="8598"/>
                  </a:lnTo>
                  <a:lnTo>
                    <a:pt x="334" y="5216"/>
                  </a:lnTo>
                  <a:lnTo>
                    <a:pt x="1286" y="5216"/>
                  </a:lnTo>
                  <a:lnTo>
                    <a:pt x="1596" y="4525"/>
                  </a:lnTo>
                  <a:lnTo>
                    <a:pt x="334" y="452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2101528" y="4150054"/>
              <a:ext cx="98966" cy="97621"/>
            </a:xfrm>
            <a:custGeom>
              <a:rect b="b" l="l" r="r" t="t"/>
              <a:pathLst>
                <a:path extrusionOk="0" h="3266" w="3311">
                  <a:moveTo>
                    <a:pt x="1632" y="1"/>
                  </a:moveTo>
                  <a:cubicBezTo>
                    <a:pt x="718" y="1"/>
                    <a:pt x="1" y="769"/>
                    <a:pt x="24" y="1694"/>
                  </a:cubicBezTo>
                  <a:cubicBezTo>
                    <a:pt x="47" y="2575"/>
                    <a:pt x="786" y="3265"/>
                    <a:pt x="1667" y="3265"/>
                  </a:cubicBezTo>
                  <a:lnTo>
                    <a:pt x="3310" y="3265"/>
                  </a:lnTo>
                  <a:lnTo>
                    <a:pt x="3310" y="1622"/>
                  </a:lnTo>
                  <a:cubicBezTo>
                    <a:pt x="3310" y="765"/>
                    <a:pt x="2596" y="27"/>
                    <a:pt x="1714" y="3"/>
                  </a:cubicBezTo>
                  <a:cubicBezTo>
                    <a:pt x="1687" y="2"/>
                    <a:pt x="1660" y="1"/>
                    <a:pt x="1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2101528" y="4273262"/>
              <a:ext cx="98966" cy="98278"/>
            </a:xfrm>
            <a:custGeom>
              <a:rect b="b" l="l" r="r" t="t"/>
              <a:pathLst>
                <a:path extrusionOk="0" h="3288" w="3311">
                  <a:moveTo>
                    <a:pt x="1672" y="0"/>
                  </a:moveTo>
                  <a:cubicBezTo>
                    <a:pt x="740" y="0"/>
                    <a:pt x="0" y="777"/>
                    <a:pt x="24" y="1715"/>
                  </a:cubicBezTo>
                  <a:cubicBezTo>
                    <a:pt x="47" y="2597"/>
                    <a:pt x="786" y="3287"/>
                    <a:pt x="1667" y="3287"/>
                  </a:cubicBezTo>
                  <a:lnTo>
                    <a:pt x="3310" y="3287"/>
                  </a:lnTo>
                  <a:lnTo>
                    <a:pt x="3310" y="1644"/>
                  </a:lnTo>
                  <a:cubicBezTo>
                    <a:pt x="3310" y="787"/>
                    <a:pt x="2596" y="48"/>
                    <a:pt x="1714" y="1"/>
                  </a:cubicBezTo>
                  <a:cubicBezTo>
                    <a:pt x="1700" y="0"/>
                    <a:pt x="1686" y="0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2101528" y="4397097"/>
              <a:ext cx="98966" cy="98278"/>
            </a:xfrm>
            <a:custGeom>
              <a:rect b="b" l="l" r="r" t="t"/>
              <a:pathLst>
                <a:path extrusionOk="0" h="3288" w="3311">
                  <a:moveTo>
                    <a:pt x="1671" y="1"/>
                  </a:moveTo>
                  <a:cubicBezTo>
                    <a:pt x="739" y="1"/>
                    <a:pt x="0" y="754"/>
                    <a:pt x="24" y="1692"/>
                  </a:cubicBezTo>
                  <a:cubicBezTo>
                    <a:pt x="47" y="2597"/>
                    <a:pt x="786" y="3288"/>
                    <a:pt x="1667" y="3288"/>
                  </a:cubicBezTo>
                  <a:lnTo>
                    <a:pt x="3310" y="3288"/>
                  </a:lnTo>
                  <a:lnTo>
                    <a:pt x="3310" y="1645"/>
                  </a:lnTo>
                  <a:cubicBezTo>
                    <a:pt x="3310" y="787"/>
                    <a:pt x="2596" y="25"/>
                    <a:pt x="1714" y="2"/>
                  </a:cubicBezTo>
                  <a:cubicBezTo>
                    <a:pt x="1700" y="1"/>
                    <a:pt x="1685" y="1"/>
                    <a:pt x="1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2275907" y="4209177"/>
              <a:ext cx="98248" cy="97591"/>
            </a:xfrm>
            <a:custGeom>
              <a:rect b="b" l="l" r="r" t="t"/>
              <a:pathLst>
                <a:path extrusionOk="0" h="3265" w="3287">
                  <a:moveTo>
                    <a:pt x="1614" y="1"/>
                  </a:moveTo>
                  <a:cubicBezTo>
                    <a:pt x="1600" y="1"/>
                    <a:pt x="1586" y="1"/>
                    <a:pt x="1572" y="2"/>
                  </a:cubicBezTo>
                  <a:cubicBezTo>
                    <a:pt x="667" y="49"/>
                    <a:pt x="0" y="787"/>
                    <a:pt x="0" y="1645"/>
                  </a:cubicBezTo>
                  <a:lnTo>
                    <a:pt x="0" y="3264"/>
                  </a:lnTo>
                  <a:lnTo>
                    <a:pt x="1596" y="3264"/>
                  </a:lnTo>
                  <a:cubicBezTo>
                    <a:pt x="2453" y="3264"/>
                    <a:pt x="3215" y="2573"/>
                    <a:pt x="3263" y="1716"/>
                  </a:cubicBezTo>
                  <a:cubicBezTo>
                    <a:pt x="3286" y="778"/>
                    <a:pt x="2547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2275907" y="4332325"/>
              <a:ext cx="98248" cy="96873"/>
            </a:xfrm>
            <a:custGeom>
              <a:rect b="b" l="l" r="r" t="t"/>
              <a:pathLst>
                <a:path extrusionOk="0" h="3241" w="3287">
                  <a:moveTo>
                    <a:pt x="1616" y="1"/>
                  </a:moveTo>
                  <a:cubicBezTo>
                    <a:pt x="1601" y="1"/>
                    <a:pt x="1587" y="1"/>
                    <a:pt x="1572" y="1"/>
                  </a:cubicBezTo>
                  <a:cubicBezTo>
                    <a:pt x="667" y="25"/>
                    <a:pt x="0" y="763"/>
                    <a:pt x="0" y="1645"/>
                  </a:cubicBezTo>
                  <a:lnTo>
                    <a:pt x="0" y="3240"/>
                  </a:lnTo>
                  <a:lnTo>
                    <a:pt x="1596" y="3240"/>
                  </a:lnTo>
                  <a:cubicBezTo>
                    <a:pt x="2453" y="3240"/>
                    <a:pt x="3215" y="2550"/>
                    <a:pt x="3263" y="1692"/>
                  </a:cubicBezTo>
                  <a:cubicBezTo>
                    <a:pt x="3286" y="754"/>
                    <a:pt x="2548" y="1"/>
                    <a:pt x="1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7" name="Google Shape;4457;p53"/>
          <p:cNvGrpSpPr/>
          <p:nvPr/>
        </p:nvGrpSpPr>
        <p:grpSpPr>
          <a:xfrm>
            <a:off x="2555232" y="4133047"/>
            <a:ext cx="344545" cy="344545"/>
            <a:chOff x="2745732" y="4133047"/>
            <a:chExt cx="344545" cy="344545"/>
          </a:xfrm>
        </p:grpSpPr>
        <p:sp>
          <p:nvSpPr>
            <p:cNvPr id="4458" name="Google Shape;4458;p53"/>
            <p:cNvSpPr/>
            <p:nvPr/>
          </p:nvSpPr>
          <p:spPr>
            <a:xfrm>
              <a:off x="2745732" y="4456908"/>
              <a:ext cx="343855" cy="20684"/>
            </a:xfrm>
            <a:custGeom>
              <a:rect b="b" l="l" r="r" t="t"/>
              <a:pathLst>
                <a:path extrusionOk="0" h="692" w="11504">
                  <a:moveTo>
                    <a:pt x="1" y="1"/>
                  </a:moveTo>
                  <a:lnTo>
                    <a:pt x="1" y="692"/>
                  </a:lnTo>
                  <a:lnTo>
                    <a:pt x="11503" y="692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2918707" y="4456908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2"/>
                  </a:lnTo>
                  <a:lnTo>
                    <a:pt x="5740" y="692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3026192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3026192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3026192" y="4212047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3026192" y="4133047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3058235" y="4369359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3058235" y="4290359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3058235" y="4211925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3"/>
                  </a:cubicBezTo>
                  <a:cubicBezTo>
                    <a:pt x="1072" y="501"/>
                    <a:pt x="596" y="2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3058235" y="4133047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44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2932935" y="4369359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2932935" y="4290359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2932935" y="4212047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2964977" y="4369359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2964977" y="4290359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0"/>
                  </a:moveTo>
                  <a:lnTo>
                    <a:pt x="1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2964977" y="4211925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3"/>
                  </a:cubicBezTo>
                  <a:cubicBezTo>
                    <a:pt x="1072" y="501"/>
                    <a:pt x="596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2839707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2839707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2871720" y="4369359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3" y="1668"/>
                    <a:pt x="1073" y="1072"/>
                  </a:cubicBezTo>
                  <a:cubicBezTo>
                    <a:pt x="1073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2871720" y="4290359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0"/>
                  </a:moveTo>
                  <a:lnTo>
                    <a:pt x="1" y="2144"/>
                  </a:lnTo>
                  <a:cubicBezTo>
                    <a:pt x="596" y="2144"/>
                    <a:pt x="1073" y="1667"/>
                    <a:pt x="1073" y="1072"/>
                  </a:cubicBezTo>
                  <a:cubicBezTo>
                    <a:pt x="1073" y="477"/>
                    <a:pt x="59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2746449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2746449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53"/>
            <p:cNvSpPr/>
            <p:nvPr/>
          </p:nvSpPr>
          <p:spPr>
            <a:xfrm>
              <a:off x="2746449" y="4212047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53"/>
            <p:cNvSpPr/>
            <p:nvPr/>
          </p:nvSpPr>
          <p:spPr>
            <a:xfrm>
              <a:off x="2779209" y="4369359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5" y="2144"/>
                    <a:pt x="1072" y="1668"/>
                    <a:pt x="1072" y="1072"/>
                  </a:cubicBezTo>
                  <a:cubicBezTo>
                    <a:pt x="1072" y="477"/>
                    <a:pt x="57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2779209" y="4290359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5" y="2144"/>
                    <a:pt x="1072" y="1667"/>
                    <a:pt x="1072" y="1072"/>
                  </a:cubicBezTo>
                  <a:cubicBezTo>
                    <a:pt x="1072" y="477"/>
                    <a:pt x="57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2779209" y="4211925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5" y="2144"/>
                    <a:pt x="1072" y="1668"/>
                    <a:pt x="1072" y="1073"/>
                  </a:cubicBezTo>
                  <a:cubicBezTo>
                    <a:pt x="1072" y="501"/>
                    <a:pt x="572" y="2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4" name="Google Shape;4484;p53"/>
          <p:cNvGrpSpPr/>
          <p:nvPr/>
        </p:nvGrpSpPr>
        <p:grpSpPr>
          <a:xfrm>
            <a:off x="3264996" y="4149427"/>
            <a:ext cx="343826" cy="343827"/>
            <a:chOff x="3379296" y="4149427"/>
            <a:chExt cx="343826" cy="343827"/>
          </a:xfrm>
        </p:grpSpPr>
        <p:sp>
          <p:nvSpPr>
            <p:cNvPr id="4485" name="Google Shape;4485;p53"/>
            <p:cNvSpPr/>
            <p:nvPr/>
          </p:nvSpPr>
          <p:spPr>
            <a:xfrm>
              <a:off x="3389966" y="4395693"/>
              <a:ext cx="46300" cy="47017"/>
            </a:xfrm>
            <a:custGeom>
              <a:rect b="b" l="l" r="r" t="t"/>
              <a:pathLst>
                <a:path extrusionOk="0" h="1573" w="1549">
                  <a:moveTo>
                    <a:pt x="1168" y="1"/>
                  </a:moveTo>
                  <a:lnTo>
                    <a:pt x="1" y="763"/>
                  </a:lnTo>
                  <a:lnTo>
                    <a:pt x="1" y="1573"/>
                  </a:lnTo>
                  <a:lnTo>
                    <a:pt x="25" y="1573"/>
                  </a:lnTo>
                  <a:lnTo>
                    <a:pt x="1549" y="54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3457608" y="4333790"/>
              <a:ext cx="39156" cy="46270"/>
            </a:xfrm>
            <a:custGeom>
              <a:rect b="b" l="l" r="r" t="t"/>
              <a:pathLst>
                <a:path extrusionOk="0" h="1548" w="1310">
                  <a:moveTo>
                    <a:pt x="738" y="0"/>
                  </a:moveTo>
                  <a:lnTo>
                    <a:pt x="0" y="1191"/>
                  </a:lnTo>
                  <a:lnTo>
                    <a:pt x="572" y="1548"/>
                  </a:lnTo>
                  <a:lnTo>
                    <a:pt x="1310" y="35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3513832" y="4322371"/>
              <a:ext cx="44148" cy="39903"/>
            </a:xfrm>
            <a:custGeom>
              <a:rect b="b" l="l" r="r" t="t"/>
              <a:pathLst>
                <a:path extrusionOk="0" h="1335" w="1477">
                  <a:moveTo>
                    <a:pt x="381" y="1"/>
                  </a:moveTo>
                  <a:lnTo>
                    <a:pt x="0" y="573"/>
                  </a:lnTo>
                  <a:lnTo>
                    <a:pt x="1096" y="1335"/>
                  </a:lnTo>
                  <a:lnTo>
                    <a:pt x="1477" y="787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3580756" y="4312418"/>
              <a:ext cx="43430" cy="44177"/>
            </a:xfrm>
            <a:custGeom>
              <a:rect b="b" l="l" r="r" t="t"/>
              <a:pathLst>
                <a:path extrusionOk="0" h="1478" w="1453">
                  <a:moveTo>
                    <a:pt x="953" y="1"/>
                  </a:moveTo>
                  <a:lnTo>
                    <a:pt x="0" y="1025"/>
                  </a:lnTo>
                  <a:lnTo>
                    <a:pt x="500" y="1477"/>
                  </a:lnTo>
                  <a:lnTo>
                    <a:pt x="1453" y="4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53"/>
            <p:cNvSpPr/>
            <p:nvPr/>
          </p:nvSpPr>
          <p:spPr>
            <a:xfrm>
              <a:off x="3632705" y="4246211"/>
              <a:ext cx="39186" cy="43460"/>
            </a:xfrm>
            <a:custGeom>
              <a:rect b="b" l="l" r="r" t="t"/>
              <a:pathLst>
                <a:path extrusionOk="0" h="1454" w="1311">
                  <a:moveTo>
                    <a:pt x="763" y="1"/>
                  </a:moveTo>
                  <a:lnTo>
                    <a:pt x="0" y="1073"/>
                  </a:lnTo>
                  <a:lnTo>
                    <a:pt x="572" y="1454"/>
                  </a:lnTo>
                  <a:lnTo>
                    <a:pt x="1310" y="382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53"/>
            <p:cNvSpPr/>
            <p:nvPr/>
          </p:nvSpPr>
          <p:spPr>
            <a:xfrm>
              <a:off x="3379296" y="4149427"/>
              <a:ext cx="343825" cy="343825"/>
            </a:xfrm>
            <a:custGeom>
              <a:rect b="b" l="l" r="r" t="t"/>
              <a:pathLst>
                <a:path extrusionOk="0" h="11503" w="11503">
                  <a:moveTo>
                    <a:pt x="1" y="0"/>
                  </a:moveTo>
                  <a:lnTo>
                    <a:pt x="1" y="11502"/>
                  </a:lnTo>
                  <a:lnTo>
                    <a:pt x="11503" y="11502"/>
                  </a:lnTo>
                  <a:lnTo>
                    <a:pt x="11503" y="10288"/>
                  </a:lnTo>
                  <a:lnTo>
                    <a:pt x="10836" y="10288"/>
                  </a:lnTo>
                  <a:lnTo>
                    <a:pt x="10836" y="10812"/>
                  </a:lnTo>
                  <a:lnTo>
                    <a:pt x="691" y="10812"/>
                  </a:lnTo>
                  <a:lnTo>
                    <a:pt x="691" y="691"/>
                  </a:lnTo>
                  <a:lnTo>
                    <a:pt x="1215" y="691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3550836" y="4456220"/>
              <a:ext cx="172286" cy="37034"/>
            </a:xfrm>
            <a:custGeom>
              <a:rect b="b" l="l" r="r" t="t"/>
              <a:pathLst>
                <a:path extrusionOk="0" h="1239" w="5764">
                  <a:moveTo>
                    <a:pt x="5097" y="0"/>
                  </a:moveTo>
                  <a:lnTo>
                    <a:pt x="5097" y="524"/>
                  </a:lnTo>
                  <a:lnTo>
                    <a:pt x="1" y="524"/>
                  </a:lnTo>
                  <a:lnTo>
                    <a:pt x="1" y="1238"/>
                  </a:lnTo>
                  <a:lnTo>
                    <a:pt x="5764" y="1238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3421291" y="4360811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44" y="477"/>
                    <a:pt x="1644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3452616" y="4360123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0" y="0"/>
                  </a:moveTo>
                  <a:lnTo>
                    <a:pt x="0" y="2143"/>
                  </a:lnTo>
                  <a:cubicBezTo>
                    <a:pt x="596" y="2143"/>
                    <a:pt x="1072" y="1667"/>
                    <a:pt x="1072" y="1072"/>
                  </a:cubicBezTo>
                  <a:cubicBezTo>
                    <a:pt x="1072" y="500"/>
                    <a:pt x="596" y="24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3468279" y="428892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3500291" y="4288925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3" y="1668"/>
                    <a:pt x="1073" y="1072"/>
                  </a:cubicBezTo>
                  <a:cubicBezTo>
                    <a:pt x="1073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3539448" y="4332355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3571490" y="4332355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500"/>
                    <a:pt x="596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3598541" y="4271857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3630583" y="4271140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5" y="2144"/>
                    <a:pt x="1072" y="1667"/>
                    <a:pt x="1072" y="1072"/>
                  </a:cubicBezTo>
                  <a:cubicBezTo>
                    <a:pt x="1072" y="500"/>
                    <a:pt x="595" y="24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3642659" y="4201376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3674701" y="4201376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02" name="Google Shape;4502;p53"/>
          <p:cNvGrpSpPr/>
          <p:nvPr/>
        </p:nvGrpSpPr>
        <p:grpSpPr>
          <a:xfrm>
            <a:off x="4038814" y="4146557"/>
            <a:ext cx="343826" cy="343139"/>
            <a:chOff x="4076914" y="4146557"/>
            <a:chExt cx="343826" cy="343139"/>
          </a:xfrm>
        </p:grpSpPr>
        <p:sp>
          <p:nvSpPr>
            <p:cNvPr id="4503" name="Google Shape;4503;p53"/>
            <p:cNvSpPr/>
            <p:nvPr/>
          </p:nvSpPr>
          <p:spPr>
            <a:xfrm>
              <a:off x="4076914" y="4146557"/>
              <a:ext cx="189383" cy="339580"/>
            </a:xfrm>
            <a:custGeom>
              <a:rect b="b" l="l" r="r" t="t"/>
              <a:pathLst>
                <a:path extrusionOk="0" h="11361" w="6336">
                  <a:moveTo>
                    <a:pt x="5740" y="1"/>
                  </a:moveTo>
                  <a:cubicBezTo>
                    <a:pt x="2549" y="1"/>
                    <a:pt x="1" y="2573"/>
                    <a:pt x="1" y="5740"/>
                  </a:cubicBezTo>
                  <a:cubicBezTo>
                    <a:pt x="1" y="8526"/>
                    <a:pt x="1977" y="10860"/>
                    <a:pt x="4597" y="11360"/>
                  </a:cubicBezTo>
                  <a:lnTo>
                    <a:pt x="6335" y="5740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4215724" y="4318127"/>
              <a:ext cx="175126" cy="171569"/>
            </a:xfrm>
            <a:custGeom>
              <a:rect b="b" l="l" r="r" t="t"/>
              <a:pathLst>
                <a:path extrusionOk="0" h="5740" w="5859">
                  <a:moveTo>
                    <a:pt x="1120" y="0"/>
                  </a:moveTo>
                  <a:lnTo>
                    <a:pt x="0" y="5620"/>
                  </a:lnTo>
                  <a:cubicBezTo>
                    <a:pt x="358" y="5716"/>
                    <a:pt x="739" y="5739"/>
                    <a:pt x="1120" y="5739"/>
                  </a:cubicBezTo>
                  <a:cubicBezTo>
                    <a:pt x="3096" y="5739"/>
                    <a:pt x="4811" y="4763"/>
                    <a:pt x="5859" y="3239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4249171" y="4318127"/>
              <a:ext cx="141679" cy="171569"/>
            </a:xfrm>
            <a:custGeom>
              <a:rect b="b" l="l" r="r" t="t"/>
              <a:pathLst>
                <a:path extrusionOk="0" h="5740" w="4740">
                  <a:moveTo>
                    <a:pt x="1" y="0"/>
                  </a:moveTo>
                  <a:lnTo>
                    <a:pt x="1" y="5739"/>
                  </a:lnTo>
                  <a:cubicBezTo>
                    <a:pt x="1977" y="5739"/>
                    <a:pt x="3692" y="4763"/>
                    <a:pt x="4740" y="3239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4249171" y="4146557"/>
              <a:ext cx="171569" cy="268382"/>
            </a:xfrm>
            <a:custGeom>
              <a:rect b="b" l="l" r="r" t="t"/>
              <a:pathLst>
                <a:path extrusionOk="0" h="8979" w="5740">
                  <a:moveTo>
                    <a:pt x="1" y="1"/>
                  </a:moveTo>
                  <a:lnTo>
                    <a:pt x="1" y="5740"/>
                  </a:lnTo>
                  <a:lnTo>
                    <a:pt x="4740" y="8979"/>
                  </a:lnTo>
                  <a:cubicBezTo>
                    <a:pt x="5359" y="8050"/>
                    <a:pt x="5740" y="6931"/>
                    <a:pt x="5740" y="5740"/>
                  </a:cubicBezTo>
                  <a:cubicBezTo>
                    <a:pt x="5740" y="2549"/>
                    <a:pt x="3168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4121062" y="4190705"/>
              <a:ext cx="144518" cy="252003"/>
            </a:xfrm>
            <a:custGeom>
              <a:rect b="b" l="l" r="r" t="t"/>
              <a:pathLst>
                <a:path extrusionOk="0" h="8431" w="4835">
                  <a:moveTo>
                    <a:pt x="4263" y="0"/>
                  </a:moveTo>
                  <a:cubicBezTo>
                    <a:pt x="1905" y="0"/>
                    <a:pt x="0" y="1905"/>
                    <a:pt x="0" y="4263"/>
                  </a:cubicBezTo>
                  <a:cubicBezTo>
                    <a:pt x="0" y="6311"/>
                    <a:pt x="1453" y="8050"/>
                    <a:pt x="3406" y="8431"/>
                  </a:cubicBezTo>
                  <a:lnTo>
                    <a:pt x="4834" y="4263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4223555" y="4318127"/>
              <a:ext cx="129573" cy="127421"/>
            </a:xfrm>
            <a:custGeom>
              <a:rect b="b" l="l" r="r" t="t"/>
              <a:pathLst>
                <a:path extrusionOk="0" h="4263" w="4335">
                  <a:moveTo>
                    <a:pt x="834" y="0"/>
                  </a:moveTo>
                  <a:lnTo>
                    <a:pt x="0" y="4168"/>
                  </a:lnTo>
                  <a:cubicBezTo>
                    <a:pt x="262" y="4215"/>
                    <a:pt x="524" y="4263"/>
                    <a:pt x="834" y="4263"/>
                  </a:cubicBezTo>
                  <a:cubicBezTo>
                    <a:pt x="2287" y="4263"/>
                    <a:pt x="3573" y="3501"/>
                    <a:pt x="4335" y="2405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4248454" y="4318127"/>
              <a:ext cx="104675" cy="127421"/>
            </a:xfrm>
            <a:custGeom>
              <a:rect b="b" l="l" r="r" t="t"/>
              <a:pathLst>
                <a:path extrusionOk="0" h="4263" w="3502">
                  <a:moveTo>
                    <a:pt x="1" y="0"/>
                  </a:moveTo>
                  <a:lnTo>
                    <a:pt x="1" y="4263"/>
                  </a:lnTo>
                  <a:cubicBezTo>
                    <a:pt x="1454" y="4263"/>
                    <a:pt x="2740" y="3501"/>
                    <a:pt x="3502" y="2405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4248454" y="4190705"/>
              <a:ext cx="127451" cy="199336"/>
            </a:xfrm>
            <a:custGeom>
              <a:rect b="b" l="l" r="r" t="t"/>
              <a:pathLst>
                <a:path extrusionOk="0" h="6669" w="4264">
                  <a:moveTo>
                    <a:pt x="1" y="0"/>
                  </a:moveTo>
                  <a:lnTo>
                    <a:pt x="1" y="4263"/>
                  </a:lnTo>
                  <a:lnTo>
                    <a:pt x="3502" y="6668"/>
                  </a:lnTo>
                  <a:cubicBezTo>
                    <a:pt x="3978" y="5978"/>
                    <a:pt x="4264" y="5144"/>
                    <a:pt x="4264" y="4263"/>
                  </a:cubicBezTo>
                  <a:cubicBezTo>
                    <a:pt x="4264" y="1905"/>
                    <a:pt x="2335" y="0"/>
                    <a:pt x="1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1" name="Google Shape;4511;p53"/>
          <p:cNvGrpSpPr/>
          <p:nvPr/>
        </p:nvGrpSpPr>
        <p:grpSpPr>
          <a:xfrm>
            <a:off x="4782742" y="4143718"/>
            <a:ext cx="344544" cy="344544"/>
            <a:chOff x="4744642" y="4143718"/>
            <a:chExt cx="344544" cy="344544"/>
          </a:xfrm>
        </p:grpSpPr>
        <p:sp>
          <p:nvSpPr>
            <p:cNvPr id="4512" name="Google Shape;4512;p53"/>
            <p:cNvSpPr/>
            <p:nvPr/>
          </p:nvSpPr>
          <p:spPr>
            <a:xfrm>
              <a:off x="4766701" y="4337346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3" name="Google Shape;4513;p53"/>
            <p:cNvSpPr/>
            <p:nvPr/>
          </p:nvSpPr>
          <p:spPr>
            <a:xfrm>
              <a:off x="4766701" y="4143718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4766701" y="4236975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5022263" y="4184309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0"/>
                  </a:moveTo>
                  <a:lnTo>
                    <a:pt x="0" y="1024"/>
                  </a:lnTo>
                  <a:lnTo>
                    <a:pt x="333" y="2024"/>
                  </a:lnTo>
                  <a:lnTo>
                    <a:pt x="2239" y="2024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5022263" y="4215604"/>
              <a:ext cx="66924" cy="30637"/>
            </a:xfrm>
            <a:custGeom>
              <a:rect b="b" l="l" r="r" t="t"/>
              <a:pathLst>
                <a:path extrusionOk="0" h="1025" w="2239">
                  <a:moveTo>
                    <a:pt x="0" y="1"/>
                  </a:moveTo>
                  <a:lnTo>
                    <a:pt x="333" y="1025"/>
                  </a:lnTo>
                  <a:lnTo>
                    <a:pt x="2239" y="1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4766701" y="4438405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4828633" y="4184309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0"/>
                  </a:moveTo>
                  <a:lnTo>
                    <a:pt x="1" y="1024"/>
                  </a:lnTo>
                  <a:lnTo>
                    <a:pt x="882" y="2024"/>
                  </a:lnTo>
                  <a:lnTo>
                    <a:pt x="6811" y="2024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4828633" y="4215604"/>
              <a:ext cx="203611" cy="30637"/>
            </a:xfrm>
            <a:custGeom>
              <a:rect b="b" l="l" r="r" t="t"/>
              <a:pathLst>
                <a:path extrusionOk="0" h="1025" w="6812">
                  <a:moveTo>
                    <a:pt x="1" y="1"/>
                  </a:moveTo>
                  <a:lnTo>
                    <a:pt x="882" y="1025"/>
                  </a:lnTo>
                  <a:lnTo>
                    <a:pt x="6811" y="1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5022263" y="4285368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1"/>
                  </a:moveTo>
                  <a:lnTo>
                    <a:pt x="0" y="1001"/>
                  </a:lnTo>
                  <a:lnTo>
                    <a:pt x="333" y="2025"/>
                  </a:lnTo>
                  <a:lnTo>
                    <a:pt x="2239" y="2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5022263" y="4315975"/>
              <a:ext cx="66924" cy="30637"/>
            </a:xfrm>
            <a:custGeom>
              <a:rect b="b" l="l" r="r" t="t"/>
              <a:pathLst>
                <a:path extrusionOk="0" h="1025" w="2239">
                  <a:moveTo>
                    <a:pt x="0" y="1"/>
                  </a:moveTo>
                  <a:lnTo>
                    <a:pt x="333" y="1025"/>
                  </a:lnTo>
                  <a:lnTo>
                    <a:pt x="2239" y="1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4828633" y="4285368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1"/>
                  </a:moveTo>
                  <a:lnTo>
                    <a:pt x="1" y="1001"/>
                  </a:lnTo>
                  <a:lnTo>
                    <a:pt x="882" y="2025"/>
                  </a:lnTo>
                  <a:lnTo>
                    <a:pt x="6811" y="2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4828633" y="4315975"/>
              <a:ext cx="203611" cy="30637"/>
            </a:xfrm>
            <a:custGeom>
              <a:rect b="b" l="l" r="r" t="t"/>
              <a:pathLst>
                <a:path extrusionOk="0" h="1025" w="6812">
                  <a:moveTo>
                    <a:pt x="1" y="1"/>
                  </a:moveTo>
                  <a:lnTo>
                    <a:pt x="882" y="1025"/>
                  </a:lnTo>
                  <a:lnTo>
                    <a:pt x="6811" y="1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5022263" y="4386456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0"/>
                  </a:moveTo>
                  <a:lnTo>
                    <a:pt x="0" y="1024"/>
                  </a:lnTo>
                  <a:lnTo>
                    <a:pt x="333" y="2025"/>
                  </a:lnTo>
                  <a:lnTo>
                    <a:pt x="2239" y="202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5022263" y="4417064"/>
              <a:ext cx="66924" cy="29920"/>
            </a:xfrm>
            <a:custGeom>
              <a:rect b="b" l="l" r="r" t="t"/>
              <a:pathLst>
                <a:path extrusionOk="0" h="1001" w="2239">
                  <a:moveTo>
                    <a:pt x="0" y="0"/>
                  </a:moveTo>
                  <a:lnTo>
                    <a:pt x="333" y="1001"/>
                  </a:lnTo>
                  <a:lnTo>
                    <a:pt x="2239" y="1001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4828633" y="4386456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0"/>
                  </a:moveTo>
                  <a:lnTo>
                    <a:pt x="1" y="1024"/>
                  </a:lnTo>
                  <a:lnTo>
                    <a:pt x="882" y="2025"/>
                  </a:lnTo>
                  <a:lnTo>
                    <a:pt x="6811" y="2025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7" name="Google Shape;4527;p53"/>
            <p:cNvSpPr/>
            <p:nvPr/>
          </p:nvSpPr>
          <p:spPr>
            <a:xfrm>
              <a:off x="4828633" y="4417064"/>
              <a:ext cx="203611" cy="29920"/>
            </a:xfrm>
            <a:custGeom>
              <a:rect b="b" l="l" r="r" t="t"/>
              <a:pathLst>
                <a:path extrusionOk="0" h="1001" w="6812">
                  <a:moveTo>
                    <a:pt x="1" y="0"/>
                  </a:moveTo>
                  <a:lnTo>
                    <a:pt x="882" y="1001"/>
                  </a:lnTo>
                  <a:lnTo>
                    <a:pt x="6811" y="1001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8" name="Google Shape;4528;p53"/>
            <p:cNvSpPr/>
            <p:nvPr/>
          </p:nvSpPr>
          <p:spPr>
            <a:xfrm>
              <a:off x="4744642" y="4182874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4744642" y="4215604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cubicBezTo>
                    <a:pt x="1667" y="1072"/>
                    <a:pt x="2144" y="596"/>
                    <a:pt x="2144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4744642" y="4283963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19"/>
                    <a:pt x="2144" y="1643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4744642" y="4315975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cubicBezTo>
                    <a:pt x="1667" y="1072"/>
                    <a:pt x="2144" y="596"/>
                    <a:pt x="2144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4744642" y="4385021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4744642" y="4416346"/>
              <a:ext cx="64084" cy="32759"/>
            </a:xfrm>
            <a:custGeom>
              <a:rect b="b" l="l" r="r" t="t"/>
              <a:pathLst>
                <a:path extrusionOk="0" h="1096" w="2144">
                  <a:moveTo>
                    <a:pt x="0" y="0"/>
                  </a:moveTo>
                  <a:cubicBezTo>
                    <a:pt x="0" y="596"/>
                    <a:pt x="477" y="1096"/>
                    <a:pt x="1072" y="1096"/>
                  </a:cubicBezTo>
                  <a:cubicBezTo>
                    <a:pt x="1667" y="1096"/>
                    <a:pt x="2144" y="620"/>
                    <a:pt x="2144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4" name="Google Shape;4534;p53"/>
          <p:cNvGrpSpPr/>
          <p:nvPr/>
        </p:nvGrpSpPr>
        <p:grpSpPr>
          <a:xfrm>
            <a:off x="5523800" y="4152266"/>
            <a:ext cx="343856" cy="344544"/>
            <a:chOff x="5409500" y="4152266"/>
            <a:chExt cx="343856" cy="344544"/>
          </a:xfrm>
        </p:grpSpPr>
        <p:sp>
          <p:nvSpPr>
            <p:cNvPr id="4535" name="Google Shape;4535;p53"/>
            <p:cNvSpPr/>
            <p:nvPr/>
          </p:nvSpPr>
          <p:spPr>
            <a:xfrm>
              <a:off x="5519855" y="4314570"/>
              <a:ext cx="162303" cy="20654"/>
            </a:xfrm>
            <a:custGeom>
              <a:rect b="b" l="l" r="r" t="t"/>
              <a:pathLst>
                <a:path extrusionOk="0" h="691" w="5430">
                  <a:moveTo>
                    <a:pt x="0" y="0"/>
                  </a:moveTo>
                  <a:lnTo>
                    <a:pt x="0" y="691"/>
                  </a:lnTo>
                  <a:lnTo>
                    <a:pt x="5430" y="6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6" name="Google Shape;4536;p53"/>
            <p:cNvSpPr/>
            <p:nvPr/>
          </p:nvSpPr>
          <p:spPr>
            <a:xfrm>
              <a:off x="5519855" y="4324524"/>
              <a:ext cx="162303" cy="9296"/>
            </a:xfrm>
            <a:custGeom>
              <a:rect b="b" l="l" r="r" t="t"/>
              <a:pathLst>
                <a:path extrusionOk="0" h="311" w="5430">
                  <a:moveTo>
                    <a:pt x="0" y="0"/>
                  </a:moveTo>
                  <a:lnTo>
                    <a:pt x="0" y="310"/>
                  </a:lnTo>
                  <a:lnTo>
                    <a:pt x="5430" y="310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7" name="Google Shape;4537;p53"/>
            <p:cNvSpPr/>
            <p:nvPr/>
          </p:nvSpPr>
          <p:spPr>
            <a:xfrm>
              <a:off x="5519855" y="4350140"/>
              <a:ext cx="92569" cy="103240"/>
            </a:xfrm>
            <a:custGeom>
              <a:rect b="b" l="l" r="r" t="t"/>
              <a:pathLst>
                <a:path extrusionOk="0" h="3454" w="3097">
                  <a:moveTo>
                    <a:pt x="0" y="1"/>
                  </a:moveTo>
                  <a:lnTo>
                    <a:pt x="524" y="644"/>
                  </a:lnTo>
                  <a:lnTo>
                    <a:pt x="1667" y="644"/>
                  </a:lnTo>
                  <a:cubicBezTo>
                    <a:pt x="2096" y="644"/>
                    <a:pt x="2429" y="977"/>
                    <a:pt x="2429" y="1406"/>
                  </a:cubicBezTo>
                  <a:lnTo>
                    <a:pt x="2429" y="3454"/>
                  </a:lnTo>
                  <a:lnTo>
                    <a:pt x="3096" y="3454"/>
                  </a:lnTo>
                  <a:lnTo>
                    <a:pt x="3096" y="1430"/>
                  </a:lnTo>
                  <a:cubicBezTo>
                    <a:pt x="3096" y="620"/>
                    <a:pt x="2453" y="1"/>
                    <a:pt x="166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5519855" y="4196384"/>
              <a:ext cx="92569" cy="103240"/>
            </a:xfrm>
            <a:custGeom>
              <a:rect b="b" l="l" r="r" t="t"/>
              <a:pathLst>
                <a:path extrusionOk="0" h="3454" w="3097">
                  <a:moveTo>
                    <a:pt x="2429" y="1"/>
                  </a:moveTo>
                  <a:lnTo>
                    <a:pt x="2429" y="2025"/>
                  </a:lnTo>
                  <a:cubicBezTo>
                    <a:pt x="2429" y="2430"/>
                    <a:pt x="2096" y="2763"/>
                    <a:pt x="1667" y="2763"/>
                  </a:cubicBezTo>
                  <a:lnTo>
                    <a:pt x="524" y="2763"/>
                  </a:lnTo>
                  <a:lnTo>
                    <a:pt x="0" y="3454"/>
                  </a:lnTo>
                  <a:lnTo>
                    <a:pt x="1667" y="3454"/>
                  </a:lnTo>
                  <a:cubicBezTo>
                    <a:pt x="2453" y="3454"/>
                    <a:pt x="3096" y="2811"/>
                    <a:pt x="3096" y="2025"/>
                  </a:cubicBezTo>
                  <a:lnTo>
                    <a:pt x="309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5559011" y="4434849"/>
              <a:ext cx="86860" cy="61962"/>
            </a:xfrm>
            <a:custGeom>
              <a:rect b="b" l="l" r="r" t="t"/>
              <a:pathLst>
                <a:path extrusionOk="0" h="2073" w="2906">
                  <a:moveTo>
                    <a:pt x="0" y="1"/>
                  </a:moveTo>
                  <a:lnTo>
                    <a:pt x="0" y="2073"/>
                  </a:lnTo>
                  <a:lnTo>
                    <a:pt x="2905" y="2073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5559011" y="4152266"/>
              <a:ext cx="86860" cy="62679"/>
            </a:xfrm>
            <a:custGeom>
              <a:rect b="b" l="l" r="r" t="t"/>
              <a:pathLst>
                <a:path extrusionOk="0" h="2097" w="2906">
                  <a:moveTo>
                    <a:pt x="0" y="0"/>
                  </a:moveTo>
                  <a:lnTo>
                    <a:pt x="0" y="2096"/>
                  </a:lnTo>
                  <a:lnTo>
                    <a:pt x="2905" y="2096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5667184" y="4293199"/>
              <a:ext cx="86173" cy="61962"/>
            </a:xfrm>
            <a:custGeom>
              <a:rect b="b" l="l" r="r" t="t"/>
              <a:pathLst>
                <a:path extrusionOk="0" h="2073" w="2883">
                  <a:moveTo>
                    <a:pt x="1" y="1"/>
                  </a:moveTo>
                  <a:lnTo>
                    <a:pt x="1" y="2072"/>
                  </a:lnTo>
                  <a:lnTo>
                    <a:pt x="2882" y="2072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5667184" y="4324524"/>
              <a:ext cx="86173" cy="30637"/>
            </a:xfrm>
            <a:custGeom>
              <a:rect b="b" l="l" r="r" t="t"/>
              <a:pathLst>
                <a:path extrusionOk="0" h="1025" w="2883">
                  <a:moveTo>
                    <a:pt x="1" y="0"/>
                  </a:moveTo>
                  <a:lnTo>
                    <a:pt x="1" y="1024"/>
                  </a:lnTo>
                  <a:lnTo>
                    <a:pt x="2882" y="102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5409500" y="4278971"/>
              <a:ext cx="126046" cy="90417"/>
            </a:xfrm>
            <a:custGeom>
              <a:rect b="b" l="l" r="r" t="t"/>
              <a:pathLst>
                <a:path extrusionOk="0" h="3025" w="4217">
                  <a:moveTo>
                    <a:pt x="1" y="0"/>
                  </a:moveTo>
                  <a:lnTo>
                    <a:pt x="1" y="3025"/>
                  </a:lnTo>
                  <a:lnTo>
                    <a:pt x="4216" y="302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5409500" y="4324524"/>
              <a:ext cx="126046" cy="44865"/>
            </a:xfrm>
            <a:custGeom>
              <a:rect b="b" l="l" r="r" t="t"/>
              <a:pathLst>
                <a:path extrusionOk="0" h="1501" w="4217">
                  <a:moveTo>
                    <a:pt x="1" y="0"/>
                  </a:moveTo>
                  <a:lnTo>
                    <a:pt x="1" y="1501"/>
                  </a:lnTo>
                  <a:lnTo>
                    <a:pt x="4216" y="1501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5" name="Google Shape;4545;p53"/>
            <p:cNvSpPr/>
            <p:nvPr/>
          </p:nvSpPr>
          <p:spPr>
            <a:xfrm>
              <a:off x="5442977" y="4314570"/>
              <a:ext cx="19967" cy="20654"/>
            </a:xfrm>
            <a:custGeom>
              <a:rect b="b" l="l" r="r" t="t"/>
              <a:pathLst>
                <a:path extrusionOk="0" h="691" w="668">
                  <a:moveTo>
                    <a:pt x="0" y="0"/>
                  </a:moveTo>
                  <a:lnTo>
                    <a:pt x="0" y="691"/>
                  </a:lnTo>
                  <a:lnTo>
                    <a:pt x="667" y="69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6" name="Google Shape;4546;p53"/>
            <p:cNvSpPr/>
            <p:nvPr/>
          </p:nvSpPr>
          <p:spPr>
            <a:xfrm>
              <a:off x="5482134" y="4314570"/>
              <a:ext cx="19937" cy="20654"/>
            </a:xfrm>
            <a:custGeom>
              <a:rect b="b" l="l" r="r" t="t"/>
              <a:pathLst>
                <a:path extrusionOk="0" h="691" w="667">
                  <a:moveTo>
                    <a:pt x="0" y="0"/>
                  </a:moveTo>
                  <a:lnTo>
                    <a:pt x="0" y="691"/>
                  </a:lnTo>
                  <a:lnTo>
                    <a:pt x="667" y="69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5442977" y="4324524"/>
              <a:ext cx="19967" cy="9296"/>
            </a:xfrm>
            <a:custGeom>
              <a:rect b="b" l="l" r="r" t="t"/>
              <a:pathLst>
                <a:path extrusionOk="0" h="311" w="668">
                  <a:moveTo>
                    <a:pt x="0" y="0"/>
                  </a:moveTo>
                  <a:lnTo>
                    <a:pt x="0" y="310"/>
                  </a:lnTo>
                  <a:lnTo>
                    <a:pt x="667" y="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5482134" y="4324524"/>
              <a:ext cx="19937" cy="9296"/>
            </a:xfrm>
            <a:custGeom>
              <a:rect b="b" l="l" r="r" t="t"/>
              <a:pathLst>
                <a:path extrusionOk="0" h="311" w="667">
                  <a:moveTo>
                    <a:pt x="0" y="0"/>
                  </a:moveTo>
                  <a:lnTo>
                    <a:pt x="0" y="310"/>
                  </a:lnTo>
                  <a:lnTo>
                    <a:pt x="667" y="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9" name="Google Shape;4549;p53"/>
          <p:cNvGrpSpPr/>
          <p:nvPr/>
        </p:nvGrpSpPr>
        <p:grpSpPr>
          <a:xfrm>
            <a:off x="6273438" y="4160815"/>
            <a:ext cx="344544" cy="343109"/>
            <a:chOff x="6082938" y="4160815"/>
            <a:chExt cx="344544" cy="343109"/>
          </a:xfrm>
        </p:grpSpPr>
        <p:sp>
          <p:nvSpPr>
            <p:cNvPr id="4550" name="Google Shape;4550;p53"/>
            <p:cNvSpPr/>
            <p:nvPr/>
          </p:nvSpPr>
          <p:spPr>
            <a:xfrm>
              <a:off x="6082938" y="4160815"/>
              <a:ext cx="222830" cy="185079"/>
            </a:xfrm>
            <a:custGeom>
              <a:rect b="b" l="l" r="r" t="t"/>
              <a:pathLst>
                <a:path extrusionOk="0" h="6192" w="7455">
                  <a:moveTo>
                    <a:pt x="0" y="0"/>
                  </a:moveTo>
                  <a:lnTo>
                    <a:pt x="0" y="5739"/>
                  </a:lnTo>
                  <a:cubicBezTo>
                    <a:pt x="0" y="5739"/>
                    <a:pt x="2215" y="6192"/>
                    <a:pt x="2882" y="6192"/>
                  </a:cubicBezTo>
                  <a:cubicBezTo>
                    <a:pt x="3573" y="6192"/>
                    <a:pt x="5740" y="5739"/>
                    <a:pt x="5740" y="5739"/>
                  </a:cubicBezTo>
                  <a:cubicBezTo>
                    <a:pt x="5740" y="5739"/>
                    <a:pt x="7454" y="4311"/>
                    <a:pt x="7454" y="2858"/>
                  </a:cubicBezTo>
                  <a:cubicBezTo>
                    <a:pt x="7454" y="1238"/>
                    <a:pt x="5740" y="0"/>
                    <a:pt x="574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6168364" y="4160815"/>
              <a:ext cx="137404" cy="185079"/>
            </a:xfrm>
            <a:custGeom>
              <a:rect b="b" l="l" r="r" t="t"/>
              <a:pathLst>
                <a:path extrusionOk="0" h="6192" w="4597">
                  <a:moveTo>
                    <a:pt x="0" y="0"/>
                  </a:moveTo>
                  <a:lnTo>
                    <a:pt x="0" y="6192"/>
                  </a:lnTo>
                  <a:lnTo>
                    <a:pt x="24" y="6192"/>
                  </a:lnTo>
                  <a:cubicBezTo>
                    <a:pt x="715" y="6192"/>
                    <a:pt x="2882" y="5739"/>
                    <a:pt x="2882" y="5739"/>
                  </a:cubicBezTo>
                  <a:cubicBezTo>
                    <a:pt x="2882" y="5739"/>
                    <a:pt x="4572" y="4334"/>
                    <a:pt x="4572" y="2858"/>
                  </a:cubicBezTo>
                  <a:cubicBezTo>
                    <a:pt x="4596" y="1238"/>
                    <a:pt x="2882" y="0"/>
                    <a:pt x="2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2" name="Google Shape;4552;p53"/>
            <p:cNvSpPr/>
            <p:nvPr/>
          </p:nvSpPr>
          <p:spPr>
            <a:xfrm>
              <a:off x="6254477" y="4160815"/>
              <a:ext cx="173003" cy="222830"/>
            </a:xfrm>
            <a:custGeom>
              <a:rect b="b" l="l" r="r" t="t"/>
              <a:pathLst>
                <a:path extrusionOk="0" h="7455" w="5788">
                  <a:moveTo>
                    <a:pt x="1" y="0"/>
                  </a:moveTo>
                  <a:lnTo>
                    <a:pt x="1" y="1739"/>
                  </a:lnTo>
                  <a:cubicBezTo>
                    <a:pt x="138" y="1687"/>
                    <a:pt x="263" y="1648"/>
                    <a:pt x="402" y="1648"/>
                  </a:cubicBezTo>
                  <a:cubicBezTo>
                    <a:pt x="456" y="1648"/>
                    <a:pt x="512" y="1654"/>
                    <a:pt x="572" y="1667"/>
                  </a:cubicBezTo>
                  <a:cubicBezTo>
                    <a:pt x="1191" y="1691"/>
                    <a:pt x="1668" y="2215"/>
                    <a:pt x="1715" y="2810"/>
                  </a:cubicBezTo>
                  <a:cubicBezTo>
                    <a:pt x="1739" y="3501"/>
                    <a:pt x="1168" y="4096"/>
                    <a:pt x="477" y="4096"/>
                  </a:cubicBezTo>
                  <a:cubicBezTo>
                    <a:pt x="310" y="4096"/>
                    <a:pt x="167" y="4072"/>
                    <a:pt x="1" y="4001"/>
                  </a:cubicBezTo>
                  <a:lnTo>
                    <a:pt x="1" y="5763"/>
                  </a:lnTo>
                  <a:cubicBezTo>
                    <a:pt x="1" y="5763"/>
                    <a:pt x="1239" y="7454"/>
                    <a:pt x="2906" y="7454"/>
                  </a:cubicBezTo>
                  <a:cubicBezTo>
                    <a:pt x="4454" y="7454"/>
                    <a:pt x="5788" y="5763"/>
                    <a:pt x="5788" y="5763"/>
                  </a:cubicBezTo>
                  <a:lnTo>
                    <a:pt x="5788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3" name="Google Shape;4553;p53"/>
            <p:cNvSpPr/>
            <p:nvPr/>
          </p:nvSpPr>
          <p:spPr>
            <a:xfrm>
              <a:off x="6341309" y="4160815"/>
              <a:ext cx="86173" cy="222113"/>
            </a:xfrm>
            <a:custGeom>
              <a:rect b="b" l="l" r="r" t="t"/>
              <a:pathLst>
                <a:path extrusionOk="0" h="7431" w="2883">
                  <a:moveTo>
                    <a:pt x="1" y="0"/>
                  </a:moveTo>
                  <a:lnTo>
                    <a:pt x="1" y="7430"/>
                  </a:lnTo>
                  <a:cubicBezTo>
                    <a:pt x="1549" y="7430"/>
                    <a:pt x="2883" y="5739"/>
                    <a:pt x="2883" y="5739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4" name="Google Shape;4554;p53"/>
            <p:cNvSpPr/>
            <p:nvPr/>
          </p:nvSpPr>
          <p:spPr>
            <a:xfrm>
              <a:off x="6203933" y="4331638"/>
              <a:ext cx="222830" cy="172286"/>
            </a:xfrm>
            <a:custGeom>
              <a:rect b="b" l="l" r="r" t="t"/>
              <a:pathLst>
                <a:path extrusionOk="0" h="5764" w="7455">
                  <a:moveTo>
                    <a:pt x="1692" y="1"/>
                  </a:moveTo>
                  <a:cubicBezTo>
                    <a:pt x="1692" y="1"/>
                    <a:pt x="1" y="1239"/>
                    <a:pt x="1" y="2882"/>
                  </a:cubicBezTo>
                  <a:cubicBezTo>
                    <a:pt x="1" y="4597"/>
                    <a:pt x="1692" y="5764"/>
                    <a:pt x="1692" y="5764"/>
                  </a:cubicBezTo>
                  <a:lnTo>
                    <a:pt x="7455" y="5764"/>
                  </a:lnTo>
                  <a:lnTo>
                    <a:pt x="7455" y="24"/>
                  </a:lnTo>
                  <a:lnTo>
                    <a:pt x="7455" y="1"/>
                  </a:lnTo>
                  <a:lnTo>
                    <a:pt x="5740" y="1"/>
                  </a:lnTo>
                  <a:cubicBezTo>
                    <a:pt x="5812" y="143"/>
                    <a:pt x="5835" y="286"/>
                    <a:pt x="5835" y="477"/>
                  </a:cubicBezTo>
                  <a:cubicBezTo>
                    <a:pt x="5835" y="1130"/>
                    <a:pt x="5264" y="1692"/>
                    <a:pt x="4591" y="1692"/>
                  </a:cubicBezTo>
                  <a:cubicBezTo>
                    <a:pt x="4577" y="1692"/>
                    <a:pt x="4563" y="1692"/>
                    <a:pt x="4549" y="1691"/>
                  </a:cubicBezTo>
                  <a:cubicBezTo>
                    <a:pt x="3906" y="1691"/>
                    <a:pt x="3406" y="1144"/>
                    <a:pt x="3359" y="524"/>
                  </a:cubicBezTo>
                  <a:cubicBezTo>
                    <a:pt x="3359" y="310"/>
                    <a:pt x="3406" y="143"/>
                    <a:pt x="3454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5" name="Google Shape;4555;p53"/>
            <p:cNvSpPr/>
            <p:nvPr/>
          </p:nvSpPr>
          <p:spPr>
            <a:xfrm>
              <a:off x="6341309" y="4332355"/>
              <a:ext cx="86173" cy="171569"/>
            </a:xfrm>
            <a:custGeom>
              <a:rect b="b" l="l" r="r" t="t"/>
              <a:pathLst>
                <a:path extrusionOk="0" h="5740" w="2883">
                  <a:moveTo>
                    <a:pt x="1120" y="0"/>
                  </a:moveTo>
                  <a:cubicBezTo>
                    <a:pt x="1192" y="143"/>
                    <a:pt x="1216" y="286"/>
                    <a:pt x="1216" y="477"/>
                  </a:cubicBezTo>
                  <a:cubicBezTo>
                    <a:pt x="1216" y="1167"/>
                    <a:pt x="668" y="1691"/>
                    <a:pt x="1" y="1691"/>
                  </a:cubicBezTo>
                  <a:lnTo>
                    <a:pt x="1" y="5740"/>
                  </a:lnTo>
                  <a:lnTo>
                    <a:pt x="2883" y="574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6" name="Google Shape;4556;p53"/>
            <p:cNvSpPr/>
            <p:nvPr/>
          </p:nvSpPr>
          <p:spPr>
            <a:xfrm>
              <a:off x="6082938" y="4280376"/>
              <a:ext cx="171569" cy="222830"/>
            </a:xfrm>
            <a:custGeom>
              <a:rect b="b" l="l" r="r" t="t"/>
              <a:pathLst>
                <a:path extrusionOk="0" h="7455" w="5740">
                  <a:moveTo>
                    <a:pt x="2912" y="0"/>
                  </a:moveTo>
                  <a:cubicBezTo>
                    <a:pt x="2239" y="0"/>
                    <a:pt x="1667" y="563"/>
                    <a:pt x="1667" y="1239"/>
                  </a:cubicBezTo>
                  <a:cubicBezTo>
                    <a:pt x="1667" y="1406"/>
                    <a:pt x="1691" y="1549"/>
                    <a:pt x="1763" y="1716"/>
                  </a:cubicBezTo>
                  <a:lnTo>
                    <a:pt x="0" y="1716"/>
                  </a:lnTo>
                  <a:lnTo>
                    <a:pt x="0" y="7455"/>
                  </a:lnTo>
                  <a:lnTo>
                    <a:pt x="3025" y="7455"/>
                  </a:lnTo>
                  <a:lnTo>
                    <a:pt x="4620" y="6859"/>
                  </a:lnTo>
                  <a:lnTo>
                    <a:pt x="4620" y="6859"/>
                  </a:lnTo>
                  <a:cubicBezTo>
                    <a:pt x="4615" y="6861"/>
                    <a:pt x="4611" y="6862"/>
                    <a:pt x="4607" y="6862"/>
                  </a:cubicBezTo>
                  <a:cubicBezTo>
                    <a:pt x="4493" y="6862"/>
                    <a:pt x="5115" y="6145"/>
                    <a:pt x="4930" y="6145"/>
                  </a:cubicBezTo>
                  <a:cubicBezTo>
                    <a:pt x="4263" y="6145"/>
                    <a:pt x="3787" y="5240"/>
                    <a:pt x="3787" y="4597"/>
                  </a:cubicBezTo>
                  <a:cubicBezTo>
                    <a:pt x="3787" y="3930"/>
                    <a:pt x="4382" y="3168"/>
                    <a:pt x="5073" y="3168"/>
                  </a:cubicBezTo>
                  <a:cubicBezTo>
                    <a:pt x="5240" y="3168"/>
                    <a:pt x="5597" y="3430"/>
                    <a:pt x="5740" y="3502"/>
                  </a:cubicBezTo>
                  <a:lnTo>
                    <a:pt x="4882" y="2597"/>
                  </a:lnTo>
                  <a:lnTo>
                    <a:pt x="4025" y="1739"/>
                  </a:lnTo>
                  <a:cubicBezTo>
                    <a:pt x="4073" y="1597"/>
                    <a:pt x="4096" y="1406"/>
                    <a:pt x="4096" y="1192"/>
                  </a:cubicBezTo>
                  <a:cubicBezTo>
                    <a:pt x="4073" y="572"/>
                    <a:pt x="3573" y="49"/>
                    <a:pt x="2953" y="1"/>
                  </a:cubicBezTo>
                  <a:cubicBezTo>
                    <a:pt x="2939" y="0"/>
                    <a:pt x="2926" y="0"/>
                    <a:pt x="2912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7" name="Google Shape;4557;p53"/>
            <p:cNvSpPr/>
            <p:nvPr/>
          </p:nvSpPr>
          <p:spPr>
            <a:xfrm>
              <a:off x="6168364" y="4280376"/>
              <a:ext cx="86143" cy="222830"/>
            </a:xfrm>
            <a:custGeom>
              <a:rect b="b" l="l" r="r" t="t"/>
              <a:pathLst>
                <a:path extrusionOk="0" h="7455" w="2882">
                  <a:moveTo>
                    <a:pt x="42" y="0"/>
                  </a:moveTo>
                  <a:cubicBezTo>
                    <a:pt x="28" y="0"/>
                    <a:pt x="14" y="0"/>
                    <a:pt x="0" y="1"/>
                  </a:cubicBezTo>
                  <a:lnTo>
                    <a:pt x="0" y="7455"/>
                  </a:lnTo>
                  <a:lnTo>
                    <a:pt x="2882" y="7455"/>
                  </a:lnTo>
                  <a:lnTo>
                    <a:pt x="2882" y="5693"/>
                  </a:lnTo>
                  <a:cubicBezTo>
                    <a:pt x="2739" y="5764"/>
                    <a:pt x="2596" y="5788"/>
                    <a:pt x="2405" y="5788"/>
                  </a:cubicBezTo>
                  <a:cubicBezTo>
                    <a:pt x="1739" y="5788"/>
                    <a:pt x="1167" y="5216"/>
                    <a:pt x="1191" y="4502"/>
                  </a:cubicBezTo>
                  <a:cubicBezTo>
                    <a:pt x="1215" y="3930"/>
                    <a:pt x="1739" y="3406"/>
                    <a:pt x="2358" y="3383"/>
                  </a:cubicBezTo>
                  <a:cubicBezTo>
                    <a:pt x="2524" y="3383"/>
                    <a:pt x="2715" y="3406"/>
                    <a:pt x="2882" y="3454"/>
                  </a:cubicBezTo>
                  <a:lnTo>
                    <a:pt x="2882" y="1716"/>
                  </a:lnTo>
                  <a:lnTo>
                    <a:pt x="1167" y="1716"/>
                  </a:lnTo>
                  <a:cubicBezTo>
                    <a:pt x="1215" y="1549"/>
                    <a:pt x="1262" y="1406"/>
                    <a:pt x="1262" y="1239"/>
                  </a:cubicBezTo>
                  <a:cubicBezTo>
                    <a:pt x="1262" y="563"/>
                    <a:pt x="714" y="0"/>
                    <a:pt x="42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8" name="Google Shape;4558;p53"/>
          <p:cNvGrpSpPr/>
          <p:nvPr/>
        </p:nvGrpSpPr>
        <p:grpSpPr>
          <a:xfrm>
            <a:off x="7008816" y="4169334"/>
            <a:ext cx="343110" cy="291878"/>
            <a:chOff x="6742116" y="4169334"/>
            <a:chExt cx="343110" cy="291878"/>
          </a:xfrm>
        </p:grpSpPr>
        <p:sp>
          <p:nvSpPr>
            <p:cNvPr id="4559" name="Google Shape;4559;p53"/>
            <p:cNvSpPr/>
            <p:nvPr/>
          </p:nvSpPr>
          <p:spPr>
            <a:xfrm>
              <a:off x="6772007" y="4229861"/>
              <a:ext cx="282610" cy="160181"/>
            </a:xfrm>
            <a:custGeom>
              <a:rect b="b" l="l" r="r" t="t"/>
              <a:pathLst>
                <a:path extrusionOk="0" h="5359" w="9455">
                  <a:moveTo>
                    <a:pt x="4359" y="0"/>
                  </a:moveTo>
                  <a:lnTo>
                    <a:pt x="4359" y="2405"/>
                  </a:lnTo>
                  <a:lnTo>
                    <a:pt x="1" y="2405"/>
                  </a:lnTo>
                  <a:lnTo>
                    <a:pt x="1" y="5358"/>
                  </a:lnTo>
                  <a:lnTo>
                    <a:pt x="691" y="5358"/>
                  </a:lnTo>
                  <a:lnTo>
                    <a:pt x="691" y="3096"/>
                  </a:lnTo>
                  <a:lnTo>
                    <a:pt x="4382" y="3096"/>
                  </a:lnTo>
                  <a:lnTo>
                    <a:pt x="4382" y="5358"/>
                  </a:lnTo>
                  <a:lnTo>
                    <a:pt x="5073" y="5358"/>
                  </a:lnTo>
                  <a:lnTo>
                    <a:pt x="5073" y="3096"/>
                  </a:lnTo>
                  <a:lnTo>
                    <a:pt x="8764" y="3096"/>
                  </a:lnTo>
                  <a:lnTo>
                    <a:pt x="8764" y="5358"/>
                  </a:lnTo>
                  <a:lnTo>
                    <a:pt x="9455" y="5358"/>
                  </a:lnTo>
                  <a:lnTo>
                    <a:pt x="9455" y="2405"/>
                  </a:lnTo>
                  <a:lnTo>
                    <a:pt x="5049" y="2405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0" name="Google Shape;4560;p53"/>
            <p:cNvSpPr/>
            <p:nvPr/>
          </p:nvSpPr>
          <p:spPr>
            <a:xfrm>
              <a:off x="6913657" y="4230549"/>
              <a:ext cx="140961" cy="160210"/>
            </a:xfrm>
            <a:custGeom>
              <a:rect b="b" l="l" r="r" t="t"/>
              <a:pathLst>
                <a:path extrusionOk="0" h="5360" w="4716">
                  <a:moveTo>
                    <a:pt x="1" y="1"/>
                  </a:moveTo>
                  <a:lnTo>
                    <a:pt x="1" y="5359"/>
                  </a:lnTo>
                  <a:lnTo>
                    <a:pt x="334" y="5359"/>
                  </a:lnTo>
                  <a:lnTo>
                    <a:pt x="334" y="3073"/>
                  </a:lnTo>
                  <a:lnTo>
                    <a:pt x="4025" y="3073"/>
                  </a:lnTo>
                  <a:lnTo>
                    <a:pt x="4025" y="5335"/>
                  </a:lnTo>
                  <a:lnTo>
                    <a:pt x="4716" y="5335"/>
                  </a:lnTo>
                  <a:lnTo>
                    <a:pt x="4716" y="2406"/>
                  </a:lnTo>
                  <a:lnTo>
                    <a:pt x="334" y="2406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1" name="Google Shape;4561;p53"/>
            <p:cNvSpPr/>
            <p:nvPr/>
          </p:nvSpPr>
          <p:spPr>
            <a:xfrm>
              <a:off x="6742116" y="4377908"/>
              <a:ext cx="83303" cy="83303"/>
            </a:xfrm>
            <a:custGeom>
              <a:rect b="b" l="l" r="r" t="t"/>
              <a:pathLst>
                <a:path extrusionOk="0" h="2787" w="2787">
                  <a:moveTo>
                    <a:pt x="1405" y="1"/>
                  </a:moveTo>
                  <a:cubicBezTo>
                    <a:pt x="620" y="1"/>
                    <a:pt x="0" y="620"/>
                    <a:pt x="0" y="1382"/>
                  </a:cubicBezTo>
                  <a:cubicBezTo>
                    <a:pt x="0" y="2168"/>
                    <a:pt x="620" y="2787"/>
                    <a:pt x="1405" y="2787"/>
                  </a:cubicBezTo>
                  <a:cubicBezTo>
                    <a:pt x="2168" y="2787"/>
                    <a:pt x="2787" y="2168"/>
                    <a:pt x="2787" y="1382"/>
                  </a:cubicBezTo>
                  <a:cubicBezTo>
                    <a:pt x="2787" y="620"/>
                    <a:pt x="2168" y="1"/>
                    <a:pt x="1405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2" name="Google Shape;4562;p53"/>
            <p:cNvSpPr/>
            <p:nvPr/>
          </p:nvSpPr>
          <p:spPr>
            <a:xfrm>
              <a:off x="6871661" y="4377908"/>
              <a:ext cx="84021" cy="83303"/>
            </a:xfrm>
            <a:custGeom>
              <a:rect b="b" l="l" r="r" t="t"/>
              <a:pathLst>
                <a:path extrusionOk="0" h="2787" w="2811">
                  <a:moveTo>
                    <a:pt x="1406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68"/>
                    <a:pt x="644" y="2787"/>
                    <a:pt x="1406" y="2787"/>
                  </a:cubicBezTo>
                  <a:cubicBezTo>
                    <a:pt x="2192" y="2787"/>
                    <a:pt x="2811" y="2168"/>
                    <a:pt x="2811" y="1382"/>
                  </a:cubicBezTo>
                  <a:cubicBezTo>
                    <a:pt x="2811" y="620"/>
                    <a:pt x="2192" y="1"/>
                    <a:pt x="140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3" name="Google Shape;4563;p53"/>
            <p:cNvSpPr/>
            <p:nvPr/>
          </p:nvSpPr>
          <p:spPr>
            <a:xfrm>
              <a:off x="6913657" y="4377908"/>
              <a:ext cx="42025" cy="83303"/>
            </a:xfrm>
            <a:custGeom>
              <a:rect b="b" l="l" r="r" t="t"/>
              <a:pathLst>
                <a:path extrusionOk="0" h="2787" w="1406">
                  <a:moveTo>
                    <a:pt x="1" y="1"/>
                  </a:moveTo>
                  <a:lnTo>
                    <a:pt x="1" y="2787"/>
                  </a:lnTo>
                  <a:cubicBezTo>
                    <a:pt x="787" y="2787"/>
                    <a:pt x="1406" y="2168"/>
                    <a:pt x="1406" y="1382"/>
                  </a:cubicBezTo>
                  <a:cubicBezTo>
                    <a:pt x="1406" y="620"/>
                    <a:pt x="787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4" name="Google Shape;4564;p53"/>
            <p:cNvSpPr/>
            <p:nvPr/>
          </p:nvSpPr>
          <p:spPr>
            <a:xfrm>
              <a:off x="7001923" y="4377908"/>
              <a:ext cx="83303" cy="83303"/>
            </a:xfrm>
            <a:custGeom>
              <a:rect b="b" l="l" r="r" t="t"/>
              <a:pathLst>
                <a:path extrusionOk="0" h="2787" w="2787">
                  <a:moveTo>
                    <a:pt x="1382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68"/>
                    <a:pt x="620" y="2787"/>
                    <a:pt x="1382" y="2787"/>
                  </a:cubicBezTo>
                  <a:cubicBezTo>
                    <a:pt x="2168" y="2787"/>
                    <a:pt x="2787" y="2168"/>
                    <a:pt x="2787" y="1382"/>
                  </a:cubicBezTo>
                  <a:cubicBezTo>
                    <a:pt x="2787" y="620"/>
                    <a:pt x="2168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5" name="Google Shape;4565;p53"/>
            <p:cNvSpPr/>
            <p:nvPr/>
          </p:nvSpPr>
          <p:spPr>
            <a:xfrm>
              <a:off x="6863830" y="4169334"/>
              <a:ext cx="98966" cy="85456"/>
            </a:xfrm>
            <a:custGeom>
              <a:rect b="b" l="l" r="r" t="t"/>
              <a:pathLst>
                <a:path extrusionOk="0" h="2859" w="3311">
                  <a:moveTo>
                    <a:pt x="1668" y="1"/>
                  </a:moveTo>
                  <a:lnTo>
                    <a:pt x="1" y="2859"/>
                  </a:lnTo>
                  <a:lnTo>
                    <a:pt x="3311" y="2859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6" name="Google Shape;4566;p53"/>
            <p:cNvSpPr/>
            <p:nvPr/>
          </p:nvSpPr>
          <p:spPr>
            <a:xfrm>
              <a:off x="6912940" y="4169334"/>
              <a:ext cx="49857" cy="85456"/>
            </a:xfrm>
            <a:custGeom>
              <a:rect b="b" l="l" r="r" t="t"/>
              <a:pathLst>
                <a:path extrusionOk="0" h="2859" w="1668">
                  <a:moveTo>
                    <a:pt x="1" y="1"/>
                  </a:moveTo>
                  <a:lnTo>
                    <a:pt x="1" y="2859"/>
                  </a:lnTo>
                  <a:lnTo>
                    <a:pt x="1668" y="2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7" name="Google Shape;4567;p53"/>
          <p:cNvGrpSpPr/>
          <p:nvPr/>
        </p:nvGrpSpPr>
        <p:grpSpPr>
          <a:xfrm>
            <a:off x="7749875" y="4153671"/>
            <a:ext cx="344574" cy="342421"/>
            <a:chOff x="7406975" y="4153671"/>
            <a:chExt cx="344574" cy="342421"/>
          </a:xfrm>
        </p:grpSpPr>
        <p:sp>
          <p:nvSpPr>
            <p:cNvPr id="4568" name="Google Shape;4568;p53"/>
            <p:cNvSpPr/>
            <p:nvPr/>
          </p:nvSpPr>
          <p:spPr>
            <a:xfrm>
              <a:off x="7518735" y="4264743"/>
              <a:ext cx="121055" cy="121025"/>
            </a:xfrm>
            <a:custGeom>
              <a:rect b="b" l="l" r="r" t="t"/>
              <a:pathLst>
                <a:path extrusionOk="0" h="4049" w="4050">
                  <a:moveTo>
                    <a:pt x="2025" y="0"/>
                  </a:moveTo>
                  <a:cubicBezTo>
                    <a:pt x="906" y="0"/>
                    <a:pt x="1" y="905"/>
                    <a:pt x="1" y="2024"/>
                  </a:cubicBezTo>
                  <a:cubicBezTo>
                    <a:pt x="1" y="3144"/>
                    <a:pt x="906" y="4048"/>
                    <a:pt x="2025" y="4048"/>
                  </a:cubicBezTo>
                  <a:cubicBezTo>
                    <a:pt x="3121" y="4048"/>
                    <a:pt x="4049" y="3144"/>
                    <a:pt x="4049" y="2024"/>
                  </a:cubicBezTo>
                  <a:cubicBezTo>
                    <a:pt x="4049" y="905"/>
                    <a:pt x="3121" y="0"/>
                    <a:pt x="2025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9" name="Google Shape;4569;p53"/>
            <p:cNvSpPr/>
            <p:nvPr/>
          </p:nvSpPr>
          <p:spPr>
            <a:xfrm>
              <a:off x="7579950" y="4264026"/>
              <a:ext cx="60557" cy="121742"/>
            </a:xfrm>
            <a:custGeom>
              <a:rect b="b" l="l" r="r" t="t"/>
              <a:pathLst>
                <a:path extrusionOk="0" h="4073" w="2026">
                  <a:moveTo>
                    <a:pt x="1" y="0"/>
                  </a:moveTo>
                  <a:lnTo>
                    <a:pt x="1" y="4072"/>
                  </a:lnTo>
                  <a:cubicBezTo>
                    <a:pt x="1096" y="4072"/>
                    <a:pt x="2025" y="3168"/>
                    <a:pt x="2025" y="2048"/>
                  </a:cubicBezTo>
                  <a:cubicBezTo>
                    <a:pt x="2025" y="905"/>
                    <a:pt x="1096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0" name="Google Shape;4570;p53"/>
            <p:cNvSpPr/>
            <p:nvPr/>
          </p:nvSpPr>
          <p:spPr>
            <a:xfrm>
              <a:off x="7406975" y="4347300"/>
              <a:ext cx="148822" cy="148792"/>
            </a:xfrm>
            <a:custGeom>
              <a:rect b="b" l="l" r="r" t="t"/>
              <a:pathLst>
                <a:path extrusionOk="0" h="4978" w="4979">
                  <a:moveTo>
                    <a:pt x="1" y="0"/>
                  </a:moveTo>
                  <a:cubicBezTo>
                    <a:pt x="358" y="2596"/>
                    <a:pt x="2382" y="4644"/>
                    <a:pt x="4978" y="4978"/>
                  </a:cubicBezTo>
                  <a:lnTo>
                    <a:pt x="4978" y="2620"/>
                  </a:lnTo>
                  <a:cubicBezTo>
                    <a:pt x="3692" y="2334"/>
                    <a:pt x="2668" y="1310"/>
                    <a:pt x="2359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1" name="Google Shape;4571;p53"/>
            <p:cNvSpPr/>
            <p:nvPr/>
          </p:nvSpPr>
          <p:spPr>
            <a:xfrm>
              <a:off x="7602727" y="4153671"/>
              <a:ext cx="148822" cy="147388"/>
            </a:xfrm>
            <a:custGeom>
              <a:rect b="b" l="l" r="r" t="t"/>
              <a:pathLst>
                <a:path extrusionOk="0" h="4931" w="4979">
                  <a:moveTo>
                    <a:pt x="1" y="1"/>
                  </a:moveTo>
                  <a:lnTo>
                    <a:pt x="1" y="2335"/>
                  </a:lnTo>
                  <a:cubicBezTo>
                    <a:pt x="1287" y="2644"/>
                    <a:pt x="2311" y="3645"/>
                    <a:pt x="2621" y="4931"/>
                  </a:cubicBezTo>
                  <a:lnTo>
                    <a:pt x="4978" y="4931"/>
                  </a:lnTo>
                  <a:cubicBezTo>
                    <a:pt x="4621" y="2382"/>
                    <a:pt x="2597" y="311"/>
                    <a:pt x="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2" name="Google Shape;4572;p53"/>
            <p:cNvSpPr/>
            <p:nvPr/>
          </p:nvSpPr>
          <p:spPr>
            <a:xfrm>
              <a:off x="7406975" y="4153671"/>
              <a:ext cx="148822" cy="147388"/>
            </a:xfrm>
            <a:custGeom>
              <a:rect b="b" l="l" r="r" t="t"/>
              <a:pathLst>
                <a:path extrusionOk="0" h="4931" w="4979">
                  <a:moveTo>
                    <a:pt x="4978" y="1"/>
                  </a:moveTo>
                  <a:cubicBezTo>
                    <a:pt x="2430" y="358"/>
                    <a:pt x="358" y="2382"/>
                    <a:pt x="1" y="4931"/>
                  </a:cubicBezTo>
                  <a:lnTo>
                    <a:pt x="2359" y="4931"/>
                  </a:lnTo>
                  <a:cubicBezTo>
                    <a:pt x="2692" y="3645"/>
                    <a:pt x="3692" y="2644"/>
                    <a:pt x="4978" y="2335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3" name="Google Shape;4573;p53"/>
            <p:cNvSpPr/>
            <p:nvPr/>
          </p:nvSpPr>
          <p:spPr>
            <a:xfrm>
              <a:off x="7602727" y="4347300"/>
              <a:ext cx="148822" cy="148792"/>
            </a:xfrm>
            <a:custGeom>
              <a:rect b="b" l="l" r="r" t="t"/>
              <a:pathLst>
                <a:path extrusionOk="0" h="4978" w="4979">
                  <a:moveTo>
                    <a:pt x="2621" y="0"/>
                  </a:moveTo>
                  <a:cubicBezTo>
                    <a:pt x="2335" y="1310"/>
                    <a:pt x="1311" y="2334"/>
                    <a:pt x="1" y="2620"/>
                  </a:cubicBezTo>
                  <a:lnTo>
                    <a:pt x="1" y="4978"/>
                  </a:lnTo>
                  <a:cubicBezTo>
                    <a:pt x="2597" y="4620"/>
                    <a:pt x="4621" y="2596"/>
                    <a:pt x="4978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577" name="Shape 4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8" name="Google Shape;4578;p54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54"/>
          <p:cNvSpPr/>
          <p:nvPr/>
        </p:nvSpPr>
        <p:spPr>
          <a:xfrm>
            <a:off x="1093550" y="1967431"/>
            <a:ext cx="339124" cy="338212"/>
          </a:xfrm>
          <a:custGeom>
            <a:rect b="b" l="l" r="r" t="t"/>
            <a:pathLst>
              <a:path extrusionOk="0" h="11496" w="11527">
                <a:moveTo>
                  <a:pt x="2906" y="723"/>
                </a:moveTo>
                <a:cubicBezTo>
                  <a:pt x="3430" y="723"/>
                  <a:pt x="3882" y="1152"/>
                  <a:pt x="3882" y="1700"/>
                </a:cubicBezTo>
                <a:cubicBezTo>
                  <a:pt x="3882" y="2224"/>
                  <a:pt x="3430" y="2676"/>
                  <a:pt x="2906" y="2676"/>
                </a:cubicBezTo>
                <a:cubicBezTo>
                  <a:pt x="2358" y="2676"/>
                  <a:pt x="1906" y="2224"/>
                  <a:pt x="1906" y="1700"/>
                </a:cubicBezTo>
                <a:cubicBezTo>
                  <a:pt x="1906" y="1152"/>
                  <a:pt x="2358" y="723"/>
                  <a:pt x="2906" y="723"/>
                </a:cubicBezTo>
                <a:close/>
                <a:moveTo>
                  <a:pt x="8740" y="723"/>
                </a:moveTo>
                <a:cubicBezTo>
                  <a:pt x="9264" y="723"/>
                  <a:pt x="9717" y="1152"/>
                  <a:pt x="9717" y="1700"/>
                </a:cubicBezTo>
                <a:cubicBezTo>
                  <a:pt x="9717" y="2224"/>
                  <a:pt x="9264" y="2676"/>
                  <a:pt x="8740" y="2676"/>
                </a:cubicBezTo>
                <a:cubicBezTo>
                  <a:pt x="8193" y="2676"/>
                  <a:pt x="7740" y="2224"/>
                  <a:pt x="7740" y="1700"/>
                </a:cubicBezTo>
                <a:cubicBezTo>
                  <a:pt x="7740" y="1152"/>
                  <a:pt x="8193" y="723"/>
                  <a:pt x="8740" y="723"/>
                </a:cubicBezTo>
                <a:close/>
                <a:moveTo>
                  <a:pt x="2906" y="5415"/>
                </a:moveTo>
                <a:cubicBezTo>
                  <a:pt x="3096" y="5415"/>
                  <a:pt x="3287" y="5605"/>
                  <a:pt x="3287" y="5796"/>
                </a:cubicBezTo>
                <a:cubicBezTo>
                  <a:pt x="3287" y="6010"/>
                  <a:pt x="3096" y="6201"/>
                  <a:pt x="2906" y="6201"/>
                </a:cubicBezTo>
                <a:cubicBezTo>
                  <a:pt x="2692" y="6201"/>
                  <a:pt x="2501" y="6010"/>
                  <a:pt x="2501" y="5796"/>
                </a:cubicBezTo>
                <a:cubicBezTo>
                  <a:pt x="2501" y="5605"/>
                  <a:pt x="2692" y="5415"/>
                  <a:pt x="2906" y="5415"/>
                </a:cubicBezTo>
                <a:close/>
                <a:moveTo>
                  <a:pt x="5811" y="5415"/>
                </a:moveTo>
                <a:cubicBezTo>
                  <a:pt x="6026" y="5415"/>
                  <a:pt x="6192" y="5605"/>
                  <a:pt x="6192" y="5796"/>
                </a:cubicBezTo>
                <a:cubicBezTo>
                  <a:pt x="6192" y="6010"/>
                  <a:pt x="6026" y="6201"/>
                  <a:pt x="5811" y="6201"/>
                </a:cubicBezTo>
                <a:cubicBezTo>
                  <a:pt x="5597" y="6201"/>
                  <a:pt x="5430" y="6010"/>
                  <a:pt x="5430" y="5796"/>
                </a:cubicBezTo>
                <a:cubicBezTo>
                  <a:pt x="5430" y="5605"/>
                  <a:pt x="5597" y="5415"/>
                  <a:pt x="5811" y="5415"/>
                </a:cubicBezTo>
                <a:close/>
                <a:moveTo>
                  <a:pt x="8740" y="5415"/>
                </a:moveTo>
                <a:cubicBezTo>
                  <a:pt x="8931" y="5415"/>
                  <a:pt x="9121" y="5605"/>
                  <a:pt x="9121" y="5796"/>
                </a:cubicBezTo>
                <a:cubicBezTo>
                  <a:pt x="9121" y="6010"/>
                  <a:pt x="8931" y="6201"/>
                  <a:pt x="8740" y="6201"/>
                </a:cubicBezTo>
                <a:cubicBezTo>
                  <a:pt x="8526" y="6201"/>
                  <a:pt x="8336" y="6010"/>
                  <a:pt x="8336" y="5796"/>
                </a:cubicBezTo>
                <a:cubicBezTo>
                  <a:pt x="8336" y="5605"/>
                  <a:pt x="8526" y="5415"/>
                  <a:pt x="8740" y="5415"/>
                </a:cubicBezTo>
                <a:close/>
                <a:moveTo>
                  <a:pt x="5811" y="8892"/>
                </a:moveTo>
                <a:cubicBezTo>
                  <a:pt x="6359" y="8892"/>
                  <a:pt x="6788" y="9344"/>
                  <a:pt x="6788" y="9892"/>
                </a:cubicBezTo>
                <a:cubicBezTo>
                  <a:pt x="6788" y="10416"/>
                  <a:pt x="6359" y="10868"/>
                  <a:pt x="5811" y="10868"/>
                </a:cubicBezTo>
                <a:cubicBezTo>
                  <a:pt x="5287" y="10868"/>
                  <a:pt x="4835" y="10416"/>
                  <a:pt x="4835" y="9892"/>
                </a:cubicBezTo>
                <a:cubicBezTo>
                  <a:pt x="4835" y="9344"/>
                  <a:pt x="5287" y="8892"/>
                  <a:pt x="5811" y="8892"/>
                </a:cubicBezTo>
                <a:close/>
                <a:moveTo>
                  <a:pt x="2813" y="1"/>
                </a:moveTo>
                <a:cubicBezTo>
                  <a:pt x="1912" y="1"/>
                  <a:pt x="1191" y="730"/>
                  <a:pt x="1191" y="1628"/>
                </a:cubicBezTo>
                <a:cubicBezTo>
                  <a:pt x="1191" y="2438"/>
                  <a:pt x="1763" y="3105"/>
                  <a:pt x="2501" y="3248"/>
                </a:cubicBezTo>
                <a:lnTo>
                  <a:pt x="2501" y="4700"/>
                </a:lnTo>
                <a:cubicBezTo>
                  <a:pt x="2191" y="4819"/>
                  <a:pt x="1953" y="5058"/>
                  <a:pt x="1834" y="5391"/>
                </a:cubicBezTo>
                <a:lnTo>
                  <a:pt x="0" y="5391"/>
                </a:lnTo>
                <a:lnTo>
                  <a:pt x="0" y="6082"/>
                </a:lnTo>
                <a:lnTo>
                  <a:pt x="1834" y="6082"/>
                </a:lnTo>
                <a:cubicBezTo>
                  <a:pt x="1977" y="6486"/>
                  <a:pt x="2358" y="6820"/>
                  <a:pt x="2834" y="6820"/>
                </a:cubicBezTo>
                <a:cubicBezTo>
                  <a:pt x="3311" y="6820"/>
                  <a:pt x="3692" y="6510"/>
                  <a:pt x="3858" y="6082"/>
                </a:cubicBezTo>
                <a:lnTo>
                  <a:pt x="4740" y="6082"/>
                </a:lnTo>
                <a:cubicBezTo>
                  <a:pt x="4859" y="6391"/>
                  <a:pt x="5097" y="6629"/>
                  <a:pt x="5430" y="6748"/>
                </a:cubicBezTo>
                <a:lnTo>
                  <a:pt x="5430" y="8201"/>
                </a:lnTo>
                <a:cubicBezTo>
                  <a:pt x="4621" y="8392"/>
                  <a:pt x="4049" y="9106"/>
                  <a:pt x="4120" y="9963"/>
                </a:cubicBezTo>
                <a:cubicBezTo>
                  <a:pt x="4168" y="10773"/>
                  <a:pt x="4835" y="11416"/>
                  <a:pt x="5645" y="11487"/>
                </a:cubicBezTo>
                <a:cubicBezTo>
                  <a:pt x="5699" y="11493"/>
                  <a:pt x="5752" y="11495"/>
                  <a:pt x="5805" y="11495"/>
                </a:cubicBezTo>
                <a:cubicBezTo>
                  <a:pt x="6708" y="11495"/>
                  <a:pt x="7431" y="10744"/>
                  <a:pt x="7431" y="9844"/>
                </a:cubicBezTo>
                <a:cubicBezTo>
                  <a:pt x="7431" y="9035"/>
                  <a:pt x="6859" y="8392"/>
                  <a:pt x="6121" y="8249"/>
                </a:cubicBezTo>
                <a:lnTo>
                  <a:pt x="6121" y="6772"/>
                </a:lnTo>
                <a:cubicBezTo>
                  <a:pt x="6430" y="6677"/>
                  <a:pt x="6669" y="6415"/>
                  <a:pt x="6788" y="6105"/>
                </a:cubicBezTo>
                <a:lnTo>
                  <a:pt x="7693" y="6105"/>
                </a:lnTo>
                <a:cubicBezTo>
                  <a:pt x="7835" y="6510"/>
                  <a:pt x="8216" y="6844"/>
                  <a:pt x="8693" y="6844"/>
                </a:cubicBezTo>
                <a:cubicBezTo>
                  <a:pt x="9169" y="6844"/>
                  <a:pt x="9574" y="6558"/>
                  <a:pt x="9717" y="6105"/>
                </a:cubicBezTo>
                <a:lnTo>
                  <a:pt x="11527" y="6105"/>
                </a:lnTo>
                <a:lnTo>
                  <a:pt x="11527" y="5439"/>
                </a:lnTo>
                <a:lnTo>
                  <a:pt x="9741" y="5439"/>
                </a:lnTo>
                <a:cubicBezTo>
                  <a:pt x="9622" y="5129"/>
                  <a:pt x="9383" y="4891"/>
                  <a:pt x="9050" y="4772"/>
                </a:cubicBezTo>
                <a:lnTo>
                  <a:pt x="9050" y="3295"/>
                </a:lnTo>
                <a:cubicBezTo>
                  <a:pt x="9860" y="3129"/>
                  <a:pt x="10431" y="2414"/>
                  <a:pt x="10360" y="1557"/>
                </a:cubicBezTo>
                <a:cubicBezTo>
                  <a:pt x="10312" y="747"/>
                  <a:pt x="9645" y="80"/>
                  <a:pt x="8859" y="33"/>
                </a:cubicBezTo>
                <a:cubicBezTo>
                  <a:pt x="8804" y="27"/>
                  <a:pt x="8750" y="25"/>
                  <a:pt x="8696" y="25"/>
                </a:cubicBezTo>
                <a:cubicBezTo>
                  <a:pt x="7775" y="25"/>
                  <a:pt x="7073" y="776"/>
                  <a:pt x="7073" y="1676"/>
                </a:cubicBezTo>
                <a:cubicBezTo>
                  <a:pt x="7073" y="2462"/>
                  <a:pt x="7621" y="3129"/>
                  <a:pt x="8383" y="3272"/>
                </a:cubicBezTo>
                <a:lnTo>
                  <a:pt x="8383" y="4724"/>
                </a:lnTo>
                <a:cubicBezTo>
                  <a:pt x="8050" y="4843"/>
                  <a:pt x="7812" y="5081"/>
                  <a:pt x="7693" y="5415"/>
                </a:cubicBezTo>
                <a:lnTo>
                  <a:pt x="6788" y="5415"/>
                </a:lnTo>
                <a:cubicBezTo>
                  <a:pt x="6645" y="5010"/>
                  <a:pt x="6264" y="4677"/>
                  <a:pt x="5787" y="4677"/>
                </a:cubicBezTo>
                <a:cubicBezTo>
                  <a:pt x="5311" y="4677"/>
                  <a:pt x="4930" y="4962"/>
                  <a:pt x="4763" y="5415"/>
                </a:cubicBezTo>
                <a:lnTo>
                  <a:pt x="3882" y="5415"/>
                </a:lnTo>
                <a:cubicBezTo>
                  <a:pt x="3763" y="5081"/>
                  <a:pt x="3525" y="4843"/>
                  <a:pt x="3192" y="4724"/>
                </a:cubicBezTo>
                <a:lnTo>
                  <a:pt x="3192" y="3272"/>
                </a:lnTo>
                <a:cubicBezTo>
                  <a:pt x="4001" y="3105"/>
                  <a:pt x="4573" y="2390"/>
                  <a:pt x="4501" y="1509"/>
                </a:cubicBezTo>
                <a:cubicBezTo>
                  <a:pt x="4454" y="723"/>
                  <a:pt x="3787" y="57"/>
                  <a:pt x="2977" y="9"/>
                </a:cubicBezTo>
                <a:cubicBezTo>
                  <a:pt x="2922" y="4"/>
                  <a:pt x="2867" y="1"/>
                  <a:pt x="28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580" name="Google Shape;4580;p54"/>
          <p:cNvGrpSpPr/>
          <p:nvPr/>
        </p:nvGrpSpPr>
        <p:grpSpPr>
          <a:xfrm>
            <a:off x="1833752" y="1922125"/>
            <a:ext cx="339154" cy="337032"/>
            <a:chOff x="2367152" y="1922125"/>
            <a:chExt cx="339154" cy="337032"/>
          </a:xfrm>
        </p:grpSpPr>
        <p:sp>
          <p:nvSpPr>
            <p:cNvPr id="4581" name="Google Shape;4581;p54"/>
            <p:cNvSpPr/>
            <p:nvPr/>
          </p:nvSpPr>
          <p:spPr>
            <a:xfrm>
              <a:off x="2367152" y="1922125"/>
              <a:ext cx="235448" cy="122652"/>
            </a:xfrm>
            <a:custGeom>
              <a:rect b="b" l="l" r="r" t="t"/>
              <a:pathLst>
                <a:path extrusionOk="0" h="4169" w="8003">
                  <a:moveTo>
                    <a:pt x="1096" y="1692"/>
                  </a:moveTo>
                  <a:cubicBezTo>
                    <a:pt x="1311" y="1692"/>
                    <a:pt x="1501" y="1859"/>
                    <a:pt x="1501" y="2073"/>
                  </a:cubicBezTo>
                  <a:cubicBezTo>
                    <a:pt x="1501" y="2287"/>
                    <a:pt x="1311" y="2454"/>
                    <a:pt x="1096" y="2454"/>
                  </a:cubicBezTo>
                  <a:cubicBezTo>
                    <a:pt x="906" y="2454"/>
                    <a:pt x="715" y="2287"/>
                    <a:pt x="715" y="2073"/>
                  </a:cubicBezTo>
                  <a:cubicBezTo>
                    <a:pt x="715" y="1859"/>
                    <a:pt x="906" y="1692"/>
                    <a:pt x="1096" y="1692"/>
                  </a:cubicBezTo>
                  <a:close/>
                  <a:moveTo>
                    <a:pt x="5716" y="1311"/>
                  </a:moveTo>
                  <a:lnTo>
                    <a:pt x="6859" y="2097"/>
                  </a:lnTo>
                  <a:lnTo>
                    <a:pt x="5716" y="2906"/>
                  </a:lnTo>
                  <a:lnTo>
                    <a:pt x="5716" y="2502"/>
                  </a:lnTo>
                  <a:lnTo>
                    <a:pt x="3930" y="2502"/>
                  </a:lnTo>
                  <a:lnTo>
                    <a:pt x="3930" y="1692"/>
                  </a:lnTo>
                  <a:lnTo>
                    <a:pt x="5716" y="1692"/>
                  </a:lnTo>
                  <a:lnTo>
                    <a:pt x="5716" y="1311"/>
                  </a:lnTo>
                  <a:close/>
                  <a:moveTo>
                    <a:pt x="5026" y="1"/>
                  </a:moveTo>
                  <a:lnTo>
                    <a:pt x="5026" y="1001"/>
                  </a:lnTo>
                  <a:lnTo>
                    <a:pt x="3240" y="1001"/>
                  </a:lnTo>
                  <a:lnTo>
                    <a:pt x="3240" y="1716"/>
                  </a:lnTo>
                  <a:lnTo>
                    <a:pt x="2120" y="1716"/>
                  </a:lnTo>
                  <a:cubicBezTo>
                    <a:pt x="1987" y="1294"/>
                    <a:pt x="1585" y="996"/>
                    <a:pt x="1126" y="996"/>
                  </a:cubicBezTo>
                  <a:cubicBezTo>
                    <a:pt x="1093" y="996"/>
                    <a:pt x="1059" y="998"/>
                    <a:pt x="1025" y="1001"/>
                  </a:cubicBezTo>
                  <a:cubicBezTo>
                    <a:pt x="501" y="1025"/>
                    <a:pt x="96" y="1477"/>
                    <a:pt x="25" y="1978"/>
                  </a:cubicBezTo>
                  <a:cubicBezTo>
                    <a:pt x="1" y="2644"/>
                    <a:pt x="477" y="3144"/>
                    <a:pt x="1096" y="3144"/>
                  </a:cubicBezTo>
                  <a:cubicBezTo>
                    <a:pt x="1573" y="3144"/>
                    <a:pt x="1977" y="2859"/>
                    <a:pt x="2120" y="2406"/>
                  </a:cubicBezTo>
                  <a:lnTo>
                    <a:pt x="3240" y="2406"/>
                  </a:lnTo>
                  <a:lnTo>
                    <a:pt x="3240" y="3144"/>
                  </a:lnTo>
                  <a:lnTo>
                    <a:pt x="5026" y="3144"/>
                  </a:lnTo>
                  <a:lnTo>
                    <a:pt x="5026" y="4169"/>
                  </a:lnTo>
                  <a:lnTo>
                    <a:pt x="8003" y="2073"/>
                  </a:lnTo>
                  <a:lnTo>
                    <a:pt x="50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2" name="Google Shape;4582;p54"/>
            <p:cNvSpPr/>
            <p:nvPr/>
          </p:nvSpPr>
          <p:spPr>
            <a:xfrm>
              <a:off x="2367152" y="2028624"/>
              <a:ext cx="286580" cy="122652"/>
            </a:xfrm>
            <a:custGeom>
              <a:rect b="b" l="l" r="r" t="t"/>
              <a:pathLst>
                <a:path extrusionOk="0" h="4169" w="9741">
                  <a:moveTo>
                    <a:pt x="1096" y="1739"/>
                  </a:moveTo>
                  <a:cubicBezTo>
                    <a:pt x="1311" y="1739"/>
                    <a:pt x="1501" y="1906"/>
                    <a:pt x="1501" y="2120"/>
                  </a:cubicBezTo>
                  <a:cubicBezTo>
                    <a:pt x="1501" y="2335"/>
                    <a:pt x="1311" y="2501"/>
                    <a:pt x="1096" y="2501"/>
                  </a:cubicBezTo>
                  <a:cubicBezTo>
                    <a:pt x="906" y="2501"/>
                    <a:pt x="715" y="2311"/>
                    <a:pt x="715" y="2120"/>
                  </a:cubicBezTo>
                  <a:cubicBezTo>
                    <a:pt x="715" y="1906"/>
                    <a:pt x="906" y="1739"/>
                    <a:pt x="1096" y="1739"/>
                  </a:cubicBezTo>
                  <a:close/>
                  <a:moveTo>
                    <a:pt x="7455" y="1311"/>
                  </a:moveTo>
                  <a:lnTo>
                    <a:pt x="8574" y="2120"/>
                  </a:lnTo>
                  <a:lnTo>
                    <a:pt x="7455" y="2930"/>
                  </a:lnTo>
                  <a:lnTo>
                    <a:pt x="7455" y="2501"/>
                  </a:lnTo>
                  <a:lnTo>
                    <a:pt x="3930" y="2501"/>
                  </a:lnTo>
                  <a:lnTo>
                    <a:pt x="3930" y="1739"/>
                  </a:lnTo>
                  <a:lnTo>
                    <a:pt x="7455" y="1739"/>
                  </a:lnTo>
                  <a:lnTo>
                    <a:pt x="7455" y="1311"/>
                  </a:lnTo>
                  <a:close/>
                  <a:moveTo>
                    <a:pt x="6764" y="1"/>
                  </a:moveTo>
                  <a:lnTo>
                    <a:pt x="6764" y="1025"/>
                  </a:lnTo>
                  <a:lnTo>
                    <a:pt x="3240" y="1025"/>
                  </a:lnTo>
                  <a:lnTo>
                    <a:pt x="3240" y="1715"/>
                  </a:lnTo>
                  <a:lnTo>
                    <a:pt x="2120" y="1715"/>
                  </a:lnTo>
                  <a:cubicBezTo>
                    <a:pt x="1991" y="1326"/>
                    <a:pt x="1605" y="1015"/>
                    <a:pt x="1161" y="1015"/>
                  </a:cubicBezTo>
                  <a:cubicBezTo>
                    <a:pt x="1116" y="1015"/>
                    <a:pt x="1071" y="1018"/>
                    <a:pt x="1025" y="1025"/>
                  </a:cubicBezTo>
                  <a:cubicBezTo>
                    <a:pt x="501" y="1049"/>
                    <a:pt x="96" y="1501"/>
                    <a:pt x="25" y="2001"/>
                  </a:cubicBezTo>
                  <a:cubicBezTo>
                    <a:pt x="1" y="2644"/>
                    <a:pt x="477" y="3168"/>
                    <a:pt x="1096" y="3168"/>
                  </a:cubicBezTo>
                  <a:cubicBezTo>
                    <a:pt x="1573" y="3168"/>
                    <a:pt x="1977" y="2859"/>
                    <a:pt x="2120" y="2406"/>
                  </a:cubicBezTo>
                  <a:lnTo>
                    <a:pt x="3240" y="2406"/>
                  </a:lnTo>
                  <a:lnTo>
                    <a:pt x="3240" y="3168"/>
                  </a:lnTo>
                  <a:lnTo>
                    <a:pt x="6764" y="3168"/>
                  </a:lnTo>
                  <a:lnTo>
                    <a:pt x="6764" y="4168"/>
                  </a:lnTo>
                  <a:lnTo>
                    <a:pt x="9741" y="2096"/>
                  </a:lnTo>
                  <a:lnTo>
                    <a:pt x="67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3" name="Google Shape;4583;p54"/>
            <p:cNvSpPr/>
            <p:nvPr/>
          </p:nvSpPr>
          <p:spPr>
            <a:xfrm>
              <a:off x="2367152" y="2136535"/>
              <a:ext cx="339154" cy="122623"/>
            </a:xfrm>
            <a:custGeom>
              <a:rect b="b" l="l" r="r" t="t"/>
              <a:pathLst>
                <a:path extrusionOk="0" h="4168" w="11528">
                  <a:moveTo>
                    <a:pt x="1096" y="1715"/>
                  </a:moveTo>
                  <a:cubicBezTo>
                    <a:pt x="1311" y="1715"/>
                    <a:pt x="1501" y="1905"/>
                    <a:pt x="1501" y="2120"/>
                  </a:cubicBezTo>
                  <a:cubicBezTo>
                    <a:pt x="1501" y="2310"/>
                    <a:pt x="1311" y="2501"/>
                    <a:pt x="1096" y="2501"/>
                  </a:cubicBezTo>
                  <a:cubicBezTo>
                    <a:pt x="906" y="2501"/>
                    <a:pt x="715" y="2310"/>
                    <a:pt x="715" y="2120"/>
                  </a:cubicBezTo>
                  <a:cubicBezTo>
                    <a:pt x="715" y="1905"/>
                    <a:pt x="906" y="1715"/>
                    <a:pt x="1096" y="1715"/>
                  </a:cubicBezTo>
                  <a:close/>
                  <a:moveTo>
                    <a:pt x="9193" y="1286"/>
                  </a:moveTo>
                  <a:lnTo>
                    <a:pt x="10336" y="2072"/>
                  </a:lnTo>
                  <a:lnTo>
                    <a:pt x="9193" y="2882"/>
                  </a:lnTo>
                  <a:lnTo>
                    <a:pt x="9193" y="2477"/>
                  </a:lnTo>
                  <a:lnTo>
                    <a:pt x="3930" y="2477"/>
                  </a:lnTo>
                  <a:lnTo>
                    <a:pt x="3930" y="1691"/>
                  </a:lnTo>
                  <a:lnTo>
                    <a:pt x="9193" y="1691"/>
                  </a:lnTo>
                  <a:lnTo>
                    <a:pt x="9193" y="1286"/>
                  </a:lnTo>
                  <a:close/>
                  <a:moveTo>
                    <a:pt x="8550" y="0"/>
                  </a:moveTo>
                  <a:lnTo>
                    <a:pt x="8550" y="1000"/>
                  </a:lnTo>
                  <a:lnTo>
                    <a:pt x="3287" y="1000"/>
                  </a:lnTo>
                  <a:lnTo>
                    <a:pt x="3287" y="1762"/>
                  </a:lnTo>
                  <a:lnTo>
                    <a:pt x="2144" y="1762"/>
                  </a:lnTo>
                  <a:cubicBezTo>
                    <a:pt x="2014" y="1351"/>
                    <a:pt x="1629" y="1038"/>
                    <a:pt x="1184" y="1038"/>
                  </a:cubicBezTo>
                  <a:cubicBezTo>
                    <a:pt x="1139" y="1038"/>
                    <a:pt x="1094" y="1042"/>
                    <a:pt x="1049" y="1048"/>
                  </a:cubicBezTo>
                  <a:cubicBezTo>
                    <a:pt x="549" y="1072"/>
                    <a:pt x="120" y="1524"/>
                    <a:pt x="72" y="2024"/>
                  </a:cubicBezTo>
                  <a:cubicBezTo>
                    <a:pt x="1" y="2644"/>
                    <a:pt x="501" y="3191"/>
                    <a:pt x="1144" y="3191"/>
                  </a:cubicBezTo>
                  <a:cubicBezTo>
                    <a:pt x="1620" y="3191"/>
                    <a:pt x="2001" y="2882"/>
                    <a:pt x="2144" y="2429"/>
                  </a:cubicBezTo>
                  <a:lnTo>
                    <a:pt x="3287" y="2429"/>
                  </a:lnTo>
                  <a:lnTo>
                    <a:pt x="3287" y="3144"/>
                  </a:lnTo>
                  <a:lnTo>
                    <a:pt x="8550" y="3144"/>
                  </a:lnTo>
                  <a:lnTo>
                    <a:pt x="8550" y="4168"/>
                  </a:lnTo>
                  <a:lnTo>
                    <a:pt x="11527" y="2072"/>
                  </a:lnTo>
                  <a:lnTo>
                    <a:pt x="8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584" name="Google Shape;4584;p54"/>
          <p:cNvSpPr/>
          <p:nvPr/>
        </p:nvSpPr>
        <p:spPr>
          <a:xfrm>
            <a:off x="2599197" y="1955781"/>
            <a:ext cx="304115" cy="338418"/>
          </a:xfrm>
          <a:custGeom>
            <a:rect b="b" l="l" r="r" t="t"/>
            <a:pathLst>
              <a:path extrusionOk="0" h="11503" w="10337">
                <a:moveTo>
                  <a:pt x="5216" y="1643"/>
                </a:moveTo>
                <a:lnTo>
                  <a:pt x="5883" y="3215"/>
                </a:lnTo>
                <a:lnTo>
                  <a:pt x="4501" y="3215"/>
                </a:lnTo>
                <a:lnTo>
                  <a:pt x="5216" y="1643"/>
                </a:lnTo>
                <a:close/>
                <a:moveTo>
                  <a:pt x="6216" y="3882"/>
                </a:moveTo>
                <a:lnTo>
                  <a:pt x="6764" y="5120"/>
                </a:lnTo>
                <a:lnTo>
                  <a:pt x="3644" y="5120"/>
                </a:lnTo>
                <a:lnTo>
                  <a:pt x="4192" y="3882"/>
                </a:lnTo>
                <a:close/>
                <a:moveTo>
                  <a:pt x="7050" y="5811"/>
                </a:moveTo>
                <a:lnTo>
                  <a:pt x="7621" y="7073"/>
                </a:lnTo>
                <a:lnTo>
                  <a:pt x="2763" y="7073"/>
                </a:lnTo>
                <a:lnTo>
                  <a:pt x="3335" y="5811"/>
                </a:lnTo>
                <a:close/>
                <a:moveTo>
                  <a:pt x="7931" y="7716"/>
                </a:moveTo>
                <a:lnTo>
                  <a:pt x="8478" y="8978"/>
                </a:lnTo>
                <a:lnTo>
                  <a:pt x="1906" y="8978"/>
                </a:lnTo>
                <a:lnTo>
                  <a:pt x="2477" y="7716"/>
                </a:lnTo>
                <a:close/>
                <a:moveTo>
                  <a:pt x="8764" y="9597"/>
                </a:moveTo>
                <a:lnTo>
                  <a:pt x="9312" y="10836"/>
                </a:lnTo>
                <a:lnTo>
                  <a:pt x="1025" y="10836"/>
                </a:lnTo>
                <a:lnTo>
                  <a:pt x="1572" y="9597"/>
                </a:lnTo>
                <a:close/>
                <a:moveTo>
                  <a:pt x="5192" y="0"/>
                </a:moveTo>
                <a:lnTo>
                  <a:pt x="1" y="11502"/>
                </a:lnTo>
                <a:lnTo>
                  <a:pt x="10336" y="11502"/>
                </a:lnTo>
                <a:lnTo>
                  <a:pt x="51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85" name="Google Shape;4585;p54"/>
          <p:cNvSpPr/>
          <p:nvPr/>
        </p:nvSpPr>
        <p:spPr>
          <a:xfrm>
            <a:off x="3282649" y="1948073"/>
            <a:ext cx="337742" cy="339124"/>
          </a:xfrm>
          <a:custGeom>
            <a:rect b="b" l="l" r="r" t="t"/>
            <a:pathLst>
              <a:path extrusionOk="0" h="11527" w="11480">
                <a:moveTo>
                  <a:pt x="8336" y="667"/>
                </a:moveTo>
                <a:lnTo>
                  <a:pt x="8336" y="1762"/>
                </a:lnTo>
                <a:lnTo>
                  <a:pt x="6097" y="1762"/>
                </a:lnTo>
                <a:lnTo>
                  <a:pt x="6097" y="667"/>
                </a:lnTo>
                <a:close/>
                <a:moveTo>
                  <a:pt x="7669" y="4191"/>
                </a:moveTo>
                <a:lnTo>
                  <a:pt x="7669" y="4977"/>
                </a:lnTo>
                <a:lnTo>
                  <a:pt x="3764" y="4977"/>
                </a:lnTo>
                <a:lnTo>
                  <a:pt x="3764" y="4191"/>
                </a:lnTo>
                <a:close/>
                <a:moveTo>
                  <a:pt x="8503" y="5668"/>
                </a:moveTo>
                <a:lnTo>
                  <a:pt x="8503" y="6430"/>
                </a:lnTo>
                <a:lnTo>
                  <a:pt x="2978" y="6430"/>
                </a:lnTo>
                <a:lnTo>
                  <a:pt x="2978" y="5668"/>
                </a:lnTo>
                <a:close/>
                <a:moveTo>
                  <a:pt x="9241" y="7121"/>
                </a:moveTo>
                <a:lnTo>
                  <a:pt x="9241" y="7883"/>
                </a:lnTo>
                <a:lnTo>
                  <a:pt x="2168" y="7883"/>
                </a:lnTo>
                <a:lnTo>
                  <a:pt x="2168" y="7121"/>
                </a:lnTo>
                <a:close/>
                <a:moveTo>
                  <a:pt x="10003" y="8573"/>
                </a:moveTo>
                <a:lnTo>
                  <a:pt x="10003" y="9359"/>
                </a:lnTo>
                <a:lnTo>
                  <a:pt x="1454" y="9359"/>
                </a:lnTo>
                <a:lnTo>
                  <a:pt x="1454" y="8573"/>
                </a:lnTo>
                <a:close/>
                <a:moveTo>
                  <a:pt x="10789" y="10074"/>
                </a:moveTo>
                <a:lnTo>
                  <a:pt x="10789" y="10836"/>
                </a:lnTo>
                <a:lnTo>
                  <a:pt x="644" y="10836"/>
                </a:lnTo>
                <a:lnTo>
                  <a:pt x="644" y="10074"/>
                </a:lnTo>
                <a:close/>
                <a:moveTo>
                  <a:pt x="5383" y="0"/>
                </a:moveTo>
                <a:lnTo>
                  <a:pt x="5383" y="3548"/>
                </a:lnTo>
                <a:lnTo>
                  <a:pt x="3097" y="3548"/>
                </a:lnTo>
                <a:lnTo>
                  <a:pt x="3097" y="5001"/>
                </a:lnTo>
                <a:lnTo>
                  <a:pt x="2287" y="5001"/>
                </a:lnTo>
                <a:lnTo>
                  <a:pt x="2287" y="6454"/>
                </a:lnTo>
                <a:lnTo>
                  <a:pt x="1501" y="6454"/>
                </a:lnTo>
                <a:lnTo>
                  <a:pt x="1501" y="7930"/>
                </a:lnTo>
                <a:lnTo>
                  <a:pt x="787" y="7930"/>
                </a:lnTo>
                <a:lnTo>
                  <a:pt x="787" y="9383"/>
                </a:lnTo>
                <a:lnTo>
                  <a:pt x="1" y="9383"/>
                </a:lnTo>
                <a:lnTo>
                  <a:pt x="1" y="11526"/>
                </a:lnTo>
                <a:lnTo>
                  <a:pt x="11479" y="11526"/>
                </a:lnTo>
                <a:lnTo>
                  <a:pt x="11479" y="9383"/>
                </a:lnTo>
                <a:lnTo>
                  <a:pt x="10670" y="9383"/>
                </a:lnTo>
                <a:lnTo>
                  <a:pt x="10670" y="7930"/>
                </a:lnTo>
                <a:lnTo>
                  <a:pt x="9955" y="7930"/>
                </a:lnTo>
                <a:lnTo>
                  <a:pt x="9955" y="6454"/>
                </a:lnTo>
                <a:lnTo>
                  <a:pt x="9169" y="6454"/>
                </a:lnTo>
                <a:lnTo>
                  <a:pt x="9169" y="5001"/>
                </a:lnTo>
                <a:lnTo>
                  <a:pt x="8360" y="5001"/>
                </a:lnTo>
                <a:lnTo>
                  <a:pt x="8360" y="3548"/>
                </a:lnTo>
                <a:lnTo>
                  <a:pt x="6074" y="3548"/>
                </a:lnTo>
                <a:lnTo>
                  <a:pt x="6074" y="2453"/>
                </a:lnTo>
                <a:lnTo>
                  <a:pt x="8979" y="2453"/>
                </a:lnTo>
                <a:lnTo>
                  <a:pt x="89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586" name="Google Shape;4586;p54"/>
          <p:cNvGrpSpPr/>
          <p:nvPr/>
        </p:nvGrpSpPr>
        <p:grpSpPr>
          <a:xfrm>
            <a:off x="4046005" y="1953663"/>
            <a:ext cx="339830" cy="338418"/>
            <a:chOff x="4122205" y="1953663"/>
            <a:chExt cx="339830" cy="338418"/>
          </a:xfrm>
        </p:grpSpPr>
        <p:sp>
          <p:nvSpPr>
            <p:cNvPr id="4587" name="Google Shape;4587;p54"/>
            <p:cNvSpPr/>
            <p:nvPr/>
          </p:nvSpPr>
          <p:spPr>
            <a:xfrm>
              <a:off x="4122205" y="1953663"/>
              <a:ext cx="339830" cy="338418"/>
            </a:xfrm>
            <a:custGeom>
              <a:rect b="b" l="l" r="r" t="t"/>
              <a:pathLst>
                <a:path extrusionOk="0" h="11503" w="11551">
                  <a:moveTo>
                    <a:pt x="9621" y="1858"/>
                  </a:moveTo>
                  <a:lnTo>
                    <a:pt x="9621" y="2644"/>
                  </a:lnTo>
                  <a:cubicBezTo>
                    <a:pt x="9621" y="4168"/>
                    <a:pt x="8407" y="5383"/>
                    <a:pt x="6883" y="5383"/>
                  </a:cubicBezTo>
                  <a:lnTo>
                    <a:pt x="6097" y="5383"/>
                  </a:lnTo>
                  <a:lnTo>
                    <a:pt x="6097" y="4597"/>
                  </a:lnTo>
                  <a:cubicBezTo>
                    <a:pt x="6097" y="3120"/>
                    <a:pt x="7359" y="1858"/>
                    <a:pt x="8835" y="1858"/>
                  </a:cubicBezTo>
                  <a:close/>
                  <a:moveTo>
                    <a:pt x="1881" y="667"/>
                  </a:moveTo>
                  <a:cubicBezTo>
                    <a:pt x="3834" y="667"/>
                    <a:pt x="5430" y="2263"/>
                    <a:pt x="5430" y="4216"/>
                  </a:cubicBezTo>
                  <a:lnTo>
                    <a:pt x="5430" y="4597"/>
                  </a:lnTo>
                  <a:lnTo>
                    <a:pt x="5430" y="5407"/>
                  </a:lnTo>
                  <a:lnTo>
                    <a:pt x="4239" y="5407"/>
                  </a:lnTo>
                  <a:cubicBezTo>
                    <a:pt x="4225" y="5407"/>
                    <a:pt x="4210" y="5407"/>
                    <a:pt x="4196" y="5407"/>
                  </a:cubicBezTo>
                  <a:cubicBezTo>
                    <a:pt x="2263" y="5407"/>
                    <a:pt x="691" y="3820"/>
                    <a:pt x="691" y="1858"/>
                  </a:cubicBezTo>
                  <a:lnTo>
                    <a:pt x="691" y="667"/>
                  </a:lnTo>
                  <a:close/>
                  <a:moveTo>
                    <a:pt x="5430" y="6121"/>
                  </a:moveTo>
                  <a:lnTo>
                    <a:pt x="5430" y="6907"/>
                  </a:lnTo>
                  <a:cubicBezTo>
                    <a:pt x="5430" y="8383"/>
                    <a:pt x="4191" y="9645"/>
                    <a:pt x="2691" y="9645"/>
                  </a:cubicBezTo>
                  <a:lnTo>
                    <a:pt x="1905" y="9645"/>
                  </a:lnTo>
                  <a:lnTo>
                    <a:pt x="1905" y="8860"/>
                  </a:lnTo>
                  <a:cubicBezTo>
                    <a:pt x="1905" y="7335"/>
                    <a:pt x="3120" y="6121"/>
                    <a:pt x="4644" y="6121"/>
                  </a:cubicBezTo>
                  <a:close/>
                  <a:moveTo>
                    <a:pt x="7335" y="6097"/>
                  </a:moveTo>
                  <a:cubicBezTo>
                    <a:pt x="9288" y="6097"/>
                    <a:pt x="10860" y="7669"/>
                    <a:pt x="10860" y="9645"/>
                  </a:cubicBezTo>
                  <a:lnTo>
                    <a:pt x="10860" y="10836"/>
                  </a:lnTo>
                  <a:lnTo>
                    <a:pt x="9669" y="10836"/>
                  </a:lnTo>
                  <a:cubicBezTo>
                    <a:pt x="7716" y="10836"/>
                    <a:pt x="6144" y="9241"/>
                    <a:pt x="6144" y="7288"/>
                  </a:cubicBezTo>
                  <a:lnTo>
                    <a:pt x="6144" y="6097"/>
                  </a:lnTo>
                  <a:close/>
                  <a:moveTo>
                    <a:pt x="0" y="1"/>
                  </a:moveTo>
                  <a:lnTo>
                    <a:pt x="0" y="1858"/>
                  </a:lnTo>
                  <a:cubicBezTo>
                    <a:pt x="0" y="3740"/>
                    <a:pt x="1215" y="5311"/>
                    <a:pt x="2929" y="5883"/>
                  </a:cubicBezTo>
                  <a:cubicBezTo>
                    <a:pt x="1905" y="6478"/>
                    <a:pt x="1215" y="7574"/>
                    <a:pt x="1215" y="8836"/>
                  </a:cubicBezTo>
                  <a:lnTo>
                    <a:pt x="1215" y="10288"/>
                  </a:lnTo>
                  <a:lnTo>
                    <a:pt x="2644" y="10288"/>
                  </a:lnTo>
                  <a:cubicBezTo>
                    <a:pt x="3930" y="10288"/>
                    <a:pt x="5025" y="9598"/>
                    <a:pt x="5620" y="8598"/>
                  </a:cubicBezTo>
                  <a:cubicBezTo>
                    <a:pt x="6192" y="10288"/>
                    <a:pt x="7764" y="11503"/>
                    <a:pt x="9669" y="11503"/>
                  </a:cubicBezTo>
                  <a:lnTo>
                    <a:pt x="11550" y="11503"/>
                  </a:lnTo>
                  <a:lnTo>
                    <a:pt x="11550" y="9645"/>
                  </a:lnTo>
                  <a:cubicBezTo>
                    <a:pt x="11526" y="7764"/>
                    <a:pt x="10312" y="6145"/>
                    <a:pt x="8597" y="5621"/>
                  </a:cubicBezTo>
                  <a:cubicBezTo>
                    <a:pt x="9621" y="5025"/>
                    <a:pt x="10312" y="3930"/>
                    <a:pt x="10312" y="2644"/>
                  </a:cubicBezTo>
                  <a:lnTo>
                    <a:pt x="10312" y="1215"/>
                  </a:lnTo>
                  <a:lnTo>
                    <a:pt x="8835" y="1215"/>
                  </a:lnTo>
                  <a:cubicBezTo>
                    <a:pt x="7573" y="1215"/>
                    <a:pt x="6454" y="1906"/>
                    <a:pt x="5859" y="2906"/>
                  </a:cubicBezTo>
                  <a:cubicBezTo>
                    <a:pt x="5311" y="1215"/>
                    <a:pt x="3715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8" name="Google Shape;4588;p54"/>
            <p:cNvSpPr/>
            <p:nvPr/>
          </p:nvSpPr>
          <p:spPr>
            <a:xfrm>
              <a:off x="4190840" y="2014620"/>
              <a:ext cx="49073" cy="20359"/>
            </a:xfrm>
            <a:custGeom>
              <a:rect b="b" l="l" r="r" t="t"/>
              <a:pathLst>
                <a:path extrusionOk="0" h="692" w="1668">
                  <a:moveTo>
                    <a:pt x="1" y="0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9" name="Google Shape;4589;p54"/>
            <p:cNvSpPr/>
            <p:nvPr/>
          </p:nvSpPr>
          <p:spPr>
            <a:xfrm>
              <a:off x="4190840" y="2053866"/>
              <a:ext cx="49073" cy="20329"/>
            </a:xfrm>
            <a:custGeom>
              <a:rect b="b" l="l" r="r" t="t"/>
              <a:pathLst>
                <a:path extrusionOk="0" h="691" w="1668">
                  <a:moveTo>
                    <a:pt x="1" y="0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0" name="Google Shape;4590;p54"/>
            <p:cNvSpPr/>
            <p:nvPr/>
          </p:nvSpPr>
          <p:spPr>
            <a:xfrm>
              <a:off x="4343587" y="2170867"/>
              <a:ext cx="49073" cy="19623"/>
            </a:xfrm>
            <a:custGeom>
              <a:rect b="b" l="l" r="r" t="t"/>
              <a:pathLst>
                <a:path extrusionOk="0" h="667" w="1668">
                  <a:moveTo>
                    <a:pt x="1" y="0"/>
                  </a:moveTo>
                  <a:lnTo>
                    <a:pt x="1" y="667"/>
                  </a:lnTo>
                  <a:lnTo>
                    <a:pt x="1668" y="667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1" name="Google Shape;4591;p54"/>
            <p:cNvSpPr/>
            <p:nvPr/>
          </p:nvSpPr>
          <p:spPr>
            <a:xfrm>
              <a:off x="4343587" y="2210083"/>
              <a:ext cx="49073" cy="20359"/>
            </a:xfrm>
            <a:custGeom>
              <a:rect b="b" l="l" r="r" t="t"/>
              <a:pathLst>
                <a:path extrusionOk="0" h="692" w="1668">
                  <a:moveTo>
                    <a:pt x="1" y="1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592" name="Google Shape;4592;p54"/>
          <p:cNvSpPr/>
          <p:nvPr/>
        </p:nvSpPr>
        <p:spPr>
          <a:xfrm>
            <a:off x="4780588" y="1943866"/>
            <a:ext cx="339154" cy="337712"/>
          </a:xfrm>
          <a:custGeom>
            <a:rect b="b" l="l" r="r" t="t"/>
            <a:pathLst>
              <a:path extrusionOk="0" h="11479" w="11528">
                <a:moveTo>
                  <a:pt x="1073" y="1953"/>
                </a:moveTo>
                <a:cubicBezTo>
                  <a:pt x="1287" y="1953"/>
                  <a:pt x="1477" y="2144"/>
                  <a:pt x="1477" y="2358"/>
                </a:cubicBezTo>
                <a:cubicBezTo>
                  <a:pt x="1477" y="2548"/>
                  <a:pt x="1287" y="2739"/>
                  <a:pt x="1073" y="2739"/>
                </a:cubicBezTo>
                <a:cubicBezTo>
                  <a:pt x="882" y="2739"/>
                  <a:pt x="692" y="2548"/>
                  <a:pt x="692" y="2358"/>
                </a:cubicBezTo>
                <a:cubicBezTo>
                  <a:pt x="692" y="2144"/>
                  <a:pt x="882" y="1953"/>
                  <a:pt x="1073" y="1953"/>
                </a:cubicBezTo>
                <a:close/>
                <a:moveTo>
                  <a:pt x="10456" y="1953"/>
                </a:moveTo>
                <a:cubicBezTo>
                  <a:pt x="10670" y="1953"/>
                  <a:pt x="10837" y="2144"/>
                  <a:pt x="10837" y="2358"/>
                </a:cubicBezTo>
                <a:cubicBezTo>
                  <a:pt x="10837" y="2548"/>
                  <a:pt x="10670" y="2739"/>
                  <a:pt x="10456" y="2739"/>
                </a:cubicBezTo>
                <a:cubicBezTo>
                  <a:pt x="10241" y="2739"/>
                  <a:pt x="10075" y="2548"/>
                  <a:pt x="10075" y="2358"/>
                </a:cubicBezTo>
                <a:cubicBezTo>
                  <a:pt x="10075" y="2144"/>
                  <a:pt x="10217" y="1953"/>
                  <a:pt x="10456" y="1953"/>
                </a:cubicBezTo>
                <a:close/>
                <a:moveTo>
                  <a:pt x="9408" y="2715"/>
                </a:moveTo>
                <a:cubicBezTo>
                  <a:pt x="9527" y="3025"/>
                  <a:pt x="9765" y="3263"/>
                  <a:pt x="10098" y="3382"/>
                </a:cubicBezTo>
                <a:lnTo>
                  <a:pt x="10098" y="4715"/>
                </a:lnTo>
                <a:cubicBezTo>
                  <a:pt x="9765" y="4835"/>
                  <a:pt x="9527" y="5097"/>
                  <a:pt x="9408" y="5406"/>
                </a:cubicBezTo>
                <a:lnTo>
                  <a:pt x="8217" y="5406"/>
                </a:lnTo>
                <a:cubicBezTo>
                  <a:pt x="7860" y="5406"/>
                  <a:pt x="7503" y="5263"/>
                  <a:pt x="7264" y="5025"/>
                </a:cubicBezTo>
                <a:lnTo>
                  <a:pt x="6764" y="4549"/>
                </a:lnTo>
                <a:lnTo>
                  <a:pt x="7431" y="3334"/>
                </a:lnTo>
                <a:cubicBezTo>
                  <a:pt x="7622" y="2953"/>
                  <a:pt x="8050" y="2715"/>
                  <a:pt x="8455" y="2715"/>
                </a:cubicBezTo>
                <a:close/>
                <a:moveTo>
                  <a:pt x="1073" y="5335"/>
                </a:moveTo>
                <a:cubicBezTo>
                  <a:pt x="1287" y="5335"/>
                  <a:pt x="1477" y="5501"/>
                  <a:pt x="1477" y="5716"/>
                </a:cubicBezTo>
                <a:cubicBezTo>
                  <a:pt x="1477" y="5930"/>
                  <a:pt x="1287" y="6097"/>
                  <a:pt x="1073" y="6097"/>
                </a:cubicBezTo>
                <a:cubicBezTo>
                  <a:pt x="882" y="6097"/>
                  <a:pt x="692" y="5906"/>
                  <a:pt x="692" y="5716"/>
                </a:cubicBezTo>
                <a:cubicBezTo>
                  <a:pt x="692" y="5501"/>
                  <a:pt x="882" y="5335"/>
                  <a:pt x="1073" y="5335"/>
                </a:cubicBezTo>
                <a:close/>
                <a:moveTo>
                  <a:pt x="10456" y="5358"/>
                </a:moveTo>
                <a:cubicBezTo>
                  <a:pt x="10670" y="5358"/>
                  <a:pt x="10837" y="5525"/>
                  <a:pt x="10837" y="5740"/>
                </a:cubicBezTo>
                <a:cubicBezTo>
                  <a:pt x="10837" y="5954"/>
                  <a:pt x="10670" y="6121"/>
                  <a:pt x="10456" y="6121"/>
                </a:cubicBezTo>
                <a:cubicBezTo>
                  <a:pt x="10241" y="6121"/>
                  <a:pt x="10075" y="5954"/>
                  <a:pt x="10075" y="5740"/>
                </a:cubicBezTo>
                <a:cubicBezTo>
                  <a:pt x="10075" y="5525"/>
                  <a:pt x="10241" y="5358"/>
                  <a:pt x="10456" y="5358"/>
                </a:cubicBezTo>
                <a:close/>
                <a:moveTo>
                  <a:pt x="3428" y="2707"/>
                </a:moveTo>
                <a:cubicBezTo>
                  <a:pt x="3726" y="2707"/>
                  <a:pt x="4032" y="2862"/>
                  <a:pt x="4264" y="3072"/>
                </a:cubicBezTo>
                <a:lnTo>
                  <a:pt x="5955" y="4668"/>
                </a:lnTo>
                <a:lnTo>
                  <a:pt x="5121" y="6240"/>
                </a:lnTo>
                <a:lnTo>
                  <a:pt x="4716" y="5859"/>
                </a:lnTo>
                <a:cubicBezTo>
                  <a:pt x="4335" y="5501"/>
                  <a:pt x="3811" y="5287"/>
                  <a:pt x="3287" y="5287"/>
                </a:cubicBezTo>
                <a:lnTo>
                  <a:pt x="2073" y="5287"/>
                </a:lnTo>
                <a:cubicBezTo>
                  <a:pt x="1954" y="5025"/>
                  <a:pt x="1716" y="4811"/>
                  <a:pt x="1430" y="4739"/>
                </a:cubicBezTo>
                <a:lnTo>
                  <a:pt x="1430" y="3382"/>
                </a:lnTo>
                <a:cubicBezTo>
                  <a:pt x="1763" y="3263"/>
                  <a:pt x="2001" y="3025"/>
                  <a:pt x="2120" y="2715"/>
                </a:cubicBezTo>
                <a:lnTo>
                  <a:pt x="3311" y="2715"/>
                </a:lnTo>
                <a:cubicBezTo>
                  <a:pt x="3350" y="2710"/>
                  <a:pt x="3389" y="2707"/>
                  <a:pt x="3428" y="2707"/>
                </a:cubicBezTo>
                <a:close/>
                <a:moveTo>
                  <a:pt x="6455" y="5168"/>
                </a:moveTo>
                <a:lnTo>
                  <a:pt x="6836" y="5525"/>
                </a:lnTo>
                <a:cubicBezTo>
                  <a:pt x="7217" y="5882"/>
                  <a:pt x="7717" y="6097"/>
                  <a:pt x="8241" y="6097"/>
                </a:cubicBezTo>
                <a:lnTo>
                  <a:pt x="9408" y="6097"/>
                </a:lnTo>
                <a:cubicBezTo>
                  <a:pt x="9527" y="6430"/>
                  <a:pt x="9765" y="6668"/>
                  <a:pt x="10098" y="6787"/>
                </a:cubicBezTo>
                <a:lnTo>
                  <a:pt x="10098" y="8121"/>
                </a:lnTo>
                <a:cubicBezTo>
                  <a:pt x="9836" y="8216"/>
                  <a:pt x="9598" y="8407"/>
                  <a:pt x="9479" y="8692"/>
                </a:cubicBezTo>
                <a:lnTo>
                  <a:pt x="8241" y="8692"/>
                </a:lnTo>
                <a:cubicBezTo>
                  <a:pt x="7931" y="8669"/>
                  <a:pt x="7574" y="8550"/>
                  <a:pt x="7312" y="8264"/>
                </a:cubicBezTo>
                <a:lnTo>
                  <a:pt x="5645" y="6716"/>
                </a:lnTo>
                <a:lnTo>
                  <a:pt x="6455" y="5168"/>
                </a:lnTo>
                <a:close/>
                <a:moveTo>
                  <a:pt x="3287" y="5954"/>
                </a:moveTo>
                <a:cubicBezTo>
                  <a:pt x="3645" y="5954"/>
                  <a:pt x="4002" y="6097"/>
                  <a:pt x="4240" y="6335"/>
                </a:cubicBezTo>
                <a:lnTo>
                  <a:pt x="4764" y="6835"/>
                </a:lnTo>
                <a:lnTo>
                  <a:pt x="4097" y="8121"/>
                </a:lnTo>
                <a:cubicBezTo>
                  <a:pt x="3883" y="8502"/>
                  <a:pt x="3502" y="8740"/>
                  <a:pt x="3049" y="8740"/>
                </a:cubicBezTo>
                <a:lnTo>
                  <a:pt x="2097" y="8740"/>
                </a:lnTo>
                <a:cubicBezTo>
                  <a:pt x="1978" y="8431"/>
                  <a:pt x="1739" y="8192"/>
                  <a:pt x="1406" y="8073"/>
                </a:cubicBezTo>
                <a:lnTo>
                  <a:pt x="1406" y="6716"/>
                </a:lnTo>
                <a:cubicBezTo>
                  <a:pt x="1763" y="6597"/>
                  <a:pt x="2025" y="6311"/>
                  <a:pt x="2120" y="5954"/>
                </a:cubicBezTo>
                <a:close/>
                <a:moveTo>
                  <a:pt x="1073" y="8716"/>
                </a:moveTo>
                <a:cubicBezTo>
                  <a:pt x="1287" y="8716"/>
                  <a:pt x="1477" y="8907"/>
                  <a:pt x="1477" y="9097"/>
                </a:cubicBezTo>
                <a:cubicBezTo>
                  <a:pt x="1477" y="9312"/>
                  <a:pt x="1287" y="9502"/>
                  <a:pt x="1073" y="9502"/>
                </a:cubicBezTo>
                <a:cubicBezTo>
                  <a:pt x="882" y="9502"/>
                  <a:pt x="692" y="9312"/>
                  <a:pt x="692" y="9097"/>
                </a:cubicBezTo>
                <a:cubicBezTo>
                  <a:pt x="692" y="8907"/>
                  <a:pt x="882" y="8716"/>
                  <a:pt x="1073" y="8716"/>
                </a:cubicBezTo>
                <a:close/>
                <a:moveTo>
                  <a:pt x="10456" y="8716"/>
                </a:moveTo>
                <a:cubicBezTo>
                  <a:pt x="10670" y="8716"/>
                  <a:pt x="10837" y="8907"/>
                  <a:pt x="10837" y="9097"/>
                </a:cubicBezTo>
                <a:cubicBezTo>
                  <a:pt x="10837" y="9312"/>
                  <a:pt x="10670" y="9502"/>
                  <a:pt x="10456" y="9502"/>
                </a:cubicBezTo>
                <a:cubicBezTo>
                  <a:pt x="10241" y="9502"/>
                  <a:pt x="10075" y="9312"/>
                  <a:pt x="10075" y="9097"/>
                </a:cubicBezTo>
                <a:cubicBezTo>
                  <a:pt x="10075" y="8907"/>
                  <a:pt x="10241" y="8716"/>
                  <a:pt x="10456" y="8716"/>
                </a:cubicBezTo>
                <a:close/>
                <a:moveTo>
                  <a:pt x="763" y="0"/>
                </a:moveTo>
                <a:lnTo>
                  <a:pt x="763" y="1358"/>
                </a:lnTo>
                <a:cubicBezTo>
                  <a:pt x="334" y="1524"/>
                  <a:pt x="1" y="1905"/>
                  <a:pt x="1" y="2382"/>
                </a:cubicBezTo>
                <a:cubicBezTo>
                  <a:pt x="1" y="2858"/>
                  <a:pt x="311" y="3239"/>
                  <a:pt x="763" y="3382"/>
                </a:cubicBezTo>
                <a:lnTo>
                  <a:pt x="763" y="4739"/>
                </a:lnTo>
                <a:cubicBezTo>
                  <a:pt x="334" y="4882"/>
                  <a:pt x="1" y="5263"/>
                  <a:pt x="1" y="5740"/>
                </a:cubicBezTo>
                <a:cubicBezTo>
                  <a:pt x="1" y="6216"/>
                  <a:pt x="311" y="6597"/>
                  <a:pt x="763" y="6764"/>
                </a:cubicBezTo>
                <a:lnTo>
                  <a:pt x="763" y="8097"/>
                </a:lnTo>
                <a:cubicBezTo>
                  <a:pt x="334" y="8240"/>
                  <a:pt x="1" y="8621"/>
                  <a:pt x="1" y="9097"/>
                </a:cubicBezTo>
                <a:cubicBezTo>
                  <a:pt x="1" y="9574"/>
                  <a:pt x="311" y="9955"/>
                  <a:pt x="763" y="10121"/>
                </a:cubicBezTo>
                <a:lnTo>
                  <a:pt x="763" y="11479"/>
                </a:lnTo>
                <a:lnTo>
                  <a:pt x="1430" y="11479"/>
                </a:lnTo>
                <a:lnTo>
                  <a:pt x="1430" y="10121"/>
                </a:lnTo>
                <a:cubicBezTo>
                  <a:pt x="1430" y="10121"/>
                  <a:pt x="2001" y="9764"/>
                  <a:pt x="2097" y="9455"/>
                </a:cubicBezTo>
                <a:lnTo>
                  <a:pt x="3049" y="9455"/>
                </a:lnTo>
                <a:cubicBezTo>
                  <a:pt x="3740" y="9455"/>
                  <a:pt x="4359" y="9074"/>
                  <a:pt x="4692" y="8454"/>
                </a:cubicBezTo>
                <a:lnTo>
                  <a:pt x="5288" y="7335"/>
                </a:lnTo>
                <a:lnTo>
                  <a:pt x="6836" y="8764"/>
                </a:lnTo>
                <a:cubicBezTo>
                  <a:pt x="7217" y="9121"/>
                  <a:pt x="8241" y="9335"/>
                  <a:pt x="8241" y="9335"/>
                </a:cubicBezTo>
                <a:lnTo>
                  <a:pt x="9408" y="9335"/>
                </a:lnTo>
                <a:cubicBezTo>
                  <a:pt x="9503" y="9693"/>
                  <a:pt x="9765" y="10002"/>
                  <a:pt x="10122" y="10121"/>
                </a:cubicBezTo>
                <a:lnTo>
                  <a:pt x="10122" y="11479"/>
                </a:lnTo>
                <a:lnTo>
                  <a:pt x="10789" y="11479"/>
                </a:lnTo>
                <a:lnTo>
                  <a:pt x="10789" y="10121"/>
                </a:lnTo>
                <a:cubicBezTo>
                  <a:pt x="11218" y="9955"/>
                  <a:pt x="11527" y="9574"/>
                  <a:pt x="11527" y="9097"/>
                </a:cubicBezTo>
                <a:cubicBezTo>
                  <a:pt x="11527" y="8621"/>
                  <a:pt x="11218" y="8240"/>
                  <a:pt x="10813" y="8097"/>
                </a:cubicBezTo>
                <a:lnTo>
                  <a:pt x="10813" y="6740"/>
                </a:lnTo>
                <a:cubicBezTo>
                  <a:pt x="11194" y="6597"/>
                  <a:pt x="11527" y="6192"/>
                  <a:pt x="11527" y="5740"/>
                </a:cubicBezTo>
                <a:cubicBezTo>
                  <a:pt x="11527" y="5263"/>
                  <a:pt x="11241" y="4882"/>
                  <a:pt x="10813" y="4739"/>
                </a:cubicBezTo>
                <a:lnTo>
                  <a:pt x="10813" y="3382"/>
                </a:lnTo>
                <a:cubicBezTo>
                  <a:pt x="11241" y="3239"/>
                  <a:pt x="11527" y="2858"/>
                  <a:pt x="11527" y="2382"/>
                </a:cubicBezTo>
                <a:cubicBezTo>
                  <a:pt x="11527" y="1905"/>
                  <a:pt x="11241" y="1524"/>
                  <a:pt x="10813" y="1358"/>
                </a:cubicBezTo>
                <a:lnTo>
                  <a:pt x="10813" y="0"/>
                </a:lnTo>
                <a:lnTo>
                  <a:pt x="10122" y="0"/>
                </a:lnTo>
                <a:lnTo>
                  <a:pt x="10122" y="1358"/>
                </a:lnTo>
                <a:cubicBezTo>
                  <a:pt x="9813" y="1477"/>
                  <a:pt x="9574" y="1715"/>
                  <a:pt x="9455" y="2048"/>
                </a:cubicBezTo>
                <a:lnTo>
                  <a:pt x="8503" y="2048"/>
                </a:lnTo>
                <a:cubicBezTo>
                  <a:pt x="7812" y="2048"/>
                  <a:pt x="7193" y="2429"/>
                  <a:pt x="6860" y="3025"/>
                </a:cubicBezTo>
                <a:lnTo>
                  <a:pt x="6288" y="4073"/>
                </a:lnTo>
                <a:lnTo>
                  <a:pt x="4716" y="2620"/>
                </a:lnTo>
                <a:cubicBezTo>
                  <a:pt x="4335" y="2263"/>
                  <a:pt x="3811" y="2048"/>
                  <a:pt x="3287" y="2048"/>
                </a:cubicBezTo>
                <a:lnTo>
                  <a:pt x="2097" y="2048"/>
                </a:lnTo>
                <a:cubicBezTo>
                  <a:pt x="1978" y="1715"/>
                  <a:pt x="1739" y="1477"/>
                  <a:pt x="1406" y="1358"/>
                </a:cubicBezTo>
                <a:lnTo>
                  <a:pt x="14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93" name="Google Shape;4593;p54"/>
          <p:cNvSpPr/>
          <p:nvPr/>
        </p:nvSpPr>
        <p:spPr>
          <a:xfrm>
            <a:off x="5513112" y="1934746"/>
            <a:ext cx="337712" cy="339124"/>
          </a:xfrm>
          <a:custGeom>
            <a:rect b="b" l="l" r="r" t="t"/>
            <a:pathLst>
              <a:path extrusionOk="0" h="11527" w="11479">
                <a:moveTo>
                  <a:pt x="4644" y="2430"/>
                </a:moveTo>
                <a:lnTo>
                  <a:pt x="4644" y="10812"/>
                </a:lnTo>
                <a:lnTo>
                  <a:pt x="3858" y="10812"/>
                </a:lnTo>
                <a:lnTo>
                  <a:pt x="3858" y="4692"/>
                </a:lnTo>
                <a:lnTo>
                  <a:pt x="3858" y="2430"/>
                </a:lnTo>
                <a:close/>
                <a:moveTo>
                  <a:pt x="3192" y="5359"/>
                </a:moveTo>
                <a:lnTo>
                  <a:pt x="3192" y="10836"/>
                </a:lnTo>
                <a:lnTo>
                  <a:pt x="2406" y="10836"/>
                </a:lnTo>
                <a:lnTo>
                  <a:pt x="2406" y="5359"/>
                </a:lnTo>
                <a:close/>
                <a:moveTo>
                  <a:pt x="6097" y="3906"/>
                </a:moveTo>
                <a:lnTo>
                  <a:pt x="6097" y="10836"/>
                </a:lnTo>
                <a:lnTo>
                  <a:pt x="5335" y="10836"/>
                </a:lnTo>
                <a:lnTo>
                  <a:pt x="5335" y="3906"/>
                </a:lnTo>
                <a:close/>
                <a:moveTo>
                  <a:pt x="7597" y="691"/>
                </a:moveTo>
                <a:lnTo>
                  <a:pt x="7597" y="10836"/>
                </a:lnTo>
                <a:lnTo>
                  <a:pt x="6811" y="10836"/>
                </a:lnTo>
                <a:lnTo>
                  <a:pt x="6811" y="691"/>
                </a:lnTo>
                <a:close/>
                <a:moveTo>
                  <a:pt x="9050" y="2454"/>
                </a:moveTo>
                <a:lnTo>
                  <a:pt x="9050" y="10836"/>
                </a:lnTo>
                <a:lnTo>
                  <a:pt x="8264" y="10836"/>
                </a:lnTo>
                <a:lnTo>
                  <a:pt x="8264" y="2454"/>
                </a:lnTo>
                <a:close/>
                <a:moveTo>
                  <a:pt x="6121" y="1"/>
                </a:moveTo>
                <a:lnTo>
                  <a:pt x="6121" y="3263"/>
                </a:lnTo>
                <a:lnTo>
                  <a:pt x="5359" y="3263"/>
                </a:lnTo>
                <a:lnTo>
                  <a:pt x="5359" y="1787"/>
                </a:lnTo>
                <a:lnTo>
                  <a:pt x="3215" y="1787"/>
                </a:lnTo>
                <a:lnTo>
                  <a:pt x="3215" y="4692"/>
                </a:lnTo>
                <a:lnTo>
                  <a:pt x="1739" y="4692"/>
                </a:lnTo>
                <a:lnTo>
                  <a:pt x="1739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9740" y="10836"/>
                </a:lnTo>
                <a:lnTo>
                  <a:pt x="9740" y="1763"/>
                </a:lnTo>
                <a:lnTo>
                  <a:pt x="8264" y="1763"/>
                </a:lnTo>
                <a:lnTo>
                  <a:pt x="82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594" name="Google Shape;4594;p54"/>
          <p:cNvGrpSpPr/>
          <p:nvPr/>
        </p:nvGrpSpPr>
        <p:grpSpPr>
          <a:xfrm>
            <a:off x="6252608" y="1967666"/>
            <a:ext cx="338448" cy="313908"/>
            <a:chOff x="5871608" y="1967666"/>
            <a:chExt cx="338448" cy="313908"/>
          </a:xfrm>
        </p:grpSpPr>
        <p:sp>
          <p:nvSpPr>
            <p:cNvPr id="4595" name="Google Shape;4595;p54"/>
            <p:cNvSpPr/>
            <p:nvPr/>
          </p:nvSpPr>
          <p:spPr>
            <a:xfrm>
              <a:off x="5871608" y="2046158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7693" y="691"/>
                  </a:moveTo>
                  <a:lnTo>
                    <a:pt x="8074" y="1072"/>
                  </a:lnTo>
                  <a:lnTo>
                    <a:pt x="7693" y="1453"/>
                  </a:lnTo>
                  <a:lnTo>
                    <a:pt x="668" y="1453"/>
                  </a:lnTo>
                  <a:lnTo>
                    <a:pt x="668" y="691"/>
                  </a:lnTo>
                  <a:close/>
                  <a:moveTo>
                    <a:pt x="10860" y="715"/>
                  </a:moveTo>
                  <a:lnTo>
                    <a:pt x="10860" y="1500"/>
                  </a:lnTo>
                  <a:lnTo>
                    <a:pt x="8669" y="1500"/>
                  </a:lnTo>
                  <a:lnTo>
                    <a:pt x="9074" y="1096"/>
                  </a:lnTo>
                  <a:lnTo>
                    <a:pt x="8669" y="715"/>
                  </a:lnTo>
                  <a:close/>
                  <a:moveTo>
                    <a:pt x="1" y="0"/>
                  </a:moveTo>
                  <a:lnTo>
                    <a:pt x="1" y="2143"/>
                  </a:lnTo>
                  <a:lnTo>
                    <a:pt x="11503" y="2143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6" name="Google Shape;4596;p54"/>
            <p:cNvSpPr/>
            <p:nvPr/>
          </p:nvSpPr>
          <p:spPr>
            <a:xfrm>
              <a:off x="5871608" y="2133034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5955" y="643"/>
                  </a:moveTo>
                  <a:lnTo>
                    <a:pt x="6359" y="1048"/>
                  </a:lnTo>
                  <a:lnTo>
                    <a:pt x="5955" y="1429"/>
                  </a:lnTo>
                  <a:lnTo>
                    <a:pt x="668" y="1429"/>
                  </a:lnTo>
                  <a:lnTo>
                    <a:pt x="668" y="643"/>
                  </a:lnTo>
                  <a:close/>
                  <a:moveTo>
                    <a:pt x="10860" y="691"/>
                  </a:moveTo>
                  <a:lnTo>
                    <a:pt x="10860" y="1453"/>
                  </a:lnTo>
                  <a:lnTo>
                    <a:pt x="6955" y="1453"/>
                  </a:lnTo>
                  <a:lnTo>
                    <a:pt x="7336" y="1072"/>
                  </a:lnTo>
                  <a:lnTo>
                    <a:pt x="6955" y="691"/>
                  </a:lnTo>
                  <a:close/>
                  <a:moveTo>
                    <a:pt x="1" y="0"/>
                  </a:moveTo>
                  <a:lnTo>
                    <a:pt x="1" y="2143"/>
                  </a:lnTo>
                  <a:lnTo>
                    <a:pt x="11503" y="2143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7" name="Google Shape;4597;p54"/>
            <p:cNvSpPr/>
            <p:nvPr/>
          </p:nvSpPr>
          <p:spPr>
            <a:xfrm>
              <a:off x="5871608" y="2218497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4002" y="691"/>
                  </a:moveTo>
                  <a:lnTo>
                    <a:pt x="4383" y="1072"/>
                  </a:lnTo>
                  <a:lnTo>
                    <a:pt x="4002" y="1453"/>
                  </a:lnTo>
                  <a:lnTo>
                    <a:pt x="668" y="1453"/>
                  </a:lnTo>
                  <a:lnTo>
                    <a:pt x="668" y="691"/>
                  </a:lnTo>
                  <a:close/>
                  <a:moveTo>
                    <a:pt x="10860" y="691"/>
                  </a:moveTo>
                  <a:lnTo>
                    <a:pt x="10860" y="1477"/>
                  </a:lnTo>
                  <a:lnTo>
                    <a:pt x="4978" y="1477"/>
                  </a:lnTo>
                  <a:lnTo>
                    <a:pt x="5359" y="1072"/>
                  </a:lnTo>
                  <a:lnTo>
                    <a:pt x="4978" y="691"/>
                  </a:lnTo>
                  <a:close/>
                  <a:moveTo>
                    <a:pt x="1" y="0"/>
                  </a:moveTo>
                  <a:lnTo>
                    <a:pt x="1" y="2144"/>
                  </a:lnTo>
                  <a:lnTo>
                    <a:pt x="11503" y="2144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8" name="Google Shape;4598;p54"/>
            <p:cNvSpPr/>
            <p:nvPr/>
          </p:nvSpPr>
          <p:spPr>
            <a:xfrm>
              <a:off x="6149770" y="2006912"/>
              <a:ext cx="60282" cy="19653"/>
            </a:xfrm>
            <a:custGeom>
              <a:rect b="b" l="l" r="r" t="t"/>
              <a:pathLst>
                <a:path extrusionOk="0" h="668" w="2049">
                  <a:moveTo>
                    <a:pt x="0" y="1"/>
                  </a:moveTo>
                  <a:lnTo>
                    <a:pt x="0" y="667"/>
                  </a:lnTo>
                  <a:lnTo>
                    <a:pt x="2048" y="667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9" name="Google Shape;4599;p54"/>
            <p:cNvSpPr/>
            <p:nvPr/>
          </p:nvSpPr>
          <p:spPr>
            <a:xfrm>
              <a:off x="6149770" y="1967666"/>
              <a:ext cx="60282" cy="19653"/>
            </a:xfrm>
            <a:custGeom>
              <a:rect b="b" l="l" r="r" t="t"/>
              <a:pathLst>
                <a:path extrusionOk="0" h="668" w="2049">
                  <a:moveTo>
                    <a:pt x="0" y="1"/>
                  </a:moveTo>
                  <a:lnTo>
                    <a:pt x="0" y="668"/>
                  </a:lnTo>
                  <a:lnTo>
                    <a:pt x="2048" y="6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00" name="Google Shape;4600;p54"/>
            <p:cNvSpPr/>
            <p:nvPr/>
          </p:nvSpPr>
          <p:spPr>
            <a:xfrm>
              <a:off x="6109141" y="2006912"/>
              <a:ext cx="20329" cy="19653"/>
            </a:xfrm>
            <a:custGeom>
              <a:rect b="b" l="l" r="r" t="t"/>
              <a:pathLst>
                <a:path extrusionOk="0" h="668" w="691">
                  <a:moveTo>
                    <a:pt x="0" y="1"/>
                  </a:moveTo>
                  <a:lnTo>
                    <a:pt x="0" y="667"/>
                  </a:lnTo>
                  <a:lnTo>
                    <a:pt x="691" y="66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01" name="Google Shape;4601;p54"/>
            <p:cNvSpPr/>
            <p:nvPr/>
          </p:nvSpPr>
          <p:spPr>
            <a:xfrm>
              <a:off x="6109141" y="1967666"/>
              <a:ext cx="20329" cy="19653"/>
            </a:xfrm>
            <a:custGeom>
              <a:rect b="b" l="l" r="r" t="t"/>
              <a:pathLst>
                <a:path extrusionOk="0" h="668" w="691">
                  <a:moveTo>
                    <a:pt x="0" y="1"/>
                  </a:moveTo>
                  <a:lnTo>
                    <a:pt x="0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02" name="Google Shape;4602;p54"/>
          <p:cNvSpPr/>
          <p:nvPr/>
        </p:nvSpPr>
        <p:spPr>
          <a:xfrm>
            <a:off x="6974629" y="1923508"/>
            <a:ext cx="343331" cy="337065"/>
          </a:xfrm>
          <a:custGeom>
            <a:rect b="b" l="l" r="r" t="t"/>
            <a:pathLst>
              <a:path extrusionOk="0" h="11457" w="11670">
                <a:moveTo>
                  <a:pt x="4406" y="668"/>
                </a:moveTo>
                <a:cubicBezTo>
                  <a:pt x="4763" y="668"/>
                  <a:pt x="5025" y="930"/>
                  <a:pt x="5025" y="1288"/>
                </a:cubicBezTo>
                <a:cubicBezTo>
                  <a:pt x="5025" y="1645"/>
                  <a:pt x="4763" y="1907"/>
                  <a:pt x="4406" y="1907"/>
                </a:cubicBezTo>
                <a:cubicBezTo>
                  <a:pt x="4049" y="1907"/>
                  <a:pt x="3787" y="1621"/>
                  <a:pt x="3787" y="1288"/>
                </a:cubicBezTo>
                <a:cubicBezTo>
                  <a:pt x="3787" y="930"/>
                  <a:pt x="4049" y="668"/>
                  <a:pt x="4406" y="668"/>
                </a:cubicBezTo>
                <a:close/>
                <a:moveTo>
                  <a:pt x="10336" y="1621"/>
                </a:moveTo>
                <a:cubicBezTo>
                  <a:pt x="10693" y="1621"/>
                  <a:pt x="10955" y="1883"/>
                  <a:pt x="10955" y="2240"/>
                </a:cubicBezTo>
                <a:cubicBezTo>
                  <a:pt x="10955" y="2597"/>
                  <a:pt x="10693" y="2859"/>
                  <a:pt x="10336" y="2859"/>
                </a:cubicBezTo>
                <a:cubicBezTo>
                  <a:pt x="9978" y="2859"/>
                  <a:pt x="9716" y="2597"/>
                  <a:pt x="9716" y="2240"/>
                </a:cubicBezTo>
                <a:cubicBezTo>
                  <a:pt x="9716" y="1883"/>
                  <a:pt x="9978" y="1621"/>
                  <a:pt x="10336" y="1621"/>
                </a:cubicBezTo>
                <a:close/>
                <a:moveTo>
                  <a:pt x="1429" y="3574"/>
                </a:moveTo>
                <a:cubicBezTo>
                  <a:pt x="1786" y="3574"/>
                  <a:pt x="2048" y="3836"/>
                  <a:pt x="2048" y="4193"/>
                </a:cubicBezTo>
                <a:cubicBezTo>
                  <a:pt x="2048" y="4550"/>
                  <a:pt x="1786" y="4836"/>
                  <a:pt x="1429" y="4836"/>
                </a:cubicBezTo>
                <a:cubicBezTo>
                  <a:pt x="1072" y="4836"/>
                  <a:pt x="810" y="4550"/>
                  <a:pt x="810" y="4193"/>
                </a:cubicBezTo>
                <a:cubicBezTo>
                  <a:pt x="810" y="3836"/>
                  <a:pt x="1072" y="3574"/>
                  <a:pt x="1429" y="3574"/>
                </a:cubicBezTo>
                <a:close/>
                <a:moveTo>
                  <a:pt x="7359" y="4383"/>
                </a:moveTo>
                <a:cubicBezTo>
                  <a:pt x="7716" y="4383"/>
                  <a:pt x="7978" y="4645"/>
                  <a:pt x="7978" y="5003"/>
                </a:cubicBezTo>
                <a:cubicBezTo>
                  <a:pt x="7978" y="5360"/>
                  <a:pt x="7716" y="5622"/>
                  <a:pt x="7359" y="5622"/>
                </a:cubicBezTo>
                <a:cubicBezTo>
                  <a:pt x="7025" y="5622"/>
                  <a:pt x="6740" y="5336"/>
                  <a:pt x="6740" y="5003"/>
                </a:cubicBezTo>
                <a:cubicBezTo>
                  <a:pt x="6740" y="4645"/>
                  <a:pt x="7002" y="4383"/>
                  <a:pt x="7359" y="4383"/>
                </a:cubicBezTo>
                <a:close/>
                <a:moveTo>
                  <a:pt x="2858" y="9718"/>
                </a:moveTo>
                <a:lnTo>
                  <a:pt x="2858" y="10813"/>
                </a:lnTo>
                <a:lnTo>
                  <a:pt x="810" y="10813"/>
                </a:lnTo>
                <a:lnTo>
                  <a:pt x="810" y="9718"/>
                </a:lnTo>
                <a:close/>
                <a:moveTo>
                  <a:pt x="5573" y="9718"/>
                </a:moveTo>
                <a:lnTo>
                  <a:pt x="5573" y="10813"/>
                </a:lnTo>
                <a:lnTo>
                  <a:pt x="3525" y="10813"/>
                </a:lnTo>
                <a:lnTo>
                  <a:pt x="3525" y="9718"/>
                </a:lnTo>
                <a:close/>
                <a:moveTo>
                  <a:pt x="8240" y="9718"/>
                </a:moveTo>
                <a:lnTo>
                  <a:pt x="8240" y="10813"/>
                </a:lnTo>
                <a:lnTo>
                  <a:pt x="6192" y="10813"/>
                </a:lnTo>
                <a:lnTo>
                  <a:pt x="6192" y="9718"/>
                </a:lnTo>
                <a:close/>
                <a:moveTo>
                  <a:pt x="10955" y="9718"/>
                </a:moveTo>
                <a:lnTo>
                  <a:pt x="10955" y="10813"/>
                </a:lnTo>
                <a:lnTo>
                  <a:pt x="8907" y="10813"/>
                </a:lnTo>
                <a:lnTo>
                  <a:pt x="8907" y="9718"/>
                </a:lnTo>
                <a:close/>
                <a:moveTo>
                  <a:pt x="4339" y="1"/>
                </a:moveTo>
                <a:cubicBezTo>
                  <a:pt x="3619" y="1"/>
                  <a:pt x="3001" y="587"/>
                  <a:pt x="3001" y="1311"/>
                </a:cubicBezTo>
                <a:cubicBezTo>
                  <a:pt x="3001" y="1907"/>
                  <a:pt x="3429" y="2407"/>
                  <a:pt x="3953" y="2574"/>
                </a:cubicBezTo>
                <a:lnTo>
                  <a:pt x="3953" y="9051"/>
                </a:lnTo>
                <a:lnTo>
                  <a:pt x="1667" y="9027"/>
                </a:lnTo>
                <a:lnTo>
                  <a:pt x="1667" y="5455"/>
                </a:lnTo>
                <a:cubicBezTo>
                  <a:pt x="2239" y="5312"/>
                  <a:pt x="2643" y="4765"/>
                  <a:pt x="2620" y="4145"/>
                </a:cubicBezTo>
                <a:cubicBezTo>
                  <a:pt x="2596" y="3479"/>
                  <a:pt x="2048" y="2931"/>
                  <a:pt x="1381" y="2883"/>
                </a:cubicBezTo>
                <a:cubicBezTo>
                  <a:pt x="1367" y="2883"/>
                  <a:pt x="1352" y="2882"/>
                  <a:pt x="1337" y="2882"/>
                </a:cubicBezTo>
                <a:cubicBezTo>
                  <a:pt x="595" y="2882"/>
                  <a:pt x="0" y="3469"/>
                  <a:pt x="0" y="4193"/>
                </a:cubicBezTo>
                <a:cubicBezTo>
                  <a:pt x="0" y="4788"/>
                  <a:pt x="429" y="5312"/>
                  <a:pt x="953" y="5455"/>
                </a:cubicBezTo>
                <a:lnTo>
                  <a:pt x="953" y="9027"/>
                </a:lnTo>
                <a:lnTo>
                  <a:pt x="0" y="9027"/>
                </a:lnTo>
                <a:lnTo>
                  <a:pt x="0" y="11456"/>
                </a:lnTo>
                <a:lnTo>
                  <a:pt x="11502" y="11456"/>
                </a:lnTo>
                <a:lnTo>
                  <a:pt x="11502" y="9027"/>
                </a:lnTo>
                <a:lnTo>
                  <a:pt x="10550" y="9051"/>
                </a:lnTo>
                <a:lnTo>
                  <a:pt x="10550" y="3526"/>
                </a:lnTo>
                <a:lnTo>
                  <a:pt x="10693" y="3526"/>
                </a:lnTo>
                <a:cubicBezTo>
                  <a:pt x="11264" y="3359"/>
                  <a:pt x="11669" y="2836"/>
                  <a:pt x="11645" y="2216"/>
                </a:cubicBezTo>
                <a:cubicBezTo>
                  <a:pt x="11622" y="1550"/>
                  <a:pt x="11074" y="978"/>
                  <a:pt x="10383" y="954"/>
                </a:cubicBezTo>
                <a:cubicBezTo>
                  <a:pt x="10369" y="954"/>
                  <a:pt x="10355" y="954"/>
                  <a:pt x="10340" y="954"/>
                </a:cubicBezTo>
                <a:cubicBezTo>
                  <a:pt x="9621" y="954"/>
                  <a:pt x="9026" y="1540"/>
                  <a:pt x="9026" y="2264"/>
                </a:cubicBezTo>
                <a:cubicBezTo>
                  <a:pt x="9026" y="2859"/>
                  <a:pt x="9431" y="3359"/>
                  <a:pt x="9978" y="3526"/>
                </a:cubicBezTo>
                <a:lnTo>
                  <a:pt x="9978" y="9051"/>
                </a:lnTo>
                <a:lnTo>
                  <a:pt x="7692" y="9051"/>
                </a:lnTo>
                <a:lnTo>
                  <a:pt x="7692" y="6265"/>
                </a:lnTo>
                <a:cubicBezTo>
                  <a:pt x="8240" y="6098"/>
                  <a:pt x="8669" y="5574"/>
                  <a:pt x="8645" y="4955"/>
                </a:cubicBezTo>
                <a:cubicBezTo>
                  <a:pt x="8597" y="4288"/>
                  <a:pt x="8073" y="3717"/>
                  <a:pt x="7383" y="3693"/>
                </a:cubicBezTo>
                <a:cubicBezTo>
                  <a:pt x="7368" y="3692"/>
                  <a:pt x="7354" y="3692"/>
                  <a:pt x="7340" y="3692"/>
                </a:cubicBezTo>
                <a:cubicBezTo>
                  <a:pt x="6621" y="3692"/>
                  <a:pt x="6025" y="4279"/>
                  <a:pt x="6025" y="5003"/>
                </a:cubicBezTo>
                <a:cubicBezTo>
                  <a:pt x="6025" y="5598"/>
                  <a:pt x="6430" y="6098"/>
                  <a:pt x="6978" y="6265"/>
                </a:cubicBezTo>
                <a:lnTo>
                  <a:pt x="6978" y="9051"/>
                </a:lnTo>
                <a:lnTo>
                  <a:pt x="4668" y="9051"/>
                </a:lnTo>
                <a:lnTo>
                  <a:pt x="4668" y="2574"/>
                </a:lnTo>
                <a:cubicBezTo>
                  <a:pt x="5239" y="2407"/>
                  <a:pt x="5668" y="1883"/>
                  <a:pt x="5620" y="1264"/>
                </a:cubicBezTo>
                <a:cubicBezTo>
                  <a:pt x="5596" y="597"/>
                  <a:pt x="5073" y="25"/>
                  <a:pt x="4382" y="2"/>
                </a:cubicBezTo>
                <a:cubicBezTo>
                  <a:pt x="4368" y="1"/>
                  <a:pt x="4353" y="1"/>
                  <a:pt x="43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03" name="Google Shape;4603;p54"/>
          <p:cNvGrpSpPr/>
          <p:nvPr/>
        </p:nvGrpSpPr>
        <p:grpSpPr>
          <a:xfrm>
            <a:off x="7709919" y="1934040"/>
            <a:ext cx="340537" cy="339830"/>
            <a:chOff x="7024119" y="1934040"/>
            <a:chExt cx="340537" cy="339830"/>
          </a:xfrm>
        </p:grpSpPr>
        <p:sp>
          <p:nvSpPr>
            <p:cNvPr id="4604" name="Google Shape;4604;p54"/>
            <p:cNvSpPr/>
            <p:nvPr/>
          </p:nvSpPr>
          <p:spPr>
            <a:xfrm>
              <a:off x="7024119" y="1934040"/>
              <a:ext cx="340537" cy="339830"/>
            </a:xfrm>
            <a:custGeom>
              <a:rect b="b" l="l" r="r" t="t"/>
              <a:pathLst>
                <a:path extrusionOk="0" h="11551" w="11575">
                  <a:moveTo>
                    <a:pt x="5811" y="691"/>
                  </a:moveTo>
                  <a:cubicBezTo>
                    <a:pt x="8503" y="691"/>
                    <a:pt x="10693" y="2763"/>
                    <a:pt x="10884" y="5431"/>
                  </a:cubicBezTo>
                  <a:lnTo>
                    <a:pt x="9788" y="5431"/>
                  </a:lnTo>
                  <a:cubicBezTo>
                    <a:pt x="9598" y="3359"/>
                    <a:pt x="7907" y="1763"/>
                    <a:pt x="5811" y="1763"/>
                  </a:cubicBezTo>
                  <a:cubicBezTo>
                    <a:pt x="3740" y="1763"/>
                    <a:pt x="2001" y="3359"/>
                    <a:pt x="1858" y="5431"/>
                  </a:cubicBezTo>
                  <a:lnTo>
                    <a:pt x="763" y="5431"/>
                  </a:lnTo>
                  <a:cubicBezTo>
                    <a:pt x="906" y="2811"/>
                    <a:pt x="3120" y="691"/>
                    <a:pt x="5811" y="691"/>
                  </a:cubicBezTo>
                  <a:close/>
                  <a:moveTo>
                    <a:pt x="5811" y="3930"/>
                  </a:moveTo>
                  <a:cubicBezTo>
                    <a:pt x="6835" y="3930"/>
                    <a:pt x="7669" y="4764"/>
                    <a:pt x="7669" y="5788"/>
                  </a:cubicBezTo>
                  <a:cubicBezTo>
                    <a:pt x="7669" y="6788"/>
                    <a:pt x="6835" y="7621"/>
                    <a:pt x="5811" y="7621"/>
                  </a:cubicBezTo>
                  <a:cubicBezTo>
                    <a:pt x="4811" y="7621"/>
                    <a:pt x="3978" y="6788"/>
                    <a:pt x="3978" y="5788"/>
                  </a:cubicBezTo>
                  <a:cubicBezTo>
                    <a:pt x="3978" y="4764"/>
                    <a:pt x="4811" y="3930"/>
                    <a:pt x="5811" y="3930"/>
                  </a:cubicBezTo>
                  <a:close/>
                  <a:moveTo>
                    <a:pt x="5454" y="2478"/>
                  </a:moveTo>
                  <a:lnTo>
                    <a:pt x="5454" y="3287"/>
                  </a:lnTo>
                  <a:cubicBezTo>
                    <a:pt x="4240" y="3454"/>
                    <a:pt x="3263" y="4502"/>
                    <a:pt x="3263" y="5788"/>
                  </a:cubicBezTo>
                  <a:cubicBezTo>
                    <a:pt x="3263" y="7050"/>
                    <a:pt x="4216" y="8122"/>
                    <a:pt x="5454" y="8288"/>
                  </a:cubicBezTo>
                  <a:lnTo>
                    <a:pt x="5454" y="9074"/>
                  </a:lnTo>
                  <a:cubicBezTo>
                    <a:pt x="3787" y="8907"/>
                    <a:pt x="2477" y="7502"/>
                    <a:pt x="2477" y="5788"/>
                  </a:cubicBezTo>
                  <a:cubicBezTo>
                    <a:pt x="2477" y="4049"/>
                    <a:pt x="3787" y="2644"/>
                    <a:pt x="5454" y="2478"/>
                  </a:cubicBezTo>
                  <a:close/>
                  <a:moveTo>
                    <a:pt x="6145" y="2478"/>
                  </a:moveTo>
                  <a:cubicBezTo>
                    <a:pt x="7812" y="2644"/>
                    <a:pt x="9122" y="4049"/>
                    <a:pt x="9122" y="5788"/>
                  </a:cubicBezTo>
                  <a:cubicBezTo>
                    <a:pt x="9122" y="7502"/>
                    <a:pt x="7812" y="8907"/>
                    <a:pt x="6145" y="9074"/>
                  </a:cubicBezTo>
                  <a:lnTo>
                    <a:pt x="6145" y="8288"/>
                  </a:lnTo>
                  <a:cubicBezTo>
                    <a:pt x="7359" y="8098"/>
                    <a:pt x="8360" y="7050"/>
                    <a:pt x="8360" y="5788"/>
                  </a:cubicBezTo>
                  <a:cubicBezTo>
                    <a:pt x="8360" y="4502"/>
                    <a:pt x="7407" y="3430"/>
                    <a:pt x="6145" y="3287"/>
                  </a:cubicBezTo>
                  <a:lnTo>
                    <a:pt x="6145" y="2478"/>
                  </a:lnTo>
                  <a:close/>
                  <a:moveTo>
                    <a:pt x="10884" y="6145"/>
                  </a:moveTo>
                  <a:cubicBezTo>
                    <a:pt x="10693" y="8765"/>
                    <a:pt x="8503" y="10860"/>
                    <a:pt x="5811" y="10860"/>
                  </a:cubicBezTo>
                  <a:cubicBezTo>
                    <a:pt x="3144" y="10860"/>
                    <a:pt x="929" y="8788"/>
                    <a:pt x="763" y="6145"/>
                  </a:cubicBezTo>
                  <a:lnTo>
                    <a:pt x="1858" y="6145"/>
                  </a:lnTo>
                  <a:cubicBezTo>
                    <a:pt x="2049" y="8193"/>
                    <a:pt x="3740" y="9789"/>
                    <a:pt x="5811" y="9789"/>
                  </a:cubicBezTo>
                  <a:cubicBezTo>
                    <a:pt x="7907" y="9789"/>
                    <a:pt x="9622" y="8193"/>
                    <a:pt x="9788" y="6145"/>
                  </a:cubicBezTo>
                  <a:close/>
                  <a:moveTo>
                    <a:pt x="5788" y="1"/>
                  </a:moveTo>
                  <a:cubicBezTo>
                    <a:pt x="4240" y="1"/>
                    <a:pt x="2811" y="596"/>
                    <a:pt x="1715" y="1692"/>
                  </a:cubicBezTo>
                  <a:cubicBezTo>
                    <a:pt x="644" y="2763"/>
                    <a:pt x="1" y="4240"/>
                    <a:pt x="1" y="5788"/>
                  </a:cubicBezTo>
                  <a:cubicBezTo>
                    <a:pt x="1" y="7336"/>
                    <a:pt x="596" y="8765"/>
                    <a:pt x="1715" y="9860"/>
                  </a:cubicBezTo>
                  <a:cubicBezTo>
                    <a:pt x="2787" y="10932"/>
                    <a:pt x="4240" y="11551"/>
                    <a:pt x="5788" y="11551"/>
                  </a:cubicBezTo>
                  <a:cubicBezTo>
                    <a:pt x="7336" y="11551"/>
                    <a:pt x="8764" y="10955"/>
                    <a:pt x="9860" y="9860"/>
                  </a:cubicBezTo>
                  <a:cubicBezTo>
                    <a:pt x="10932" y="8788"/>
                    <a:pt x="11575" y="7336"/>
                    <a:pt x="11575" y="5788"/>
                  </a:cubicBezTo>
                  <a:cubicBezTo>
                    <a:pt x="11575" y="4240"/>
                    <a:pt x="10979" y="2811"/>
                    <a:pt x="9860" y="1692"/>
                  </a:cubicBezTo>
                  <a:cubicBezTo>
                    <a:pt x="8788" y="620"/>
                    <a:pt x="7336" y="1"/>
                    <a:pt x="5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05" name="Google Shape;4605;p54"/>
            <p:cNvSpPr/>
            <p:nvPr/>
          </p:nvSpPr>
          <p:spPr>
            <a:xfrm>
              <a:off x="7170540" y="2073459"/>
              <a:ext cx="48396" cy="20359"/>
            </a:xfrm>
            <a:custGeom>
              <a:rect b="b" l="l" r="r" t="t"/>
              <a:pathLst>
                <a:path extrusionOk="0" h="692" w="1645">
                  <a:moveTo>
                    <a:pt x="1" y="1"/>
                  </a:moveTo>
                  <a:lnTo>
                    <a:pt x="1" y="692"/>
                  </a:lnTo>
                  <a:lnTo>
                    <a:pt x="1644" y="692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06" name="Google Shape;4606;p54"/>
            <p:cNvSpPr/>
            <p:nvPr/>
          </p:nvSpPr>
          <p:spPr>
            <a:xfrm>
              <a:off x="7170540" y="2114794"/>
              <a:ext cx="48396" cy="19653"/>
            </a:xfrm>
            <a:custGeom>
              <a:rect b="b" l="l" r="r" t="t"/>
              <a:pathLst>
                <a:path extrusionOk="0" h="668" w="1645">
                  <a:moveTo>
                    <a:pt x="1" y="1"/>
                  </a:moveTo>
                  <a:lnTo>
                    <a:pt x="1" y="668"/>
                  </a:lnTo>
                  <a:lnTo>
                    <a:pt x="1644" y="668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07" name="Google Shape;4607;p54"/>
          <p:cNvGrpSpPr/>
          <p:nvPr/>
        </p:nvGrpSpPr>
        <p:grpSpPr>
          <a:xfrm>
            <a:off x="7711330" y="2456707"/>
            <a:ext cx="337712" cy="339119"/>
            <a:chOff x="7025530" y="2456707"/>
            <a:chExt cx="337712" cy="339119"/>
          </a:xfrm>
        </p:grpSpPr>
        <p:sp>
          <p:nvSpPr>
            <p:cNvPr id="4608" name="Google Shape;4608;p54"/>
            <p:cNvSpPr/>
            <p:nvPr/>
          </p:nvSpPr>
          <p:spPr>
            <a:xfrm>
              <a:off x="7025530" y="2456707"/>
              <a:ext cx="337712" cy="287286"/>
            </a:xfrm>
            <a:custGeom>
              <a:rect b="b" l="l" r="r" t="t"/>
              <a:pathLst>
                <a:path extrusionOk="0" h="9765" w="11479">
                  <a:moveTo>
                    <a:pt x="9074" y="691"/>
                  </a:moveTo>
                  <a:lnTo>
                    <a:pt x="9074" y="4406"/>
                  </a:lnTo>
                  <a:lnTo>
                    <a:pt x="8312" y="4406"/>
                  </a:lnTo>
                  <a:lnTo>
                    <a:pt x="8312" y="691"/>
                  </a:lnTo>
                  <a:close/>
                  <a:moveTo>
                    <a:pt x="6121" y="2144"/>
                  </a:moveTo>
                  <a:lnTo>
                    <a:pt x="6121" y="5883"/>
                  </a:lnTo>
                  <a:lnTo>
                    <a:pt x="5359" y="5883"/>
                  </a:lnTo>
                  <a:lnTo>
                    <a:pt x="5359" y="2144"/>
                  </a:lnTo>
                  <a:close/>
                  <a:moveTo>
                    <a:pt x="3215" y="3620"/>
                  </a:moveTo>
                  <a:lnTo>
                    <a:pt x="3215" y="7335"/>
                  </a:lnTo>
                  <a:lnTo>
                    <a:pt x="2429" y="7335"/>
                  </a:lnTo>
                  <a:lnTo>
                    <a:pt x="2429" y="3620"/>
                  </a:lnTo>
                  <a:close/>
                  <a:moveTo>
                    <a:pt x="3215" y="7978"/>
                  </a:moveTo>
                  <a:lnTo>
                    <a:pt x="3215" y="9097"/>
                  </a:lnTo>
                  <a:lnTo>
                    <a:pt x="2429" y="9097"/>
                  </a:lnTo>
                  <a:lnTo>
                    <a:pt x="2429" y="7978"/>
                  </a:lnTo>
                  <a:close/>
                  <a:moveTo>
                    <a:pt x="6121" y="6525"/>
                  </a:moveTo>
                  <a:lnTo>
                    <a:pt x="6121" y="9097"/>
                  </a:lnTo>
                  <a:lnTo>
                    <a:pt x="5359" y="9097"/>
                  </a:lnTo>
                  <a:lnTo>
                    <a:pt x="5359" y="6525"/>
                  </a:lnTo>
                  <a:close/>
                  <a:moveTo>
                    <a:pt x="9050" y="5073"/>
                  </a:moveTo>
                  <a:lnTo>
                    <a:pt x="9050" y="9097"/>
                  </a:lnTo>
                  <a:lnTo>
                    <a:pt x="8264" y="9097"/>
                  </a:lnTo>
                  <a:lnTo>
                    <a:pt x="8264" y="5073"/>
                  </a:lnTo>
                  <a:close/>
                  <a:moveTo>
                    <a:pt x="7597" y="0"/>
                  </a:moveTo>
                  <a:lnTo>
                    <a:pt x="7597" y="9097"/>
                  </a:lnTo>
                  <a:lnTo>
                    <a:pt x="6811" y="9097"/>
                  </a:lnTo>
                  <a:lnTo>
                    <a:pt x="6811" y="1477"/>
                  </a:lnTo>
                  <a:lnTo>
                    <a:pt x="4668" y="1477"/>
                  </a:lnTo>
                  <a:lnTo>
                    <a:pt x="4668" y="9097"/>
                  </a:lnTo>
                  <a:lnTo>
                    <a:pt x="3882" y="9097"/>
                  </a:lnTo>
                  <a:lnTo>
                    <a:pt x="3882" y="2930"/>
                  </a:lnTo>
                  <a:lnTo>
                    <a:pt x="1739" y="2930"/>
                  </a:lnTo>
                  <a:lnTo>
                    <a:pt x="1739" y="9097"/>
                  </a:lnTo>
                  <a:lnTo>
                    <a:pt x="0" y="9097"/>
                  </a:lnTo>
                  <a:lnTo>
                    <a:pt x="0" y="9764"/>
                  </a:lnTo>
                  <a:lnTo>
                    <a:pt x="11479" y="9764"/>
                  </a:lnTo>
                  <a:lnTo>
                    <a:pt x="11479" y="9097"/>
                  </a:lnTo>
                  <a:lnTo>
                    <a:pt x="9740" y="9097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09" name="Google Shape;4609;p54"/>
            <p:cNvSpPr/>
            <p:nvPr/>
          </p:nvSpPr>
          <p:spPr>
            <a:xfrm>
              <a:off x="7087870" y="2775468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0" name="Google Shape;4610;p54"/>
            <p:cNvSpPr/>
            <p:nvPr/>
          </p:nvSpPr>
          <p:spPr>
            <a:xfrm>
              <a:off x="7173364" y="2775468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1" name="Google Shape;4611;p54"/>
            <p:cNvSpPr/>
            <p:nvPr/>
          </p:nvSpPr>
          <p:spPr>
            <a:xfrm>
              <a:off x="7259534" y="2775468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12" name="Google Shape;4612;p54"/>
          <p:cNvGrpSpPr/>
          <p:nvPr/>
        </p:nvGrpSpPr>
        <p:grpSpPr>
          <a:xfrm>
            <a:off x="6978130" y="2434996"/>
            <a:ext cx="339124" cy="339124"/>
            <a:chOff x="6444730" y="2434996"/>
            <a:chExt cx="339124" cy="339124"/>
          </a:xfrm>
        </p:grpSpPr>
        <p:sp>
          <p:nvSpPr>
            <p:cNvPr id="4613" name="Google Shape;4613;p54"/>
            <p:cNvSpPr/>
            <p:nvPr/>
          </p:nvSpPr>
          <p:spPr>
            <a:xfrm>
              <a:off x="6444730" y="2434996"/>
              <a:ext cx="339124" cy="339124"/>
            </a:xfrm>
            <a:custGeom>
              <a:rect b="b" l="l" r="r" t="t"/>
              <a:pathLst>
                <a:path extrusionOk="0" h="11527" w="11527">
                  <a:moveTo>
                    <a:pt x="5454" y="1429"/>
                  </a:moveTo>
                  <a:lnTo>
                    <a:pt x="5454" y="5454"/>
                  </a:lnTo>
                  <a:lnTo>
                    <a:pt x="1429" y="5454"/>
                  </a:lnTo>
                  <a:cubicBezTo>
                    <a:pt x="1620" y="3310"/>
                    <a:pt x="3310" y="1619"/>
                    <a:pt x="5454" y="1429"/>
                  </a:cubicBezTo>
                  <a:close/>
                  <a:moveTo>
                    <a:pt x="6097" y="715"/>
                  </a:moveTo>
                  <a:cubicBezTo>
                    <a:pt x="8645" y="905"/>
                    <a:pt x="10669" y="2929"/>
                    <a:pt x="10836" y="5454"/>
                  </a:cubicBezTo>
                  <a:lnTo>
                    <a:pt x="6097" y="5454"/>
                  </a:lnTo>
                  <a:lnTo>
                    <a:pt x="6097" y="715"/>
                  </a:lnTo>
                  <a:close/>
                  <a:moveTo>
                    <a:pt x="10121" y="6097"/>
                  </a:moveTo>
                  <a:cubicBezTo>
                    <a:pt x="9955" y="8240"/>
                    <a:pt x="8240" y="9955"/>
                    <a:pt x="6097" y="10121"/>
                  </a:cubicBezTo>
                  <a:lnTo>
                    <a:pt x="6097" y="6097"/>
                  </a:lnTo>
                  <a:close/>
                  <a:moveTo>
                    <a:pt x="5454" y="6097"/>
                  </a:moveTo>
                  <a:lnTo>
                    <a:pt x="5454" y="10836"/>
                  </a:lnTo>
                  <a:cubicBezTo>
                    <a:pt x="2929" y="10669"/>
                    <a:pt x="905" y="8645"/>
                    <a:pt x="715" y="6097"/>
                  </a:cubicBezTo>
                  <a:close/>
                  <a:moveTo>
                    <a:pt x="5406" y="0"/>
                  </a:moveTo>
                  <a:lnTo>
                    <a:pt x="5406" y="738"/>
                  </a:lnTo>
                  <a:cubicBezTo>
                    <a:pt x="4192" y="834"/>
                    <a:pt x="3072" y="1334"/>
                    <a:pt x="2191" y="2191"/>
                  </a:cubicBezTo>
                  <a:cubicBezTo>
                    <a:pt x="1334" y="3072"/>
                    <a:pt x="834" y="4191"/>
                    <a:pt x="738" y="5406"/>
                  </a:cubicBezTo>
                  <a:lnTo>
                    <a:pt x="0" y="5406"/>
                  </a:lnTo>
                  <a:lnTo>
                    <a:pt x="0" y="5739"/>
                  </a:lnTo>
                  <a:cubicBezTo>
                    <a:pt x="0" y="7287"/>
                    <a:pt x="596" y="8716"/>
                    <a:pt x="1691" y="9835"/>
                  </a:cubicBezTo>
                  <a:cubicBezTo>
                    <a:pt x="2763" y="10907"/>
                    <a:pt x="4239" y="11526"/>
                    <a:pt x="5787" y="11526"/>
                  </a:cubicBezTo>
                  <a:lnTo>
                    <a:pt x="6097" y="11526"/>
                  </a:lnTo>
                  <a:lnTo>
                    <a:pt x="6097" y="10788"/>
                  </a:lnTo>
                  <a:cubicBezTo>
                    <a:pt x="7335" y="10693"/>
                    <a:pt x="8454" y="10193"/>
                    <a:pt x="9312" y="9312"/>
                  </a:cubicBezTo>
                  <a:cubicBezTo>
                    <a:pt x="10193" y="8454"/>
                    <a:pt x="10693" y="7335"/>
                    <a:pt x="10788" y="6097"/>
                  </a:cubicBezTo>
                  <a:lnTo>
                    <a:pt x="11526" y="6097"/>
                  </a:lnTo>
                  <a:lnTo>
                    <a:pt x="11526" y="5787"/>
                  </a:lnTo>
                  <a:cubicBezTo>
                    <a:pt x="11526" y="4239"/>
                    <a:pt x="10931" y="2810"/>
                    <a:pt x="9836" y="1691"/>
                  </a:cubicBezTo>
                  <a:cubicBezTo>
                    <a:pt x="8740" y="619"/>
                    <a:pt x="7287" y="0"/>
                    <a:pt x="5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4" name="Google Shape;4614;p54"/>
            <p:cNvSpPr/>
            <p:nvPr/>
          </p:nvSpPr>
          <p:spPr>
            <a:xfrm>
              <a:off x="6532283" y="2638167"/>
              <a:ext cx="48396" cy="20329"/>
            </a:xfrm>
            <a:custGeom>
              <a:rect b="b" l="l" r="r" t="t"/>
              <a:pathLst>
                <a:path extrusionOk="0" h="691" w="1645">
                  <a:moveTo>
                    <a:pt x="1" y="0"/>
                  </a:moveTo>
                  <a:lnTo>
                    <a:pt x="1" y="691"/>
                  </a:lnTo>
                  <a:lnTo>
                    <a:pt x="1644" y="69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5" name="Google Shape;4615;p54"/>
            <p:cNvSpPr/>
            <p:nvPr/>
          </p:nvSpPr>
          <p:spPr>
            <a:xfrm>
              <a:off x="6532283" y="2680208"/>
              <a:ext cx="48396" cy="20329"/>
            </a:xfrm>
            <a:custGeom>
              <a:rect b="b" l="l" r="r" t="t"/>
              <a:pathLst>
                <a:path extrusionOk="0" h="691" w="1645">
                  <a:moveTo>
                    <a:pt x="1" y="0"/>
                  </a:moveTo>
                  <a:lnTo>
                    <a:pt x="1" y="691"/>
                  </a:lnTo>
                  <a:lnTo>
                    <a:pt x="1644" y="69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6" name="Google Shape;4616;p54"/>
            <p:cNvSpPr/>
            <p:nvPr/>
          </p:nvSpPr>
          <p:spPr>
            <a:xfrm>
              <a:off x="6648608" y="2509251"/>
              <a:ext cx="48366" cy="20359"/>
            </a:xfrm>
            <a:custGeom>
              <a:rect b="b" l="l" r="r" t="t"/>
              <a:pathLst>
                <a:path extrusionOk="0" h="692" w="1644">
                  <a:moveTo>
                    <a:pt x="0" y="0"/>
                  </a:moveTo>
                  <a:lnTo>
                    <a:pt x="0" y="691"/>
                  </a:lnTo>
                  <a:lnTo>
                    <a:pt x="1643" y="6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7" name="Google Shape;4617;p54"/>
            <p:cNvSpPr/>
            <p:nvPr/>
          </p:nvSpPr>
          <p:spPr>
            <a:xfrm>
              <a:off x="6648608" y="2551291"/>
              <a:ext cx="48366" cy="20329"/>
            </a:xfrm>
            <a:custGeom>
              <a:rect b="b" l="l" r="r" t="t"/>
              <a:pathLst>
                <a:path extrusionOk="0" h="691" w="1644">
                  <a:moveTo>
                    <a:pt x="0" y="0"/>
                  </a:moveTo>
                  <a:lnTo>
                    <a:pt x="0" y="691"/>
                  </a:lnTo>
                  <a:lnTo>
                    <a:pt x="1643" y="6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18" name="Google Shape;4618;p54"/>
          <p:cNvSpPr/>
          <p:nvPr/>
        </p:nvSpPr>
        <p:spPr>
          <a:xfrm>
            <a:off x="6254020" y="2497336"/>
            <a:ext cx="337742" cy="280990"/>
          </a:xfrm>
          <a:custGeom>
            <a:rect b="b" l="l" r="r" t="t"/>
            <a:pathLst>
              <a:path extrusionOk="0" h="9551" w="11480">
                <a:moveTo>
                  <a:pt x="5716" y="644"/>
                </a:moveTo>
                <a:cubicBezTo>
                  <a:pt x="5978" y="644"/>
                  <a:pt x="6192" y="858"/>
                  <a:pt x="6192" y="1120"/>
                </a:cubicBezTo>
                <a:cubicBezTo>
                  <a:pt x="6192" y="1406"/>
                  <a:pt x="5978" y="1596"/>
                  <a:pt x="5716" y="1596"/>
                </a:cubicBezTo>
                <a:cubicBezTo>
                  <a:pt x="5454" y="1596"/>
                  <a:pt x="5240" y="1406"/>
                  <a:pt x="5240" y="1120"/>
                </a:cubicBezTo>
                <a:cubicBezTo>
                  <a:pt x="5240" y="882"/>
                  <a:pt x="5454" y="644"/>
                  <a:pt x="5716" y="644"/>
                </a:cubicBezTo>
                <a:close/>
                <a:moveTo>
                  <a:pt x="8860" y="2287"/>
                </a:moveTo>
                <a:cubicBezTo>
                  <a:pt x="9145" y="2287"/>
                  <a:pt x="9336" y="2501"/>
                  <a:pt x="9336" y="2763"/>
                </a:cubicBezTo>
                <a:cubicBezTo>
                  <a:pt x="9336" y="3025"/>
                  <a:pt x="9145" y="3239"/>
                  <a:pt x="8860" y="3239"/>
                </a:cubicBezTo>
                <a:cubicBezTo>
                  <a:pt x="8598" y="3239"/>
                  <a:pt x="8383" y="3025"/>
                  <a:pt x="8383" y="2763"/>
                </a:cubicBezTo>
                <a:cubicBezTo>
                  <a:pt x="8383" y="2501"/>
                  <a:pt x="8598" y="2287"/>
                  <a:pt x="8860" y="2287"/>
                </a:cubicBezTo>
                <a:close/>
                <a:moveTo>
                  <a:pt x="2501" y="3549"/>
                </a:moveTo>
                <a:cubicBezTo>
                  <a:pt x="2763" y="3549"/>
                  <a:pt x="2977" y="3739"/>
                  <a:pt x="2977" y="4025"/>
                </a:cubicBezTo>
                <a:cubicBezTo>
                  <a:pt x="2977" y="4287"/>
                  <a:pt x="2763" y="4502"/>
                  <a:pt x="2501" y="4502"/>
                </a:cubicBezTo>
                <a:cubicBezTo>
                  <a:pt x="2239" y="4502"/>
                  <a:pt x="2025" y="4287"/>
                  <a:pt x="2025" y="4025"/>
                </a:cubicBezTo>
                <a:cubicBezTo>
                  <a:pt x="2025" y="3787"/>
                  <a:pt x="2239" y="3549"/>
                  <a:pt x="2501" y="3549"/>
                </a:cubicBezTo>
                <a:close/>
                <a:moveTo>
                  <a:pt x="6621" y="1787"/>
                </a:moveTo>
                <a:lnTo>
                  <a:pt x="7740" y="2549"/>
                </a:lnTo>
                <a:cubicBezTo>
                  <a:pt x="7740" y="2620"/>
                  <a:pt x="7693" y="2668"/>
                  <a:pt x="7693" y="2739"/>
                </a:cubicBezTo>
                <a:cubicBezTo>
                  <a:pt x="7693" y="3216"/>
                  <a:pt x="7978" y="3597"/>
                  <a:pt x="8383" y="3787"/>
                </a:cubicBezTo>
                <a:lnTo>
                  <a:pt x="7407" y="6454"/>
                </a:lnTo>
                <a:lnTo>
                  <a:pt x="6216" y="2144"/>
                </a:lnTo>
                <a:cubicBezTo>
                  <a:pt x="6407" y="2049"/>
                  <a:pt x="6502" y="1930"/>
                  <a:pt x="6621" y="1787"/>
                </a:cubicBezTo>
                <a:close/>
                <a:moveTo>
                  <a:pt x="4906" y="1953"/>
                </a:moveTo>
                <a:cubicBezTo>
                  <a:pt x="5002" y="2049"/>
                  <a:pt x="5121" y="2144"/>
                  <a:pt x="5240" y="2192"/>
                </a:cubicBezTo>
                <a:lnTo>
                  <a:pt x="3954" y="6788"/>
                </a:lnTo>
                <a:lnTo>
                  <a:pt x="3120" y="4978"/>
                </a:lnTo>
                <a:cubicBezTo>
                  <a:pt x="3430" y="4763"/>
                  <a:pt x="3620" y="4406"/>
                  <a:pt x="3620" y="4025"/>
                </a:cubicBezTo>
                <a:cubicBezTo>
                  <a:pt x="3620" y="3859"/>
                  <a:pt x="3597" y="3692"/>
                  <a:pt x="3549" y="3573"/>
                </a:cubicBezTo>
                <a:lnTo>
                  <a:pt x="4906" y="1953"/>
                </a:lnTo>
                <a:close/>
                <a:moveTo>
                  <a:pt x="2572" y="5406"/>
                </a:moveTo>
                <a:lnTo>
                  <a:pt x="3644" y="7788"/>
                </a:lnTo>
                <a:lnTo>
                  <a:pt x="3358" y="8931"/>
                </a:lnTo>
                <a:lnTo>
                  <a:pt x="1001" y="8931"/>
                </a:lnTo>
                <a:lnTo>
                  <a:pt x="2572" y="5406"/>
                </a:lnTo>
                <a:close/>
                <a:moveTo>
                  <a:pt x="5740" y="2906"/>
                </a:moveTo>
                <a:lnTo>
                  <a:pt x="7407" y="8931"/>
                </a:lnTo>
                <a:lnTo>
                  <a:pt x="4073" y="8931"/>
                </a:lnTo>
                <a:lnTo>
                  <a:pt x="5740" y="2906"/>
                </a:lnTo>
                <a:close/>
                <a:moveTo>
                  <a:pt x="8860" y="4502"/>
                </a:moveTo>
                <a:lnTo>
                  <a:pt x="10503" y="8907"/>
                </a:lnTo>
                <a:lnTo>
                  <a:pt x="8097" y="8907"/>
                </a:lnTo>
                <a:lnTo>
                  <a:pt x="8097" y="8931"/>
                </a:lnTo>
                <a:lnTo>
                  <a:pt x="7740" y="7597"/>
                </a:lnTo>
                <a:lnTo>
                  <a:pt x="8860" y="4502"/>
                </a:lnTo>
                <a:close/>
                <a:moveTo>
                  <a:pt x="5740" y="1"/>
                </a:moveTo>
                <a:cubicBezTo>
                  <a:pt x="5121" y="1"/>
                  <a:pt x="4621" y="501"/>
                  <a:pt x="4621" y="1120"/>
                </a:cubicBezTo>
                <a:lnTo>
                  <a:pt x="4621" y="1287"/>
                </a:lnTo>
                <a:lnTo>
                  <a:pt x="3120" y="3025"/>
                </a:lnTo>
                <a:cubicBezTo>
                  <a:pt x="2906" y="2906"/>
                  <a:pt x="2715" y="2858"/>
                  <a:pt x="2430" y="2858"/>
                </a:cubicBezTo>
                <a:cubicBezTo>
                  <a:pt x="1882" y="2882"/>
                  <a:pt x="1406" y="3358"/>
                  <a:pt x="1358" y="3930"/>
                </a:cubicBezTo>
                <a:cubicBezTo>
                  <a:pt x="1334" y="4406"/>
                  <a:pt x="1644" y="4859"/>
                  <a:pt x="2049" y="5025"/>
                </a:cubicBezTo>
                <a:lnTo>
                  <a:pt x="1" y="9550"/>
                </a:lnTo>
                <a:lnTo>
                  <a:pt x="11479" y="9550"/>
                </a:lnTo>
                <a:lnTo>
                  <a:pt x="9336" y="3811"/>
                </a:lnTo>
                <a:cubicBezTo>
                  <a:pt x="9764" y="3620"/>
                  <a:pt x="10026" y="3216"/>
                  <a:pt x="10026" y="2739"/>
                </a:cubicBezTo>
                <a:cubicBezTo>
                  <a:pt x="10026" y="2144"/>
                  <a:pt x="9550" y="1644"/>
                  <a:pt x="8955" y="1596"/>
                </a:cubicBezTo>
                <a:cubicBezTo>
                  <a:pt x="8929" y="1594"/>
                  <a:pt x="8903" y="1594"/>
                  <a:pt x="8878" y="1594"/>
                </a:cubicBezTo>
                <a:cubicBezTo>
                  <a:pt x="8553" y="1594"/>
                  <a:pt x="8271" y="1733"/>
                  <a:pt x="8050" y="1953"/>
                </a:cubicBezTo>
                <a:lnTo>
                  <a:pt x="6859" y="1120"/>
                </a:lnTo>
                <a:cubicBezTo>
                  <a:pt x="6859" y="501"/>
                  <a:pt x="6359" y="1"/>
                  <a:pt x="57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19" name="Google Shape;4619;p54"/>
          <p:cNvSpPr/>
          <p:nvPr/>
        </p:nvSpPr>
        <p:spPr>
          <a:xfrm>
            <a:off x="5512405" y="2458090"/>
            <a:ext cx="339830" cy="337742"/>
          </a:xfrm>
          <a:custGeom>
            <a:rect b="b" l="l" r="r" t="t"/>
            <a:pathLst>
              <a:path extrusionOk="0" h="11480" w="11551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20" name="Google Shape;4620;p54"/>
          <p:cNvGrpSpPr/>
          <p:nvPr/>
        </p:nvGrpSpPr>
        <p:grpSpPr>
          <a:xfrm>
            <a:off x="4782000" y="2470711"/>
            <a:ext cx="337737" cy="334913"/>
            <a:chOff x="4705800" y="2470711"/>
            <a:chExt cx="337737" cy="334913"/>
          </a:xfrm>
        </p:grpSpPr>
        <p:grpSp>
          <p:nvGrpSpPr>
            <p:cNvPr id="4621" name="Google Shape;4621;p54"/>
            <p:cNvGrpSpPr/>
            <p:nvPr/>
          </p:nvGrpSpPr>
          <p:grpSpPr>
            <a:xfrm>
              <a:off x="4705800" y="2501543"/>
              <a:ext cx="337737" cy="304082"/>
              <a:chOff x="4705800" y="2501543"/>
              <a:chExt cx="337737" cy="304082"/>
            </a:xfrm>
          </p:grpSpPr>
          <p:sp>
            <p:nvSpPr>
              <p:cNvPr id="4622" name="Google Shape;4622;p54"/>
              <p:cNvSpPr/>
              <p:nvPr/>
            </p:nvSpPr>
            <p:spPr>
              <a:xfrm>
                <a:off x="4923681" y="2502955"/>
                <a:ext cx="74315" cy="74286"/>
              </a:xfrm>
              <a:custGeom>
                <a:rect b="b" l="l" r="r" t="t"/>
                <a:pathLst>
                  <a:path extrusionOk="0" h="2525" w="2526">
                    <a:moveTo>
                      <a:pt x="1263" y="667"/>
                    </a:moveTo>
                    <a:cubicBezTo>
                      <a:pt x="1596" y="667"/>
                      <a:pt x="1835" y="929"/>
                      <a:pt x="1835" y="1238"/>
                    </a:cubicBezTo>
                    <a:cubicBezTo>
                      <a:pt x="1835" y="1572"/>
                      <a:pt x="1573" y="1810"/>
                      <a:pt x="1263" y="1810"/>
                    </a:cubicBezTo>
                    <a:cubicBezTo>
                      <a:pt x="953" y="1810"/>
                      <a:pt x="715" y="1524"/>
                      <a:pt x="715" y="1238"/>
                    </a:cubicBezTo>
                    <a:cubicBezTo>
                      <a:pt x="668" y="929"/>
                      <a:pt x="953" y="667"/>
                      <a:pt x="1263" y="667"/>
                    </a:cubicBezTo>
                    <a:close/>
                    <a:moveTo>
                      <a:pt x="1263" y="0"/>
                    </a:moveTo>
                    <a:cubicBezTo>
                      <a:pt x="596" y="0"/>
                      <a:pt x="25" y="572"/>
                      <a:pt x="25" y="1262"/>
                    </a:cubicBezTo>
                    <a:cubicBezTo>
                      <a:pt x="1" y="1953"/>
                      <a:pt x="572" y="2524"/>
                      <a:pt x="1263" y="2524"/>
                    </a:cubicBezTo>
                    <a:cubicBezTo>
                      <a:pt x="1954" y="2524"/>
                      <a:pt x="2525" y="1953"/>
                      <a:pt x="2525" y="1262"/>
                    </a:cubicBezTo>
                    <a:cubicBezTo>
                      <a:pt x="2525" y="572"/>
                      <a:pt x="1954" y="0"/>
                      <a:pt x="1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3" name="Google Shape;4623;p54"/>
              <p:cNvSpPr/>
              <p:nvPr/>
            </p:nvSpPr>
            <p:spPr>
              <a:xfrm>
                <a:off x="4969929" y="2582800"/>
                <a:ext cx="73609" cy="73609"/>
              </a:xfrm>
              <a:custGeom>
                <a:rect b="b" l="l" r="r" t="t"/>
                <a:pathLst>
                  <a:path extrusionOk="0" h="2502" w="2502">
                    <a:moveTo>
                      <a:pt x="1263" y="692"/>
                    </a:moveTo>
                    <a:cubicBezTo>
                      <a:pt x="1549" y="692"/>
                      <a:pt x="1811" y="954"/>
                      <a:pt x="1811" y="1263"/>
                    </a:cubicBezTo>
                    <a:cubicBezTo>
                      <a:pt x="1811" y="1549"/>
                      <a:pt x="1549" y="1835"/>
                      <a:pt x="1263" y="1835"/>
                    </a:cubicBezTo>
                    <a:cubicBezTo>
                      <a:pt x="929" y="1835"/>
                      <a:pt x="691" y="1549"/>
                      <a:pt x="691" y="1263"/>
                    </a:cubicBezTo>
                    <a:cubicBezTo>
                      <a:pt x="691" y="930"/>
                      <a:pt x="953" y="692"/>
                      <a:pt x="1263" y="692"/>
                    </a:cubicBezTo>
                    <a:close/>
                    <a:moveTo>
                      <a:pt x="1263" y="1"/>
                    </a:moveTo>
                    <a:cubicBezTo>
                      <a:pt x="572" y="1"/>
                      <a:pt x="1" y="572"/>
                      <a:pt x="1" y="1263"/>
                    </a:cubicBezTo>
                    <a:cubicBezTo>
                      <a:pt x="1" y="1954"/>
                      <a:pt x="572" y="2501"/>
                      <a:pt x="1263" y="2501"/>
                    </a:cubicBezTo>
                    <a:cubicBezTo>
                      <a:pt x="1930" y="2501"/>
                      <a:pt x="2501" y="1954"/>
                      <a:pt x="2501" y="1263"/>
                    </a:cubicBezTo>
                    <a:cubicBezTo>
                      <a:pt x="2501" y="549"/>
                      <a:pt x="1930" y="1"/>
                      <a:pt x="1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4" name="Google Shape;4624;p54"/>
              <p:cNvSpPr/>
              <p:nvPr/>
            </p:nvSpPr>
            <p:spPr>
              <a:xfrm>
                <a:off x="4952424" y="2673176"/>
                <a:ext cx="74286" cy="73609"/>
              </a:xfrm>
              <a:custGeom>
                <a:rect b="b" l="l" r="r" t="t"/>
                <a:pathLst>
                  <a:path extrusionOk="0" h="2502" w="2525">
                    <a:moveTo>
                      <a:pt x="1262" y="692"/>
                    </a:moveTo>
                    <a:cubicBezTo>
                      <a:pt x="1572" y="692"/>
                      <a:pt x="1810" y="954"/>
                      <a:pt x="1810" y="1263"/>
                    </a:cubicBezTo>
                    <a:cubicBezTo>
                      <a:pt x="1858" y="1573"/>
                      <a:pt x="1572" y="1811"/>
                      <a:pt x="1262" y="1811"/>
                    </a:cubicBezTo>
                    <a:cubicBezTo>
                      <a:pt x="929" y="1811"/>
                      <a:pt x="691" y="1549"/>
                      <a:pt x="691" y="1263"/>
                    </a:cubicBezTo>
                    <a:cubicBezTo>
                      <a:pt x="691" y="930"/>
                      <a:pt x="953" y="692"/>
                      <a:pt x="1262" y="692"/>
                    </a:cubicBezTo>
                    <a:close/>
                    <a:moveTo>
                      <a:pt x="1262" y="1"/>
                    </a:moveTo>
                    <a:cubicBezTo>
                      <a:pt x="572" y="1"/>
                      <a:pt x="0" y="573"/>
                      <a:pt x="0" y="1263"/>
                    </a:cubicBezTo>
                    <a:cubicBezTo>
                      <a:pt x="0" y="1930"/>
                      <a:pt x="572" y="2502"/>
                      <a:pt x="1262" y="2502"/>
                    </a:cubicBezTo>
                    <a:cubicBezTo>
                      <a:pt x="1929" y="2502"/>
                      <a:pt x="2501" y="1930"/>
                      <a:pt x="2501" y="1263"/>
                    </a:cubicBezTo>
                    <a:cubicBezTo>
                      <a:pt x="2525" y="573"/>
                      <a:pt x="1977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5" name="Google Shape;4625;p54"/>
              <p:cNvSpPr/>
              <p:nvPr/>
            </p:nvSpPr>
            <p:spPr>
              <a:xfrm>
                <a:off x="4881670" y="2732045"/>
                <a:ext cx="74286" cy="73579"/>
              </a:xfrm>
              <a:custGeom>
                <a:rect b="b" l="l" r="r" t="t"/>
                <a:pathLst>
                  <a:path extrusionOk="0" h="2501" w="2525">
                    <a:moveTo>
                      <a:pt x="1238" y="691"/>
                    </a:moveTo>
                    <a:cubicBezTo>
                      <a:pt x="1572" y="691"/>
                      <a:pt x="1810" y="953"/>
                      <a:pt x="1810" y="1239"/>
                    </a:cubicBezTo>
                    <a:cubicBezTo>
                      <a:pt x="1810" y="1548"/>
                      <a:pt x="1572" y="1810"/>
                      <a:pt x="1238" y="1810"/>
                    </a:cubicBezTo>
                    <a:cubicBezTo>
                      <a:pt x="905" y="1810"/>
                      <a:pt x="691" y="1548"/>
                      <a:pt x="691" y="1239"/>
                    </a:cubicBezTo>
                    <a:cubicBezTo>
                      <a:pt x="691" y="929"/>
                      <a:pt x="953" y="691"/>
                      <a:pt x="1238" y="691"/>
                    </a:cubicBezTo>
                    <a:close/>
                    <a:moveTo>
                      <a:pt x="1238" y="0"/>
                    </a:moveTo>
                    <a:cubicBezTo>
                      <a:pt x="572" y="0"/>
                      <a:pt x="0" y="572"/>
                      <a:pt x="0" y="1239"/>
                    </a:cubicBezTo>
                    <a:cubicBezTo>
                      <a:pt x="0" y="1929"/>
                      <a:pt x="548" y="2501"/>
                      <a:pt x="1238" y="2501"/>
                    </a:cubicBezTo>
                    <a:cubicBezTo>
                      <a:pt x="1929" y="2501"/>
                      <a:pt x="2501" y="1929"/>
                      <a:pt x="2501" y="1239"/>
                    </a:cubicBezTo>
                    <a:cubicBezTo>
                      <a:pt x="2524" y="572"/>
                      <a:pt x="1953" y="0"/>
                      <a:pt x="1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6" name="Google Shape;4626;p54"/>
              <p:cNvSpPr/>
              <p:nvPr/>
            </p:nvSpPr>
            <p:spPr>
              <a:xfrm>
                <a:off x="4789881" y="2731339"/>
                <a:ext cx="73579" cy="73609"/>
              </a:xfrm>
              <a:custGeom>
                <a:rect b="b" l="l" r="r" t="t"/>
                <a:pathLst>
                  <a:path extrusionOk="0" h="2502" w="2501">
                    <a:moveTo>
                      <a:pt x="1239" y="667"/>
                    </a:moveTo>
                    <a:cubicBezTo>
                      <a:pt x="1548" y="667"/>
                      <a:pt x="1810" y="953"/>
                      <a:pt x="1810" y="1239"/>
                    </a:cubicBezTo>
                    <a:cubicBezTo>
                      <a:pt x="1810" y="1549"/>
                      <a:pt x="1572" y="1810"/>
                      <a:pt x="1239" y="1810"/>
                    </a:cubicBezTo>
                    <a:cubicBezTo>
                      <a:pt x="905" y="1810"/>
                      <a:pt x="667" y="1549"/>
                      <a:pt x="667" y="1239"/>
                    </a:cubicBezTo>
                    <a:cubicBezTo>
                      <a:pt x="667" y="906"/>
                      <a:pt x="953" y="667"/>
                      <a:pt x="1239" y="667"/>
                    </a:cubicBezTo>
                    <a:close/>
                    <a:moveTo>
                      <a:pt x="1239" y="1"/>
                    </a:moveTo>
                    <a:cubicBezTo>
                      <a:pt x="548" y="1"/>
                      <a:pt x="0" y="548"/>
                      <a:pt x="0" y="1239"/>
                    </a:cubicBezTo>
                    <a:cubicBezTo>
                      <a:pt x="0" y="1930"/>
                      <a:pt x="548" y="2501"/>
                      <a:pt x="1239" y="2501"/>
                    </a:cubicBezTo>
                    <a:cubicBezTo>
                      <a:pt x="1929" y="2501"/>
                      <a:pt x="2501" y="1930"/>
                      <a:pt x="2501" y="1239"/>
                    </a:cubicBezTo>
                    <a:cubicBezTo>
                      <a:pt x="2501" y="548"/>
                      <a:pt x="1953" y="1"/>
                      <a:pt x="1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7" name="Google Shape;4627;p54"/>
              <p:cNvSpPr/>
              <p:nvPr/>
            </p:nvSpPr>
            <p:spPr>
              <a:xfrm>
                <a:off x="4720510" y="2670382"/>
                <a:ext cx="73609" cy="73609"/>
              </a:xfrm>
              <a:custGeom>
                <a:rect b="b" l="l" r="r" t="t"/>
                <a:pathLst>
                  <a:path extrusionOk="0" h="2502" w="2502">
                    <a:moveTo>
                      <a:pt x="1239" y="691"/>
                    </a:moveTo>
                    <a:cubicBezTo>
                      <a:pt x="1549" y="691"/>
                      <a:pt x="1811" y="953"/>
                      <a:pt x="1811" y="1263"/>
                    </a:cubicBezTo>
                    <a:cubicBezTo>
                      <a:pt x="1811" y="1596"/>
                      <a:pt x="1549" y="1834"/>
                      <a:pt x="1239" y="1834"/>
                    </a:cubicBezTo>
                    <a:cubicBezTo>
                      <a:pt x="929" y="1834"/>
                      <a:pt x="691" y="1549"/>
                      <a:pt x="691" y="1263"/>
                    </a:cubicBezTo>
                    <a:cubicBezTo>
                      <a:pt x="691" y="953"/>
                      <a:pt x="953" y="691"/>
                      <a:pt x="1239" y="691"/>
                    </a:cubicBezTo>
                    <a:close/>
                    <a:moveTo>
                      <a:pt x="1239" y="1"/>
                    </a:moveTo>
                    <a:cubicBezTo>
                      <a:pt x="572" y="1"/>
                      <a:pt x="1" y="572"/>
                      <a:pt x="1" y="1263"/>
                    </a:cubicBezTo>
                    <a:cubicBezTo>
                      <a:pt x="1" y="1954"/>
                      <a:pt x="572" y="2501"/>
                      <a:pt x="1239" y="2501"/>
                    </a:cubicBezTo>
                    <a:cubicBezTo>
                      <a:pt x="1930" y="2501"/>
                      <a:pt x="2501" y="1954"/>
                      <a:pt x="2501" y="1263"/>
                    </a:cubicBezTo>
                    <a:cubicBezTo>
                      <a:pt x="2501" y="572"/>
                      <a:pt x="1930" y="1"/>
                      <a:pt x="1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8" name="Google Shape;4628;p54"/>
              <p:cNvSpPr/>
              <p:nvPr/>
            </p:nvSpPr>
            <p:spPr>
              <a:xfrm>
                <a:off x="4705800" y="2580711"/>
                <a:ext cx="73609" cy="73579"/>
              </a:xfrm>
              <a:custGeom>
                <a:rect b="b" l="l" r="r" t="t"/>
                <a:pathLst>
                  <a:path extrusionOk="0" h="2501" w="2502">
                    <a:moveTo>
                      <a:pt x="1215" y="667"/>
                    </a:moveTo>
                    <a:cubicBezTo>
                      <a:pt x="1549" y="667"/>
                      <a:pt x="1787" y="953"/>
                      <a:pt x="1787" y="1239"/>
                    </a:cubicBezTo>
                    <a:cubicBezTo>
                      <a:pt x="1787" y="1572"/>
                      <a:pt x="1501" y="1810"/>
                      <a:pt x="1215" y="1810"/>
                    </a:cubicBezTo>
                    <a:cubicBezTo>
                      <a:pt x="906" y="1810"/>
                      <a:pt x="644" y="1548"/>
                      <a:pt x="644" y="1239"/>
                    </a:cubicBezTo>
                    <a:cubicBezTo>
                      <a:pt x="644" y="905"/>
                      <a:pt x="906" y="667"/>
                      <a:pt x="1215" y="667"/>
                    </a:cubicBezTo>
                    <a:close/>
                    <a:moveTo>
                      <a:pt x="1239" y="0"/>
                    </a:moveTo>
                    <a:cubicBezTo>
                      <a:pt x="548" y="0"/>
                      <a:pt x="1" y="548"/>
                      <a:pt x="1" y="1239"/>
                    </a:cubicBezTo>
                    <a:cubicBezTo>
                      <a:pt x="1" y="1929"/>
                      <a:pt x="548" y="2501"/>
                      <a:pt x="1239" y="2501"/>
                    </a:cubicBezTo>
                    <a:cubicBezTo>
                      <a:pt x="1930" y="2501"/>
                      <a:pt x="2501" y="1929"/>
                      <a:pt x="2501" y="1239"/>
                    </a:cubicBezTo>
                    <a:cubicBezTo>
                      <a:pt x="2501" y="548"/>
                      <a:pt x="1930" y="0"/>
                      <a:pt x="1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9" name="Google Shape;4629;p54"/>
              <p:cNvSpPr/>
              <p:nvPr/>
            </p:nvSpPr>
            <p:spPr>
              <a:xfrm>
                <a:off x="4752047" y="2501543"/>
                <a:ext cx="73579" cy="73579"/>
              </a:xfrm>
              <a:custGeom>
                <a:rect b="b" l="l" r="r" t="t"/>
                <a:pathLst>
                  <a:path extrusionOk="0" h="2501" w="2501">
                    <a:moveTo>
                      <a:pt x="1239" y="667"/>
                    </a:moveTo>
                    <a:cubicBezTo>
                      <a:pt x="1572" y="667"/>
                      <a:pt x="1810" y="929"/>
                      <a:pt x="1810" y="1215"/>
                    </a:cubicBezTo>
                    <a:cubicBezTo>
                      <a:pt x="1810" y="1525"/>
                      <a:pt x="1548" y="1787"/>
                      <a:pt x="1239" y="1787"/>
                    </a:cubicBezTo>
                    <a:cubicBezTo>
                      <a:pt x="929" y="1787"/>
                      <a:pt x="691" y="1525"/>
                      <a:pt x="691" y="1215"/>
                    </a:cubicBezTo>
                    <a:cubicBezTo>
                      <a:pt x="691" y="929"/>
                      <a:pt x="953" y="667"/>
                      <a:pt x="1239" y="667"/>
                    </a:cubicBezTo>
                    <a:close/>
                    <a:moveTo>
                      <a:pt x="1239" y="0"/>
                    </a:moveTo>
                    <a:cubicBezTo>
                      <a:pt x="572" y="0"/>
                      <a:pt x="0" y="572"/>
                      <a:pt x="0" y="1263"/>
                    </a:cubicBezTo>
                    <a:cubicBezTo>
                      <a:pt x="0" y="1929"/>
                      <a:pt x="572" y="2501"/>
                      <a:pt x="1239" y="2501"/>
                    </a:cubicBezTo>
                    <a:cubicBezTo>
                      <a:pt x="1929" y="2501"/>
                      <a:pt x="2501" y="1929"/>
                      <a:pt x="2501" y="1263"/>
                    </a:cubicBezTo>
                    <a:cubicBezTo>
                      <a:pt x="2501" y="572"/>
                      <a:pt x="1929" y="0"/>
                      <a:pt x="1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30" name="Google Shape;4630;p54"/>
              <p:cNvSpPr/>
              <p:nvPr/>
            </p:nvSpPr>
            <p:spPr>
              <a:xfrm>
                <a:off x="4864136" y="2654289"/>
                <a:ext cx="61694" cy="19623"/>
              </a:xfrm>
              <a:custGeom>
                <a:rect b="b" l="l" r="r" t="t"/>
                <a:pathLst>
                  <a:path extrusionOk="0" h="667" w="2097">
                    <a:moveTo>
                      <a:pt x="1" y="0"/>
                    </a:moveTo>
                    <a:lnTo>
                      <a:pt x="1" y="667"/>
                    </a:lnTo>
                    <a:lnTo>
                      <a:pt x="2096" y="667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31" name="Google Shape;4631;p54"/>
              <p:cNvSpPr/>
              <p:nvPr/>
            </p:nvSpPr>
            <p:spPr>
              <a:xfrm>
                <a:off x="4864136" y="2613631"/>
                <a:ext cx="61694" cy="20359"/>
              </a:xfrm>
              <a:custGeom>
                <a:rect b="b" l="l" r="r" t="t"/>
                <a:pathLst>
                  <a:path extrusionOk="0" h="692" w="2097">
                    <a:moveTo>
                      <a:pt x="1" y="1"/>
                    </a:moveTo>
                    <a:lnTo>
                      <a:pt x="1" y="691"/>
                    </a:lnTo>
                    <a:lnTo>
                      <a:pt x="2096" y="691"/>
                    </a:lnTo>
                    <a:lnTo>
                      <a:pt x="2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32" name="Google Shape;4632;p54"/>
              <p:cNvSpPr/>
              <p:nvPr/>
            </p:nvSpPr>
            <p:spPr>
              <a:xfrm>
                <a:off x="4822802" y="2654289"/>
                <a:ext cx="20359" cy="19623"/>
              </a:xfrm>
              <a:custGeom>
                <a:rect b="b" l="l" r="r" t="t"/>
                <a:pathLst>
                  <a:path extrusionOk="0" h="667" w="692">
                    <a:moveTo>
                      <a:pt x="1" y="0"/>
                    </a:moveTo>
                    <a:lnTo>
                      <a:pt x="1" y="667"/>
                    </a:lnTo>
                    <a:lnTo>
                      <a:pt x="691" y="667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33" name="Google Shape;4633;p54"/>
              <p:cNvSpPr/>
              <p:nvPr/>
            </p:nvSpPr>
            <p:spPr>
              <a:xfrm>
                <a:off x="4822802" y="2613631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634" name="Google Shape;4634;p54"/>
            <p:cNvSpPr/>
            <p:nvPr/>
          </p:nvSpPr>
          <p:spPr>
            <a:xfrm>
              <a:off x="4837511" y="2470711"/>
              <a:ext cx="73609" cy="73609"/>
            </a:xfrm>
            <a:custGeom>
              <a:rect b="b" l="l" r="r" t="t"/>
              <a:pathLst>
                <a:path extrusionOk="0" h="2502" w="2502">
                  <a:moveTo>
                    <a:pt x="1263" y="691"/>
                  </a:moveTo>
                  <a:cubicBezTo>
                    <a:pt x="1596" y="691"/>
                    <a:pt x="1811" y="953"/>
                    <a:pt x="1811" y="1263"/>
                  </a:cubicBezTo>
                  <a:cubicBezTo>
                    <a:pt x="1811" y="1596"/>
                    <a:pt x="1549" y="1834"/>
                    <a:pt x="1263" y="1834"/>
                  </a:cubicBezTo>
                  <a:cubicBezTo>
                    <a:pt x="929" y="1834"/>
                    <a:pt x="691" y="1549"/>
                    <a:pt x="691" y="1263"/>
                  </a:cubicBezTo>
                  <a:cubicBezTo>
                    <a:pt x="691" y="929"/>
                    <a:pt x="953" y="691"/>
                    <a:pt x="1263" y="691"/>
                  </a:cubicBezTo>
                  <a:close/>
                  <a:moveTo>
                    <a:pt x="1263" y="1"/>
                  </a:moveTo>
                  <a:cubicBezTo>
                    <a:pt x="572" y="1"/>
                    <a:pt x="1" y="572"/>
                    <a:pt x="1" y="1263"/>
                  </a:cubicBezTo>
                  <a:cubicBezTo>
                    <a:pt x="1" y="1953"/>
                    <a:pt x="572" y="2501"/>
                    <a:pt x="1263" y="2501"/>
                  </a:cubicBezTo>
                  <a:cubicBezTo>
                    <a:pt x="1930" y="2501"/>
                    <a:pt x="2501" y="1953"/>
                    <a:pt x="2501" y="1263"/>
                  </a:cubicBezTo>
                  <a:cubicBezTo>
                    <a:pt x="2501" y="572"/>
                    <a:pt x="1954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35" name="Google Shape;4635;p54"/>
          <p:cNvGrpSpPr/>
          <p:nvPr/>
        </p:nvGrpSpPr>
        <p:grpSpPr>
          <a:xfrm>
            <a:off x="4042504" y="2489628"/>
            <a:ext cx="346832" cy="319498"/>
            <a:chOff x="4118704" y="2489628"/>
            <a:chExt cx="346832" cy="319498"/>
          </a:xfrm>
        </p:grpSpPr>
        <p:sp>
          <p:nvSpPr>
            <p:cNvPr id="4636" name="Google Shape;4636;p54"/>
            <p:cNvSpPr/>
            <p:nvPr/>
          </p:nvSpPr>
          <p:spPr>
            <a:xfrm>
              <a:off x="4118704" y="2489628"/>
              <a:ext cx="346126" cy="97174"/>
            </a:xfrm>
            <a:custGeom>
              <a:rect b="b" l="l" r="r" t="t"/>
              <a:pathLst>
                <a:path extrusionOk="0" h="3303" w="11765">
                  <a:moveTo>
                    <a:pt x="10431" y="1120"/>
                  </a:moveTo>
                  <a:cubicBezTo>
                    <a:pt x="10788" y="1120"/>
                    <a:pt x="11050" y="1453"/>
                    <a:pt x="10955" y="1811"/>
                  </a:cubicBezTo>
                  <a:cubicBezTo>
                    <a:pt x="10931" y="2025"/>
                    <a:pt x="10669" y="2215"/>
                    <a:pt x="10431" y="2215"/>
                  </a:cubicBezTo>
                  <a:lnTo>
                    <a:pt x="9883" y="2215"/>
                  </a:lnTo>
                  <a:lnTo>
                    <a:pt x="9883" y="1120"/>
                  </a:lnTo>
                  <a:close/>
                  <a:moveTo>
                    <a:pt x="9240" y="1144"/>
                  </a:moveTo>
                  <a:lnTo>
                    <a:pt x="9240" y="2263"/>
                  </a:lnTo>
                  <a:lnTo>
                    <a:pt x="3310" y="2263"/>
                  </a:lnTo>
                  <a:lnTo>
                    <a:pt x="3310" y="2215"/>
                  </a:lnTo>
                  <a:cubicBezTo>
                    <a:pt x="3358" y="2049"/>
                    <a:pt x="3406" y="1858"/>
                    <a:pt x="3406" y="1691"/>
                  </a:cubicBezTo>
                  <a:cubicBezTo>
                    <a:pt x="3406" y="1501"/>
                    <a:pt x="3358" y="1310"/>
                    <a:pt x="3310" y="1144"/>
                  </a:cubicBezTo>
                  <a:close/>
                  <a:moveTo>
                    <a:pt x="1786" y="667"/>
                  </a:moveTo>
                  <a:cubicBezTo>
                    <a:pt x="2334" y="667"/>
                    <a:pt x="2763" y="1120"/>
                    <a:pt x="2763" y="1668"/>
                  </a:cubicBezTo>
                  <a:cubicBezTo>
                    <a:pt x="2763" y="2192"/>
                    <a:pt x="2334" y="2644"/>
                    <a:pt x="1786" y="2644"/>
                  </a:cubicBezTo>
                  <a:cubicBezTo>
                    <a:pt x="1262" y="2644"/>
                    <a:pt x="810" y="2192"/>
                    <a:pt x="810" y="1668"/>
                  </a:cubicBezTo>
                  <a:cubicBezTo>
                    <a:pt x="810" y="1120"/>
                    <a:pt x="1262" y="667"/>
                    <a:pt x="1786" y="667"/>
                  </a:cubicBezTo>
                  <a:close/>
                  <a:moveTo>
                    <a:pt x="1739" y="1"/>
                  </a:moveTo>
                  <a:cubicBezTo>
                    <a:pt x="786" y="1"/>
                    <a:pt x="0" y="834"/>
                    <a:pt x="48" y="1811"/>
                  </a:cubicBezTo>
                  <a:cubicBezTo>
                    <a:pt x="191" y="2573"/>
                    <a:pt x="786" y="3216"/>
                    <a:pt x="1572" y="3287"/>
                  </a:cubicBezTo>
                  <a:cubicBezTo>
                    <a:pt x="1647" y="3297"/>
                    <a:pt x="1721" y="3302"/>
                    <a:pt x="1793" y="3302"/>
                  </a:cubicBezTo>
                  <a:cubicBezTo>
                    <a:pt x="2228" y="3302"/>
                    <a:pt x="2616" y="3127"/>
                    <a:pt x="2882" y="2882"/>
                  </a:cubicBezTo>
                  <a:lnTo>
                    <a:pt x="10431" y="2882"/>
                  </a:lnTo>
                  <a:cubicBezTo>
                    <a:pt x="11026" y="2882"/>
                    <a:pt x="11550" y="2430"/>
                    <a:pt x="11645" y="1834"/>
                  </a:cubicBezTo>
                  <a:cubicBezTo>
                    <a:pt x="11764" y="1096"/>
                    <a:pt x="11169" y="429"/>
                    <a:pt x="10431" y="429"/>
                  </a:cubicBezTo>
                  <a:lnTo>
                    <a:pt x="2858" y="429"/>
                  </a:lnTo>
                  <a:cubicBezTo>
                    <a:pt x="2572" y="167"/>
                    <a:pt x="2167" y="1"/>
                    <a:pt x="1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7" name="Google Shape;4637;p54"/>
            <p:cNvSpPr/>
            <p:nvPr/>
          </p:nvSpPr>
          <p:spPr>
            <a:xfrm>
              <a:off x="4119380" y="2601275"/>
              <a:ext cx="346156" cy="97174"/>
            </a:xfrm>
            <a:custGeom>
              <a:rect b="b" l="l" r="r" t="t"/>
              <a:pathLst>
                <a:path extrusionOk="0" h="3303" w="11766">
                  <a:moveTo>
                    <a:pt x="8455" y="1040"/>
                  </a:moveTo>
                  <a:lnTo>
                    <a:pt x="8455" y="1088"/>
                  </a:lnTo>
                  <a:cubicBezTo>
                    <a:pt x="8407" y="1254"/>
                    <a:pt x="8384" y="1445"/>
                    <a:pt x="8384" y="1611"/>
                  </a:cubicBezTo>
                  <a:cubicBezTo>
                    <a:pt x="8384" y="1778"/>
                    <a:pt x="8407" y="1993"/>
                    <a:pt x="8455" y="2135"/>
                  </a:cubicBezTo>
                  <a:lnTo>
                    <a:pt x="2549" y="2135"/>
                  </a:lnTo>
                  <a:lnTo>
                    <a:pt x="2549" y="1040"/>
                  </a:lnTo>
                  <a:close/>
                  <a:moveTo>
                    <a:pt x="1882" y="1088"/>
                  </a:moveTo>
                  <a:lnTo>
                    <a:pt x="1882" y="2183"/>
                  </a:lnTo>
                  <a:lnTo>
                    <a:pt x="1358" y="2183"/>
                  </a:lnTo>
                  <a:cubicBezTo>
                    <a:pt x="1001" y="2183"/>
                    <a:pt x="715" y="1850"/>
                    <a:pt x="811" y="1492"/>
                  </a:cubicBezTo>
                  <a:cubicBezTo>
                    <a:pt x="834" y="1278"/>
                    <a:pt x="1120" y="1088"/>
                    <a:pt x="1358" y="1088"/>
                  </a:cubicBezTo>
                  <a:close/>
                  <a:moveTo>
                    <a:pt x="9955" y="635"/>
                  </a:moveTo>
                  <a:cubicBezTo>
                    <a:pt x="10479" y="635"/>
                    <a:pt x="10932" y="1088"/>
                    <a:pt x="10932" y="1611"/>
                  </a:cubicBezTo>
                  <a:cubicBezTo>
                    <a:pt x="10932" y="2159"/>
                    <a:pt x="10479" y="2588"/>
                    <a:pt x="9955" y="2588"/>
                  </a:cubicBezTo>
                  <a:cubicBezTo>
                    <a:pt x="9408" y="2588"/>
                    <a:pt x="8979" y="2159"/>
                    <a:pt x="8979" y="1611"/>
                  </a:cubicBezTo>
                  <a:cubicBezTo>
                    <a:pt x="8979" y="1088"/>
                    <a:pt x="9408" y="635"/>
                    <a:pt x="9955" y="635"/>
                  </a:cubicBezTo>
                  <a:close/>
                  <a:moveTo>
                    <a:pt x="9981" y="1"/>
                  </a:moveTo>
                  <a:cubicBezTo>
                    <a:pt x="9560" y="1"/>
                    <a:pt x="9169" y="176"/>
                    <a:pt x="8884" y="421"/>
                  </a:cubicBezTo>
                  <a:lnTo>
                    <a:pt x="1358" y="421"/>
                  </a:lnTo>
                  <a:cubicBezTo>
                    <a:pt x="763" y="421"/>
                    <a:pt x="215" y="873"/>
                    <a:pt x="120" y="1469"/>
                  </a:cubicBezTo>
                  <a:cubicBezTo>
                    <a:pt x="1" y="2207"/>
                    <a:pt x="596" y="2874"/>
                    <a:pt x="1358" y="2874"/>
                  </a:cubicBezTo>
                  <a:lnTo>
                    <a:pt x="8907" y="2874"/>
                  </a:lnTo>
                  <a:cubicBezTo>
                    <a:pt x="9217" y="3136"/>
                    <a:pt x="9598" y="3302"/>
                    <a:pt x="10051" y="3302"/>
                  </a:cubicBezTo>
                  <a:cubicBezTo>
                    <a:pt x="11003" y="3302"/>
                    <a:pt x="11765" y="2469"/>
                    <a:pt x="11718" y="1492"/>
                  </a:cubicBezTo>
                  <a:cubicBezTo>
                    <a:pt x="11551" y="730"/>
                    <a:pt x="10956" y="87"/>
                    <a:pt x="10193" y="16"/>
                  </a:cubicBezTo>
                  <a:cubicBezTo>
                    <a:pt x="10122" y="6"/>
                    <a:pt x="10051" y="1"/>
                    <a:pt x="9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8" name="Google Shape;4638;p54"/>
            <p:cNvSpPr/>
            <p:nvPr/>
          </p:nvSpPr>
          <p:spPr>
            <a:xfrm>
              <a:off x="4119380" y="2711481"/>
              <a:ext cx="346156" cy="97645"/>
            </a:xfrm>
            <a:custGeom>
              <a:rect b="b" l="l" r="r" t="t"/>
              <a:pathLst>
                <a:path extrusionOk="0" h="3319" w="11766">
                  <a:moveTo>
                    <a:pt x="9169" y="1104"/>
                  </a:moveTo>
                  <a:lnTo>
                    <a:pt x="9169" y="2176"/>
                  </a:lnTo>
                  <a:lnTo>
                    <a:pt x="3263" y="2176"/>
                  </a:lnTo>
                  <a:cubicBezTo>
                    <a:pt x="3311" y="2009"/>
                    <a:pt x="3335" y="1819"/>
                    <a:pt x="3335" y="1652"/>
                  </a:cubicBezTo>
                  <a:cubicBezTo>
                    <a:pt x="3335" y="1461"/>
                    <a:pt x="3311" y="1271"/>
                    <a:pt x="3263" y="1104"/>
                  </a:cubicBezTo>
                  <a:close/>
                  <a:moveTo>
                    <a:pt x="10408" y="1080"/>
                  </a:moveTo>
                  <a:cubicBezTo>
                    <a:pt x="10765" y="1080"/>
                    <a:pt x="11027" y="1414"/>
                    <a:pt x="10932" y="1771"/>
                  </a:cubicBezTo>
                  <a:cubicBezTo>
                    <a:pt x="10908" y="2009"/>
                    <a:pt x="10646" y="2176"/>
                    <a:pt x="10408" y="2176"/>
                  </a:cubicBezTo>
                  <a:lnTo>
                    <a:pt x="9860" y="2176"/>
                  </a:lnTo>
                  <a:lnTo>
                    <a:pt x="9860" y="1080"/>
                  </a:lnTo>
                  <a:close/>
                  <a:moveTo>
                    <a:pt x="1763" y="676"/>
                  </a:moveTo>
                  <a:cubicBezTo>
                    <a:pt x="2311" y="676"/>
                    <a:pt x="2740" y="1104"/>
                    <a:pt x="2740" y="1652"/>
                  </a:cubicBezTo>
                  <a:cubicBezTo>
                    <a:pt x="2740" y="2176"/>
                    <a:pt x="2311" y="2628"/>
                    <a:pt x="1763" y="2628"/>
                  </a:cubicBezTo>
                  <a:cubicBezTo>
                    <a:pt x="1239" y="2628"/>
                    <a:pt x="787" y="2176"/>
                    <a:pt x="787" y="1652"/>
                  </a:cubicBezTo>
                  <a:cubicBezTo>
                    <a:pt x="787" y="1104"/>
                    <a:pt x="1239" y="676"/>
                    <a:pt x="1763" y="676"/>
                  </a:cubicBezTo>
                  <a:close/>
                  <a:moveTo>
                    <a:pt x="1725" y="1"/>
                  </a:moveTo>
                  <a:cubicBezTo>
                    <a:pt x="1667" y="1"/>
                    <a:pt x="1608" y="3"/>
                    <a:pt x="1549" y="9"/>
                  </a:cubicBezTo>
                  <a:cubicBezTo>
                    <a:pt x="787" y="104"/>
                    <a:pt x="168" y="723"/>
                    <a:pt x="96" y="1509"/>
                  </a:cubicBezTo>
                  <a:cubicBezTo>
                    <a:pt x="1" y="2485"/>
                    <a:pt x="787" y="3319"/>
                    <a:pt x="1763" y="3319"/>
                  </a:cubicBezTo>
                  <a:cubicBezTo>
                    <a:pt x="2192" y="3319"/>
                    <a:pt x="2597" y="3128"/>
                    <a:pt x="2906" y="2867"/>
                  </a:cubicBezTo>
                  <a:lnTo>
                    <a:pt x="10455" y="2867"/>
                  </a:lnTo>
                  <a:cubicBezTo>
                    <a:pt x="11194" y="2867"/>
                    <a:pt x="11765" y="2224"/>
                    <a:pt x="11670" y="1461"/>
                  </a:cubicBezTo>
                  <a:cubicBezTo>
                    <a:pt x="11527" y="866"/>
                    <a:pt x="11027" y="437"/>
                    <a:pt x="10408" y="437"/>
                  </a:cubicBezTo>
                  <a:lnTo>
                    <a:pt x="2859" y="437"/>
                  </a:lnTo>
                  <a:cubicBezTo>
                    <a:pt x="2584" y="163"/>
                    <a:pt x="2178" y="1"/>
                    <a:pt x="1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39" name="Google Shape;4639;p54"/>
          <p:cNvGrpSpPr/>
          <p:nvPr/>
        </p:nvGrpSpPr>
        <p:grpSpPr>
          <a:xfrm>
            <a:off x="3281266" y="2480537"/>
            <a:ext cx="339124" cy="292876"/>
            <a:chOff x="3509866" y="2480537"/>
            <a:chExt cx="339124" cy="292876"/>
          </a:xfrm>
        </p:grpSpPr>
        <p:sp>
          <p:nvSpPr>
            <p:cNvPr id="4640" name="Google Shape;4640;p54"/>
            <p:cNvSpPr/>
            <p:nvPr/>
          </p:nvSpPr>
          <p:spPr>
            <a:xfrm>
              <a:off x="3669585" y="2636755"/>
              <a:ext cx="60311" cy="19653"/>
            </a:xfrm>
            <a:custGeom>
              <a:rect b="b" l="l" r="r" t="t"/>
              <a:pathLst>
                <a:path extrusionOk="0" h="668" w="2050">
                  <a:moveTo>
                    <a:pt x="1" y="1"/>
                  </a:moveTo>
                  <a:lnTo>
                    <a:pt x="1" y="667"/>
                  </a:lnTo>
                  <a:lnTo>
                    <a:pt x="2049" y="667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1" name="Google Shape;4641;p54"/>
            <p:cNvSpPr/>
            <p:nvPr/>
          </p:nvSpPr>
          <p:spPr>
            <a:xfrm>
              <a:off x="3669585" y="2598215"/>
              <a:ext cx="60311" cy="19653"/>
            </a:xfrm>
            <a:custGeom>
              <a:rect b="b" l="l" r="r" t="t"/>
              <a:pathLst>
                <a:path extrusionOk="0" h="668" w="2050">
                  <a:moveTo>
                    <a:pt x="1" y="1"/>
                  </a:moveTo>
                  <a:lnTo>
                    <a:pt x="1" y="668"/>
                  </a:lnTo>
                  <a:lnTo>
                    <a:pt x="2049" y="668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2" name="Google Shape;4642;p54"/>
            <p:cNvSpPr/>
            <p:nvPr/>
          </p:nvSpPr>
          <p:spPr>
            <a:xfrm>
              <a:off x="3628957" y="2636755"/>
              <a:ext cx="20359" cy="19653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7"/>
                  </a:lnTo>
                  <a:lnTo>
                    <a:pt x="691" y="66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3" name="Google Shape;4643;p54"/>
            <p:cNvSpPr/>
            <p:nvPr/>
          </p:nvSpPr>
          <p:spPr>
            <a:xfrm>
              <a:off x="3628957" y="2598215"/>
              <a:ext cx="20359" cy="19653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4" name="Google Shape;4644;p54"/>
            <p:cNvSpPr/>
            <p:nvPr/>
          </p:nvSpPr>
          <p:spPr>
            <a:xfrm>
              <a:off x="3509866" y="2480537"/>
              <a:ext cx="339124" cy="292876"/>
            </a:xfrm>
            <a:custGeom>
              <a:rect b="b" l="l" r="r" t="t"/>
              <a:pathLst>
                <a:path extrusionOk="0" h="9955" w="11527">
                  <a:moveTo>
                    <a:pt x="7907" y="667"/>
                  </a:moveTo>
                  <a:lnTo>
                    <a:pt x="7216" y="1858"/>
                  </a:lnTo>
                  <a:lnTo>
                    <a:pt x="4358" y="1858"/>
                  </a:lnTo>
                  <a:lnTo>
                    <a:pt x="3668" y="667"/>
                  </a:lnTo>
                  <a:close/>
                  <a:moveTo>
                    <a:pt x="3072" y="1024"/>
                  </a:moveTo>
                  <a:lnTo>
                    <a:pt x="3787" y="2167"/>
                  </a:lnTo>
                  <a:lnTo>
                    <a:pt x="2358" y="4644"/>
                  </a:lnTo>
                  <a:lnTo>
                    <a:pt x="1000" y="4644"/>
                  </a:lnTo>
                  <a:lnTo>
                    <a:pt x="3072" y="1024"/>
                  </a:lnTo>
                  <a:close/>
                  <a:moveTo>
                    <a:pt x="8431" y="1024"/>
                  </a:moveTo>
                  <a:lnTo>
                    <a:pt x="10526" y="4644"/>
                  </a:lnTo>
                  <a:lnTo>
                    <a:pt x="9169" y="4644"/>
                  </a:lnTo>
                  <a:lnTo>
                    <a:pt x="7740" y="2215"/>
                  </a:lnTo>
                  <a:lnTo>
                    <a:pt x="8431" y="1024"/>
                  </a:lnTo>
                  <a:close/>
                  <a:moveTo>
                    <a:pt x="7192" y="2524"/>
                  </a:moveTo>
                  <a:lnTo>
                    <a:pt x="8573" y="4977"/>
                  </a:lnTo>
                  <a:lnTo>
                    <a:pt x="7192" y="7406"/>
                  </a:lnTo>
                  <a:lnTo>
                    <a:pt x="4358" y="7406"/>
                  </a:lnTo>
                  <a:lnTo>
                    <a:pt x="2953" y="4977"/>
                  </a:lnTo>
                  <a:lnTo>
                    <a:pt x="4358" y="2524"/>
                  </a:lnTo>
                  <a:close/>
                  <a:moveTo>
                    <a:pt x="2358" y="5311"/>
                  </a:moveTo>
                  <a:lnTo>
                    <a:pt x="3787" y="7740"/>
                  </a:lnTo>
                  <a:lnTo>
                    <a:pt x="3096" y="8930"/>
                  </a:lnTo>
                  <a:lnTo>
                    <a:pt x="1024" y="5311"/>
                  </a:lnTo>
                  <a:close/>
                  <a:moveTo>
                    <a:pt x="10574" y="5334"/>
                  </a:moveTo>
                  <a:lnTo>
                    <a:pt x="8502" y="8954"/>
                  </a:lnTo>
                  <a:lnTo>
                    <a:pt x="7788" y="7764"/>
                  </a:lnTo>
                  <a:lnTo>
                    <a:pt x="9216" y="5334"/>
                  </a:lnTo>
                  <a:close/>
                  <a:moveTo>
                    <a:pt x="7216" y="8097"/>
                  </a:moveTo>
                  <a:lnTo>
                    <a:pt x="7907" y="9288"/>
                  </a:lnTo>
                  <a:lnTo>
                    <a:pt x="3668" y="9288"/>
                  </a:lnTo>
                  <a:lnTo>
                    <a:pt x="4358" y="8097"/>
                  </a:lnTo>
                  <a:close/>
                  <a:moveTo>
                    <a:pt x="2906" y="0"/>
                  </a:moveTo>
                  <a:lnTo>
                    <a:pt x="0" y="4977"/>
                  </a:lnTo>
                  <a:lnTo>
                    <a:pt x="2906" y="9954"/>
                  </a:lnTo>
                  <a:lnTo>
                    <a:pt x="8645" y="9954"/>
                  </a:lnTo>
                  <a:lnTo>
                    <a:pt x="11526" y="49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45" name="Google Shape;4645;p54"/>
          <p:cNvGrpSpPr/>
          <p:nvPr/>
        </p:nvGrpSpPr>
        <p:grpSpPr>
          <a:xfrm>
            <a:off x="2583781" y="2545672"/>
            <a:ext cx="338418" cy="194113"/>
            <a:chOff x="2964781" y="2545672"/>
            <a:chExt cx="338418" cy="194113"/>
          </a:xfrm>
        </p:grpSpPr>
        <p:sp>
          <p:nvSpPr>
            <p:cNvPr id="4646" name="Google Shape;4646;p54"/>
            <p:cNvSpPr/>
            <p:nvPr/>
          </p:nvSpPr>
          <p:spPr>
            <a:xfrm>
              <a:off x="2964781" y="2545672"/>
              <a:ext cx="338418" cy="194113"/>
            </a:xfrm>
            <a:custGeom>
              <a:rect b="b" l="l" r="r" t="t"/>
              <a:pathLst>
                <a:path extrusionOk="0" h="6598" w="11503">
                  <a:moveTo>
                    <a:pt x="2858" y="668"/>
                  </a:moveTo>
                  <a:lnTo>
                    <a:pt x="2858" y="2930"/>
                  </a:lnTo>
                  <a:lnTo>
                    <a:pt x="1144" y="2930"/>
                  </a:lnTo>
                  <a:lnTo>
                    <a:pt x="1787" y="1549"/>
                  </a:lnTo>
                  <a:cubicBezTo>
                    <a:pt x="1977" y="1096"/>
                    <a:pt x="2382" y="763"/>
                    <a:pt x="2858" y="668"/>
                  </a:cubicBezTo>
                  <a:close/>
                  <a:moveTo>
                    <a:pt x="3525" y="668"/>
                  </a:moveTo>
                  <a:cubicBezTo>
                    <a:pt x="4001" y="763"/>
                    <a:pt x="4382" y="1096"/>
                    <a:pt x="4597" y="1549"/>
                  </a:cubicBezTo>
                  <a:lnTo>
                    <a:pt x="5240" y="2930"/>
                  </a:lnTo>
                  <a:lnTo>
                    <a:pt x="3525" y="2930"/>
                  </a:lnTo>
                  <a:lnTo>
                    <a:pt x="3525" y="668"/>
                  </a:lnTo>
                  <a:close/>
                  <a:moveTo>
                    <a:pt x="7955" y="3597"/>
                  </a:moveTo>
                  <a:lnTo>
                    <a:pt x="7955" y="5859"/>
                  </a:lnTo>
                  <a:cubicBezTo>
                    <a:pt x="7502" y="5764"/>
                    <a:pt x="7097" y="5430"/>
                    <a:pt x="6907" y="5002"/>
                  </a:cubicBezTo>
                  <a:lnTo>
                    <a:pt x="6264" y="3597"/>
                  </a:lnTo>
                  <a:close/>
                  <a:moveTo>
                    <a:pt x="10312" y="3597"/>
                  </a:moveTo>
                  <a:lnTo>
                    <a:pt x="9693" y="5002"/>
                  </a:lnTo>
                  <a:cubicBezTo>
                    <a:pt x="9479" y="5430"/>
                    <a:pt x="9098" y="5764"/>
                    <a:pt x="8621" y="5859"/>
                  </a:cubicBezTo>
                  <a:lnTo>
                    <a:pt x="8621" y="3597"/>
                  </a:lnTo>
                  <a:close/>
                  <a:moveTo>
                    <a:pt x="3216" y="1"/>
                  </a:moveTo>
                  <a:cubicBezTo>
                    <a:pt x="2334" y="1"/>
                    <a:pt x="1572" y="501"/>
                    <a:pt x="1215" y="1263"/>
                  </a:cubicBezTo>
                  <a:lnTo>
                    <a:pt x="477" y="2930"/>
                  </a:lnTo>
                  <a:lnTo>
                    <a:pt x="1" y="2930"/>
                  </a:lnTo>
                  <a:lnTo>
                    <a:pt x="1" y="3621"/>
                  </a:lnTo>
                  <a:lnTo>
                    <a:pt x="5549" y="3621"/>
                  </a:lnTo>
                  <a:lnTo>
                    <a:pt x="6311" y="5288"/>
                  </a:lnTo>
                  <a:cubicBezTo>
                    <a:pt x="6669" y="6097"/>
                    <a:pt x="7431" y="6597"/>
                    <a:pt x="8336" y="6597"/>
                  </a:cubicBezTo>
                  <a:cubicBezTo>
                    <a:pt x="9217" y="6597"/>
                    <a:pt x="9955" y="6097"/>
                    <a:pt x="10360" y="5288"/>
                  </a:cubicBezTo>
                  <a:lnTo>
                    <a:pt x="11098" y="3621"/>
                  </a:lnTo>
                  <a:lnTo>
                    <a:pt x="11503" y="3621"/>
                  </a:lnTo>
                  <a:lnTo>
                    <a:pt x="11503" y="2930"/>
                  </a:lnTo>
                  <a:lnTo>
                    <a:pt x="5954" y="2930"/>
                  </a:lnTo>
                  <a:lnTo>
                    <a:pt x="5192" y="1263"/>
                  </a:lnTo>
                  <a:cubicBezTo>
                    <a:pt x="4835" y="477"/>
                    <a:pt x="4073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4647" name="Google Shape;4647;p54"/>
            <p:cNvGrpSpPr/>
            <p:nvPr/>
          </p:nvGrpSpPr>
          <p:grpSpPr>
            <a:xfrm>
              <a:off x="3048156" y="2565295"/>
              <a:ext cx="170281" cy="154159"/>
              <a:chOff x="3048156" y="2565295"/>
              <a:chExt cx="170281" cy="154159"/>
            </a:xfrm>
          </p:grpSpPr>
          <p:sp>
            <p:nvSpPr>
              <p:cNvPr id="4648" name="Google Shape;4648;p54"/>
              <p:cNvSpPr/>
              <p:nvPr/>
            </p:nvSpPr>
            <p:spPr>
              <a:xfrm>
                <a:off x="3048156" y="2665498"/>
                <a:ext cx="20359" cy="20329"/>
              </a:xfrm>
              <a:custGeom>
                <a:rect b="b" l="l" r="r" t="t"/>
                <a:pathLst>
                  <a:path extrusionOk="0" h="691" w="692">
                    <a:moveTo>
                      <a:pt x="1" y="0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49" name="Google Shape;4649;p54"/>
              <p:cNvSpPr/>
              <p:nvPr/>
            </p:nvSpPr>
            <p:spPr>
              <a:xfrm>
                <a:off x="3048156" y="2699801"/>
                <a:ext cx="20359" cy="19653"/>
              </a:xfrm>
              <a:custGeom>
                <a:rect b="b" l="l" r="r" t="t"/>
                <a:pathLst>
                  <a:path extrusionOk="0" h="668" w="692">
                    <a:moveTo>
                      <a:pt x="1" y="1"/>
                    </a:moveTo>
                    <a:lnTo>
                      <a:pt x="1" y="668"/>
                    </a:lnTo>
                    <a:lnTo>
                      <a:pt x="691" y="668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50" name="Google Shape;4650;p54"/>
              <p:cNvSpPr/>
              <p:nvPr/>
            </p:nvSpPr>
            <p:spPr>
              <a:xfrm>
                <a:off x="3198078" y="2565295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51" name="Google Shape;4651;p54"/>
              <p:cNvSpPr/>
              <p:nvPr/>
            </p:nvSpPr>
            <p:spPr>
              <a:xfrm>
                <a:off x="3198078" y="2598921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652" name="Google Shape;4652;p54"/>
          <p:cNvGrpSpPr/>
          <p:nvPr/>
        </p:nvGrpSpPr>
        <p:grpSpPr>
          <a:xfrm>
            <a:off x="1834458" y="2446205"/>
            <a:ext cx="338448" cy="338418"/>
            <a:chOff x="2367858" y="2446205"/>
            <a:chExt cx="338448" cy="338418"/>
          </a:xfrm>
        </p:grpSpPr>
        <p:sp>
          <p:nvSpPr>
            <p:cNvPr id="4653" name="Google Shape;4653;p54"/>
            <p:cNvSpPr/>
            <p:nvPr/>
          </p:nvSpPr>
          <p:spPr>
            <a:xfrm>
              <a:off x="2367858" y="2446205"/>
              <a:ext cx="338448" cy="338418"/>
            </a:xfrm>
            <a:custGeom>
              <a:rect b="b" l="l" r="r" t="t"/>
              <a:pathLst>
                <a:path extrusionOk="0" h="11503" w="11504">
                  <a:moveTo>
                    <a:pt x="2144" y="691"/>
                  </a:moveTo>
                  <a:cubicBezTo>
                    <a:pt x="2454" y="691"/>
                    <a:pt x="2692" y="929"/>
                    <a:pt x="2692" y="1215"/>
                  </a:cubicBezTo>
                  <a:cubicBezTo>
                    <a:pt x="2692" y="1524"/>
                    <a:pt x="2454" y="1762"/>
                    <a:pt x="2144" y="1762"/>
                  </a:cubicBezTo>
                  <a:cubicBezTo>
                    <a:pt x="1858" y="1762"/>
                    <a:pt x="1620" y="1524"/>
                    <a:pt x="1620" y="1215"/>
                  </a:cubicBezTo>
                  <a:cubicBezTo>
                    <a:pt x="1620" y="929"/>
                    <a:pt x="1858" y="691"/>
                    <a:pt x="2144" y="691"/>
                  </a:cubicBezTo>
                  <a:close/>
                  <a:moveTo>
                    <a:pt x="5764" y="691"/>
                  </a:moveTo>
                  <a:cubicBezTo>
                    <a:pt x="6050" y="691"/>
                    <a:pt x="6288" y="929"/>
                    <a:pt x="6288" y="1215"/>
                  </a:cubicBezTo>
                  <a:cubicBezTo>
                    <a:pt x="6288" y="1524"/>
                    <a:pt x="6050" y="1762"/>
                    <a:pt x="5764" y="1762"/>
                  </a:cubicBezTo>
                  <a:cubicBezTo>
                    <a:pt x="5454" y="1762"/>
                    <a:pt x="5216" y="1524"/>
                    <a:pt x="5216" y="1215"/>
                  </a:cubicBezTo>
                  <a:cubicBezTo>
                    <a:pt x="5216" y="929"/>
                    <a:pt x="5454" y="691"/>
                    <a:pt x="5764" y="691"/>
                  </a:cubicBezTo>
                  <a:close/>
                  <a:moveTo>
                    <a:pt x="9360" y="691"/>
                  </a:moveTo>
                  <a:cubicBezTo>
                    <a:pt x="9646" y="691"/>
                    <a:pt x="9884" y="929"/>
                    <a:pt x="9884" y="1215"/>
                  </a:cubicBezTo>
                  <a:cubicBezTo>
                    <a:pt x="9884" y="1524"/>
                    <a:pt x="9646" y="1762"/>
                    <a:pt x="9360" y="1762"/>
                  </a:cubicBezTo>
                  <a:cubicBezTo>
                    <a:pt x="9050" y="1762"/>
                    <a:pt x="8812" y="1524"/>
                    <a:pt x="8812" y="1215"/>
                  </a:cubicBezTo>
                  <a:cubicBezTo>
                    <a:pt x="8812" y="929"/>
                    <a:pt x="9050" y="691"/>
                    <a:pt x="9360" y="691"/>
                  </a:cubicBezTo>
                  <a:close/>
                  <a:moveTo>
                    <a:pt x="3644" y="1977"/>
                  </a:moveTo>
                  <a:lnTo>
                    <a:pt x="3644" y="10836"/>
                  </a:lnTo>
                  <a:lnTo>
                    <a:pt x="667" y="10836"/>
                  </a:lnTo>
                  <a:lnTo>
                    <a:pt x="667" y="1977"/>
                  </a:lnTo>
                  <a:lnTo>
                    <a:pt x="1168" y="1977"/>
                  </a:lnTo>
                  <a:cubicBezTo>
                    <a:pt x="1382" y="2263"/>
                    <a:pt x="1739" y="2453"/>
                    <a:pt x="2144" y="2453"/>
                  </a:cubicBezTo>
                  <a:cubicBezTo>
                    <a:pt x="2549" y="2453"/>
                    <a:pt x="2906" y="2263"/>
                    <a:pt x="3144" y="1977"/>
                  </a:cubicBezTo>
                  <a:close/>
                  <a:moveTo>
                    <a:pt x="7264" y="1977"/>
                  </a:moveTo>
                  <a:lnTo>
                    <a:pt x="7264" y="10836"/>
                  </a:lnTo>
                  <a:lnTo>
                    <a:pt x="4287" y="10836"/>
                  </a:lnTo>
                  <a:lnTo>
                    <a:pt x="4287" y="1977"/>
                  </a:lnTo>
                  <a:lnTo>
                    <a:pt x="4811" y="1977"/>
                  </a:lnTo>
                  <a:cubicBezTo>
                    <a:pt x="5002" y="2263"/>
                    <a:pt x="5359" y="2453"/>
                    <a:pt x="5788" y="2453"/>
                  </a:cubicBezTo>
                  <a:cubicBezTo>
                    <a:pt x="6192" y="2453"/>
                    <a:pt x="6526" y="2263"/>
                    <a:pt x="6764" y="1977"/>
                  </a:cubicBezTo>
                  <a:close/>
                  <a:moveTo>
                    <a:pt x="10884" y="1977"/>
                  </a:moveTo>
                  <a:lnTo>
                    <a:pt x="10884" y="10836"/>
                  </a:lnTo>
                  <a:lnTo>
                    <a:pt x="7907" y="10836"/>
                  </a:lnTo>
                  <a:lnTo>
                    <a:pt x="7907" y="1977"/>
                  </a:lnTo>
                  <a:lnTo>
                    <a:pt x="8407" y="1977"/>
                  </a:lnTo>
                  <a:cubicBezTo>
                    <a:pt x="8622" y="2263"/>
                    <a:pt x="8979" y="2453"/>
                    <a:pt x="9384" y="2453"/>
                  </a:cubicBezTo>
                  <a:cubicBezTo>
                    <a:pt x="9788" y="2453"/>
                    <a:pt x="10122" y="2263"/>
                    <a:pt x="10360" y="1977"/>
                  </a:cubicBezTo>
                  <a:close/>
                  <a:moveTo>
                    <a:pt x="2144" y="0"/>
                  </a:moveTo>
                  <a:cubicBezTo>
                    <a:pt x="1477" y="0"/>
                    <a:pt x="929" y="548"/>
                    <a:pt x="929" y="1215"/>
                  </a:cubicBezTo>
                  <a:lnTo>
                    <a:pt x="929" y="1286"/>
                  </a:lnTo>
                  <a:lnTo>
                    <a:pt x="1" y="1286"/>
                  </a:lnTo>
                  <a:lnTo>
                    <a:pt x="1" y="11502"/>
                  </a:lnTo>
                  <a:lnTo>
                    <a:pt x="11503" y="11502"/>
                  </a:lnTo>
                  <a:lnTo>
                    <a:pt x="11503" y="1286"/>
                  </a:lnTo>
                  <a:lnTo>
                    <a:pt x="10574" y="1286"/>
                  </a:lnTo>
                  <a:lnTo>
                    <a:pt x="10574" y="1215"/>
                  </a:lnTo>
                  <a:cubicBezTo>
                    <a:pt x="10574" y="548"/>
                    <a:pt x="10027" y="0"/>
                    <a:pt x="9360" y="0"/>
                  </a:cubicBezTo>
                  <a:cubicBezTo>
                    <a:pt x="8669" y="0"/>
                    <a:pt x="8121" y="548"/>
                    <a:pt x="8121" y="1215"/>
                  </a:cubicBezTo>
                  <a:lnTo>
                    <a:pt x="8121" y="1286"/>
                  </a:lnTo>
                  <a:lnTo>
                    <a:pt x="6978" y="1286"/>
                  </a:lnTo>
                  <a:lnTo>
                    <a:pt x="6978" y="1215"/>
                  </a:lnTo>
                  <a:cubicBezTo>
                    <a:pt x="6978" y="548"/>
                    <a:pt x="6431" y="0"/>
                    <a:pt x="5740" y="0"/>
                  </a:cubicBezTo>
                  <a:cubicBezTo>
                    <a:pt x="5073" y="0"/>
                    <a:pt x="4525" y="548"/>
                    <a:pt x="4525" y="1215"/>
                  </a:cubicBezTo>
                  <a:lnTo>
                    <a:pt x="4525" y="1286"/>
                  </a:lnTo>
                  <a:lnTo>
                    <a:pt x="3382" y="1286"/>
                  </a:lnTo>
                  <a:lnTo>
                    <a:pt x="3382" y="1215"/>
                  </a:lnTo>
                  <a:cubicBezTo>
                    <a:pt x="3382" y="548"/>
                    <a:pt x="2835" y="0"/>
                    <a:pt x="2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4" name="Google Shape;4654;p54"/>
            <p:cNvSpPr/>
            <p:nvPr/>
          </p:nvSpPr>
          <p:spPr>
            <a:xfrm>
              <a:off x="2516398" y="2542171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0" y="1"/>
                  </a:moveTo>
                  <a:lnTo>
                    <a:pt x="0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5" name="Google Shape;4655;p54"/>
            <p:cNvSpPr/>
            <p:nvPr/>
          </p:nvSpPr>
          <p:spPr>
            <a:xfrm>
              <a:off x="2516398" y="2584918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0" y="0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6" name="Google Shape;4656;p54"/>
            <p:cNvSpPr/>
            <p:nvPr/>
          </p:nvSpPr>
          <p:spPr>
            <a:xfrm>
              <a:off x="2516398" y="2627664"/>
              <a:ext cx="42777" cy="20329"/>
            </a:xfrm>
            <a:custGeom>
              <a:rect b="b" l="l" r="r" t="t"/>
              <a:pathLst>
                <a:path extrusionOk="0" h="691" w="1454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7" name="Google Shape;4657;p54"/>
            <p:cNvSpPr/>
            <p:nvPr/>
          </p:nvSpPr>
          <p:spPr>
            <a:xfrm>
              <a:off x="2516398" y="267038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8" name="Google Shape;4658;p54"/>
            <p:cNvSpPr/>
            <p:nvPr/>
          </p:nvSpPr>
          <p:spPr>
            <a:xfrm>
              <a:off x="2409193" y="2542171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9" name="Google Shape;4659;p54"/>
            <p:cNvSpPr/>
            <p:nvPr/>
          </p:nvSpPr>
          <p:spPr>
            <a:xfrm>
              <a:off x="2409193" y="2584918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1" y="0"/>
                  </a:moveTo>
                  <a:lnTo>
                    <a:pt x="1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0" name="Google Shape;4660;p54"/>
            <p:cNvSpPr/>
            <p:nvPr/>
          </p:nvSpPr>
          <p:spPr>
            <a:xfrm>
              <a:off x="2409193" y="2627664"/>
              <a:ext cx="42777" cy="20329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1" name="Google Shape;4661;p54"/>
            <p:cNvSpPr/>
            <p:nvPr/>
          </p:nvSpPr>
          <p:spPr>
            <a:xfrm>
              <a:off x="2409193" y="267038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2" name="Google Shape;4662;p54"/>
            <p:cNvSpPr/>
            <p:nvPr/>
          </p:nvSpPr>
          <p:spPr>
            <a:xfrm>
              <a:off x="2622190" y="2542171"/>
              <a:ext cx="42747" cy="19653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3" name="Google Shape;4663;p54"/>
            <p:cNvSpPr/>
            <p:nvPr/>
          </p:nvSpPr>
          <p:spPr>
            <a:xfrm>
              <a:off x="2622190" y="2584918"/>
              <a:ext cx="42747" cy="19653"/>
            </a:xfrm>
            <a:custGeom>
              <a:rect b="b" l="l" r="r" t="t"/>
              <a:pathLst>
                <a:path extrusionOk="0" h="668" w="1453">
                  <a:moveTo>
                    <a:pt x="0" y="0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4" name="Google Shape;4664;p54"/>
            <p:cNvSpPr/>
            <p:nvPr/>
          </p:nvSpPr>
          <p:spPr>
            <a:xfrm>
              <a:off x="2622190" y="2627664"/>
              <a:ext cx="42747" cy="20329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5" name="Google Shape;4665;p54"/>
            <p:cNvSpPr/>
            <p:nvPr/>
          </p:nvSpPr>
          <p:spPr>
            <a:xfrm>
              <a:off x="2622190" y="2670382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66" name="Google Shape;4666;p54"/>
          <p:cNvGrpSpPr/>
          <p:nvPr/>
        </p:nvGrpSpPr>
        <p:grpSpPr>
          <a:xfrm>
            <a:off x="1095639" y="2528874"/>
            <a:ext cx="337738" cy="234742"/>
            <a:chOff x="1781439" y="2528874"/>
            <a:chExt cx="337738" cy="234742"/>
          </a:xfrm>
        </p:grpSpPr>
        <p:sp>
          <p:nvSpPr>
            <p:cNvPr id="4667" name="Google Shape;4667;p54"/>
            <p:cNvSpPr/>
            <p:nvPr/>
          </p:nvSpPr>
          <p:spPr>
            <a:xfrm>
              <a:off x="1781439" y="2528874"/>
              <a:ext cx="93232" cy="234742"/>
            </a:xfrm>
            <a:custGeom>
              <a:rect b="b" l="l" r="r" t="t"/>
              <a:pathLst>
                <a:path extrusionOk="0" h="7979" w="3169">
                  <a:moveTo>
                    <a:pt x="2525" y="643"/>
                  </a:moveTo>
                  <a:lnTo>
                    <a:pt x="2525" y="691"/>
                  </a:lnTo>
                  <a:lnTo>
                    <a:pt x="2525" y="1953"/>
                  </a:lnTo>
                  <a:lnTo>
                    <a:pt x="1597" y="2501"/>
                  </a:lnTo>
                  <a:lnTo>
                    <a:pt x="692" y="1953"/>
                  </a:lnTo>
                  <a:lnTo>
                    <a:pt x="692" y="643"/>
                  </a:lnTo>
                  <a:close/>
                  <a:moveTo>
                    <a:pt x="2525" y="2763"/>
                  </a:moveTo>
                  <a:lnTo>
                    <a:pt x="2525" y="7311"/>
                  </a:lnTo>
                  <a:lnTo>
                    <a:pt x="692" y="7311"/>
                  </a:lnTo>
                  <a:lnTo>
                    <a:pt x="692" y="2763"/>
                  </a:lnTo>
                  <a:lnTo>
                    <a:pt x="1597" y="3310"/>
                  </a:lnTo>
                  <a:lnTo>
                    <a:pt x="2525" y="2763"/>
                  </a:lnTo>
                  <a:close/>
                  <a:moveTo>
                    <a:pt x="1" y="0"/>
                  </a:moveTo>
                  <a:lnTo>
                    <a:pt x="1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8" name="Google Shape;4668;p54"/>
            <p:cNvSpPr/>
            <p:nvPr/>
          </p:nvSpPr>
          <p:spPr>
            <a:xfrm>
              <a:off x="1903353" y="2528874"/>
              <a:ext cx="93203" cy="234742"/>
            </a:xfrm>
            <a:custGeom>
              <a:rect b="b" l="l" r="r" t="t"/>
              <a:pathLst>
                <a:path extrusionOk="0" h="7979" w="3168">
                  <a:moveTo>
                    <a:pt x="2525" y="691"/>
                  </a:moveTo>
                  <a:lnTo>
                    <a:pt x="2525" y="5239"/>
                  </a:lnTo>
                  <a:lnTo>
                    <a:pt x="1620" y="4692"/>
                  </a:lnTo>
                  <a:lnTo>
                    <a:pt x="667" y="5239"/>
                  </a:lnTo>
                  <a:lnTo>
                    <a:pt x="667" y="691"/>
                  </a:lnTo>
                  <a:close/>
                  <a:moveTo>
                    <a:pt x="1596" y="5501"/>
                  </a:moveTo>
                  <a:lnTo>
                    <a:pt x="2501" y="6049"/>
                  </a:lnTo>
                  <a:lnTo>
                    <a:pt x="2501" y="7311"/>
                  </a:lnTo>
                  <a:lnTo>
                    <a:pt x="667" y="7311"/>
                  </a:lnTo>
                  <a:lnTo>
                    <a:pt x="667" y="6049"/>
                  </a:lnTo>
                  <a:lnTo>
                    <a:pt x="1596" y="5501"/>
                  </a:lnTo>
                  <a:close/>
                  <a:moveTo>
                    <a:pt x="1" y="0"/>
                  </a:moveTo>
                  <a:lnTo>
                    <a:pt x="1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9" name="Google Shape;4669;p54"/>
            <p:cNvSpPr/>
            <p:nvPr/>
          </p:nvSpPr>
          <p:spPr>
            <a:xfrm>
              <a:off x="2025974" y="2528874"/>
              <a:ext cx="93203" cy="234742"/>
            </a:xfrm>
            <a:custGeom>
              <a:rect b="b" l="l" r="r" t="t"/>
              <a:pathLst>
                <a:path extrusionOk="0" h="7979" w="3168">
                  <a:moveTo>
                    <a:pt x="2501" y="715"/>
                  </a:moveTo>
                  <a:lnTo>
                    <a:pt x="2501" y="2001"/>
                  </a:lnTo>
                  <a:lnTo>
                    <a:pt x="1596" y="2525"/>
                  </a:lnTo>
                  <a:lnTo>
                    <a:pt x="643" y="2001"/>
                  </a:lnTo>
                  <a:lnTo>
                    <a:pt x="643" y="715"/>
                  </a:lnTo>
                  <a:close/>
                  <a:moveTo>
                    <a:pt x="2501" y="2739"/>
                  </a:moveTo>
                  <a:lnTo>
                    <a:pt x="2501" y="7287"/>
                  </a:lnTo>
                  <a:lnTo>
                    <a:pt x="643" y="7287"/>
                  </a:lnTo>
                  <a:lnTo>
                    <a:pt x="643" y="2739"/>
                  </a:lnTo>
                  <a:lnTo>
                    <a:pt x="1596" y="3263"/>
                  </a:lnTo>
                  <a:lnTo>
                    <a:pt x="2501" y="2739"/>
                  </a:lnTo>
                  <a:close/>
                  <a:moveTo>
                    <a:pt x="0" y="0"/>
                  </a:moveTo>
                  <a:lnTo>
                    <a:pt x="0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70" name="Google Shape;4670;p54"/>
          <p:cNvSpPr/>
          <p:nvPr/>
        </p:nvSpPr>
        <p:spPr>
          <a:xfrm>
            <a:off x="1094962" y="3012296"/>
            <a:ext cx="339124" cy="339830"/>
          </a:xfrm>
          <a:custGeom>
            <a:rect b="b" l="l" r="r" t="t"/>
            <a:pathLst>
              <a:path extrusionOk="0" h="11551" w="11527">
                <a:moveTo>
                  <a:pt x="6097" y="691"/>
                </a:moveTo>
                <a:cubicBezTo>
                  <a:pt x="8740" y="857"/>
                  <a:pt x="10860" y="3072"/>
                  <a:pt x="10860" y="5739"/>
                </a:cubicBezTo>
                <a:cubicBezTo>
                  <a:pt x="10860" y="6930"/>
                  <a:pt x="10431" y="8026"/>
                  <a:pt x="9764" y="8907"/>
                </a:cubicBezTo>
                <a:lnTo>
                  <a:pt x="8954" y="8145"/>
                </a:lnTo>
                <a:cubicBezTo>
                  <a:pt x="9454" y="7478"/>
                  <a:pt x="9764" y="6644"/>
                  <a:pt x="9764" y="5739"/>
                </a:cubicBezTo>
                <a:cubicBezTo>
                  <a:pt x="9764" y="3668"/>
                  <a:pt x="8145" y="1929"/>
                  <a:pt x="6097" y="1786"/>
                </a:cubicBezTo>
                <a:lnTo>
                  <a:pt x="6097" y="691"/>
                </a:lnTo>
                <a:close/>
                <a:moveTo>
                  <a:pt x="5763" y="2429"/>
                </a:moveTo>
                <a:cubicBezTo>
                  <a:pt x="7573" y="2429"/>
                  <a:pt x="9073" y="3930"/>
                  <a:pt x="9073" y="5739"/>
                </a:cubicBezTo>
                <a:cubicBezTo>
                  <a:pt x="9073" y="7549"/>
                  <a:pt x="7573" y="9050"/>
                  <a:pt x="5763" y="9050"/>
                </a:cubicBezTo>
                <a:cubicBezTo>
                  <a:pt x="3953" y="9050"/>
                  <a:pt x="2453" y="7549"/>
                  <a:pt x="2453" y="5739"/>
                </a:cubicBezTo>
                <a:cubicBezTo>
                  <a:pt x="2453" y="3930"/>
                  <a:pt x="3953" y="2429"/>
                  <a:pt x="5763" y="2429"/>
                </a:cubicBezTo>
                <a:close/>
                <a:moveTo>
                  <a:pt x="5406" y="691"/>
                </a:moveTo>
                <a:lnTo>
                  <a:pt x="5406" y="1786"/>
                </a:lnTo>
                <a:cubicBezTo>
                  <a:pt x="3358" y="1953"/>
                  <a:pt x="1739" y="3668"/>
                  <a:pt x="1739" y="5739"/>
                </a:cubicBezTo>
                <a:cubicBezTo>
                  <a:pt x="1739" y="7835"/>
                  <a:pt x="3358" y="9550"/>
                  <a:pt x="5406" y="9693"/>
                </a:cubicBezTo>
                <a:lnTo>
                  <a:pt x="5406" y="10812"/>
                </a:lnTo>
                <a:cubicBezTo>
                  <a:pt x="2786" y="10645"/>
                  <a:pt x="667" y="8430"/>
                  <a:pt x="667" y="5739"/>
                </a:cubicBezTo>
                <a:cubicBezTo>
                  <a:pt x="667" y="3072"/>
                  <a:pt x="2763" y="857"/>
                  <a:pt x="5406" y="691"/>
                </a:cubicBezTo>
                <a:close/>
                <a:moveTo>
                  <a:pt x="8478" y="8669"/>
                </a:moveTo>
                <a:lnTo>
                  <a:pt x="9288" y="9407"/>
                </a:lnTo>
                <a:cubicBezTo>
                  <a:pt x="8430" y="10217"/>
                  <a:pt x="7335" y="10740"/>
                  <a:pt x="6097" y="10812"/>
                </a:cubicBezTo>
                <a:lnTo>
                  <a:pt x="6097" y="9740"/>
                </a:lnTo>
                <a:cubicBezTo>
                  <a:pt x="7025" y="9645"/>
                  <a:pt x="7859" y="9264"/>
                  <a:pt x="8478" y="8669"/>
                </a:cubicBezTo>
                <a:close/>
                <a:moveTo>
                  <a:pt x="5763" y="0"/>
                </a:moveTo>
                <a:cubicBezTo>
                  <a:pt x="4215" y="0"/>
                  <a:pt x="2786" y="596"/>
                  <a:pt x="1691" y="1691"/>
                </a:cubicBezTo>
                <a:cubicBezTo>
                  <a:pt x="619" y="2763"/>
                  <a:pt x="0" y="4215"/>
                  <a:pt x="0" y="5763"/>
                </a:cubicBezTo>
                <a:cubicBezTo>
                  <a:pt x="0" y="7311"/>
                  <a:pt x="595" y="8740"/>
                  <a:pt x="1691" y="9859"/>
                </a:cubicBezTo>
                <a:cubicBezTo>
                  <a:pt x="2763" y="10931"/>
                  <a:pt x="4215" y="11550"/>
                  <a:pt x="5763" y="11550"/>
                </a:cubicBezTo>
                <a:cubicBezTo>
                  <a:pt x="7311" y="11550"/>
                  <a:pt x="8740" y="10955"/>
                  <a:pt x="9836" y="9859"/>
                </a:cubicBezTo>
                <a:cubicBezTo>
                  <a:pt x="10907" y="8788"/>
                  <a:pt x="11526" y="7311"/>
                  <a:pt x="11526" y="5763"/>
                </a:cubicBezTo>
                <a:cubicBezTo>
                  <a:pt x="11503" y="4215"/>
                  <a:pt x="10907" y="2763"/>
                  <a:pt x="9836" y="1691"/>
                </a:cubicBezTo>
                <a:cubicBezTo>
                  <a:pt x="8764" y="619"/>
                  <a:pt x="7311" y="0"/>
                  <a:pt x="57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71" name="Google Shape;4671;p54"/>
          <p:cNvSpPr/>
          <p:nvPr/>
        </p:nvSpPr>
        <p:spPr>
          <a:xfrm>
            <a:off x="1835871" y="2989172"/>
            <a:ext cx="337036" cy="339830"/>
          </a:xfrm>
          <a:custGeom>
            <a:rect b="b" l="l" r="r" t="t"/>
            <a:pathLst>
              <a:path extrusionOk="0" h="11551" w="11456">
                <a:moveTo>
                  <a:pt x="9717" y="715"/>
                </a:moveTo>
                <a:lnTo>
                  <a:pt x="9717" y="1501"/>
                </a:lnTo>
                <a:lnTo>
                  <a:pt x="5311" y="1501"/>
                </a:lnTo>
                <a:cubicBezTo>
                  <a:pt x="5073" y="1501"/>
                  <a:pt x="4906" y="1286"/>
                  <a:pt x="4930" y="1072"/>
                </a:cubicBezTo>
                <a:cubicBezTo>
                  <a:pt x="4954" y="881"/>
                  <a:pt x="5144" y="715"/>
                  <a:pt x="5359" y="715"/>
                </a:cubicBezTo>
                <a:close/>
                <a:moveTo>
                  <a:pt x="10764" y="3858"/>
                </a:moveTo>
                <a:lnTo>
                  <a:pt x="10764" y="4620"/>
                </a:lnTo>
                <a:lnTo>
                  <a:pt x="6359" y="4620"/>
                </a:lnTo>
                <a:cubicBezTo>
                  <a:pt x="6121" y="4620"/>
                  <a:pt x="5954" y="4406"/>
                  <a:pt x="5978" y="4215"/>
                </a:cubicBezTo>
                <a:cubicBezTo>
                  <a:pt x="6002" y="4001"/>
                  <a:pt x="6216" y="3858"/>
                  <a:pt x="6383" y="3858"/>
                </a:cubicBezTo>
                <a:close/>
                <a:moveTo>
                  <a:pt x="2072" y="4358"/>
                </a:moveTo>
                <a:cubicBezTo>
                  <a:pt x="2882" y="4358"/>
                  <a:pt x="3501" y="5001"/>
                  <a:pt x="3501" y="5787"/>
                </a:cubicBezTo>
                <a:cubicBezTo>
                  <a:pt x="3501" y="6597"/>
                  <a:pt x="2882" y="7216"/>
                  <a:pt x="2072" y="7216"/>
                </a:cubicBezTo>
                <a:cubicBezTo>
                  <a:pt x="1262" y="7216"/>
                  <a:pt x="643" y="6549"/>
                  <a:pt x="643" y="5787"/>
                </a:cubicBezTo>
                <a:cubicBezTo>
                  <a:pt x="643" y="4977"/>
                  <a:pt x="1310" y="4358"/>
                  <a:pt x="2072" y="4358"/>
                </a:cubicBezTo>
                <a:close/>
                <a:moveTo>
                  <a:pt x="10764" y="6978"/>
                </a:moveTo>
                <a:lnTo>
                  <a:pt x="10764" y="7740"/>
                </a:lnTo>
                <a:lnTo>
                  <a:pt x="6359" y="7740"/>
                </a:lnTo>
                <a:cubicBezTo>
                  <a:pt x="6121" y="7740"/>
                  <a:pt x="5954" y="7549"/>
                  <a:pt x="5978" y="7335"/>
                </a:cubicBezTo>
                <a:cubicBezTo>
                  <a:pt x="6002" y="7121"/>
                  <a:pt x="6216" y="6978"/>
                  <a:pt x="6383" y="6978"/>
                </a:cubicBezTo>
                <a:close/>
                <a:moveTo>
                  <a:pt x="9717" y="10098"/>
                </a:moveTo>
                <a:lnTo>
                  <a:pt x="9717" y="10883"/>
                </a:lnTo>
                <a:lnTo>
                  <a:pt x="5311" y="10883"/>
                </a:lnTo>
                <a:cubicBezTo>
                  <a:pt x="5073" y="10883"/>
                  <a:pt x="4906" y="10669"/>
                  <a:pt x="4930" y="10455"/>
                </a:cubicBezTo>
                <a:cubicBezTo>
                  <a:pt x="4954" y="10240"/>
                  <a:pt x="5144" y="10098"/>
                  <a:pt x="5359" y="10098"/>
                </a:cubicBezTo>
                <a:close/>
                <a:moveTo>
                  <a:pt x="5359" y="0"/>
                </a:moveTo>
                <a:cubicBezTo>
                  <a:pt x="4882" y="0"/>
                  <a:pt x="4477" y="310"/>
                  <a:pt x="4335" y="739"/>
                </a:cubicBezTo>
                <a:lnTo>
                  <a:pt x="3001" y="739"/>
                </a:lnTo>
                <a:lnTo>
                  <a:pt x="1858" y="3668"/>
                </a:lnTo>
                <a:cubicBezTo>
                  <a:pt x="834" y="3787"/>
                  <a:pt x="0" y="4668"/>
                  <a:pt x="0" y="5787"/>
                </a:cubicBezTo>
                <a:cubicBezTo>
                  <a:pt x="0" y="6883"/>
                  <a:pt x="834" y="7764"/>
                  <a:pt x="1858" y="7883"/>
                </a:cubicBezTo>
                <a:lnTo>
                  <a:pt x="3001" y="10812"/>
                </a:lnTo>
                <a:lnTo>
                  <a:pt x="4335" y="10812"/>
                </a:lnTo>
                <a:cubicBezTo>
                  <a:pt x="4477" y="11217"/>
                  <a:pt x="4882" y="11550"/>
                  <a:pt x="5359" y="11550"/>
                </a:cubicBezTo>
                <a:lnTo>
                  <a:pt x="10407" y="11550"/>
                </a:lnTo>
                <a:lnTo>
                  <a:pt x="10407" y="9383"/>
                </a:lnTo>
                <a:lnTo>
                  <a:pt x="5359" y="9383"/>
                </a:lnTo>
                <a:cubicBezTo>
                  <a:pt x="4882" y="9383"/>
                  <a:pt x="4477" y="9693"/>
                  <a:pt x="4335" y="10121"/>
                </a:cubicBezTo>
                <a:lnTo>
                  <a:pt x="3453" y="10121"/>
                </a:lnTo>
                <a:lnTo>
                  <a:pt x="2548" y="7835"/>
                </a:lnTo>
                <a:cubicBezTo>
                  <a:pt x="2929" y="7740"/>
                  <a:pt x="3287" y="7549"/>
                  <a:pt x="3572" y="7264"/>
                </a:cubicBezTo>
                <a:lnTo>
                  <a:pt x="4477" y="7668"/>
                </a:lnTo>
                <a:lnTo>
                  <a:pt x="5382" y="7668"/>
                </a:lnTo>
                <a:cubicBezTo>
                  <a:pt x="5525" y="8073"/>
                  <a:pt x="5906" y="8407"/>
                  <a:pt x="6383" y="8407"/>
                </a:cubicBezTo>
                <a:lnTo>
                  <a:pt x="11455" y="8407"/>
                </a:lnTo>
                <a:lnTo>
                  <a:pt x="11455" y="6263"/>
                </a:lnTo>
                <a:lnTo>
                  <a:pt x="6383" y="6263"/>
                </a:lnTo>
                <a:cubicBezTo>
                  <a:pt x="5906" y="6263"/>
                  <a:pt x="5525" y="6549"/>
                  <a:pt x="5382" y="7002"/>
                </a:cubicBezTo>
                <a:lnTo>
                  <a:pt x="4644" y="7002"/>
                </a:lnTo>
                <a:lnTo>
                  <a:pt x="3977" y="6740"/>
                </a:lnTo>
                <a:cubicBezTo>
                  <a:pt x="4120" y="6430"/>
                  <a:pt x="4192" y="6144"/>
                  <a:pt x="4192" y="5787"/>
                </a:cubicBezTo>
                <a:cubicBezTo>
                  <a:pt x="4192" y="5430"/>
                  <a:pt x="4096" y="5120"/>
                  <a:pt x="3977" y="4835"/>
                </a:cubicBezTo>
                <a:lnTo>
                  <a:pt x="4644" y="4549"/>
                </a:lnTo>
                <a:lnTo>
                  <a:pt x="5382" y="4549"/>
                </a:lnTo>
                <a:lnTo>
                  <a:pt x="5382" y="4573"/>
                </a:lnTo>
                <a:cubicBezTo>
                  <a:pt x="5525" y="4977"/>
                  <a:pt x="5906" y="5311"/>
                  <a:pt x="6383" y="5311"/>
                </a:cubicBezTo>
                <a:lnTo>
                  <a:pt x="11455" y="5311"/>
                </a:lnTo>
                <a:lnTo>
                  <a:pt x="11455" y="3144"/>
                </a:lnTo>
                <a:lnTo>
                  <a:pt x="6383" y="3144"/>
                </a:lnTo>
                <a:cubicBezTo>
                  <a:pt x="5906" y="3144"/>
                  <a:pt x="5525" y="3430"/>
                  <a:pt x="5382" y="3882"/>
                </a:cubicBezTo>
                <a:lnTo>
                  <a:pt x="4477" y="3882"/>
                </a:lnTo>
                <a:lnTo>
                  <a:pt x="3572" y="4263"/>
                </a:lnTo>
                <a:cubicBezTo>
                  <a:pt x="3287" y="4001"/>
                  <a:pt x="2929" y="3787"/>
                  <a:pt x="2548" y="3691"/>
                </a:cubicBezTo>
                <a:lnTo>
                  <a:pt x="3453" y="1405"/>
                </a:lnTo>
                <a:lnTo>
                  <a:pt x="4335" y="1405"/>
                </a:lnTo>
                <a:cubicBezTo>
                  <a:pt x="4477" y="1810"/>
                  <a:pt x="4882" y="2144"/>
                  <a:pt x="5359" y="2144"/>
                </a:cubicBezTo>
                <a:lnTo>
                  <a:pt x="10407" y="2144"/>
                </a:lnTo>
                <a:lnTo>
                  <a:pt x="104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72" name="Google Shape;4672;p54"/>
          <p:cNvSpPr/>
          <p:nvPr/>
        </p:nvSpPr>
        <p:spPr>
          <a:xfrm>
            <a:off x="2581692" y="3006676"/>
            <a:ext cx="337712" cy="339124"/>
          </a:xfrm>
          <a:custGeom>
            <a:rect b="b" l="l" r="r" t="t"/>
            <a:pathLst>
              <a:path extrusionOk="0" h="11527" w="11479">
                <a:moveTo>
                  <a:pt x="3239" y="5097"/>
                </a:moveTo>
                <a:lnTo>
                  <a:pt x="3239" y="10812"/>
                </a:lnTo>
                <a:lnTo>
                  <a:pt x="2477" y="10812"/>
                </a:lnTo>
                <a:lnTo>
                  <a:pt x="2477" y="5168"/>
                </a:lnTo>
                <a:cubicBezTo>
                  <a:pt x="2739" y="5168"/>
                  <a:pt x="3001" y="5121"/>
                  <a:pt x="3239" y="5097"/>
                </a:cubicBezTo>
                <a:close/>
                <a:moveTo>
                  <a:pt x="4692" y="4835"/>
                </a:moveTo>
                <a:lnTo>
                  <a:pt x="4692" y="10836"/>
                </a:lnTo>
                <a:lnTo>
                  <a:pt x="3930" y="10836"/>
                </a:lnTo>
                <a:lnTo>
                  <a:pt x="3930" y="5002"/>
                </a:lnTo>
                <a:cubicBezTo>
                  <a:pt x="4192" y="4954"/>
                  <a:pt x="4453" y="4883"/>
                  <a:pt x="4692" y="4835"/>
                </a:cubicBezTo>
                <a:close/>
                <a:moveTo>
                  <a:pt x="6168" y="4263"/>
                </a:moveTo>
                <a:lnTo>
                  <a:pt x="6168" y="10836"/>
                </a:lnTo>
                <a:lnTo>
                  <a:pt x="5382" y="10836"/>
                </a:lnTo>
                <a:lnTo>
                  <a:pt x="5382" y="4597"/>
                </a:lnTo>
                <a:cubicBezTo>
                  <a:pt x="5644" y="4502"/>
                  <a:pt x="5930" y="4382"/>
                  <a:pt x="6168" y="4263"/>
                </a:cubicBezTo>
                <a:close/>
                <a:moveTo>
                  <a:pt x="7621" y="3382"/>
                </a:moveTo>
                <a:lnTo>
                  <a:pt x="7621" y="10836"/>
                </a:lnTo>
                <a:lnTo>
                  <a:pt x="6859" y="10836"/>
                </a:lnTo>
                <a:lnTo>
                  <a:pt x="6859" y="3882"/>
                </a:lnTo>
                <a:cubicBezTo>
                  <a:pt x="7121" y="3739"/>
                  <a:pt x="7383" y="3549"/>
                  <a:pt x="7621" y="3382"/>
                </a:cubicBezTo>
                <a:close/>
                <a:moveTo>
                  <a:pt x="9073" y="2025"/>
                </a:moveTo>
                <a:lnTo>
                  <a:pt x="9073" y="10836"/>
                </a:lnTo>
                <a:lnTo>
                  <a:pt x="8311" y="10836"/>
                </a:lnTo>
                <a:lnTo>
                  <a:pt x="8311" y="2835"/>
                </a:lnTo>
                <a:cubicBezTo>
                  <a:pt x="8573" y="2596"/>
                  <a:pt x="8835" y="2334"/>
                  <a:pt x="9073" y="2025"/>
                </a:cubicBezTo>
                <a:close/>
                <a:moveTo>
                  <a:pt x="9764" y="1"/>
                </a:moveTo>
                <a:lnTo>
                  <a:pt x="9145" y="882"/>
                </a:lnTo>
                <a:cubicBezTo>
                  <a:pt x="7526" y="3168"/>
                  <a:pt x="4906" y="4502"/>
                  <a:pt x="2120" y="4502"/>
                </a:cubicBezTo>
                <a:lnTo>
                  <a:pt x="1786" y="4502"/>
                </a:lnTo>
                <a:lnTo>
                  <a:pt x="1786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9764" y="10836"/>
                </a:lnTo>
                <a:lnTo>
                  <a:pt x="97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73" name="Google Shape;4673;p54"/>
          <p:cNvSpPr/>
          <p:nvPr/>
        </p:nvSpPr>
        <p:spPr>
          <a:xfrm>
            <a:off x="3279854" y="2985671"/>
            <a:ext cx="343331" cy="330004"/>
          </a:xfrm>
          <a:custGeom>
            <a:rect b="b" l="l" r="r" t="t"/>
            <a:pathLst>
              <a:path extrusionOk="0" h="11217" w="11670">
                <a:moveTo>
                  <a:pt x="5811" y="667"/>
                </a:moveTo>
                <a:cubicBezTo>
                  <a:pt x="6359" y="667"/>
                  <a:pt x="6883" y="881"/>
                  <a:pt x="7264" y="1262"/>
                </a:cubicBezTo>
                <a:cubicBezTo>
                  <a:pt x="7550" y="1548"/>
                  <a:pt x="7764" y="1929"/>
                  <a:pt x="7812" y="2334"/>
                </a:cubicBezTo>
                <a:cubicBezTo>
                  <a:pt x="7097" y="2596"/>
                  <a:pt x="6550" y="3168"/>
                  <a:pt x="6264" y="3810"/>
                </a:cubicBezTo>
                <a:cubicBezTo>
                  <a:pt x="6121" y="3787"/>
                  <a:pt x="5954" y="3763"/>
                  <a:pt x="5788" y="3763"/>
                </a:cubicBezTo>
                <a:cubicBezTo>
                  <a:pt x="5645" y="3763"/>
                  <a:pt x="5478" y="3787"/>
                  <a:pt x="5311" y="3810"/>
                </a:cubicBezTo>
                <a:lnTo>
                  <a:pt x="5240" y="3644"/>
                </a:lnTo>
                <a:cubicBezTo>
                  <a:pt x="4906" y="3025"/>
                  <a:pt x="4406" y="2572"/>
                  <a:pt x="3740" y="2310"/>
                </a:cubicBezTo>
                <a:cubicBezTo>
                  <a:pt x="3859" y="1953"/>
                  <a:pt x="4049" y="1548"/>
                  <a:pt x="4335" y="1262"/>
                </a:cubicBezTo>
                <a:cubicBezTo>
                  <a:pt x="4740" y="881"/>
                  <a:pt x="5264" y="667"/>
                  <a:pt x="5811" y="667"/>
                </a:cubicBezTo>
                <a:close/>
                <a:moveTo>
                  <a:pt x="2835" y="2834"/>
                </a:moveTo>
                <a:cubicBezTo>
                  <a:pt x="3025" y="2834"/>
                  <a:pt x="3239" y="2858"/>
                  <a:pt x="3478" y="2929"/>
                </a:cubicBezTo>
                <a:cubicBezTo>
                  <a:pt x="4025" y="3096"/>
                  <a:pt x="4430" y="3453"/>
                  <a:pt x="4668" y="3977"/>
                </a:cubicBezTo>
                <a:cubicBezTo>
                  <a:pt x="4692" y="4001"/>
                  <a:pt x="4692" y="4049"/>
                  <a:pt x="4740" y="4096"/>
                </a:cubicBezTo>
                <a:cubicBezTo>
                  <a:pt x="4168" y="4406"/>
                  <a:pt x="3811" y="5001"/>
                  <a:pt x="3740" y="5692"/>
                </a:cubicBezTo>
                <a:cubicBezTo>
                  <a:pt x="3025" y="5763"/>
                  <a:pt x="2311" y="6120"/>
                  <a:pt x="1834" y="6716"/>
                </a:cubicBezTo>
                <a:cubicBezTo>
                  <a:pt x="1453" y="6525"/>
                  <a:pt x="1168" y="6240"/>
                  <a:pt x="977" y="5835"/>
                </a:cubicBezTo>
                <a:cubicBezTo>
                  <a:pt x="739" y="5335"/>
                  <a:pt x="691" y="4811"/>
                  <a:pt x="858" y="4263"/>
                </a:cubicBezTo>
                <a:cubicBezTo>
                  <a:pt x="1168" y="3406"/>
                  <a:pt x="1953" y="2834"/>
                  <a:pt x="2835" y="2834"/>
                </a:cubicBezTo>
                <a:close/>
                <a:moveTo>
                  <a:pt x="8812" y="2858"/>
                </a:moveTo>
                <a:cubicBezTo>
                  <a:pt x="9669" y="2858"/>
                  <a:pt x="10503" y="3429"/>
                  <a:pt x="10765" y="4287"/>
                </a:cubicBezTo>
                <a:cubicBezTo>
                  <a:pt x="10979" y="4811"/>
                  <a:pt x="10931" y="5358"/>
                  <a:pt x="10693" y="5882"/>
                </a:cubicBezTo>
                <a:cubicBezTo>
                  <a:pt x="10455" y="6382"/>
                  <a:pt x="10003" y="6740"/>
                  <a:pt x="9455" y="6906"/>
                </a:cubicBezTo>
                <a:cubicBezTo>
                  <a:pt x="9248" y="6973"/>
                  <a:pt x="9037" y="7004"/>
                  <a:pt x="8831" y="7004"/>
                </a:cubicBezTo>
                <a:cubicBezTo>
                  <a:pt x="8445" y="7004"/>
                  <a:pt x="8074" y="6894"/>
                  <a:pt x="7764" y="6692"/>
                </a:cubicBezTo>
                <a:cubicBezTo>
                  <a:pt x="7859" y="6478"/>
                  <a:pt x="7907" y="6192"/>
                  <a:pt x="7907" y="5906"/>
                </a:cubicBezTo>
                <a:cubicBezTo>
                  <a:pt x="7907" y="5144"/>
                  <a:pt x="7526" y="4477"/>
                  <a:pt x="6907" y="4120"/>
                </a:cubicBezTo>
                <a:cubicBezTo>
                  <a:pt x="7145" y="3572"/>
                  <a:pt x="7597" y="3120"/>
                  <a:pt x="8193" y="2953"/>
                </a:cubicBezTo>
                <a:cubicBezTo>
                  <a:pt x="8383" y="2882"/>
                  <a:pt x="8598" y="2858"/>
                  <a:pt x="8812" y="2858"/>
                </a:cubicBezTo>
                <a:close/>
                <a:moveTo>
                  <a:pt x="5835" y="4477"/>
                </a:moveTo>
                <a:cubicBezTo>
                  <a:pt x="6645" y="4477"/>
                  <a:pt x="7264" y="5096"/>
                  <a:pt x="7264" y="5906"/>
                </a:cubicBezTo>
                <a:cubicBezTo>
                  <a:pt x="7240" y="6668"/>
                  <a:pt x="6597" y="7335"/>
                  <a:pt x="5835" y="7335"/>
                </a:cubicBezTo>
                <a:cubicBezTo>
                  <a:pt x="5049" y="7335"/>
                  <a:pt x="4406" y="6716"/>
                  <a:pt x="4406" y="5906"/>
                </a:cubicBezTo>
                <a:cubicBezTo>
                  <a:pt x="4406" y="5120"/>
                  <a:pt x="5026" y="4477"/>
                  <a:pt x="5835" y="4477"/>
                </a:cubicBezTo>
                <a:close/>
                <a:moveTo>
                  <a:pt x="7407" y="7240"/>
                </a:moveTo>
                <a:cubicBezTo>
                  <a:pt x="7836" y="7502"/>
                  <a:pt x="8336" y="7621"/>
                  <a:pt x="8836" y="7621"/>
                </a:cubicBezTo>
                <a:cubicBezTo>
                  <a:pt x="9074" y="7621"/>
                  <a:pt x="9312" y="7597"/>
                  <a:pt x="9550" y="7549"/>
                </a:cubicBezTo>
                <a:cubicBezTo>
                  <a:pt x="9741" y="7954"/>
                  <a:pt x="9788" y="8383"/>
                  <a:pt x="9741" y="8788"/>
                </a:cubicBezTo>
                <a:cubicBezTo>
                  <a:pt x="9646" y="9335"/>
                  <a:pt x="9336" y="9812"/>
                  <a:pt x="8907" y="10121"/>
                </a:cubicBezTo>
                <a:cubicBezTo>
                  <a:pt x="8539" y="10395"/>
                  <a:pt x="8112" y="10526"/>
                  <a:pt x="7688" y="10526"/>
                </a:cubicBezTo>
                <a:cubicBezTo>
                  <a:pt x="7042" y="10526"/>
                  <a:pt x="6405" y="10220"/>
                  <a:pt x="6002" y="9645"/>
                </a:cubicBezTo>
                <a:cubicBezTo>
                  <a:pt x="5645" y="9145"/>
                  <a:pt x="5526" y="8526"/>
                  <a:pt x="5692" y="7954"/>
                </a:cubicBezTo>
                <a:lnTo>
                  <a:pt x="5835" y="7954"/>
                </a:lnTo>
                <a:cubicBezTo>
                  <a:pt x="6454" y="7954"/>
                  <a:pt x="7026" y="7692"/>
                  <a:pt x="7407" y="7240"/>
                </a:cubicBezTo>
                <a:close/>
                <a:moveTo>
                  <a:pt x="3787" y="6406"/>
                </a:moveTo>
                <a:cubicBezTo>
                  <a:pt x="3930" y="7073"/>
                  <a:pt x="4406" y="7597"/>
                  <a:pt x="5002" y="7835"/>
                </a:cubicBezTo>
                <a:cubicBezTo>
                  <a:pt x="4811" y="8550"/>
                  <a:pt x="4930" y="9335"/>
                  <a:pt x="5383" y="9978"/>
                </a:cubicBezTo>
                <a:cubicBezTo>
                  <a:pt x="5002" y="10336"/>
                  <a:pt x="4502" y="10550"/>
                  <a:pt x="3954" y="10550"/>
                </a:cubicBezTo>
                <a:cubicBezTo>
                  <a:pt x="3549" y="10526"/>
                  <a:pt x="3097" y="10407"/>
                  <a:pt x="2739" y="10121"/>
                </a:cubicBezTo>
                <a:cubicBezTo>
                  <a:pt x="1811" y="9454"/>
                  <a:pt x="1596" y="8169"/>
                  <a:pt x="2287" y="7240"/>
                </a:cubicBezTo>
                <a:cubicBezTo>
                  <a:pt x="2644" y="6740"/>
                  <a:pt x="3216" y="6430"/>
                  <a:pt x="3787" y="6406"/>
                </a:cubicBezTo>
                <a:close/>
                <a:moveTo>
                  <a:pt x="5835" y="0"/>
                </a:moveTo>
                <a:cubicBezTo>
                  <a:pt x="4525" y="0"/>
                  <a:pt x="3382" y="953"/>
                  <a:pt x="3144" y="2215"/>
                </a:cubicBezTo>
                <a:cubicBezTo>
                  <a:pt x="3031" y="2200"/>
                  <a:pt x="2918" y="2193"/>
                  <a:pt x="2806" y="2193"/>
                </a:cubicBezTo>
                <a:cubicBezTo>
                  <a:pt x="1667" y="2193"/>
                  <a:pt x="607" y="2945"/>
                  <a:pt x="239" y="4072"/>
                </a:cubicBezTo>
                <a:cubicBezTo>
                  <a:pt x="1" y="4763"/>
                  <a:pt x="48" y="5501"/>
                  <a:pt x="382" y="6168"/>
                </a:cubicBezTo>
                <a:cubicBezTo>
                  <a:pt x="620" y="6644"/>
                  <a:pt x="1001" y="7049"/>
                  <a:pt x="1477" y="7335"/>
                </a:cubicBezTo>
                <a:cubicBezTo>
                  <a:pt x="953" y="8478"/>
                  <a:pt x="1287" y="9907"/>
                  <a:pt x="2334" y="10693"/>
                </a:cubicBezTo>
                <a:cubicBezTo>
                  <a:pt x="2835" y="11050"/>
                  <a:pt x="3382" y="11217"/>
                  <a:pt x="3954" y="11217"/>
                </a:cubicBezTo>
                <a:cubicBezTo>
                  <a:pt x="4644" y="11217"/>
                  <a:pt x="5287" y="10979"/>
                  <a:pt x="5788" y="10502"/>
                </a:cubicBezTo>
                <a:cubicBezTo>
                  <a:pt x="6311" y="10979"/>
                  <a:pt x="6978" y="11217"/>
                  <a:pt x="7669" y="11217"/>
                </a:cubicBezTo>
                <a:cubicBezTo>
                  <a:pt x="8240" y="11217"/>
                  <a:pt x="8812" y="11050"/>
                  <a:pt x="9288" y="10693"/>
                </a:cubicBezTo>
                <a:cubicBezTo>
                  <a:pt x="9884" y="10264"/>
                  <a:pt x="10265" y="9621"/>
                  <a:pt x="10384" y="8907"/>
                </a:cubicBezTo>
                <a:cubicBezTo>
                  <a:pt x="10479" y="8359"/>
                  <a:pt x="10384" y="7835"/>
                  <a:pt x="10169" y="7335"/>
                </a:cubicBezTo>
                <a:cubicBezTo>
                  <a:pt x="10646" y="7049"/>
                  <a:pt x="11027" y="6668"/>
                  <a:pt x="11265" y="6192"/>
                </a:cubicBezTo>
                <a:cubicBezTo>
                  <a:pt x="11598" y="5525"/>
                  <a:pt x="11670" y="4763"/>
                  <a:pt x="11432" y="4096"/>
                </a:cubicBezTo>
                <a:cubicBezTo>
                  <a:pt x="11037" y="2936"/>
                  <a:pt x="9958" y="2198"/>
                  <a:pt x="8806" y="2198"/>
                </a:cubicBezTo>
                <a:cubicBezTo>
                  <a:pt x="8705" y="2198"/>
                  <a:pt x="8604" y="2203"/>
                  <a:pt x="8502" y="2215"/>
                </a:cubicBezTo>
                <a:cubicBezTo>
                  <a:pt x="8383" y="1667"/>
                  <a:pt x="8145" y="1191"/>
                  <a:pt x="7764" y="810"/>
                </a:cubicBezTo>
                <a:cubicBezTo>
                  <a:pt x="7264" y="310"/>
                  <a:pt x="6550" y="0"/>
                  <a:pt x="58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74" name="Google Shape;4674;p54"/>
          <p:cNvGrpSpPr/>
          <p:nvPr/>
        </p:nvGrpSpPr>
        <p:grpSpPr>
          <a:xfrm>
            <a:off x="4046005" y="3015090"/>
            <a:ext cx="339124" cy="299878"/>
            <a:chOff x="4122205" y="3015090"/>
            <a:chExt cx="339124" cy="299878"/>
          </a:xfrm>
        </p:grpSpPr>
        <p:sp>
          <p:nvSpPr>
            <p:cNvPr id="4675" name="Google Shape;4675;p54"/>
            <p:cNvSpPr/>
            <p:nvPr/>
          </p:nvSpPr>
          <p:spPr>
            <a:xfrm>
              <a:off x="4122205" y="3015090"/>
              <a:ext cx="339124" cy="299878"/>
            </a:xfrm>
            <a:custGeom>
              <a:rect b="b" l="l" r="r" t="t"/>
              <a:pathLst>
                <a:path extrusionOk="0" h="10193" w="11527">
                  <a:moveTo>
                    <a:pt x="3167" y="667"/>
                  </a:moveTo>
                  <a:lnTo>
                    <a:pt x="3167" y="3739"/>
                  </a:lnTo>
                  <a:lnTo>
                    <a:pt x="4358" y="5073"/>
                  </a:lnTo>
                  <a:lnTo>
                    <a:pt x="3167" y="6430"/>
                  </a:lnTo>
                  <a:lnTo>
                    <a:pt x="3167" y="9550"/>
                  </a:lnTo>
                  <a:lnTo>
                    <a:pt x="691" y="9550"/>
                  </a:lnTo>
                  <a:lnTo>
                    <a:pt x="691" y="667"/>
                  </a:lnTo>
                  <a:close/>
                  <a:moveTo>
                    <a:pt x="6311" y="667"/>
                  </a:moveTo>
                  <a:lnTo>
                    <a:pt x="6311" y="3739"/>
                  </a:lnTo>
                  <a:lnTo>
                    <a:pt x="7502" y="5073"/>
                  </a:lnTo>
                  <a:lnTo>
                    <a:pt x="6311" y="6430"/>
                  </a:lnTo>
                  <a:lnTo>
                    <a:pt x="6311" y="9550"/>
                  </a:lnTo>
                  <a:lnTo>
                    <a:pt x="3834" y="9550"/>
                  </a:lnTo>
                  <a:lnTo>
                    <a:pt x="3834" y="6716"/>
                  </a:lnTo>
                  <a:lnTo>
                    <a:pt x="5239" y="5120"/>
                  </a:lnTo>
                  <a:lnTo>
                    <a:pt x="3834" y="3501"/>
                  </a:lnTo>
                  <a:lnTo>
                    <a:pt x="3834" y="667"/>
                  </a:lnTo>
                  <a:close/>
                  <a:moveTo>
                    <a:pt x="9431" y="667"/>
                  </a:moveTo>
                  <a:lnTo>
                    <a:pt x="9431" y="3739"/>
                  </a:lnTo>
                  <a:lnTo>
                    <a:pt x="10621" y="5073"/>
                  </a:lnTo>
                  <a:lnTo>
                    <a:pt x="9431" y="6454"/>
                  </a:lnTo>
                  <a:lnTo>
                    <a:pt x="9431" y="9550"/>
                  </a:lnTo>
                  <a:lnTo>
                    <a:pt x="6978" y="9550"/>
                  </a:lnTo>
                  <a:lnTo>
                    <a:pt x="6978" y="6716"/>
                  </a:lnTo>
                  <a:lnTo>
                    <a:pt x="8359" y="5120"/>
                  </a:lnTo>
                  <a:lnTo>
                    <a:pt x="6978" y="3501"/>
                  </a:lnTo>
                  <a:lnTo>
                    <a:pt x="6978" y="667"/>
                  </a:lnTo>
                  <a:close/>
                  <a:moveTo>
                    <a:pt x="0" y="0"/>
                  </a:moveTo>
                  <a:lnTo>
                    <a:pt x="0" y="10193"/>
                  </a:lnTo>
                  <a:lnTo>
                    <a:pt x="10121" y="10193"/>
                  </a:lnTo>
                  <a:lnTo>
                    <a:pt x="10121" y="6692"/>
                  </a:lnTo>
                  <a:lnTo>
                    <a:pt x="11526" y="5073"/>
                  </a:lnTo>
                  <a:lnTo>
                    <a:pt x="10121" y="3501"/>
                  </a:lnTo>
                  <a:lnTo>
                    <a:pt x="10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76" name="Google Shape;4676;p54"/>
            <p:cNvSpPr/>
            <p:nvPr/>
          </p:nvSpPr>
          <p:spPr>
            <a:xfrm>
              <a:off x="4157214" y="3050806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77" name="Google Shape;4677;p54"/>
            <p:cNvSpPr/>
            <p:nvPr/>
          </p:nvSpPr>
          <p:spPr>
            <a:xfrm>
              <a:off x="4157214" y="309355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78" name="Google Shape;4678;p54"/>
            <p:cNvSpPr/>
            <p:nvPr/>
          </p:nvSpPr>
          <p:spPr>
            <a:xfrm>
              <a:off x="4342174" y="3050806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79" name="Google Shape;4679;p54"/>
            <p:cNvSpPr/>
            <p:nvPr/>
          </p:nvSpPr>
          <p:spPr>
            <a:xfrm>
              <a:off x="4342174" y="309355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0" name="Google Shape;4680;p54"/>
            <p:cNvSpPr/>
            <p:nvPr/>
          </p:nvSpPr>
          <p:spPr>
            <a:xfrm>
              <a:off x="4250415" y="3216173"/>
              <a:ext cx="42747" cy="20329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1" name="Google Shape;4681;p54"/>
            <p:cNvSpPr/>
            <p:nvPr/>
          </p:nvSpPr>
          <p:spPr>
            <a:xfrm>
              <a:off x="4250415" y="3258890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82" name="Google Shape;4682;p54"/>
          <p:cNvGrpSpPr/>
          <p:nvPr/>
        </p:nvGrpSpPr>
        <p:grpSpPr>
          <a:xfrm>
            <a:off x="4800211" y="3003175"/>
            <a:ext cx="299201" cy="339830"/>
            <a:chOff x="4724011" y="3003175"/>
            <a:chExt cx="299201" cy="339830"/>
          </a:xfrm>
        </p:grpSpPr>
        <p:sp>
          <p:nvSpPr>
            <p:cNvPr id="4683" name="Google Shape;4683;p54"/>
            <p:cNvSpPr/>
            <p:nvPr/>
          </p:nvSpPr>
          <p:spPr>
            <a:xfrm>
              <a:off x="4724011" y="3003175"/>
              <a:ext cx="299201" cy="339830"/>
            </a:xfrm>
            <a:custGeom>
              <a:rect b="b" l="l" r="r" t="t"/>
              <a:pathLst>
                <a:path extrusionOk="0" h="11551" w="10170">
                  <a:moveTo>
                    <a:pt x="6097" y="3644"/>
                  </a:moveTo>
                  <a:cubicBezTo>
                    <a:pt x="7121" y="3787"/>
                    <a:pt x="7907" y="4692"/>
                    <a:pt x="7907" y="5764"/>
                  </a:cubicBezTo>
                  <a:cubicBezTo>
                    <a:pt x="7907" y="6835"/>
                    <a:pt x="7145" y="7716"/>
                    <a:pt x="6097" y="7859"/>
                  </a:cubicBezTo>
                  <a:lnTo>
                    <a:pt x="6097" y="3644"/>
                  </a:lnTo>
                  <a:close/>
                  <a:moveTo>
                    <a:pt x="6097" y="1977"/>
                  </a:moveTo>
                  <a:cubicBezTo>
                    <a:pt x="8002" y="2144"/>
                    <a:pt x="9527" y="3763"/>
                    <a:pt x="9527" y="5716"/>
                  </a:cubicBezTo>
                  <a:cubicBezTo>
                    <a:pt x="9527" y="7693"/>
                    <a:pt x="8002" y="9336"/>
                    <a:pt x="6097" y="9479"/>
                  </a:cubicBezTo>
                  <a:lnTo>
                    <a:pt x="6097" y="8526"/>
                  </a:lnTo>
                  <a:cubicBezTo>
                    <a:pt x="7502" y="8336"/>
                    <a:pt x="8574" y="7145"/>
                    <a:pt x="8574" y="5716"/>
                  </a:cubicBezTo>
                  <a:cubicBezTo>
                    <a:pt x="8574" y="4287"/>
                    <a:pt x="7502" y="3096"/>
                    <a:pt x="6097" y="2930"/>
                  </a:cubicBezTo>
                  <a:lnTo>
                    <a:pt x="6097" y="1977"/>
                  </a:lnTo>
                  <a:close/>
                  <a:moveTo>
                    <a:pt x="5407" y="691"/>
                  </a:moveTo>
                  <a:lnTo>
                    <a:pt x="5407" y="10812"/>
                  </a:lnTo>
                  <a:cubicBezTo>
                    <a:pt x="2763" y="10646"/>
                    <a:pt x="691" y="8431"/>
                    <a:pt x="691" y="5764"/>
                  </a:cubicBezTo>
                  <a:cubicBezTo>
                    <a:pt x="691" y="3073"/>
                    <a:pt x="2763" y="882"/>
                    <a:pt x="5407" y="691"/>
                  </a:cubicBezTo>
                  <a:close/>
                  <a:moveTo>
                    <a:pt x="5764" y="1"/>
                  </a:moveTo>
                  <a:cubicBezTo>
                    <a:pt x="4216" y="1"/>
                    <a:pt x="2787" y="596"/>
                    <a:pt x="1692" y="1715"/>
                  </a:cubicBezTo>
                  <a:cubicBezTo>
                    <a:pt x="620" y="2787"/>
                    <a:pt x="1" y="4240"/>
                    <a:pt x="1" y="5787"/>
                  </a:cubicBezTo>
                  <a:cubicBezTo>
                    <a:pt x="1" y="7335"/>
                    <a:pt x="596" y="8764"/>
                    <a:pt x="1692" y="9860"/>
                  </a:cubicBezTo>
                  <a:cubicBezTo>
                    <a:pt x="2763" y="10931"/>
                    <a:pt x="4216" y="11551"/>
                    <a:pt x="5764" y="11551"/>
                  </a:cubicBezTo>
                  <a:lnTo>
                    <a:pt x="6097" y="11551"/>
                  </a:lnTo>
                  <a:lnTo>
                    <a:pt x="6097" y="10217"/>
                  </a:lnTo>
                  <a:cubicBezTo>
                    <a:pt x="8383" y="9979"/>
                    <a:pt x="10170" y="8074"/>
                    <a:pt x="10170" y="5764"/>
                  </a:cubicBezTo>
                  <a:cubicBezTo>
                    <a:pt x="10170" y="3430"/>
                    <a:pt x="8360" y="1525"/>
                    <a:pt x="6097" y="1358"/>
                  </a:cubicBezTo>
                  <a:lnTo>
                    <a:pt x="6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4" name="Google Shape;4684;p54"/>
            <p:cNvSpPr/>
            <p:nvPr/>
          </p:nvSpPr>
          <p:spPr>
            <a:xfrm>
              <a:off x="4791970" y="3141182"/>
              <a:ext cx="43483" cy="19653"/>
            </a:xfrm>
            <a:custGeom>
              <a:rect b="b" l="l" r="r" t="t"/>
              <a:pathLst>
                <a:path extrusionOk="0" h="668" w="1478">
                  <a:moveTo>
                    <a:pt x="1" y="1"/>
                  </a:moveTo>
                  <a:lnTo>
                    <a:pt x="1" y="668"/>
                  </a:lnTo>
                  <a:lnTo>
                    <a:pt x="1477" y="668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5" name="Google Shape;4685;p54"/>
            <p:cNvSpPr/>
            <p:nvPr/>
          </p:nvSpPr>
          <p:spPr>
            <a:xfrm>
              <a:off x="4791970" y="3183929"/>
              <a:ext cx="43483" cy="20359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86" name="Google Shape;4686;p54"/>
          <p:cNvSpPr/>
          <p:nvPr/>
        </p:nvSpPr>
        <p:spPr>
          <a:xfrm>
            <a:off x="5511700" y="2997586"/>
            <a:ext cx="339124" cy="339801"/>
          </a:xfrm>
          <a:custGeom>
            <a:rect b="b" l="l" r="r" t="t"/>
            <a:pathLst>
              <a:path extrusionOk="0" h="11550" w="11527">
                <a:moveTo>
                  <a:pt x="2716" y="667"/>
                </a:moveTo>
                <a:lnTo>
                  <a:pt x="2716" y="2667"/>
                </a:lnTo>
                <a:lnTo>
                  <a:pt x="715" y="2667"/>
                </a:lnTo>
                <a:lnTo>
                  <a:pt x="715" y="1667"/>
                </a:lnTo>
                <a:cubicBezTo>
                  <a:pt x="691" y="1119"/>
                  <a:pt x="1144" y="667"/>
                  <a:pt x="1715" y="667"/>
                </a:cubicBezTo>
                <a:close/>
                <a:moveTo>
                  <a:pt x="9884" y="667"/>
                </a:moveTo>
                <a:cubicBezTo>
                  <a:pt x="10431" y="667"/>
                  <a:pt x="10884" y="1119"/>
                  <a:pt x="10884" y="1667"/>
                </a:cubicBezTo>
                <a:lnTo>
                  <a:pt x="10884" y="2667"/>
                </a:lnTo>
                <a:lnTo>
                  <a:pt x="8884" y="2667"/>
                </a:lnTo>
                <a:lnTo>
                  <a:pt x="8884" y="667"/>
                </a:lnTo>
                <a:close/>
                <a:moveTo>
                  <a:pt x="5454" y="1334"/>
                </a:moveTo>
                <a:lnTo>
                  <a:pt x="5454" y="2786"/>
                </a:lnTo>
                <a:cubicBezTo>
                  <a:pt x="5454" y="4239"/>
                  <a:pt x="4264" y="5430"/>
                  <a:pt x="2811" y="5430"/>
                </a:cubicBezTo>
                <a:lnTo>
                  <a:pt x="1358" y="5430"/>
                </a:lnTo>
                <a:lnTo>
                  <a:pt x="1358" y="3358"/>
                </a:lnTo>
                <a:lnTo>
                  <a:pt x="3382" y="3358"/>
                </a:lnTo>
                <a:lnTo>
                  <a:pt x="3382" y="1334"/>
                </a:lnTo>
                <a:close/>
                <a:moveTo>
                  <a:pt x="8193" y="1334"/>
                </a:moveTo>
                <a:lnTo>
                  <a:pt x="8193" y="3358"/>
                </a:lnTo>
                <a:lnTo>
                  <a:pt x="10217" y="3358"/>
                </a:lnTo>
                <a:lnTo>
                  <a:pt x="10217" y="5430"/>
                </a:lnTo>
                <a:lnTo>
                  <a:pt x="8764" y="5430"/>
                </a:lnTo>
                <a:cubicBezTo>
                  <a:pt x="7312" y="5430"/>
                  <a:pt x="6121" y="4239"/>
                  <a:pt x="6121" y="2786"/>
                </a:cubicBezTo>
                <a:lnTo>
                  <a:pt x="6121" y="1334"/>
                </a:lnTo>
                <a:close/>
                <a:moveTo>
                  <a:pt x="5811" y="4239"/>
                </a:moveTo>
                <a:cubicBezTo>
                  <a:pt x="6121" y="4906"/>
                  <a:pt x="6645" y="5430"/>
                  <a:pt x="7336" y="5763"/>
                </a:cubicBezTo>
                <a:cubicBezTo>
                  <a:pt x="6693" y="6097"/>
                  <a:pt x="6145" y="6620"/>
                  <a:pt x="5811" y="7287"/>
                </a:cubicBezTo>
                <a:cubicBezTo>
                  <a:pt x="5502" y="6620"/>
                  <a:pt x="4954" y="6097"/>
                  <a:pt x="4311" y="5763"/>
                </a:cubicBezTo>
                <a:cubicBezTo>
                  <a:pt x="4954" y="5430"/>
                  <a:pt x="5502" y="4906"/>
                  <a:pt x="5811" y="4239"/>
                </a:cubicBezTo>
                <a:close/>
                <a:moveTo>
                  <a:pt x="2811" y="6097"/>
                </a:moveTo>
                <a:cubicBezTo>
                  <a:pt x="4264" y="6097"/>
                  <a:pt x="5454" y="7287"/>
                  <a:pt x="5454" y="8740"/>
                </a:cubicBezTo>
                <a:lnTo>
                  <a:pt x="5454" y="10193"/>
                </a:lnTo>
                <a:lnTo>
                  <a:pt x="3382" y="10193"/>
                </a:lnTo>
                <a:lnTo>
                  <a:pt x="3382" y="8145"/>
                </a:lnTo>
                <a:lnTo>
                  <a:pt x="1358" y="8145"/>
                </a:lnTo>
                <a:lnTo>
                  <a:pt x="1358" y="6097"/>
                </a:lnTo>
                <a:close/>
                <a:moveTo>
                  <a:pt x="10217" y="6097"/>
                </a:moveTo>
                <a:lnTo>
                  <a:pt x="10217" y="8168"/>
                </a:lnTo>
                <a:lnTo>
                  <a:pt x="8193" y="8168"/>
                </a:lnTo>
                <a:lnTo>
                  <a:pt x="8193" y="10193"/>
                </a:lnTo>
                <a:lnTo>
                  <a:pt x="6121" y="10193"/>
                </a:lnTo>
                <a:lnTo>
                  <a:pt x="6121" y="8740"/>
                </a:lnTo>
                <a:cubicBezTo>
                  <a:pt x="6121" y="7287"/>
                  <a:pt x="7312" y="6097"/>
                  <a:pt x="8764" y="6097"/>
                </a:cubicBezTo>
                <a:close/>
                <a:moveTo>
                  <a:pt x="2716" y="8835"/>
                </a:moveTo>
                <a:lnTo>
                  <a:pt x="2716" y="10836"/>
                </a:lnTo>
                <a:lnTo>
                  <a:pt x="1715" y="10836"/>
                </a:lnTo>
                <a:cubicBezTo>
                  <a:pt x="1168" y="10836"/>
                  <a:pt x="739" y="10383"/>
                  <a:pt x="739" y="9835"/>
                </a:cubicBezTo>
                <a:lnTo>
                  <a:pt x="739" y="8835"/>
                </a:lnTo>
                <a:close/>
                <a:moveTo>
                  <a:pt x="10884" y="8835"/>
                </a:moveTo>
                <a:lnTo>
                  <a:pt x="10884" y="9835"/>
                </a:lnTo>
                <a:cubicBezTo>
                  <a:pt x="10884" y="10383"/>
                  <a:pt x="10431" y="10836"/>
                  <a:pt x="9884" y="10836"/>
                </a:cubicBezTo>
                <a:lnTo>
                  <a:pt x="8884" y="10836"/>
                </a:lnTo>
                <a:lnTo>
                  <a:pt x="8884" y="8835"/>
                </a:lnTo>
                <a:close/>
                <a:moveTo>
                  <a:pt x="8193" y="0"/>
                </a:moveTo>
                <a:lnTo>
                  <a:pt x="8193" y="643"/>
                </a:lnTo>
                <a:lnTo>
                  <a:pt x="3382" y="643"/>
                </a:lnTo>
                <a:lnTo>
                  <a:pt x="3382" y="24"/>
                </a:lnTo>
                <a:lnTo>
                  <a:pt x="1668" y="24"/>
                </a:lnTo>
                <a:cubicBezTo>
                  <a:pt x="763" y="24"/>
                  <a:pt x="1" y="762"/>
                  <a:pt x="1" y="1691"/>
                </a:cubicBezTo>
                <a:lnTo>
                  <a:pt x="1" y="3358"/>
                </a:lnTo>
                <a:lnTo>
                  <a:pt x="668" y="3358"/>
                </a:lnTo>
                <a:lnTo>
                  <a:pt x="668" y="8168"/>
                </a:lnTo>
                <a:lnTo>
                  <a:pt x="1" y="8168"/>
                </a:lnTo>
                <a:lnTo>
                  <a:pt x="1" y="9883"/>
                </a:lnTo>
                <a:cubicBezTo>
                  <a:pt x="1" y="10788"/>
                  <a:pt x="763" y="11550"/>
                  <a:pt x="1668" y="11550"/>
                </a:cubicBezTo>
                <a:lnTo>
                  <a:pt x="3382" y="11550"/>
                </a:lnTo>
                <a:lnTo>
                  <a:pt x="3382" y="10907"/>
                </a:lnTo>
                <a:lnTo>
                  <a:pt x="8193" y="10907"/>
                </a:lnTo>
                <a:lnTo>
                  <a:pt x="8193" y="11550"/>
                </a:lnTo>
                <a:lnTo>
                  <a:pt x="9860" y="11550"/>
                </a:lnTo>
                <a:cubicBezTo>
                  <a:pt x="10789" y="11550"/>
                  <a:pt x="11527" y="10788"/>
                  <a:pt x="11527" y="9883"/>
                </a:cubicBezTo>
                <a:lnTo>
                  <a:pt x="11527" y="8216"/>
                </a:lnTo>
                <a:lnTo>
                  <a:pt x="10908" y="8216"/>
                </a:lnTo>
                <a:lnTo>
                  <a:pt x="10908" y="3358"/>
                </a:lnTo>
                <a:lnTo>
                  <a:pt x="11527" y="3358"/>
                </a:lnTo>
                <a:lnTo>
                  <a:pt x="11527" y="1667"/>
                </a:lnTo>
                <a:cubicBezTo>
                  <a:pt x="11527" y="738"/>
                  <a:pt x="10789" y="0"/>
                  <a:pt x="9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87" name="Google Shape;4687;p54"/>
          <p:cNvSpPr/>
          <p:nvPr/>
        </p:nvSpPr>
        <p:spPr>
          <a:xfrm>
            <a:off x="6251931" y="3083755"/>
            <a:ext cx="339124" cy="187788"/>
          </a:xfrm>
          <a:custGeom>
            <a:rect b="b" l="l" r="r" t="t"/>
            <a:pathLst>
              <a:path extrusionOk="0" h="6383" w="11527">
                <a:moveTo>
                  <a:pt x="5168" y="667"/>
                </a:moveTo>
                <a:lnTo>
                  <a:pt x="5787" y="1762"/>
                </a:lnTo>
                <a:lnTo>
                  <a:pt x="5168" y="2858"/>
                </a:lnTo>
                <a:lnTo>
                  <a:pt x="3906" y="2858"/>
                </a:lnTo>
                <a:lnTo>
                  <a:pt x="3572" y="2334"/>
                </a:lnTo>
                <a:lnTo>
                  <a:pt x="3239" y="1786"/>
                </a:lnTo>
                <a:lnTo>
                  <a:pt x="3906" y="667"/>
                </a:lnTo>
                <a:close/>
                <a:moveTo>
                  <a:pt x="10121" y="667"/>
                </a:moveTo>
                <a:lnTo>
                  <a:pt x="10764" y="1762"/>
                </a:lnTo>
                <a:lnTo>
                  <a:pt x="10121" y="2858"/>
                </a:lnTo>
                <a:lnTo>
                  <a:pt x="8883" y="2858"/>
                </a:lnTo>
                <a:lnTo>
                  <a:pt x="8264" y="1762"/>
                </a:lnTo>
                <a:lnTo>
                  <a:pt x="8883" y="667"/>
                </a:lnTo>
                <a:close/>
                <a:moveTo>
                  <a:pt x="2691" y="2096"/>
                </a:moveTo>
                <a:lnTo>
                  <a:pt x="3310" y="3191"/>
                </a:lnTo>
                <a:lnTo>
                  <a:pt x="2691" y="4287"/>
                </a:lnTo>
                <a:lnTo>
                  <a:pt x="1429" y="4287"/>
                </a:lnTo>
                <a:lnTo>
                  <a:pt x="810" y="3191"/>
                </a:lnTo>
                <a:lnTo>
                  <a:pt x="1429" y="2096"/>
                </a:lnTo>
                <a:close/>
                <a:moveTo>
                  <a:pt x="7621" y="2096"/>
                </a:moveTo>
                <a:lnTo>
                  <a:pt x="8264" y="3191"/>
                </a:lnTo>
                <a:lnTo>
                  <a:pt x="7668" y="4287"/>
                </a:lnTo>
                <a:lnTo>
                  <a:pt x="6406" y="4287"/>
                </a:lnTo>
                <a:lnTo>
                  <a:pt x="5763" y="3191"/>
                </a:lnTo>
                <a:lnTo>
                  <a:pt x="6382" y="2096"/>
                </a:lnTo>
                <a:close/>
                <a:moveTo>
                  <a:pt x="5192" y="3477"/>
                </a:moveTo>
                <a:lnTo>
                  <a:pt x="5811" y="4596"/>
                </a:lnTo>
                <a:lnTo>
                  <a:pt x="5192" y="5692"/>
                </a:lnTo>
                <a:lnTo>
                  <a:pt x="3929" y="5692"/>
                </a:lnTo>
                <a:lnTo>
                  <a:pt x="3310" y="4596"/>
                </a:lnTo>
                <a:lnTo>
                  <a:pt x="3929" y="3477"/>
                </a:lnTo>
                <a:close/>
                <a:moveTo>
                  <a:pt x="10121" y="3477"/>
                </a:moveTo>
                <a:lnTo>
                  <a:pt x="10764" y="4596"/>
                </a:lnTo>
                <a:lnTo>
                  <a:pt x="10121" y="5692"/>
                </a:lnTo>
                <a:lnTo>
                  <a:pt x="8883" y="5692"/>
                </a:lnTo>
                <a:lnTo>
                  <a:pt x="8264" y="4596"/>
                </a:lnTo>
                <a:lnTo>
                  <a:pt x="8883" y="3477"/>
                </a:lnTo>
                <a:close/>
                <a:moveTo>
                  <a:pt x="3501" y="0"/>
                </a:moveTo>
                <a:lnTo>
                  <a:pt x="2667" y="1429"/>
                </a:lnTo>
                <a:lnTo>
                  <a:pt x="1024" y="1429"/>
                </a:lnTo>
                <a:lnTo>
                  <a:pt x="0" y="3191"/>
                </a:lnTo>
                <a:lnTo>
                  <a:pt x="1024" y="4954"/>
                </a:lnTo>
                <a:lnTo>
                  <a:pt x="2667" y="4954"/>
                </a:lnTo>
                <a:lnTo>
                  <a:pt x="3501" y="6382"/>
                </a:lnTo>
                <a:lnTo>
                  <a:pt x="5549" y="6382"/>
                </a:lnTo>
                <a:lnTo>
                  <a:pt x="6382" y="4954"/>
                </a:lnTo>
                <a:lnTo>
                  <a:pt x="7668" y="4954"/>
                </a:lnTo>
                <a:lnTo>
                  <a:pt x="8502" y="6382"/>
                </a:lnTo>
                <a:lnTo>
                  <a:pt x="10526" y="6382"/>
                </a:lnTo>
                <a:lnTo>
                  <a:pt x="11526" y="4620"/>
                </a:lnTo>
                <a:lnTo>
                  <a:pt x="10693" y="3191"/>
                </a:lnTo>
                <a:lnTo>
                  <a:pt x="11526" y="1762"/>
                </a:lnTo>
                <a:lnTo>
                  <a:pt x="10526" y="0"/>
                </a:lnTo>
                <a:lnTo>
                  <a:pt x="8502" y="0"/>
                </a:lnTo>
                <a:lnTo>
                  <a:pt x="7668" y="1429"/>
                </a:lnTo>
                <a:lnTo>
                  <a:pt x="6382" y="1429"/>
                </a:lnTo>
                <a:lnTo>
                  <a:pt x="55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88" name="Google Shape;4688;p54"/>
          <p:cNvSpPr/>
          <p:nvPr/>
        </p:nvSpPr>
        <p:spPr>
          <a:xfrm>
            <a:off x="6978130" y="2974462"/>
            <a:ext cx="337712" cy="338418"/>
          </a:xfrm>
          <a:custGeom>
            <a:rect b="b" l="l" r="r" t="t"/>
            <a:pathLst>
              <a:path extrusionOk="0" h="11503" w="11479">
                <a:moveTo>
                  <a:pt x="9359" y="2929"/>
                </a:moveTo>
                <a:lnTo>
                  <a:pt x="9359" y="4763"/>
                </a:lnTo>
                <a:lnTo>
                  <a:pt x="7597" y="6025"/>
                </a:lnTo>
                <a:lnTo>
                  <a:pt x="6573" y="5549"/>
                </a:lnTo>
                <a:lnTo>
                  <a:pt x="5263" y="7049"/>
                </a:lnTo>
                <a:lnTo>
                  <a:pt x="4239" y="6525"/>
                </a:lnTo>
                <a:lnTo>
                  <a:pt x="2739" y="8335"/>
                </a:lnTo>
                <a:lnTo>
                  <a:pt x="1810" y="7978"/>
                </a:lnTo>
                <a:lnTo>
                  <a:pt x="715" y="9145"/>
                </a:lnTo>
                <a:lnTo>
                  <a:pt x="715" y="7502"/>
                </a:lnTo>
                <a:lnTo>
                  <a:pt x="1691" y="6406"/>
                </a:lnTo>
                <a:lnTo>
                  <a:pt x="2501" y="6906"/>
                </a:lnTo>
                <a:lnTo>
                  <a:pt x="4263" y="5025"/>
                </a:lnTo>
                <a:lnTo>
                  <a:pt x="5144" y="5335"/>
                </a:lnTo>
                <a:lnTo>
                  <a:pt x="7121" y="3406"/>
                </a:lnTo>
                <a:lnTo>
                  <a:pt x="8240" y="3596"/>
                </a:lnTo>
                <a:lnTo>
                  <a:pt x="9359" y="2929"/>
                </a:lnTo>
                <a:close/>
                <a:moveTo>
                  <a:pt x="9312" y="5597"/>
                </a:moveTo>
                <a:lnTo>
                  <a:pt x="9312" y="10860"/>
                </a:lnTo>
                <a:lnTo>
                  <a:pt x="667" y="10860"/>
                </a:lnTo>
                <a:lnTo>
                  <a:pt x="667" y="10145"/>
                </a:lnTo>
                <a:lnTo>
                  <a:pt x="715" y="10145"/>
                </a:lnTo>
                <a:lnTo>
                  <a:pt x="2001" y="8788"/>
                </a:lnTo>
                <a:lnTo>
                  <a:pt x="2953" y="9145"/>
                </a:lnTo>
                <a:lnTo>
                  <a:pt x="4382" y="7383"/>
                </a:lnTo>
                <a:lnTo>
                  <a:pt x="5430" y="7930"/>
                </a:lnTo>
                <a:lnTo>
                  <a:pt x="6740" y="6406"/>
                </a:lnTo>
                <a:lnTo>
                  <a:pt x="7621" y="6811"/>
                </a:lnTo>
                <a:lnTo>
                  <a:pt x="9312" y="5597"/>
                </a:lnTo>
                <a:close/>
                <a:moveTo>
                  <a:pt x="0" y="0"/>
                </a:moveTo>
                <a:lnTo>
                  <a:pt x="0" y="11503"/>
                </a:lnTo>
                <a:lnTo>
                  <a:pt x="11479" y="11503"/>
                </a:lnTo>
                <a:lnTo>
                  <a:pt x="11479" y="10264"/>
                </a:lnTo>
                <a:lnTo>
                  <a:pt x="10836" y="10264"/>
                </a:lnTo>
                <a:lnTo>
                  <a:pt x="10836" y="10312"/>
                </a:lnTo>
                <a:lnTo>
                  <a:pt x="10836" y="10836"/>
                </a:lnTo>
                <a:lnTo>
                  <a:pt x="10026" y="10836"/>
                </a:lnTo>
                <a:lnTo>
                  <a:pt x="10026" y="1667"/>
                </a:lnTo>
                <a:lnTo>
                  <a:pt x="8121" y="2858"/>
                </a:lnTo>
                <a:lnTo>
                  <a:pt x="6906" y="2620"/>
                </a:lnTo>
                <a:lnTo>
                  <a:pt x="4977" y="4525"/>
                </a:lnTo>
                <a:lnTo>
                  <a:pt x="4049" y="4239"/>
                </a:lnTo>
                <a:lnTo>
                  <a:pt x="2382" y="6025"/>
                </a:lnTo>
                <a:lnTo>
                  <a:pt x="1572" y="5501"/>
                </a:lnTo>
                <a:lnTo>
                  <a:pt x="715" y="6454"/>
                </a:lnTo>
                <a:lnTo>
                  <a:pt x="715" y="691"/>
                </a:lnTo>
                <a:lnTo>
                  <a:pt x="1239" y="691"/>
                </a:lnTo>
                <a:lnTo>
                  <a:pt x="1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89" name="Google Shape;4689;p54"/>
          <p:cNvGrpSpPr/>
          <p:nvPr/>
        </p:nvGrpSpPr>
        <p:grpSpPr>
          <a:xfrm>
            <a:off x="7750547" y="2997380"/>
            <a:ext cx="259982" cy="337915"/>
            <a:chOff x="7064747" y="2997380"/>
            <a:chExt cx="259982" cy="337915"/>
          </a:xfrm>
        </p:grpSpPr>
        <p:sp>
          <p:nvSpPr>
            <p:cNvPr id="4690" name="Google Shape;4690;p54"/>
            <p:cNvSpPr/>
            <p:nvPr/>
          </p:nvSpPr>
          <p:spPr>
            <a:xfrm>
              <a:off x="7064747" y="2997380"/>
              <a:ext cx="72903" cy="152955"/>
            </a:xfrm>
            <a:custGeom>
              <a:rect b="b" l="l" r="r" t="t"/>
              <a:pathLst>
                <a:path extrusionOk="0" h="5199" w="2478">
                  <a:moveTo>
                    <a:pt x="1263" y="650"/>
                  </a:moveTo>
                  <a:cubicBezTo>
                    <a:pt x="1549" y="650"/>
                    <a:pt x="1787" y="888"/>
                    <a:pt x="1787" y="1198"/>
                  </a:cubicBezTo>
                  <a:cubicBezTo>
                    <a:pt x="1787" y="1484"/>
                    <a:pt x="1549" y="1722"/>
                    <a:pt x="1263" y="1722"/>
                  </a:cubicBezTo>
                  <a:cubicBezTo>
                    <a:pt x="954" y="1722"/>
                    <a:pt x="715" y="1484"/>
                    <a:pt x="715" y="1198"/>
                  </a:cubicBezTo>
                  <a:cubicBezTo>
                    <a:pt x="715" y="888"/>
                    <a:pt x="954" y="650"/>
                    <a:pt x="1263" y="650"/>
                  </a:cubicBezTo>
                  <a:close/>
                  <a:moveTo>
                    <a:pt x="1246" y="2410"/>
                  </a:moveTo>
                  <a:cubicBezTo>
                    <a:pt x="1260" y="2410"/>
                    <a:pt x="1273" y="2411"/>
                    <a:pt x="1287" y="2412"/>
                  </a:cubicBezTo>
                  <a:cubicBezTo>
                    <a:pt x="1501" y="2460"/>
                    <a:pt x="1644" y="2650"/>
                    <a:pt x="1644" y="2817"/>
                  </a:cubicBezTo>
                  <a:lnTo>
                    <a:pt x="1644" y="4532"/>
                  </a:lnTo>
                  <a:lnTo>
                    <a:pt x="858" y="4532"/>
                  </a:lnTo>
                  <a:lnTo>
                    <a:pt x="858" y="2793"/>
                  </a:lnTo>
                  <a:cubicBezTo>
                    <a:pt x="858" y="2570"/>
                    <a:pt x="1046" y="2410"/>
                    <a:pt x="1246" y="2410"/>
                  </a:cubicBezTo>
                  <a:close/>
                  <a:moveTo>
                    <a:pt x="1288" y="1"/>
                  </a:moveTo>
                  <a:cubicBezTo>
                    <a:pt x="1249" y="1"/>
                    <a:pt x="1208" y="3"/>
                    <a:pt x="1168" y="7"/>
                  </a:cubicBezTo>
                  <a:cubicBezTo>
                    <a:pt x="573" y="55"/>
                    <a:pt x="96" y="531"/>
                    <a:pt x="25" y="1126"/>
                  </a:cubicBezTo>
                  <a:cubicBezTo>
                    <a:pt x="1" y="1507"/>
                    <a:pt x="191" y="1865"/>
                    <a:pt x="453" y="2150"/>
                  </a:cubicBezTo>
                  <a:cubicBezTo>
                    <a:pt x="311" y="2317"/>
                    <a:pt x="191" y="2555"/>
                    <a:pt x="191" y="2817"/>
                  </a:cubicBezTo>
                  <a:lnTo>
                    <a:pt x="191" y="5199"/>
                  </a:lnTo>
                  <a:lnTo>
                    <a:pt x="2335" y="5199"/>
                  </a:lnTo>
                  <a:lnTo>
                    <a:pt x="2335" y="2817"/>
                  </a:lnTo>
                  <a:cubicBezTo>
                    <a:pt x="2335" y="2555"/>
                    <a:pt x="2240" y="2317"/>
                    <a:pt x="2049" y="2150"/>
                  </a:cubicBezTo>
                  <a:cubicBezTo>
                    <a:pt x="2335" y="1912"/>
                    <a:pt x="2478" y="1603"/>
                    <a:pt x="2478" y="1222"/>
                  </a:cubicBezTo>
                  <a:cubicBezTo>
                    <a:pt x="2478" y="548"/>
                    <a:pt x="1948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1" name="Google Shape;4691;p54"/>
            <p:cNvSpPr/>
            <p:nvPr/>
          </p:nvSpPr>
          <p:spPr>
            <a:xfrm>
              <a:off x="7158654" y="2997380"/>
              <a:ext cx="72873" cy="152955"/>
            </a:xfrm>
            <a:custGeom>
              <a:rect b="b" l="l" r="r" t="t"/>
              <a:pathLst>
                <a:path extrusionOk="0" h="5199" w="2477">
                  <a:moveTo>
                    <a:pt x="1238" y="650"/>
                  </a:moveTo>
                  <a:cubicBezTo>
                    <a:pt x="1548" y="650"/>
                    <a:pt x="1786" y="888"/>
                    <a:pt x="1786" y="1198"/>
                  </a:cubicBezTo>
                  <a:cubicBezTo>
                    <a:pt x="1786" y="1484"/>
                    <a:pt x="1548" y="1722"/>
                    <a:pt x="1238" y="1722"/>
                  </a:cubicBezTo>
                  <a:cubicBezTo>
                    <a:pt x="953" y="1722"/>
                    <a:pt x="715" y="1484"/>
                    <a:pt x="715" y="1198"/>
                  </a:cubicBezTo>
                  <a:cubicBezTo>
                    <a:pt x="715" y="888"/>
                    <a:pt x="953" y="650"/>
                    <a:pt x="1238" y="650"/>
                  </a:cubicBezTo>
                  <a:close/>
                  <a:moveTo>
                    <a:pt x="1245" y="2410"/>
                  </a:moveTo>
                  <a:cubicBezTo>
                    <a:pt x="1259" y="2410"/>
                    <a:pt x="1272" y="2411"/>
                    <a:pt x="1286" y="2412"/>
                  </a:cubicBezTo>
                  <a:cubicBezTo>
                    <a:pt x="1453" y="2460"/>
                    <a:pt x="1643" y="2650"/>
                    <a:pt x="1643" y="2817"/>
                  </a:cubicBezTo>
                  <a:lnTo>
                    <a:pt x="1643" y="4532"/>
                  </a:lnTo>
                  <a:lnTo>
                    <a:pt x="857" y="4532"/>
                  </a:lnTo>
                  <a:lnTo>
                    <a:pt x="857" y="2793"/>
                  </a:lnTo>
                  <a:cubicBezTo>
                    <a:pt x="857" y="2570"/>
                    <a:pt x="1045" y="2410"/>
                    <a:pt x="1245" y="2410"/>
                  </a:cubicBezTo>
                  <a:close/>
                  <a:moveTo>
                    <a:pt x="1288" y="1"/>
                  </a:moveTo>
                  <a:cubicBezTo>
                    <a:pt x="1248" y="1"/>
                    <a:pt x="1208" y="3"/>
                    <a:pt x="1167" y="7"/>
                  </a:cubicBezTo>
                  <a:cubicBezTo>
                    <a:pt x="524" y="55"/>
                    <a:pt x="48" y="531"/>
                    <a:pt x="24" y="1126"/>
                  </a:cubicBezTo>
                  <a:cubicBezTo>
                    <a:pt x="0" y="1507"/>
                    <a:pt x="167" y="1865"/>
                    <a:pt x="453" y="2150"/>
                  </a:cubicBezTo>
                  <a:cubicBezTo>
                    <a:pt x="286" y="2317"/>
                    <a:pt x="167" y="2555"/>
                    <a:pt x="167" y="2817"/>
                  </a:cubicBezTo>
                  <a:lnTo>
                    <a:pt x="167" y="5199"/>
                  </a:lnTo>
                  <a:lnTo>
                    <a:pt x="2310" y="5199"/>
                  </a:lnTo>
                  <a:lnTo>
                    <a:pt x="2310" y="2817"/>
                  </a:lnTo>
                  <a:cubicBezTo>
                    <a:pt x="2310" y="2555"/>
                    <a:pt x="2239" y="2317"/>
                    <a:pt x="2048" y="2150"/>
                  </a:cubicBezTo>
                  <a:cubicBezTo>
                    <a:pt x="2310" y="1912"/>
                    <a:pt x="2477" y="1603"/>
                    <a:pt x="2477" y="1222"/>
                  </a:cubicBezTo>
                  <a:cubicBezTo>
                    <a:pt x="2477" y="548"/>
                    <a:pt x="1947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2" name="Google Shape;4692;p54"/>
            <p:cNvSpPr/>
            <p:nvPr/>
          </p:nvSpPr>
          <p:spPr>
            <a:xfrm>
              <a:off x="7252532" y="2997380"/>
              <a:ext cx="72197" cy="152955"/>
            </a:xfrm>
            <a:custGeom>
              <a:rect b="b" l="l" r="r" t="t"/>
              <a:pathLst>
                <a:path extrusionOk="0" h="5199" w="2454">
                  <a:moveTo>
                    <a:pt x="1215" y="650"/>
                  </a:moveTo>
                  <a:cubicBezTo>
                    <a:pt x="1501" y="650"/>
                    <a:pt x="1739" y="888"/>
                    <a:pt x="1739" y="1198"/>
                  </a:cubicBezTo>
                  <a:cubicBezTo>
                    <a:pt x="1739" y="1484"/>
                    <a:pt x="1501" y="1722"/>
                    <a:pt x="1215" y="1722"/>
                  </a:cubicBezTo>
                  <a:cubicBezTo>
                    <a:pt x="905" y="1722"/>
                    <a:pt x="667" y="1484"/>
                    <a:pt x="667" y="1198"/>
                  </a:cubicBezTo>
                  <a:cubicBezTo>
                    <a:pt x="667" y="888"/>
                    <a:pt x="905" y="650"/>
                    <a:pt x="1215" y="650"/>
                  </a:cubicBezTo>
                  <a:close/>
                  <a:moveTo>
                    <a:pt x="1198" y="2410"/>
                  </a:moveTo>
                  <a:cubicBezTo>
                    <a:pt x="1211" y="2410"/>
                    <a:pt x="1225" y="2411"/>
                    <a:pt x="1239" y="2412"/>
                  </a:cubicBezTo>
                  <a:cubicBezTo>
                    <a:pt x="1453" y="2460"/>
                    <a:pt x="1596" y="2650"/>
                    <a:pt x="1596" y="2817"/>
                  </a:cubicBezTo>
                  <a:lnTo>
                    <a:pt x="1596" y="4532"/>
                  </a:lnTo>
                  <a:lnTo>
                    <a:pt x="834" y="4532"/>
                  </a:lnTo>
                  <a:lnTo>
                    <a:pt x="834" y="2793"/>
                  </a:lnTo>
                  <a:cubicBezTo>
                    <a:pt x="834" y="2570"/>
                    <a:pt x="1001" y="2410"/>
                    <a:pt x="1198" y="2410"/>
                  </a:cubicBezTo>
                  <a:close/>
                  <a:moveTo>
                    <a:pt x="1190" y="1"/>
                  </a:moveTo>
                  <a:cubicBezTo>
                    <a:pt x="530" y="1"/>
                    <a:pt x="0" y="548"/>
                    <a:pt x="0" y="1222"/>
                  </a:cubicBezTo>
                  <a:cubicBezTo>
                    <a:pt x="0" y="1579"/>
                    <a:pt x="143" y="1912"/>
                    <a:pt x="405" y="2150"/>
                  </a:cubicBezTo>
                  <a:cubicBezTo>
                    <a:pt x="262" y="2317"/>
                    <a:pt x="143" y="2555"/>
                    <a:pt x="143" y="2817"/>
                  </a:cubicBezTo>
                  <a:lnTo>
                    <a:pt x="143" y="5199"/>
                  </a:lnTo>
                  <a:lnTo>
                    <a:pt x="2286" y="5199"/>
                  </a:lnTo>
                  <a:lnTo>
                    <a:pt x="2286" y="2817"/>
                  </a:lnTo>
                  <a:cubicBezTo>
                    <a:pt x="2286" y="2555"/>
                    <a:pt x="2191" y="2317"/>
                    <a:pt x="2024" y="2150"/>
                  </a:cubicBezTo>
                  <a:cubicBezTo>
                    <a:pt x="2286" y="1912"/>
                    <a:pt x="2453" y="1555"/>
                    <a:pt x="2429" y="1126"/>
                  </a:cubicBezTo>
                  <a:cubicBezTo>
                    <a:pt x="2406" y="531"/>
                    <a:pt x="1905" y="55"/>
                    <a:pt x="1310" y="7"/>
                  </a:cubicBezTo>
                  <a:cubicBezTo>
                    <a:pt x="1269" y="3"/>
                    <a:pt x="1229" y="1"/>
                    <a:pt x="1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3" name="Google Shape;4693;p54"/>
            <p:cNvSpPr/>
            <p:nvPr/>
          </p:nvSpPr>
          <p:spPr>
            <a:xfrm>
              <a:off x="7064747" y="3181752"/>
              <a:ext cx="72903" cy="153543"/>
            </a:xfrm>
            <a:custGeom>
              <a:rect b="b" l="l" r="r" t="t"/>
              <a:pathLst>
                <a:path extrusionOk="0" h="5219" w="2478">
                  <a:moveTo>
                    <a:pt x="1263" y="670"/>
                  </a:moveTo>
                  <a:cubicBezTo>
                    <a:pt x="1549" y="670"/>
                    <a:pt x="1787" y="908"/>
                    <a:pt x="1787" y="1194"/>
                  </a:cubicBezTo>
                  <a:cubicBezTo>
                    <a:pt x="1787" y="1504"/>
                    <a:pt x="1549" y="1742"/>
                    <a:pt x="1263" y="1742"/>
                  </a:cubicBezTo>
                  <a:cubicBezTo>
                    <a:pt x="954" y="1742"/>
                    <a:pt x="715" y="1504"/>
                    <a:pt x="715" y="1194"/>
                  </a:cubicBezTo>
                  <a:cubicBezTo>
                    <a:pt x="715" y="932"/>
                    <a:pt x="954" y="670"/>
                    <a:pt x="1263" y="670"/>
                  </a:cubicBezTo>
                  <a:close/>
                  <a:moveTo>
                    <a:pt x="1246" y="2454"/>
                  </a:moveTo>
                  <a:cubicBezTo>
                    <a:pt x="1260" y="2454"/>
                    <a:pt x="1273" y="2455"/>
                    <a:pt x="1287" y="2456"/>
                  </a:cubicBezTo>
                  <a:cubicBezTo>
                    <a:pt x="1501" y="2456"/>
                    <a:pt x="1644" y="2623"/>
                    <a:pt x="1644" y="2837"/>
                  </a:cubicBezTo>
                  <a:lnTo>
                    <a:pt x="1644" y="4528"/>
                  </a:lnTo>
                  <a:lnTo>
                    <a:pt x="858" y="4528"/>
                  </a:lnTo>
                  <a:lnTo>
                    <a:pt x="858" y="2837"/>
                  </a:lnTo>
                  <a:cubicBezTo>
                    <a:pt x="858" y="2614"/>
                    <a:pt x="1046" y="2454"/>
                    <a:pt x="1246" y="2454"/>
                  </a:cubicBezTo>
                  <a:close/>
                  <a:moveTo>
                    <a:pt x="1251" y="0"/>
                  </a:moveTo>
                  <a:cubicBezTo>
                    <a:pt x="1223" y="0"/>
                    <a:pt x="1196" y="1"/>
                    <a:pt x="1168" y="3"/>
                  </a:cubicBezTo>
                  <a:cubicBezTo>
                    <a:pt x="573" y="75"/>
                    <a:pt x="96" y="551"/>
                    <a:pt x="25" y="1146"/>
                  </a:cubicBezTo>
                  <a:cubicBezTo>
                    <a:pt x="1" y="1527"/>
                    <a:pt x="191" y="1885"/>
                    <a:pt x="453" y="2147"/>
                  </a:cubicBezTo>
                  <a:cubicBezTo>
                    <a:pt x="311" y="2337"/>
                    <a:pt x="191" y="2575"/>
                    <a:pt x="191" y="2837"/>
                  </a:cubicBezTo>
                  <a:lnTo>
                    <a:pt x="191" y="5219"/>
                  </a:lnTo>
                  <a:lnTo>
                    <a:pt x="2335" y="5219"/>
                  </a:lnTo>
                  <a:lnTo>
                    <a:pt x="2335" y="2837"/>
                  </a:lnTo>
                  <a:cubicBezTo>
                    <a:pt x="2335" y="2575"/>
                    <a:pt x="2240" y="2337"/>
                    <a:pt x="2049" y="2147"/>
                  </a:cubicBezTo>
                  <a:cubicBezTo>
                    <a:pt x="2335" y="1908"/>
                    <a:pt x="2478" y="1599"/>
                    <a:pt x="2478" y="1242"/>
                  </a:cubicBezTo>
                  <a:cubicBezTo>
                    <a:pt x="2478" y="555"/>
                    <a:pt x="1928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4" name="Google Shape;4694;p54"/>
            <p:cNvSpPr/>
            <p:nvPr/>
          </p:nvSpPr>
          <p:spPr>
            <a:xfrm>
              <a:off x="7158654" y="3181752"/>
              <a:ext cx="72873" cy="153543"/>
            </a:xfrm>
            <a:custGeom>
              <a:rect b="b" l="l" r="r" t="t"/>
              <a:pathLst>
                <a:path extrusionOk="0" h="5219" w="2477">
                  <a:moveTo>
                    <a:pt x="1238" y="670"/>
                  </a:moveTo>
                  <a:cubicBezTo>
                    <a:pt x="1548" y="670"/>
                    <a:pt x="1786" y="908"/>
                    <a:pt x="1786" y="1194"/>
                  </a:cubicBezTo>
                  <a:cubicBezTo>
                    <a:pt x="1786" y="1504"/>
                    <a:pt x="1548" y="1742"/>
                    <a:pt x="1238" y="1742"/>
                  </a:cubicBezTo>
                  <a:cubicBezTo>
                    <a:pt x="953" y="1742"/>
                    <a:pt x="715" y="1504"/>
                    <a:pt x="715" y="1194"/>
                  </a:cubicBezTo>
                  <a:cubicBezTo>
                    <a:pt x="715" y="932"/>
                    <a:pt x="953" y="670"/>
                    <a:pt x="1238" y="670"/>
                  </a:cubicBezTo>
                  <a:close/>
                  <a:moveTo>
                    <a:pt x="1245" y="2454"/>
                  </a:moveTo>
                  <a:cubicBezTo>
                    <a:pt x="1259" y="2454"/>
                    <a:pt x="1272" y="2455"/>
                    <a:pt x="1286" y="2456"/>
                  </a:cubicBezTo>
                  <a:cubicBezTo>
                    <a:pt x="1453" y="2456"/>
                    <a:pt x="1643" y="2623"/>
                    <a:pt x="1643" y="2837"/>
                  </a:cubicBezTo>
                  <a:lnTo>
                    <a:pt x="1643" y="4528"/>
                  </a:lnTo>
                  <a:lnTo>
                    <a:pt x="857" y="4528"/>
                  </a:lnTo>
                  <a:lnTo>
                    <a:pt x="857" y="2837"/>
                  </a:lnTo>
                  <a:cubicBezTo>
                    <a:pt x="857" y="2614"/>
                    <a:pt x="1045" y="2454"/>
                    <a:pt x="1245" y="2454"/>
                  </a:cubicBezTo>
                  <a:close/>
                  <a:moveTo>
                    <a:pt x="1250" y="0"/>
                  </a:moveTo>
                  <a:cubicBezTo>
                    <a:pt x="1223" y="0"/>
                    <a:pt x="1195" y="1"/>
                    <a:pt x="1167" y="3"/>
                  </a:cubicBezTo>
                  <a:cubicBezTo>
                    <a:pt x="572" y="75"/>
                    <a:pt x="95" y="551"/>
                    <a:pt x="24" y="1146"/>
                  </a:cubicBezTo>
                  <a:cubicBezTo>
                    <a:pt x="0" y="1527"/>
                    <a:pt x="167" y="1885"/>
                    <a:pt x="453" y="2147"/>
                  </a:cubicBezTo>
                  <a:cubicBezTo>
                    <a:pt x="286" y="2337"/>
                    <a:pt x="167" y="2575"/>
                    <a:pt x="167" y="2837"/>
                  </a:cubicBezTo>
                  <a:lnTo>
                    <a:pt x="167" y="5219"/>
                  </a:lnTo>
                  <a:lnTo>
                    <a:pt x="2310" y="5219"/>
                  </a:lnTo>
                  <a:lnTo>
                    <a:pt x="2310" y="2837"/>
                  </a:lnTo>
                  <a:cubicBezTo>
                    <a:pt x="2310" y="2575"/>
                    <a:pt x="2239" y="2337"/>
                    <a:pt x="2048" y="2147"/>
                  </a:cubicBezTo>
                  <a:cubicBezTo>
                    <a:pt x="2286" y="1908"/>
                    <a:pt x="2477" y="1599"/>
                    <a:pt x="2477" y="1242"/>
                  </a:cubicBezTo>
                  <a:cubicBezTo>
                    <a:pt x="2477" y="555"/>
                    <a:pt x="1927" y="0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5" name="Google Shape;4695;p54"/>
            <p:cNvSpPr/>
            <p:nvPr/>
          </p:nvSpPr>
          <p:spPr>
            <a:xfrm>
              <a:off x="7251120" y="3181752"/>
              <a:ext cx="72903" cy="153543"/>
            </a:xfrm>
            <a:custGeom>
              <a:rect b="b" l="l" r="r" t="t"/>
              <a:pathLst>
                <a:path extrusionOk="0" h="5219" w="2478">
                  <a:moveTo>
                    <a:pt x="1263" y="670"/>
                  </a:moveTo>
                  <a:cubicBezTo>
                    <a:pt x="1549" y="670"/>
                    <a:pt x="1787" y="908"/>
                    <a:pt x="1787" y="1194"/>
                  </a:cubicBezTo>
                  <a:cubicBezTo>
                    <a:pt x="1787" y="1504"/>
                    <a:pt x="1549" y="1742"/>
                    <a:pt x="1263" y="1742"/>
                  </a:cubicBezTo>
                  <a:cubicBezTo>
                    <a:pt x="953" y="1742"/>
                    <a:pt x="715" y="1504"/>
                    <a:pt x="715" y="1194"/>
                  </a:cubicBezTo>
                  <a:cubicBezTo>
                    <a:pt x="715" y="932"/>
                    <a:pt x="953" y="670"/>
                    <a:pt x="1263" y="670"/>
                  </a:cubicBezTo>
                  <a:close/>
                  <a:moveTo>
                    <a:pt x="1246" y="2454"/>
                  </a:moveTo>
                  <a:cubicBezTo>
                    <a:pt x="1259" y="2454"/>
                    <a:pt x="1273" y="2455"/>
                    <a:pt x="1287" y="2456"/>
                  </a:cubicBezTo>
                  <a:cubicBezTo>
                    <a:pt x="1501" y="2456"/>
                    <a:pt x="1644" y="2623"/>
                    <a:pt x="1644" y="2837"/>
                  </a:cubicBezTo>
                  <a:lnTo>
                    <a:pt x="1644" y="4528"/>
                  </a:lnTo>
                  <a:lnTo>
                    <a:pt x="882" y="4528"/>
                  </a:lnTo>
                  <a:lnTo>
                    <a:pt x="882" y="2837"/>
                  </a:lnTo>
                  <a:cubicBezTo>
                    <a:pt x="882" y="2614"/>
                    <a:pt x="1049" y="2454"/>
                    <a:pt x="1246" y="2454"/>
                  </a:cubicBezTo>
                  <a:close/>
                  <a:moveTo>
                    <a:pt x="1251" y="0"/>
                  </a:moveTo>
                  <a:cubicBezTo>
                    <a:pt x="1223" y="0"/>
                    <a:pt x="1195" y="1"/>
                    <a:pt x="1168" y="3"/>
                  </a:cubicBezTo>
                  <a:cubicBezTo>
                    <a:pt x="572" y="75"/>
                    <a:pt x="96" y="551"/>
                    <a:pt x="48" y="1146"/>
                  </a:cubicBezTo>
                  <a:cubicBezTo>
                    <a:pt x="1" y="1527"/>
                    <a:pt x="191" y="1885"/>
                    <a:pt x="453" y="2147"/>
                  </a:cubicBezTo>
                  <a:cubicBezTo>
                    <a:pt x="310" y="2337"/>
                    <a:pt x="191" y="2575"/>
                    <a:pt x="191" y="2837"/>
                  </a:cubicBezTo>
                  <a:lnTo>
                    <a:pt x="191" y="5219"/>
                  </a:lnTo>
                  <a:lnTo>
                    <a:pt x="2334" y="5219"/>
                  </a:lnTo>
                  <a:lnTo>
                    <a:pt x="2334" y="2837"/>
                  </a:lnTo>
                  <a:cubicBezTo>
                    <a:pt x="2334" y="2575"/>
                    <a:pt x="2239" y="2337"/>
                    <a:pt x="2072" y="2147"/>
                  </a:cubicBezTo>
                  <a:cubicBezTo>
                    <a:pt x="2334" y="1908"/>
                    <a:pt x="2477" y="1599"/>
                    <a:pt x="2477" y="1242"/>
                  </a:cubicBezTo>
                  <a:cubicBezTo>
                    <a:pt x="2477" y="555"/>
                    <a:pt x="1928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96" name="Google Shape;4696;p54"/>
          <p:cNvSpPr/>
          <p:nvPr/>
        </p:nvSpPr>
        <p:spPr>
          <a:xfrm>
            <a:off x="7709919" y="3554556"/>
            <a:ext cx="340537" cy="339830"/>
          </a:xfrm>
          <a:custGeom>
            <a:rect b="b" l="l" r="r" t="t"/>
            <a:pathLst>
              <a:path extrusionOk="0" h="11551" w="11575">
                <a:moveTo>
                  <a:pt x="5859" y="643"/>
                </a:moveTo>
                <a:cubicBezTo>
                  <a:pt x="6526" y="667"/>
                  <a:pt x="7240" y="834"/>
                  <a:pt x="7883" y="1120"/>
                </a:cubicBezTo>
                <a:lnTo>
                  <a:pt x="7883" y="2072"/>
                </a:lnTo>
                <a:lnTo>
                  <a:pt x="6978" y="2620"/>
                </a:lnTo>
                <a:cubicBezTo>
                  <a:pt x="6621" y="2453"/>
                  <a:pt x="6240" y="2406"/>
                  <a:pt x="5811" y="2406"/>
                </a:cubicBezTo>
                <a:cubicBezTo>
                  <a:pt x="5288" y="2406"/>
                  <a:pt x="4811" y="2525"/>
                  <a:pt x="4359" y="2739"/>
                </a:cubicBezTo>
                <a:lnTo>
                  <a:pt x="4359" y="1715"/>
                </a:lnTo>
                <a:lnTo>
                  <a:pt x="3525" y="1215"/>
                </a:lnTo>
                <a:cubicBezTo>
                  <a:pt x="4216" y="858"/>
                  <a:pt x="5026" y="643"/>
                  <a:pt x="5859" y="643"/>
                </a:cubicBezTo>
                <a:close/>
                <a:moveTo>
                  <a:pt x="2835" y="1620"/>
                </a:moveTo>
                <a:lnTo>
                  <a:pt x="3668" y="2096"/>
                </a:lnTo>
                <a:lnTo>
                  <a:pt x="3668" y="3144"/>
                </a:lnTo>
                <a:cubicBezTo>
                  <a:pt x="3001" y="3715"/>
                  <a:pt x="2549" y="4549"/>
                  <a:pt x="2477" y="5502"/>
                </a:cubicBezTo>
                <a:lnTo>
                  <a:pt x="1620" y="5025"/>
                </a:lnTo>
                <a:lnTo>
                  <a:pt x="763" y="5502"/>
                </a:lnTo>
                <a:cubicBezTo>
                  <a:pt x="810" y="3930"/>
                  <a:pt x="1620" y="2525"/>
                  <a:pt x="2835" y="1620"/>
                </a:cubicBezTo>
                <a:close/>
                <a:moveTo>
                  <a:pt x="8526" y="1501"/>
                </a:moveTo>
                <a:cubicBezTo>
                  <a:pt x="9812" y="2310"/>
                  <a:pt x="10693" y="3644"/>
                  <a:pt x="10860" y="5240"/>
                </a:cubicBezTo>
                <a:lnTo>
                  <a:pt x="10027" y="5716"/>
                </a:lnTo>
                <a:lnTo>
                  <a:pt x="9098" y="5192"/>
                </a:lnTo>
                <a:cubicBezTo>
                  <a:pt x="8955" y="4287"/>
                  <a:pt x="8407" y="3501"/>
                  <a:pt x="7669" y="3001"/>
                </a:cubicBezTo>
                <a:lnTo>
                  <a:pt x="8526" y="2501"/>
                </a:lnTo>
                <a:lnTo>
                  <a:pt x="8526" y="1501"/>
                </a:lnTo>
                <a:close/>
                <a:moveTo>
                  <a:pt x="5811" y="3049"/>
                </a:moveTo>
                <a:cubicBezTo>
                  <a:pt x="7312" y="3049"/>
                  <a:pt x="8503" y="4239"/>
                  <a:pt x="8503" y="5740"/>
                </a:cubicBezTo>
                <a:cubicBezTo>
                  <a:pt x="8503" y="7216"/>
                  <a:pt x="7288" y="8407"/>
                  <a:pt x="5811" y="8407"/>
                </a:cubicBezTo>
                <a:cubicBezTo>
                  <a:pt x="4335" y="8407"/>
                  <a:pt x="3144" y="7216"/>
                  <a:pt x="3144" y="5740"/>
                </a:cubicBezTo>
                <a:cubicBezTo>
                  <a:pt x="3144" y="4239"/>
                  <a:pt x="4335" y="3049"/>
                  <a:pt x="5811" y="3049"/>
                </a:cubicBezTo>
                <a:close/>
                <a:moveTo>
                  <a:pt x="9122" y="6002"/>
                </a:moveTo>
                <a:lnTo>
                  <a:pt x="9979" y="6478"/>
                </a:lnTo>
                <a:lnTo>
                  <a:pt x="10860" y="6002"/>
                </a:lnTo>
                <a:lnTo>
                  <a:pt x="10860" y="6002"/>
                </a:lnTo>
                <a:cubicBezTo>
                  <a:pt x="10789" y="7573"/>
                  <a:pt x="9979" y="8978"/>
                  <a:pt x="8764" y="9883"/>
                </a:cubicBezTo>
                <a:lnTo>
                  <a:pt x="7931" y="9407"/>
                </a:lnTo>
                <a:lnTo>
                  <a:pt x="7931" y="8359"/>
                </a:lnTo>
                <a:cubicBezTo>
                  <a:pt x="8622" y="7788"/>
                  <a:pt x="9074" y="6954"/>
                  <a:pt x="9122" y="6002"/>
                </a:cubicBezTo>
                <a:close/>
                <a:moveTo>
                  <a:pt x="1596" y="5787"/>
                </a:moveTo>
                <a:lnTo>
                  <a:pt x="2525" y="6287"/>
                </a:lnTo>
                <a:cubicBezTo>
                  <a:pt x="2668" y="7216"/>
                  <a:pt x="3192" y="8002"/>
                  <a:pt x="3930" y="8502"/>
                </a:cubicBezTo>
                <a:lnTo>
                  <a:pt x="3073" y="9002"/>
                </a:lnTo>
                <a:lnTo>
                  <a:pt x="3073" y="9979"/>
                </a:lnTo>
                <a:cubicBezTo>
                  <a:pt x="1811" y="9217"/>
                  <a:pt x="906" y="7859"/>
                  <a:pt x="763" y="6264"/>
                </a:cubicBezTo>
                <a:lnTo>
                  <a:pt x="1596" y="5787"/>
                </a:lnTo>
                <a:close/>
                <a:moveTo>
                  <a:pt x="7240" y="8764"/>
                </a:moveTo>
                <a:lnTo>
                  <a:pt x="7240" y="9788"/>
                </a:lnTo>
                <a:lnTo>
                  <a:pt x="8074" y="10288"/>
                </a:lnTo>
                <a:cubicBezTo>
                  <a:pt x="7407" y="10645"/>
                  <a:pt x="6597" y="10860"/>
                  <a:pt x="5764" y="10860"/>
                </a:cubicBezTo>
                <a:cubicBezTo>
                  <a:pt x="5073" y="10836"/>
                  <a:pt x="4359" y="10669"/>
                  <a:pt x="3740" y="10384"/>
                </a:cubicBezTo>
                <a:lnTo>
                  <a:pt x="3740" y="9431"/>
                </a:lnTo>
                <a:lnTo>
                  <a:pt x="4621" y="8883"/>
                </a:lnTo>
                <a:cubicBezTo>
                  <a:pt x="4978" y="9050"/>
                  <a:pt x="5383" y="9098"/>
                  <a:pt x="5788" y="9098"/>
                </a:cubicBezTo>
                <a:cubicBezTo>
                  <a:pt x="6312" y="9098"/>
                  <a:pt x="6812" y="8978"/>
                  <a:pt x="7240" y="8764"/>
                </a:cubicBezTo>
                <a:close/>
                <a:moveTo>
                  <a:pt x="5788" y="0"/>
                </a:moveTo>
                <a:cubicBezTo>
                  <a:pt x="4240" y="0"/>
                  <a:pt x="2811" y="596"/>
                  <a:pt x="1715" y="1691"/>
                </a:cubicBezTo>
                <a:cubicBezTo>
                  <a:pt x="644" y="2763"/>
                  <a:pt x="1" y="4216"/>
                  <a:pt x="1" y="5764"/>
                </a:cubicBezTo>
                <a:cubicBezTo>
                  <a:pt x="1" y="7311"/>
                  <a:pt x="596" y="8740"/>
                  <a:pt x="1715" y="9836"/>
                </a:cubicBezTo>
                <a:cubicBezTo>
                  <a:pt x="2787" y="10907"/>
                  <a:pt x="4240" y="11550"/>
                  <a:pt x="5788" y="11550"/>
                </a:cubicBezTo>
                <a:cubicBezTo>
                  <a:pt x="7336" y="11550"/>
                  <a:pt x="8764" y="10955"/>
                  <a:pt x="9860" y="9836"/>
                </a:cubicBezTo>
                <a:cubicBezTo>
                  <a:pt x="10932" y="8764"/>
                  <a:pt x="11575" y="7311"/>
                  <a:pt x="11575" y="5764"/>
                </a:cubicBezTo>
                <a:cubicBezTo>
                  <a:pt x="11575" y="4216"/>
                  <a:pt x="10979" y="2763"/>
                  <a:pt x="9860" y="1691"/>
                </a:cubicBezTo>
                <a:cubicBezTo>
                  <a:pt x="8788" y="620"/>
                  <a:pt x="7336" y="0"/>
                  <a:pt x="5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97" name="Google Shape;4697;p54"/>
          <p:cNvSpPr/>
          <p:nvPr/>
        </p:nvSpPr>
        <p:spPr>
          <a:xfrm>
            <a:off x="6977424" y="3548938"/>
            <a:ext cx="340537" cy="341243"/>
          </a:xfrm>
          <a:custGeom>
            <a:rect b="b" l="l" r="r" t="t"/>
            <a:pathLst>
              <a:path extrusionOk="0" h="11599" w="11575">
                <a:moveTo>
                  <a:pt x="5811" y="2001"/>
                </a:moveTo>
                <a:cubicBezTo>
                  <a:pt x="6002" y="2001"/>
                  <a:pt x="6192" y="2168"/>
                  <a:pt x="6192" y="2382"/>
                </a:cubicBezTo>
                <a:cubicBezTo>
                  <a:pt x="6192" y="2597"/>
                  <a:pt x="6002" y="2763"/>
                  <a:pt x="5811" y="2763"/>
                </a:cubicBezTo>
                <a:cubicBezTo>
                  <a:pt x="5597" y="2763"/>
                  <a:pt x="5406" y="2597"/>
                  <a:pt x="5406" y="2382"/>
                </a:cubicBezTo>
                <a:cubicBezTo>
                  <a:pt x="5382" y="2168"/>
                  <a:pt x="5573" y="2001"/>
                  <a:pt x="5811" y="2001"/>
                </a:cubicBezTo>
                <a:close/>
                <a:moveTo>
                  <a:pt x="2787" y="1620"/>
                </a:moveTo>
                <a:lnTo>
                  <a:pt x="3358" y="2406"/>
                </a:lnTo>
                <a:lnTo>
                  <a:pt x="2787" y="3216"/>
                </a:lnTo>
                <a:lnTo>
                  <a:pt x="739" y="3216"/>
                </a:lnTo>
                <a:lnTo>
                  <a:pt x="739" y="1620"/>
                </a:lnTo>
                <a:close/>
                <a:moveTo>
                  <a:pt x="5811" y="5383"/>
                </a:moveTo>
                <a:cubicBezTo>
                  <a:pt x="6002" y="5383"/>
                  <a:pt x="6192" y="5574"/>
                  <a:pt x="6192" y="5788"/>
                </a:cubicBezTo>
                <a:cubicBezTo>
                  <a:pt x="6192" y="5978"/>
                  <a:pt x="6002" y="6169"/>
                  <a:pt x="5811" y="6169"/>
                </a:cubicBezTo>
                <a:cubicBezTo>
                  <a:pt x="5597" y="6169"/>
                  <a:pt x="5406" y="5978"/>
                  <a:pt x="5406" y="5788"/>
                </a:cubicBezTo>
                <a:cubicBezTo>
                  <a:pt x="5406" y="5574"/>
                  <a:pt x="5597" y="5383"/>
                  <a:pt x="5811" y="5383"/>
                </a:cubicBezTo>
                <a:close/>
                <a:moveTo>
                  <a:pt x="10860" y="4978"/>
                </a:moveTo>
                <a:lnTo>
                  <a:pt x="10860" y="6574"/>
                </a:lnTo>
                <a:lnTo>
                  <a:pt x="8812" y="6574"/>
                </a:lnTo>
                <a:lnTo>
                  <a:pt x="8240" y="5788"/>
                </a:lnTo>
                <a:lnTo>
                  <a:pt x="8812" y="4978"/>
                </a:lnTo>
                <a:close/>
                <a:moveTo>
                  <a:pt x="5811" y="8765"/>
                </a:moveTo>
                <a:cubicBezTo>
                  <a:pt x="6002" y="8765"/>
                  <a:pt x="6192" y="8931"/>
                  <a:pt x="6192" y="9146"/>
                </a:cubicBezTo>
                <a:cubicBezTo>
                  <a:pt x="6192" y="9360"/>
                  <a:pt x="6002" y="9527"/>
                  <a:pt x="5811" y="9527"/>
                </a:cubicBezTo>
                <a:cubicBezTo>
                  <a:pt x="5597" y="9527"/>
                  <a:pt x="5406" y="9360"/>
                  <a:pt x="5406" y="9146"/>
                </a:cubicBezTo>
                <a:cubicBezTo>
                  <a:pt x="5406" y="8931"/>
                  <a:pt x="5597" y="8765"/>
                  <a:pt x="5811" y="8765"/>
                </a:cubicBezTo>
                <a:close/>
                <a:moveTo>
                  <a:pt x="2787" y="8336"/>
                </a:moveTo>
                <a:lnTo>
                  <a:pt x="3358" y="9146"/>
                </a:lnTo>
                <a:lnTo>
                  <a:pt x="2787" y="9955"/>
                </a:lnTo>
                <a:lnTo>
                  <a:pt x="739" y="9955"/>
                </a:lnTo>
                <a:lnTo>
                  <a:pt x="739" y="8336"/>
                </a:lnTo>
                <a:close/>
                <a:moveTo>
                  <a:pt x="5454" y="1"/>
                </a:moveTo>
                <a:lnTo>
                  <a:pt x="5454" y="1382"/>
                </a:lnTo>
                <a:cubicBezTo>
                  <a:pt x="5120" y="1501"/>
                  <a:pt x="4882" y="1739"/>
                  <a:pt x="4763" y="2049"/>
                </a:cubicBezTo>
                <a:lnTo>
                  <a:pt x="3906" y="2049"/>
                </a:lnTo>
                <a:lnTo>
                  <a:pt x="3096" y="930"/>
                </a:lnTo>
                <a:lnTo>
                  <a:pt x="0" y="930"/>
                </a:lnTo>
                <a:lnTo>
                  <a:pt x="0" y="3906"/>
                </a:lnTo>
                <a:lnTo>
                  <a:pt x="3096" y="3906"/>
                </a:lnTo>
                <a:lnTo>
                  <a:pt x="3906" y="2763"/>
                </a:lnTo>
                <a:lnTo>
                  <a:pt x="4763" y="2763"/>
                </a:lnTo>
                <a:cubicBezTo>
                  <a:pt x="4882" y="3097"/>
                  <a:pt x="5120" y="3335"/>
                  <a:pt x="5454" y="3454"/>
                </a:cubicBezTo>
                <a:lnTo>
                  <a:pt x="5454" y="4788"/>
                </a:lnTo>
                <a:cubicBezTo>
                  <a:pt x="5025" y="4954"/>
                  <a:pt x="4692" y="5335"/>
                  <a:pt x="4692" y="5812"/>
                </a:cubicBezTo>
                <a:cubicBezTo>
                  <a:pt x="4692" y="6288"/>
                  <a:pt x="5001" y="6669"/>
                  <a:pt x="5454" y="6812"/>
                </a:cubicBezTo>
                <a:lnTo>
                  <a:pt x="5454" y="8169"/>
                </a:lnTo>
                <a:cubicBezTo>
                  <a:pt x="5120" y="8288"/>
                  <a:pt x="4882" y="8526"/>
                  <a:pt x="4763" y="8836"/>
                </a:cubicBezTo>
                <a:lnTo>
                  <a:pt x="3906" y="8836"/>
                </a:lnTo>
                <a:lnTo>
                  <a:pt x="3096" y="7717"/>
                </a:lnTo>
                <a:lnTo>
                  <a:pt x="0" y="7717"/>
                </a:lnTo>
                <a:lnTo>
                  <a:pt x="0" y="10694"/>
                </a:lnTo>
                <a:lnTo>
                  <a:pt x="3096" y="10694"/>
                </a:lnTo>
                <a:lnTo>
                  <a:pt x="3906" y="9551"/>
                </a:lnTo>
                <a:lnTo>
                  <a:pt x="4763" y="9551"/>
                </a:lnTo>
                <a:cubicBezTo>
                  <a:pt x="4882" y="9884"/>
                  <a:pt x="5120" y="10122"/>
                  <a:pt x="5454" y="10241"/>
                </a:cubicBezTo>
                <a:lnTo>
                  <a:pt x="5454" y="11599"/>
                </a:lnTo>
                <a:lnTo>
                  <a:pt x="6121" y="11599"/>
                </a:lnTo>
                <a:lnTo>
                  <a:pt x="6121" y="10241"/>
                </a:lnTo>
                <a:cubicBezTo>
                  <a:pt x="6549" y="10098"/>
                  <a:pt x="6883" y="9717"/>
                  <a:pt x="6883" y="9217"/>
                </a:cubicBezTo>
                <a:cubicBezTo>
                  <a:pt x="6883" y="8741"/>
                  <a:pt x="6573" y="8360"/>
                  <a:pt x="6121" y="8217"/>
                </a:cubicBezTo>
                <a:lnTo>
                  <a:pt x="6121" y="6883"/>
                </a:lnTo>
                <a:cubicBezTo>
                  <a:pt x="6454" y="6764"/>
                  <a:pt x="6692" y="6526"/>
                  <a:pt x="6811" y="6193"/>
                </a:cubicBezTo>
                <a:lnTo>
                  <a:pt x="7669" y="6193"/>
                </a:lnTo>
                <a:lnTo>
                  <a:pt x="8478" y="7312"/>
                </a:lnTo>
                <a:lnTo>
                  <a:pt x="11574" y="7312"/>
                </a:lnTo>
                <a:lnTo>
                  <a:pt x="11574" y="4335"/>
                </a:lnTo>
                <a:lnTo>
                  <a:pt x="8454" y="4335"/>
                </a:lnTo>
                <a:lnTo>
                  <a:pt x="8454" y="4288"/>
                </a:lnTo>
                <a:lnTo>
                  <a:pt x="7645" y="5407"/>
                </a:lnTo>
                <a:lnTo>
                  <a:pt x="6811" y="5407"/>
                </a:lnTo>
                <a:cubicBezTo>
                  <a:pt x="6692" y="5097"/>
                  <a:pt x="6454" y="4859"/>
                  <a:pt x="6121" y="4740"/>
                </a:cubicBezTo>
                <a:lnTo>
                  <a:pt x="6121" y="3406"/>
                </a:lnTo>
                <a:cubicBezTo>
                  <a:pt x="6549" y="3240"/>
                  <a:pt x="6883" y="2859"/>
                  <a:pt x="6883" y="2382"/>
                </a:cubicBezTo>
                <a:cubicBezTo>
                  <a:pt x="6883" y="1906"/>
                  <a:pt x="6573" y="1525"/>
                  <a:pt x="6121" y="1382"/>
                </a:cubicBezTo>
                <a:lnTo>
                  <a:pt x="6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98" name="Google Shape;4698;p54"/>
          <p:cNvSpPr/>
          <p:nvPr/>
        </p:nvSpPr>
        <p:spPr>
          <a:xfrm>
            <a:off x="6253314" y="3593096"/>
            <a:ext cx="337742" cy="337712"/>
          </a:xfrm>
          <a:custGeom>
            <a:rect b="b" l="l" r="r" t="t"/>
            <a:pathLst>
              <a:path extrusionOk="0" h="11479" w="11480">
                <a:moveTo>
                  <a:pt x="3216" y="667"/>
                </a:moveTo>
                <a:lnTo>
                  <a:pt x="3216" y="2286"/>
                </a:lnTo>
                <a:lnTo>
                  <a:pt x="668" y="2286"/>
                </a:lnTo>
                <a:lnTo>
                  <a:pt x="668" y="667"/>
                </a:lnTo>
                <a:close/>
                <a:moveTo>
                  <a:pt x="3882" y="1262"/>
                </a:moveTo>
                <a:lnTo>
                  <a:pt x="4668" y="2191"/>
                </a:lnTo>
                <a:lnTo>
                  <a:pt x="4668" y="3406"/>
                </a:lnTo>
                <a:lnTo>
                  <a:pt x="3882" y="2501"/>
                </a:lnTo>
                <a:lnTo>
                  <a:pt x="3882" y="1262"/>
                </a:lnTo>
                <a:close/>
                <a:moveTo>
                  <a:pt x="10003" y="2405"/>
                </a:moveTo>
                <a:lnTo>
                  <a:pt x="10622" y="3215"/>
                </a:lnTo>
                <a:lnTo>
                  <a:pt x="10003" y="4001"/>
                </a:lnTo>
                <a:lnTo>
                  <a:pt x="5335" y="4001"/>
                </a:lnTo>
                <a:lnTo>
                  <a:pt x="5335" y="2405"/>
                </a:lnTo>
                <a:close/>
                <a:moveTo>
                  <a:pt x="3216" y="2929"/>
                </a:moveTo>
                <a:lnTo>
                  <a:pt x="3216" y="4549"/>
                </a:lnTo>
                <a:lnTo>
                  <a:pt x="668" y="4549"/>
                </a:lnTo>
                <a:lnTo>
                  <a:pt x="668" y="2929"/>
                </a:lnTo>
                <a:close/>
                <a:moveTo>
                  <a:pt x="3882" y="3525"/>
                </a:moveTo>
                <a:lnTo>
                  <a:pt x="4668" y="4454"/>
                </a:lnTo>
                <a:lnTo>
                  <a:pt x="4668" y="5668"/>
                </a:lnTo>
                <a:lnTo>
                  <a:pt x="3882" y="4763"/>
                </a:lnTo>
                <a:lnTo>
                  <a:pt x="3882" y="3525"/>
                </a:lnTo>
                <a:close/>
                <a:moveTo>
                  <a:pt x="10003" y="4668"/>
                </a:moveTo>
                <a:lnTo>
                  <a:pt x="10622" y="5478"/>
                </a:lnTo>
                <a:lnTo>
                  <a:pt x="10003" y="6263"/>
                </a:lnTo>
                <a:lnTo>
                  <a:pt x="5335" y="6263"/>
                </a:lnTo>
                <a:lnTo>
                  <a:pt x="5335" y="4668"/>
                </a:lnTo>
                <a:close/>
                <a:moveTo>
                  <a:pt x="3216" y="5239"/>
                </a:moveTo>
                <a:lnTo>
                  <a:pt x="3216" y="6835"/>
                </a:lnTo>
                <a:lnTo>
                  <a:pt x="668" y="6835"/>
                </a:lnTo>
                <a:lnTo>
                  <a:pt x="668" y="5239"/>
                </a:lnTo>
                <a:close/>
                <a:moveTo>
                  <a:pt x="3882" y="5787"/>
                </a:moveTo>
                <a:lnTo>
                  <a:pt x="4668" y="6716"/>
                </a:lnTo>
                <a:lnTo>
                  <a:pt x="4668" y="7930"/>
                </a:lnTo>
                <a:lnTo>
                  <a:pt x="3882" y="7025"/>
                </a:lnTo>
                <a:lnTo>
                  <a:pt x="3882" y="5787"/>
                </a:lnTo>
                <a:close/>
                <a:moveTo>
                  <a:pt x="10003" y="6954"/>
                </a:moveTo>
                <a:lnTo>
                  <a:pt x="10622" y="7764"/>
                </a:lnTo>
                <a:lnTo>
                  <a:pt x="10003" y="8573"/>
                </a:lnTo>
                <a:lnTo>
                  <a:pt x="5335" y="8573"/>
                </a:lnTo>
                <a:lnTo>
                  <a:pt x="5335" y="6954"/>
                </a:lnTo>
                <a:close/>
                <a:moveTo>
                  <a:pt x="3216" y="7478"/>
                </a:moveTo>
                <a:lnTo>
                  <a:pt x="3216" y="9097"/>
                </a:lnTo>
                <a:lnTo>
                  <a:pt x="668" y="9097"/>
                </a:lnTo>
                <a:lnTo>
                  <a:pt x="668" y="7478"/>
                </a:lnTo>
                <a:close/>
                <a:moveTo>
                  <a:pt x="3882" y="8073"/>
                </a:moveTo>
                <a:lnTo>
                  <a:pt x="4668" y="9002"/>
                </a:lnTo>
                <a:lnTo>
                  <a:pt x="4668" y="10217"/>
                </a:lnTo>
                <a:lnTo>
                  <a:pt x="3882" y="9312"/>
                </a:lnTo>
                <a:lnTo>
                  <a:pt x="3882" y="8073"/>
                </a:lnTo>
                <a:close/>
                <a:moveTo>
                  <a:pt x="10003" y="9216"/>
                </a:moveTo>
                <a:lnTo>
                  <a:pt x="10622" y="10026"/>
                </a:lnTo>
                <a:lnTo>
                  <a:pt x="10003" y="10836"/>
                </a:lnTo>
                <a:lnTo>
                  <a:pt x="5335" y="10836"/>
                </a:lnTo>
                <a:lnTo>
                  <a:pt x="5335" y="9216"/>
                </a:lnTo>
                <a:close/>
                <a:moveTo>
                  <a:pt x="1" y="0"/>
                </a:moveTo>
                <a:lnTo>
                  <a:pt x="1" y="9764"/>
                </a:lnTo>
                <a:lnTo>
                  <a:pt x="3382" y="9764"/>
                </a:lnTo>
                <a:lnTo>
                  <a:pt x="4835" y="11479"/>
                </a:lnTo>
                <a:lnTo>
                  <a:pt x="10312" y="11479"/>
                </a:lnTo>
                <a:lnTo>
                  <a:pt x="11479" y="10002"/>
                </a:lnTo>
                <a:lnTo>
                  <a:pt x="10598" y="8859"/>
                </a:lnTo>
                <a:lnTo>
                  <a:pt x="11479" y="7740"/>
                </a:lnTo>
                <a:lnTo>
                  <a:pt x="10598" y="6597"/>
                </a:lnTo>
                <a:lnTo>
                  <a:pt x="11479" y="5478"/>
                </a:lnTo>
                <a:lnTo>
                  <a:pt x="10598" y="4334"/>
                </a:lnTo>
                <a:lnTo>
                  <a:pt x="11479" y="3215"/>
                </a:lnTo>
                <a:lnTo>
                  <a:pt x="10312" y="1715"/>
                </a:lnTo>
                <a:lnTo>
                  <a:pt x="5168" y="1715"/>
                </a:lnTo>
                <a:lnTo>
                  <a:pt x="3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99" name="Google Shape;4699;p54"/>
          <p:cNvSpPr/>
          <p:nvPr/>
        </p:nvSpPr>
        <p:spPr>
          <a:xfrm>
            <a:off x="5541825" y="3553850"/>
            <a:ext cx="280990" cy="342625"/>
          </a:xfrm>
          <a:custGeom>
            <a:rect b="b" l="l" r="r" t="t"/>
            <a:pathLst>
              <a:path extrusionOk="0" h="11646" w="9551">
                <a:moveTo>
                  <a:pt x="7526" y="2192"/>
                </a:moveTo>
                <a:lnTo>
                  <a:pt x="7526" y="2954"/>
                </a:lnTo>
                <a:lnTo>
                  <a:pt x="1525" y="2954"/>
                </a:lnTo>
                <a:lnTo>
                  <a:pt x="1525" y="2192"/>
                </a:lnTo>
                <a:close/>
                <a:moveTo>
                  <a:pt x="8217" y="5407"/>
                </a:moveTo>
                <a:lnTo>
                  <a:pt x="8217" y="6169"/>
                </a:lnTo>
                <a:lnTo>
                  <a:pt x="1525" y="6169"/>
                </a:lnTo>
                <a:lnTo>
                  <a:pt x="1525" y="5407"/>
                </a:lnTo>
                <a:close/>
                <a:moveTo>
                  <a:pt x="8860" y="8598"/>
                </a:moveTo>
                <a:lnTo>
                  <a:pt x="8860" y="9360"/>
                </a:lnTo>
                <a:lnTo>
                  <a:pt x="1501" y="9360"/>
                </a:lnTo>
                <a:lnTo>
                  <a:pt x="1501" y="8598"/>
                </a:lnTo>
                <a:close/>
                <a:moveTo>
                  <a:pt x="1" y="1"/>
                </a:moveTo>
                <a:lnTo>
                  <a:pt x="1" y="691"/>
                </a:lnTo>
                <a:lnTo>
                  <a:pt x="858" y="691"/>
                </a:lnTo>
                <a:lnTo>
                  <a:pt x="858" y="1382"/>
                </a:lnTo>
                <a:lnTo>
                  <a:pt x="1" y="1382"/>
                </a:lnTo>
                <a:lnTo>
                  <a:pt x="1" y="2072"/>
                </a:lnTo>
                <a:lnTo>
                  <a:pt x="858" y="2072"/>
                </a:lnTo>
                <a:lnTo>
                  <a:pt x="858" y="2739"/>
                </a:lnTo>
                <a:lnTo>
                  <a:pt x="1" y="2739"/>
                </a:lnTo>
                <a:lnTo>
                  <a:pt x="1" y="3430"/>
                </a:lnTo>
                <a:lnTo>
                  <a:pt x="858" y="3430"/>
                </a:lnTo>
                <a:lnTo>
                  <a:pt x="858" y="4121"/>
                </a:lnTo>
                <a:lnTo>
                  <a:pt x="1" y="4121"/>
                </a:lnTo>
                <a:lnTo>
                  <a:pt x="1" y="4811"/>
                </a:lnTo>
                <a:lnTo>
                  <a:pt x="858" y="4811"/>
                </a:lnTo>
                <a:lnTo>
                  <a:pt x="858" y="5478"/>
                </a:lnTo>
                <a:lnTo>
                  <a:pt x="1" y="5478"/>
                </a:lnTo>
                <a:lnTo>
                  <a:pt x="1" y="6169"/>
                </a:lnTo>
                <a:lnTo>
                  <a:pt x="858" y="6169"/>
                </a:lnTo>
                <a:lnTo>
                  <a:pt x="858" y="6859"/>
                </a:lnTo>
                <a:lnTo>
                  <a:pt x="1" y="6859"/>
                </a:lnTo>
                <a:lnTo>
                  <a:pt x="1" y="7550"/>
                </a:lnTo>
                <a:lnTo>
                  <a:pt x="858" y="7550"/>
                </a:lnTo>
                <a:lnTo>
                  <a:pt x="858" y="8217"/>
                </a:lnTo>
                <a:lnTo>
                  <a:pt x="1" y="8217"/>
                </a:lnTo>
                <a:lnTo>
                  <a:pt x="1" y="8907"/>
                </a:lnTo>
                <a:lnTo>
                  <a:pt x="858" y="8907"/>
                </a:lnTo>
                <a:lnTo>
                  <a:pt x="858" y="9598"/>
                </a:lnTo>
                <a:lnTo>
                  <a:pt x="1" y="9598"/>
                </a:lnTo>
                <a:lnTo>
                  <a:pt x="1" y="10288"/>
                </a:lnTo>
                <a:lnTo>
                  <a:pt x="858" y="10288"/>
                </a:lnTo>
                <a:lnTo>
                  <a:pt x="858" y="10955"/>
                </a:lnTo>
                <a:lnTo>
                  <a:pt x="1" y="10955"/>
                </a:lnTo>
                <a:lnTo>
                  <a:pt x="1" y="11646"/>
                </a:lnTo>
                <a:lnTo>
                  <a:pt x="1525" y="11646"/>
                </a:lnTo>
                <a:lnTo>
                  <a:pt x="1525" y="10169"/>
                </a:lnTo>
                <a:lnTo>
                  <a:pt x="9550" y="10169"/>
                </a:lnTo>
                <a:lnTo>
                  <a:pt x="9550" y="7907"/>
                </a:lnTo>
                <a:lnTo>
                  <a:pt x="1525" y="7907"/>
                </a:lnTo>
                <a:lnTo>
                  <a:pt x="1525" y="6859"/>
                </a:lnTo>
                <a:lnTo>
                  <a:pt x="8907" y="6859"/>
                </a:lnTo>
                <a:lnTo>
                  <a:pt x="8907" y="4716"/>
                </a:lnTo>
                <a:lnTo>
                  <a:pt x="1525" y="4716"/>
                </a:lnTo>
                <a:lnTo>
                  <a:pt x="1525" y="3644"/>
                </a:lnTo>
                <a:lnTo>
                  <a:pt x="8217" y="3644"/>
                </a:lnTo>
                <a:lnTo>
                  <a:pt x="8217" y="1501"/>
                </a:lnTo>
                <a:lnTo>
                  <a:pt x="1525" y="1501"/>
                </a:lnTo>
                <a:lnTo>
                  <a:pt x="15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00" name="Google Shape;4700;p54"/>
          <p:cNvGrpSpPr/>
          <p:nvPr/>
        </p:nvGrpSpPr>
        <p:grpSpPr>
          <a:xfrm>
            <a:off x="4780588" y="3600098"/>
            <a:ext cx="338448" cy="280283"/>
            <a:chOff x="4704388" y="3600098"/>
            <a:chExt cx="338448" cy="280283"/>
          </a:xfrm>
        </p:grpSpPr>
        <p:sp>
          <p:nvSpPr>
            <p:cNvPr id="4701" name="Google Shape;4701;p54"/>
            <p:cNvSpPr/>
            <p:nvPr/>
          </p:nvSpPr>
          <p:spPr>
            <a:xfrm>
              <a:off x="4704388" y="3705891"/>
              <a:ext cx="338448" cy="174490"/>
            </a:xfrm>
            <a:custGeom>
              <a:rect b="b" l="l" r="r" t="t"/>
              <a:pathLst>
                <a:path extrusionOk="0" h="5931" w="11504">
                  <a:moveTo>
                    <a:pt x="2573" y="2263"/>
                  </a:moveTo>
                  <a:lnTo>
                    <a:pt x="2954" y="2620"/>
                  </a:lnTo>
                  <a:lnTo>
                    <a:pt x="2954" y="5240"/>
                  </a:lnTo>
                  <a:lnTo>
                    <a:pt x="2192" y="5240"/>
                  </a:lnTo>
                  <a:lnTo>
                    <a:pt x="2192" y="2620"/>
                  </a:lnTo>
                  <a:lnTo>
                    <a:pt x="2573" y="2263"/>
                  </a:lnTo>
                  <a:close/>
                  <a:moveTo>
                    <a:pt x="5764" y="1572"/>
                  </a:moveTo>
                  <a:lnTo>
                    <a:pt x="6145" y="1929"/>
                  </a:lnTo>
                  <a:lnTo>
                    <a:pt x="6145" y="5240"/>
                  </a:lnTo>
                  <a:lnTo>
                    <a:pt x="5359" y="5240"/>
                  </a:lnTo>
                  <a:lnTo>
                    <a:pt x="5359" y="1929"/>
                  </a:lnTo>
                  <a:lnTo>
                    <a:pt x="5764" y="1572"/>
                  </a:lnTo>
                  <a:close/>
                  <a:moveTo>
                    <a:pt x="8931" y="929"/>
                  </a:moveTo>
                  <a:lnTo>
                    <a:pt x="9312" y="1286"/>
                  </a:lnTo>
                  <a:lnTo>
                    <a:pt x="9312" y="5240"/>
                  </a:lnTo>
                  <a:lnTo>
                    <a:pt x="8550" y="5240"/>
                  </a:lnTo>
                  <a:lnTo>
                    <a:pt x="8550" y="1286"/>
                  </a:lnTo>
                  <a:lnTo>
                    <a:pt x="8931" y="929"/>
                  </a:lnTo>
                  <a:close/>
                  <a:moveTo>
                    <a:pt x="8931" y="0"/>
                  </a:moveTo>
                  <a:lnTo>
                    <a:pt x="7860" y="977"/>
                  </a:lnTo>
                  <a:lnTo>
                    <a:pt x="7860" y="5240"/>
                  </a:lnTo>
                  <a:lnTo>
                    <a:pt x="6836" y="5240"/>
                  </a:lnTo>
                  <a:lnTo>
                    <a:pt x="6836" y="1667"/>
                  </a:lnTo>
                  <a:lnTo>
                    <a:pt x="5740" y="691"/>
                  </a:lnTo>
                  <a:lnTo>
                    <a:pt x="4669" y="1667"/>
                  </a:lnTo>
                  <a:lnTo>
                    <a:pt x="4669" y="5240"/>
                  </a:lnTo>
                  <a:lnTo>
                    <a:pt x="3645" y="5240"/>
                  </a:lnTo>
                  <a:lnTo>
                    <a:pt x="3645" y="2310"/>
                  </a:lnTo>
                  <a:lnTo>
                    <a:pt x="2573" y="1334"/>
                  </a:lnTo>
                  <a:lnTo>
                    <a:pt x="1501" y="2310"/>
                  </a:lnTo>
                  <a:lnTo>
                    <a:pt x="1501" y="5240"/>
                  </a:lnTo>
                  <a:lnTo>
                    <a:pt x="1" y="5240"/>
                  </a:lnTo>
                  <a:lnTo>
                    <a:pt x="1" y="5930"/>
                  </a:lnTo>
                  <a:lnTo>
                    <a:pt x="11503" y="5930"/>
                  </a:lnTo>
                  <a:lnTo>
                    <a:pt x="11503" y="5240"/>
                  </a:lnTo>
                  <a:lnTo>
                    <a:pt x="10003" y="5240"/>
                  </a:lnTo>
                  <a:lnTo>
                    <a:pt x="10003" y="977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2" name="Google Shape;4702;p54"/>
            <p:cNvSpPr/>
            <p:nvPr/>
          </p:nvSpPr>
          <p:spPr>
            <a:xfrm>
              <a:off x="4748546" y="3692564"/>
              <a:ext cx="63076" cy="56104"/>
            </a:xfrm>
            <a:custGeom>
              <a:rect b="b" l="l" r="r" t="t"/>
              <a:pathLst>
                <a:path extrusionOk="0" h="1907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3" name="Google Shape;4703;p54"/>
            <p:cNvSpPr/>
            <p:nvPr/>
          </p:nvSpPr>
          <p:spPr>
            <a:xfrm>
              <a:off x="4748546" y="3640020"/>
              <a:ext cx="63076" cy="56075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4" name="Google Shape;4704;p54"/>
            <p:cNvSpPr/>
            <p:nvPr/>
          </p:nvSpPr>
          <p:spPr>
            <a:xfrm>
              <a:off x="4841718" y="3672264"/>
              <a:ext cx="63783" cy="56075"/>
            </a:xfrm>
            <a:custGeom>
              <a:rect b="b" l="l" r="r" t="t"/>
              <a:pathLst>
                <a:path extrusionOk="0" h="1906" w="2168">
                  <a:moveTo>
                    <a:pt x="1072" y="0"/>
                  </a:moveTo>
                  <a:lnTo>
                    <a:pt x="1" y="1000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68" y="1905"/>
                  </a:lnTo>
                  <a:lnTo>
                    <a:pt x="2168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5" name="Google Shape;4705;p54"/>
            <p:cNvSpPr/>
            <p:nvPr/>
          </p:nvSpPr>
          <p:spPr>
            <a:xfrm>
              <a:off x="4841718" y="3619721"/>
              <a:ext cx="63783" cy="56075"/>
            </a:xfrm>
            <a:custGeom>
              <a:rect b="b" l="l" r="r" t="t"/>
              <a:pathLst>
                <a:path extrusionOk="0" h="1906" w="2168">
                  <a:moveTo>
                    <a:pt x="1072" y="0"/>
                  </a:moveTo>
                  <a:lnTo>
                    <a:pt x="1" y="1000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68" y="1905"/>
                  </a:lnTo>
                  <a:lnTo>
                    <a:pt x="2168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6" name="Google Shape;4706;p54"/>
            <p:cNvSpPr/>
            <p:nvPr/>
          </p:nvSpPr>
          <p:spPr>
            <a:xfrm>
              <a:off x="4935596" y="3653347"/>
              <a:ext cx="63106" cy="56075"/>
            </a:xfrm>
            <a:custGeom>
              <a:rect b="b" l="l" r="r" t="t"/>
              <a:pathLst>
                <a:path extrusionOk="0" h="1906" w="2145">
                  <a:moveTo>
                    <a:pt x="1072" y="0"/>
                  </a:moveTo>
                  <a:lnTo>
                    <a:pt x="1" y="977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7" name="Google Shape;4707;p54"/>
            <p:cNvSpPr/>
            <p:nvPr/>
          </p:nvSpPr>
          <p:spPr>
            <a:xfrm>
              <a:off x="4935596" y="3600098"/>
              <a:ext cx="63106" cy="56075"/>
            </a:xfrm>
            <a:custGeom>
              <a:rect b="b" l="l" r="r" t="t"/>
              <a:pathLst>
                <a:path extrusionOk="0" h="1906" w="2145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05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708" name="Google Shape;4708;p54"/>
          <p:cNvSpPr/>
          <p:nvPr/>
        </p:nvSpPr>
        <p:spPr>
          <a:xfrm>
            <a:off x="4046005" y="3582446"/>
            <a:ext cx="339830" cy="288816"/>
          </a:xfrm>
          <a:custGeom>
            <a:rect b="b" l="l" r="r" t="t"/>
            <a:pathLst>
              <a:path extrusionOk="0" h="9817" w="11551">
                <a:moveTo>
                  <a:pt x="9859" y="672"/>
                </a:moveTo>
                <a:cubicBezTo>
                  <a:pt x="10383" y="672"/>
                  <a:pt x="10836" y="1124"/>
                  <a:pt x="10836" y="1672"/>
                </a:cubicBezTo>
                <a:cubicBezTo>
                  <a:pt x="10836" y="2196"/>
                  <a:pt x="10383" y="2648"/>
                  <a:pt x="9859" y="2648"/>
                </a:cubicBezTo>
                <a:cubicBezTo>
                  <a:pt x="9312" y="2648"/>
                  <a:pt x="8883" y="2196"/>
                  <a:pt x="8883" y="1672"/>
                </a:cubicBezTo>
                <a:cubicBezTo>
                  <a:pt x="8883" y="1124"/>
                  <a:pt x="9312" y="672"/>
                  <a:pt x="9859" y="672"/>
                </a:cubicBezTo>
                <a:close/>
                <a:moveTo>
                  <a:pt x="3906" y="3029"/>
                </a:moveTo>
                <a:cubicBezTo>
                  <a:pt x="4120" y="3029"/>
                  <a:pt x="4287" y="3220"/>
                  <a:pt x="4287" y="3410"/>
                </a:cubicBezTo>
                <a:cubicBezTo>
                  <a:pt x="4287" y="3625"/>
                  <a:pt x="4120" y="3792"/>
                  <a:pt x="3906" y="3792"/>
                </a:cubicBezTo>
                <a:cubicBezTo>
                  <a:pt x="3691" y="3792"/>
                  <a:pt x="3525" y="3625"/>
                  <a:pt x="3525" y="3410"/>
                </a:cubicBezTo>
                <a:cubicBezTo>
                  <a:pt x="3525" y="3220"/>
                  <a:pt x="3668" y="3029"/>
                  <a:pt x="3906" y="3029"/>
                </a:cubicBezTo>
                <a:close/>
                <a:moveTo>
                  <a:pt x="6811" y="5959"/>
                </a:moveTo>
                <a:cubicBezTo>
                  <a:pt x="7025" y="5959"/>
                  <a:pt x="7216" y="6125"/>
                  <a:pt x="7216" y="6340"/>
                </a:cubicBezTo>
                <a:cubicBezTo>
                  <a:pt x="7216" y="6554"/>
                  <a:pt x="7025" y="6721"/>
                  <a:pt x="6811" y="6721"/>
                </a:cubicBezTo>
                <a:cubicBezTo>
                  <a:pt x="6621" y="6721"/>
                  <a:pt x="6430" y="6554"/>
                  <a:pt x="6430" y="6340"/>
                </a:cubicBezTo>
                <a:cubicBezTo>
                  <a:pt x="6430" y="6125"/>
                  <a:pt x="6621" y="5959"/>
                  <a:pt x="6811" y="5959"/>
                </a:cubicBezTo>
                <a:close/>
                <a:moveTo>
                  <a:pt x="1072" y="7054"/>
                </a:moveTo>
                <a:cubicBezTo>
                  <a:pt x="1286" y="7054"/>
                  <a:pt x="1453" y="7221"/>
                  <a:pt x="1453" y="7435"/>
                </a:cubicBezTo>
                <a:cubicBezTo>
                  <a:pt x="1453" y="7649"/>
                  <a:pt x="1286" y="7816"/>
                  <a:pt x="1072" y="7816"/>
                </a:cubicBezTo>
                <a:cubicBezTo>
                  <a:pt x="857" y="7816"/>
                  <a:pt x="691" y="7649"/>
                  <a:pt x="691" y="7435"/>
                </a:cubicBezTo>
                <a:cubicBezTo>
                  <a:pt x="691" y="7221"/>
                  <a:pt x="857" y="7054"/>
                  <a:pt x="1072" y="7054"/>
                </a:cubicBezTo>
                <a:close/>
                <a:moveTo>
                  <a:pt x="3334" y="4315"/>
                </a:moveTo>
                <a:cubicBezTo>
                  <a:pt x="3406" y="4363"/>
                  <a:pt x="3477" y="4387"/>
                  <a:pt x="3572" y="4435"/>
                </a:cubicBezTo>
                <a:lnTo>
                  <a:pt x="3572" y="9126"/>
                </a:lnTo>
                <a:lnTo>
                  <a:pt x="1429" y="9126"/>
                </a:lnTo>
                <a:lnTo>
                  <a:pt x="1429" y="8435"/>
                </a:lnTo>
                <a:cubicBezTo>
                  <a:pt x="1858" y="8292"/>
                  <a:pt x="2143" y="7911"/>
                  <a:pt x="2143" y="7435"/>
                </a:cubicBezTo>
                <a:cubicBezTo>
                  <a:pt x="2143" y="7126"/>
                  <a:pt x="2024" y="6864"/>
                  <a:pt x="1810" y="6649"/>
                </a:cubicBezTo>
                <a:lnTo>
                  <a:pt x="3334" y="4315"/>
                </a:lnTo>
                <a:close/>
                <a:moveTo>
                  <a:pt x="4501" y="4292"/>
                </a:moveTo>
                <a:lnTo>
                  <a:pt x="5859" y="5863"/>
                </a:lnTo>
                <a:cubicBezTo>
                  <a:pt x="5787" y="6006"/>
                  <a:pt x="5739" y="6149"/>
                  <a:pt x="5739" y="6340"/>
                </a:cubicBezTo>
                <a:cubicBezTo>
                  <a:pt x="5739" y="6816"/>
                  <a:pt x="6049" y="7197"/>
                  <a:pt x="6501" y="7340"/>
                </a:cubicBezTo>
                <a:lnTo>
                  <a:pt x="6501" y="9126"/>
                </a:lnTo>
                <a:lnTo>
                  <a:pt x="4263" y="9126"/>
                </a:lnTo>
                <a:lnTo>
                  <a:pt x="4263" y="4435"/>
                </a:lnTo>
                <a:lnTo>
                  <a:pt x="4239" y="4435"/>
                </a:lnTo>
                <a:cubicBezTo>
                  <a:pt x="4311" y="4411"/>
                  <a:pt x="4430" y="4339"/>
                  <a:pt x="4501" y="4292"/>
                </a:cubicBezTo>
                <a:close/>
                <a:moveTo>
                  <a:pt x="9288" y="3220"/>
                </a:moveTo>
                <a:cubicBezTo>
                  <a:pt x="9383" y="3244"/>
                  <a:pt x="9478" y="3268"/>
                  <a:pt x="9526" y="3268"/>
                </a:cubicBezTo>
                <a:lnTo>
                  <a:pt x="9526" y="9126"/>
                </a:lnTo>
                <a:lnTo>
                  <a:pt x="7144" y="9126"/>
                </a:lnTo>
                <a:lnTo>
                  <a:pt x="7144" y="7340"/>
                </a:lnTo>
                <a:cubicBezTo>
                  <a:pt x="7573" y="7197"/>
                  <a:pt x="7883" y="6816"/>
                  <a:pt x="7883" y="6340"/>
                </a:cubicBezTo>
                <a:cubicBezTo>
                  <a:pt x="7883" y="6102"/>
                  <a:pt x="7811" y="5863"/>
                  <a:pt x="7645" y="5673"/>
                </a:cubicBezTo>
                <a:lnTo>
                  <a:pt x="9288" y="3220"/>
                </a:lnTo>
                <a:close/>
                <a:moveTo>
                  <a:pt x="9858" y="1"/>
                </a:moveTo>
                <a:cubicBezTo>
                  <a:pt x="8961" y="1"/>
                  <a:pt x="8240" y="758"/>
                  <a:pt x="8240" y="1624"/>
                </a:cubicBezTo>
                <a:cubicBezTo>
                  <a:pt x="8240" y="2101"/>
                  <a:pt x="8454" y="2529"/>
                  <a:pt x="8764" y="2815"/>
                </a:cubicBezTo>
                <a:lnTo>
                  <a:pt x="7121" y="5292"/>
                </a:lnTo>
                <a:cubicBezTo>
                  <a:pt x="7025" y="5268"/>
                  <a:pt x="6930" y="5268"/>
                  <a:pt x="6859" y="5268"/>
                </a:cubicBezTo>
                <a:cubicBezTo>
                  <a:pt x="6668" y="5268"/>
                  <a:pt x="6525" y="5292"/>
                  <a:pt x="6382" y="5387"/>
                </a:cubicBezTo>
                <a:lnTo>
                  <a:pt x="4954" y="3720"/>
                </a:lnTo>
                <a:cubicBezTo>
                  <a:pt x="4977" y="3601"/>
                  <a:pt x="5001" y="3458"/>
                  <a:pt x="4977" y="3291"/>
                </a:cubicBezTo>
                <a:cubicBezTo>
                  <a:pt x="4906" y="2791"/>
                  <a:pt x="4501" y="2386"/>
                  <a:pt x="4001" y="2339"/>
                </a:cubicBezTo>
                <a:cubicBezTo>
                  <a:pt x="3986" y="2338"/>
                  <a:pt x="3970" y="2338"/>
                  <a:pt x="3955" y="2338"/>
                </a:cubicBezTo>
                <a:cubicBezTo>
                  <a:pt x="3334" y="2338"/>
                  <a:pt x="2858" y="2806"/>
                  <a:pt x="2858" y="3410"/>
                </a:cubicBezTo>
                <a:cubicBezTo>
                  <a:pt x="2858" y="3530"/>
                  <a:pt x="2882" y="3649"/>
                  <a:pt x="2906" y="3744"/>
                </a:cubicBezTo>
                <a:lnTo>
                  <a:pt x="1215" y="6363"/>
                </a:lnTo>
                <a:lnTo>
                  <a:pt x="1096" y="6363"/>
                </a:lnTo>
                <a:cubicBezTo>
                  <a:pt x="500" y="6363"/>
                  <a:pt x="24" y="6840"/>
                  <a:pt x="24" y="7435"/>
                </a:cubicBezTo>
                <a:cubicBezTo>
                  <a:pt x="24" y="7911"/>
                  <a:pt x="334" y="8292"/>
                  <a:pt x="786" y="8435"/>
                </a:cubicBezTo>
                <a:lnTo>
                  <a:pt x="786" y="9126"/>
                </a:lnTo>
                <a:lnTo>
                  <a:pt x="0" y="9126"/>
                </a:lnTo>
                <a:lnTo>
                  <a:pt x="0" y="9817"/>
                </a:lnTo>
                <a:lnTo>
                  <a:pt x="11503" y="9817"/>
                </a:lnTo>
                <a:lnTo>
                  <a:pt x="11503" y="9126"/>
                </a:lnTo>
                <a:lnTo>
                  <a:pt x="10193" y="9126"/>
                </a:lnTo>
                <a:lnTo>
                  <a:pt x="10193" y="3268"/>
                </a:lnTo>
                <a:lnTo>
                  <a:pt x="10217" y="3268"/>
                </a:lnTo>
                <a:cubicBezTo>
                  <a:pt x="10979" y="3125"/>
                  <a:pt x="11550" y="2410"/>
                  <a:pt x="11526" y="1577"/>
                </a:cubicBezTo>
                <a:cubicBezTo>
                  <a:pt x="11503" y="743"/>
                  <a:pt x="10812" y="53"/>
                  <a:pt x="9978" y="5"/>
                </a:cubicBezTo>
                <a:cubicBezTo>
                  <a:pt x="9938" y="2"/>
                  <a:pt x="9898" y="1"/>
                  <a:pt x="9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09" name="Google Shape;4709;p54"/>
          <p:cNvSpPr/>
          <p:nvPr/>
        </p:nvSpPr>
        <p:spPr>
          <a:xfrm>
            <a:off x="3328896" y="3561558"/>
            <a:ext cx="245245" cy="339830"/>
          </a:xfrm>
          <a:custGeom>
            <a:rect b="b" l="l" r="r" t="t"/>
            <a:pathLst>
              <a:path extrusionOk="0" h="11551" w="8336">
                <a:moveTo>
                  <a:pt x="4168" y="786"/>
                </a:moveTo>
                <a:lnTo>
                  <a:pt x="6931" y="2311"/>
                </a:lnTo>
                <a:lnTo>
                  <a:pt x="4168" y="3835"/>
                </a:lnTo>
                <a:lnTo>
                  <a:pt x="1406" y="2311"/>
                </a:lnTo>
                <a:lnTo>
                  <a:pt x="4168" y="786"/>
                </a:lnTo>
                <a:close/>
                <a:moveTo>
                  <a:pt x="5526" y="3835"/>
                </a:moveTo>
                <a:lnTo>
                  <a:pt x="6931" y="4597"/>
                </a:lnTo>
                <a:lnTo>
                  <a:pt x="4168" y="6121"/>
                </a:lnTo>
                <a:lnTo>
                  <a:pt x="1406" y="4597"/>
                </a:lnTo>
                <a:lnTo>
                  <a:pt x="2787" y="3835"/>
                </a:lnTo>
                <a:lnTo>
                  <a:pt x="4168" y="4573"/>
                </a:lnTo>
                <a:lnTo>
                  <a:pt x="5526" y="3835"/>
                </a:lnTo>
                <a:close/>
                <a:moveTo>
                  <a:pt x="5526" y="6145"/>
                </a:moveTo>
                <a:lnTo>
                  <a:pt x="6931" y="6931"/>
                </a:lnTo>
                <a:lnTo>
                  <a:pt x="4168" y="8431"/>
                </a:lnTo>
                <a:lnTo>
                  <a:pt x="1406" y="6931"/>
                </a:lnTo>
                <a:lnTo>
                  <a:pt x="2787" y="6145"/>
                </a:lnTo>
                <a:lnTo>
                  <a:pt x="4168" y="6907"/>
                </a:lnTo>
                <a:lnTo>
                  <a:pt x="5526" y="6145"/>
                </a:lnTo>
                <a:close/>
                <a:moveTo>
                  <a:pt x="5526" y="8455"/>
                </a:moveTo>
                <a:lnTo>
                  <a:pt x="6931" y="9217"/>
                </a:lnTo>
                <a:lnTo>
                  <a:pt x="4168" y="10741"/>
                </a:lnTo>
                <a:lnTo>
                  <a:pt x="1406" y="9217"/>
                </a:lnTo>
                <a:lnTo>
                  <a:pt x="2787" y="8455"/>
                </a:lnTo>
                <a:lnTo>
                  <a:pt x="4168" y="9193"/>
                </a:lnTo>
                <a:lnTo>
                  <a:pt x="5526" y="8455"/>
                </a:lnTo>
                <a:close/>
                <a:moveTo>
                  <a:pt x="4168" y="1"/>
                </a:moveTo>
                <a:lnTo>
                  <a:pt x="1" y="2287"/>
                </a:lnTo>
                <a:lnTo>
                  <a:pt x="2120" y="3454"/>
                </a:lnTo>
                <a:lnTo>
                  <a:pt x="1" y="4597"/>
                </a:lnTo>
                <a:lnTo>
                  <a:pt x="2120" y="5764"/>
                </a:lnTo>
                <a:lnTo>
                  <a:pt x="1" y="6931"/>
                </a:lnTo>
                <a:lnTo>
                  <a:pt x="2120" y="8097"/>
                </a:lnTo>
                <a:lnTo>
                  <a:pt x="1" y="9241"/>
                </a:lnTo>
                <a:lnTo>
                  <a:pt x="4168" y="11551"/>
                </a:lnTo>
                <a:lnTo>
                  <a:pt x="8336" y="9241"/>
                </a:lnTo>
                <a:lnTo>
                  <a:pt x="6216" y="8097"/>
                </a:lnTo>
                <a:lnTo>
                  <a:pt x="8336" y="6931"/>
                </a:lnTo>
                <a:lnTo>
                  <a:pt x="6216" y="5764"/>
                </a:lnTo>
                <a:lnTo>
                  <a:pt x="8336" y="4597"/>
                </a:lnTo>
                <a:lnTo>
                  <a:pt x="6216" y="3454"/>
                </a:lnTo>
                <a:lnTo>
                  <a:pt x="8336" y="2287"/>
                </a:lnTo>
                <a:lnTo>
                  <a:pt x="416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10" name="Google Shape;4710;p54"/>
          <p:cNvGrpSpPr/>
          <p:nvPr/>
        </p:nvGrpSpPr>
        <p:grpSpPr>
          <a:xfrm>
            <a:off x="2581692" y="3577680"/>
            <a:ext cx="339121" cy="336388"/>
            <a:chOff x="2962692" y="3577680"/>
            <a:chExt cx="339121" cy="336388"/>
          </a:xfrm>
        </p:grpSpPr>
        <p:sp>
          <p:nvSpPr>
            <p:cNvPr id="4711" name="Google Shape;4711;p54"/>
            <p:cNvSpPr/>
            <p:nvPr/>
          </p:nvSpPr>
          <p:spPr>
            <a:xfrm>
              <a:off x="2962692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48" y="667"/>
                  </a:moveTo>
                  <a:lnTo>
                    <a:pt x="2048" y="4739"/>
                  </a:lnTo>
                  <a:cubicBezTo>
                    <a:pt x="1929" y="4692"/>
                    <a:pt x="1786" y="4644"/>
                    <a:pt x="1667" y="4644"/>
                  </a:cubicBezTo>
                  <a:cubicBezTo>
                    <a:pt x="1524" y="4644"/>
                    <a:pt x="1405" y="4692"/>
                    <a:pt x="1286" y="4739"/>
                  </a:cubicBezTo>
                  <a:lnTo>
                    <a:pt x="1286" y="667"/>
                  </a:lnTo>
                  <a:close/>
                  <a:moveTo>
                    <a:pt x="1655" y="5357"/>
                  </a:moveTo>
                  <a:cubicBezTo>
                    <a:pt x="1667" y="5357"/>
                    <a:pt x="1679" y="5357"/>
                    <a:pt x="1691" y="5359"/>
                  </a:cubicBezTo>
                  <a:cubicBezTo>
                    <a:pt x="1905" y="5406"/>
                    <a:pt x="2048" y="5573"/>
                    <a:pt x="2048" y="5763"/>
                  </a:cubicBezTo>
                  <a:lnTo>
                    <a:pt x="2048" y="8192"/>
                  </a:lnTo>
                  <a:cubicBezTo>
                    <a:pt x="1929" y="8169"/>
                    <a:pt x="1786" y="8145"/>
                    <a:pt x="1667" y="8145"/>
                  </a:cubicBezTo>
                  <a:cubicBezTo>
                    <a:pt x="1524" y="8145"/>
                    <a:pt x="1405" y="8169"/>
                    <a:pt x="1286" y="8192"/>
                  </a:cubicBezTo>
                  <a:lnTo>
                    <a:pt x="1286" y="5763"/>
                  </a:lnTo>
                  <a:cubicBezTo>
                    <a:pt x="1286" y="5539"/>
                    <a:pt x="1456" y="5357"/>
                    <a:pt x="1655" y="5357"/>
                  </a:cubicBezTo>
                  <a:close/>
                  <a:moveTo>
                    <a:pt x="1667" y="8812"/>
                  </a:moveTo>
                  <a:cubicBezTo>
                    <a:pt x="2215" y="8812"/>
                    <a:pt x="2644" y="9264"/>
                    <a:pt x="2644" y="9812"/>
                  </a:cubicBezTo>
                  <a:cubicBezTo>
                    <a:pt x="2644" y="10336"/>
                    <a:pt x="2215" y="10788"/>
                    <a:pt x="1667" y="10788"/>
                  </a:cubicBezTo>
                  <a:cubicBezTo>
                    <a:pt x="1119" y="10788"/>
                    <a:pt x="691" y="10336"/>
                    <a:pt x="691" y="9812"/>
                  </a:cubicBezTo>
                  <a:cubicBezTo>
                    <a:pt x="691" y="9264"/>
                    <a:pt x="1119" y="8812"/>
                    <a:pt x="1667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8" y="8883"/>
                    <a:pt x="0" y="9359"/>
                    <a:pt x="0" y="9859"/>
                  </a:cubicBezTo>
                  <a:cubicBezTo>
                    <a:pt x="24" y="10717"/>
                    <a:pt x="738" y="11431"/>
                    <a:pt x="1620" y="11431"/>
                  </a:cubicBezTo>
                  <a:cubicBezTo>
                    <a:pt x="1646" y="11433"/>
                    <a:pt x="1673" y="11433"/>
                    <a:pt x="1700" y="11433"/>
                  </a:cubicBezTo>
                  <a:cubicBezTo>
                    <a:pt x="2571" y="11433"/>
                    <a:pt x="3310" y="10690"/>
                    <a:pt x="3310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2" name="Google Shape;4712;p54"/>
            <p:cNvSpPr/>
            <p:nvPr/>
          </p:nvSpPr>
          <p:spPr>
            <a:xfrm>
              <a:off x="3203697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72" y="667"/>
                  </a:moveTo>
                  <a:lnTo>
                    <a:pt x="2072" y="3287"/>
                  </a:lnTo>
                  <a:cubicBezTo>
                    <a:pt x="1953" y="3215"/>
                    <a:pt x="1810" y="3191"/>
                    <a:pt x="1691" y="3191"/>
                  </a:cubicBezTo>
                  <a:cubicBezTo>
                    <a:pt x="1548" y="3191"/>
                    <a:pt x="1429" y="3215"/>
                    <a:pt x="1310" y="3287"/>
                  </a:cubicBezTo>
                  <a:lnTo>
                    <a:pt x="1310" y="667"/>
                  </a:lnTo>
                  <a:close/>
                  <a:moveTo>
                    <a:pt x="1650" y="3904"/>
                  </a:moveTo>
                  <a:cubicBezTo>
                    <a:pt x="1664" y="3904"/>
                    <a:pt x="1678" y="3904"/>
                    <a:pt x="1691" y="3906"/>
                  </a:cubicBezTo>
                  <a:cubicBezTo>
                    <a:pt x="1906" y="3930"/>
                    <a:pt x="2048" y="4120"/>
                    <a:pt x="2048" y="4287"/>
                  </a:cubicBezTo>
                  <a:lnTo>
                    <a:pt x="2048" y="8192"/>
                  </a:lnTo>
                  <a:cubicBezTo>
                    <a:pt x="1929" y="8169"/>
                    <a:pt x="1786" y="8145"/>
                    <a:pt x="1667" y="8145"/>
                  </a:cubicBezTo>
                  <a:cubicBezTo>
                    <a:pt x="1501" y="8145"/>
                    <a:pt x="1382" y="8169"/>
                    <a:pt x="1263" y="8192"/>
                  </a:cubicBezTo>
                  <a:lnTo>
                    <a:pt x="1263" y="4287"/>
                  </a:lnTo>
                  <a:cubicBezTo>
                    <a:pt x="1263" y="4064"/>
                    <a:pt x="1450" y="3904"/>
                    <a:pt x="1650" y="3904"/>
                  </a:cubicBezTo>
                  <a:close/>
                  <a:moveTo>
                    <a:pt x="1667" y="8812"/>
                  </a:moveTo>
                  <a:cubicBezTo>
                    <a:pt x="2191" y="8812"/>
                    <a:pt x="2644" y="9264"/>
                    <a:pt x="2644" y="9812"/>
                  </a:cubicBezTo>
                  <a:cubicBezTo>
                    <a:pt x="2644" y="10336"/>
                    <a:pt x="2191" y="10788"/>
                    <a:pt x="1667" y="10788"/>
                  </a:cubicBezTo>
                  <a:cubicBezTo>
                    <a:pt x="1120" y="10788"/>
                    <a:pt x="667" y="10336"/>
                    <a:pt x="667" y="9812"/>
                  </a:cubicBezTo>
                  <a:cubicBezTo>
                    <a:pt x="667" y="9264"/>
                    <a:pt x="1120" y="8812"/>
                    <a:pt x="1667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8" y="8883"/>
                    <a:pt x="0" y="9359"/>
                    <a:pt x="0" y="9859"/>
                  </a:cubicBezTo>
                  <a:cubicBezTo>
                    <a:pt x="24" y="10717"/>
                    <a:pt x="739" y="11431"/>
                    <a:pt x="1596" y="11431"/>
                  </a:cubicBezTo>
                  <a:cubicBezTo>
                    <a:pt x="1624" y="11433"/>
                    <a:pt x="1651" y="11433"/>
                    <a:pt x="1678" y="11433"/>
                  </a:cubicBezTo>
                  <a:cubicBezTo>
                    <a:pt x="2571" y="11433"/>
                    <a:pt x="3311" y="10690"/>
                    <a:pt x="3311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3" name="Google Shape;4713;p54"/>
            <p:cNvSpPr/>
            <p:nvPr/>
          </p:nvSpPr>
          <p:spPr>
            <a:xfrm>
              <a:off x="3082488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96" y="667"/>
                  </a:moveTo>
                  <a:lnTo>
                    <a:pt x="2096" y="1834"/>
                  </a:lnTo>
                  <a:cubicBezTo>
                    <a:pt x="1977" y="1763"/>
                    <a:pt x="1834" y="1739"/>
                    <a:pt x="1715" y="1739"/>
                  </a:cubicBezTo>
                  <a:cubicBezTo>
                    <a:pt x="1548" y="1739"/>
                    <a:pt x="1429" y="1763"/>
                    <a:pt x="1310" y="1834"/>
                  </a:cubicBezTo>
                  <a:lnTo>
                    <a:pt x="1310" y="667"/>
                  </a:lnTo>
                  <a:close/>
                  <a:moveTo>
                    <a:pt x="1674" y="2451"/>
                  </a:moveTo>
                  <a:cubicBezTo>
                    <a:pt x="1688" y="2451"/>
                    <a:pt x="1701" y="2452"/>
                    <a:pt x="1715" y="2453"/>
                  </a:cubicBezTo>
                  <a:cubicBezTo>
                    <a:pt x="1906" y="2477"/>
                    <a:pt x="2072" y="2668"/>
                    <a:pt x="2072" y="2834"/>
                  </a:cubicBezTo>
                  <a:lnTo>
                    <a:pt x="2072" y="8192"/>
                  </a:lnTo>
                  <a:cubicBezTo>
                    <a:pt x="1953" y="8169"/>
                    <a:pt x="1787" y="8145"/>
                    <a:pt x="1667" y="8145"/>
                  </a:cubicBezTo>
                  <a:cubicBezTo>
                    <a:pt x="1525" y="8145"/>
                    <a:pt x="1405" y="8169"/>
                    <a:pt x="1286" y="8192"/>
                  </a:cubicBezTo>
                  <a:lnTo>
                    <a:pt x="1286" y="2834"/>
                  </a:lnTo>
                  <a:cubicBezTo>
                    <a:pt x="1286" y="2611"/>
                    <a:pt x="1474" y="2451"/>
                    <a:pt x="1674" y="2451"/>
                  </a:cubicBezTo>
                  <a:close/>
                  <a:moveTo>
                    <a:pt x="1715" y="8812"/>
                  </a:moveTo>
                  <a:cubicBezTo>
                    <a:pt x="2239" y="8812"/>
                    <a:pt x="2691" y="9264"/>
                    <a:pt x="2691" y="9812"/>
                  </a:cubicBezTo>
                  <a:cubicBezTo>
                    <a:pt x="2691" y="10336"/>
                    <a:pt x="2239" y="10788"/>
                    <a:pt x="1715" y="10788"/>
                  </a:cubicBezTo>
                  <a:cubicBezTo>
                    <a:pt x="1167" y="10788"/>
                    <a:pt x="715" y="10336"/>
                    <a:pt x="715" y="9812"/>
                  </a:cubicBezTo>
                  <a:cubicBezTo>
                    <a:pt x="715" y="9264"/>
                    <a:pt x="1167" y="8812"/>
                    <a:pt x="1715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9" y="8883"/>
                    <a:pt x="0" y="9359"/>
                    <a:pt x="0" y="9859"/>
                  </a:cubicBezTo>
                  <a:cubicBezTo>
                    <a:pt x="48" y="10717"/>
                    <a:pt x="763" y="11431"/>
                    <a:pt x="1620" y="11431"/>
                  </a:cubicBezTo>
                  <a:cubicBezTo>
                    <a:pt x="1647" y="11433"/>
                    <a:pt x="1675" y="11433"/>
                    <a:pt x="1702" y="11433"/>
                  </a:cubicBezTo>
                  <a:cubicBezTo>
                    <a:pt x="2593" y="11433"/>
                    <a:pt x="3311" y="10690"/>
                    <a:pt x="3311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714" name="Google Shape;4714;p54"/>
          <p:cNvSpPr/>
          <p:nvPr/>
        </p:nvSpPr>
        <p:spPr>
          <a:xfrm>
            <a:off x="1834458" y="3560146"/>
            <a:ext cx="338448" cy="337742"/>
          </a:xfrm>
          <a:custGeom>
            <a:rect b="b" l="l" r="r" t="t"/>
            <a:pathLst>
              <a:path extrusionOk="0" h="11480" w="11504">
                <a:moveTo>
                  <a:pt x="6169" y="668"/>
                </a:moveTo>
                <a:lnTo>
                  <a:pt x="6169" y="5407"/>
                </a:lnTo>
                <a:lnTo>
                  <a:pt x="5311" y="5407"/>
                </a:lnTo>
                <a:lnTo>
                  <a:pt x="5311" y="668"/>
                </a:lnTo>
                <a:close/>
                <a:moveTo>
                  <a:pt x="1549" y="3025"/>
                </a:moveTo>
                <a:lnTo>
                  <a:pt x="1549" y="5431"/>
                </a:lnTo>
                <a:lnTo>
                  <a:pt x="691" y="5431"/>
                </a:lnTo>
                <a:lnTo>
                  <a:pt x="691" y="3025"/>
                </a:lnTo>
                <a:close/>
                <a:moveTo>
                  <a:pt x="3097" y="1549"/>
                </a:moveTo>
                <a:lnTo>
                  <a:pt x="3097" y="5431"/>
                </a:lnTo>
                <a:lnTo>
                  <a:pt x="2239" y="5431"/>
                </a:lnTo>
                <a:lnTo>
                  <a:pt x="2239" y="1549"/>
                </a:lnTo>
                <a:close/>
                <a:moveTo>
                  <a:pt x="4621" y="2311"/>
                </a:moveTo>
                <a:lnTo>
                  <a:pt x="4621" y="5431"/>
                </a:lnTo>
                <a:lnTo>
                  <a:pt x="3763" y="5431"/>
                </a:lnTo>
                <a:lnTo>
                  <a:pt x="3763" y="2311"/>
                </a:lnTo>
                <a:close/>
                <a:moveTo>
                  <a:pt x="6169" y="6074"/>
                </a:moveTo>
                <a:lnTo>
                  <a:pt x="6169" y="8503"/>
                </a:lnTo>
                <a:lnTo>
                  <a:pt x="5311" y="8503"/>
                </a:lnTo>
                <a:lnTo>
                  <a:pt x="5311" y="6074"/>
                </a:lnTo>
                <a:close/>
                <a:moveTo>
                  <a:pt x="9264" y="6074"/>
                </a:moveTo>
                <a:lnTo>
                  <a:pt x="9264" y="9193"/>
                </a:lnTo>
                <a:lnTo>
                  <a:pt x="8407" y="9193"/>
                </a:lnTo>
                <a:lnTo>
                  <a:pt x="8407" y="6074"/>
                </a:lnTo>
                <a:close/>
                <a:moveTo>
                  <a:pt x="7717" y="6074"/>
                </a:moveTo>
                <a:lnTo>
                  <a:pt x="7717" y="9955"/>
                </a:lnTo>
                <a:lnTo>
                  <a:pt x="6859" y="9955"/>
                </a:lnTo>
                <a:lnTo>
                  <a:pt x="6859" y="6074"/>
                </a:lnTo>
                <a:close/>
                <a:moveTo>
                  <a:pt x="10836" y="6074"/>
                </a:moveTo>
                <a:lnTo>
                  <a:pt x="10836" y="10813"/>
                </a:lnTo>
                <a:lnTo>
                  <a:pt x="9979" y="10813"/>
                </a:lnTo>
                <a:lnTo>
                  <a:pt x="9979" y="6074"/>
                </a:lnTo>
                <a:close/>
                <a:moveTo>
                  <a:pt x="4621" y="1"/>
                </a:moveTo>
                <a:lnTo>
                  <a:pt x="4621" y="1620"/>
                </a:lnTo>
                <a:lnTo>
                  <a:pt x="3763" y="1620"/>
                </a:lnTo>
                <a:lnTo>
                  <a:pt x="3763" y="858"/>
                </a:lnTo>
                <a:lnTo>
                  <a:pt x="1549" y="858"/>
                </a:lnTo>
                <a:lnTo>
                  <a:pt x="1549" y="2335"/>
                </a:lnTo>
                <a:lnTo>
                  <a:pt x="1" y="2335"/>
                </a:lnTo>
                <a:lnTo>
                  <a:pt x="1" y="6074"/>
                </a:lnTo>
                <a:lnTo>
                  <a:pt x="4621" y="6074"/>
                </a:lnTo>
                <a:lnTo>
                  <a:pt x="4621" y="9146"/>
                </a:lnTo>
                <a:lnTo>
                  <a:pt x="6169" y="9146"/>
                </a:lnTo>
                <a:lnTo>
                  <a:pt x="6169" y="10598"/>
                </a:lnTo>
                <a:lnTo>
                  <a:pt x="8407" y="10598"/>
                </a:lnTo>
                <a:lnTo>
                  <a:pt x="8407" y="9860"/>
                </a:lnTo>
                <a:lnTo>
                  <a:pt x="9264" y="9860"/>
                </a:lnTo>
                <a:lnTo>
                  <a:pt x="9264" y="11479"/>
                </a:lnTo>
                <a:lnTo>
                  <a:pt x="11503" y="11479"/>
                </a:lnTo>
                <a:lnTo>
                  <a:pt x="11503" y="5359"/>
                </a:lnTo>
                <a:lnTo>
                  <a:pt x="6859" y="5359"/>
                </a:lnTo>
                <a:lnTo>
                  <a:pt x="685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15" name="Google Shape;4715;p54"/>
          <p:cNvGrpSpPr/>
          <p:nvPr/>
        </p:nvGrpSpPr>
        <p:grpSpPr>
          <a:xfrm>
            <a:off x="1095639" y="3660349"/>
            <a:ext cx="337742" cy="185697"/>
            <a:chOff x="1781439" y="3660349"/>
            <a:chExt cx="337742" cy="185697"/>
          </a:xfrm>
        </p:grpSpPr>
        <p:sp>
          <p:nvSpPr>
            <p:cNvPr id="4716" name="Google Shape;4716;p54"/>
            <p:cNvSpPr/>
            <p:nvPr/>
          </p:nvSpPr>
          <p:spPr>
            <a:xfrm>
              <a:off x="2023150" y="3660349"/>
              <a:ext cx="96027" cy="104412"/>
            </a:xfrm>
            <a:custGeom>
              <a:rect b="b" l="l" r="r" t="t"/>
              <a:pathLst>
                <a:path extrusionOk="0" h="3549" w="3264">
                  <a:moveTo>
                    <a:pt x="2621" y="691"/>
                  </a:moveTo>
                  <a:lnTo>
                    <a:pt x="2621" y="2144"/>
                  </a:lnTo>
                  <a:lnTo>
                    <a:pt x="2168" y="2144"/>
                  </a:lnTo>
                  <a:lnTo>
                    <a:pt x="1692" y="2620"/>
                  </a:lnTo>
                  <a:lnTo>
                    <a:pt x="1215" y="2144"/>
                  </a:lnTo>
                  <a:lnTo>
                    <a:pt x="692" y="2144"/>
                  </a:lnTo>
                  <a:lnTo>
                    <a:pt x="692" y="691"/>
                  </a:lnTo>
                  <a:close/>
                  <a:moveTo>
                    <a:pt x="1" y="0"/>
                  </a:moveTo>
                  <a:lnTo>
                    <a:pt x="1" y="2787"/>
                  </a:lnTo>
                  <a:lnTo>
                    <a:pt x="930" y="2787"/>
                  </a:lnTo>
                  <a:lnTo>
                    <a:pt x="1668" y="3549"/>
                  </a:lnTo>
                  <a:lnTo>
                    <a:pt x="2406" y="2787"/>
                  </a:lnTo>
                  <a:lnTo>
                    <a:pt x="3264" y="2787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7" name="Google Shape;4717;p54"/>
            <p:cNvSpPr/>
            <p:nvPr/>
          </p:nvSpPr>
          <p:spPr>
            <a:xfrm>
              <a:off x="1901971" y="3661055"/>
              <a:ext cx="96704" cy="104412"/>
            </a:xfrm>
            <a:custGeom>
              <a:rect b="b" l="l" r="r" t="t"/>
              <a:pathLst>
                <a:path extrusionOk="0" h="3549" w="3287">
                  <a:moveTo>
                    <a:pt x="2596" y="667"/>
                  </a:moveTo>
                  <a:lnTo>
                    <a:pt x="2596" y="2120"/>
                  </a:lnTo>
                  <a:lnTo>
                    <a:pt x="2143" y="2120"/>
                  </a:lnTo>
                  <a:lnTo>
                    <a:pt x="1667" y="2596"/>
                  </a:lnTo>
                  <a:lnTo>
                    <a:pt x="1191" y="2120"/>
                  </a:lnTo>
                  <a:lnTo>
                    <a:pt x="667" y="2120"/>
                  </a:lnTo>
                  <a:lnTo>
                    <a:pt x="667" y="667"/>
                  </a:lnTo>
                  <a:close/>
                  <a:moveTo>
                    <a:pt x="0" y="0"/>
                  </a:moveTo>
                  <a:lnTo>
                    <a:pt x="0" y="2787"/>
                  </a:lnTo>
                  <a:lnTo>
                    <a:pt x="929" y="2787"/>
                  </a:lnTo>
                  <a:lnTo>
                    <a:pt x="1667" y="3549"/>
                  </a:lnTo>
                  <a:lnTo>
                    <a:pt x="2429" y="2787"/>
                  </a:lnTo>
                  <a:lnTo>
                    <a:pt x="3286" y="2787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8" name="Google Shape;4718;p54"/>
            <p:cNvSpPr/>
            <p:nvPr/>
          </p:nvSpPr>
          <p:spPr>
            <a:xfrm>
              <a:off x="1781439" y="3661055"/>
              <a:ext cx="96027" cy="104412"/>
            </a:xfrm>
            <a:custGeom>
              <a:rect b="b" l="l" r="r" t="t"/>
              <a:pathLst>
                <a:path extrusionOk="0" h="3549" w="3264">
                  <a:moveTo>
                    <a:pt x="2597" y="667"/>
                  </a:moveTo>
                  <a:lnTo>
                    <a:pt x="2597" y="2120"/>
                  </a:lnTo>
                  <a:lnTo>
                    <a:pt x="2144" y="2120"/>
                  </a:lnTo>
                  <a:lnTo>
                    <a:pt x="1668" y="2596"/>
                  </a:lnTo>
                  <a:lnTo>
                    <a:pt x="1192" y="2120"/>
                  </a:lnTo>
                  <a:lnTo>
                    <a:pt x="644" y="2120"/>
                  </a:lnTo>
                  <a:lnTo>
                    <a:pt x="644" y="667"/>
                  </a:lnTo>
                  <a:close/>
                  <a:moveTo>
                    <a:pt x="1" y="0"/>
                  </a:moveTo>
                  <a:lnTo>
                    <a:pt x="1" y="2787"/>
                  </a:lnTo>
                  <a:lnTo>
                    <a:pt x="930" y="2787"/>
                  </a:lnTo>
                  <a:lnTo>
                    <a:pt x="1668" y="3549"/>
                  </a:lnTo>
                  <a:lnTo>
                    <a:pt x="2406" y="2787"/>
                  </a:lnTo>
                  <a:lnTo>
                    <a:pt x="3264" y="2787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9" name="Google Shape;4719;p54"/>
            <p:cNvSpPr/>
            <p:nvPr/>
          </p:nvSpPr>
          <p:spPr>
            <a:xfrm>
              <a:off x="1781439" y="3782940"/>
              <a:ext cx="337742" cy="63106"/>
            </a:xfrm>
            <a:custGeom>
              <a:rect b="b" l="l" r="r" t="t"/>
              <a:pathLst>
                <a:path extrusionOk="0" h="2145" w="11480">
                  <a:moveTo>
                    <a:pt x="3597" y="692"/>
                  </a:moveTo>
                  <a:lnTo>
                    <a:pt x="3597" y="1454"/>
                  </a:lnTo>
                  <a:lnTo>
                    <a:pt x="644" y="1454"/>
                  </a:lnTo>
                  <a:lnTo>
                    <a:pt x="644" y="692"/>
                  </a:lnTo>
                  <a:close/>
                  <a:moveTo>
                    <a:pt x="7241" y="715"/>
                  </a:moveTo>
                  <a:lnTo>
                    <a:pt x="7241" y="1477"/>
                  </a:lnTo>
                  <a:lnTo>
                    <a:pt x="4288" y="1477"/>
                  </a:lnTo>
                  <a:lnTo>
                    <a:pt x="4288" y="715"/>
                  </a:lnTo>
                  <a:close/>
                  <a:moveTo>
                    <a:pt x="10837" y="715"/>
                  </a:moveTo>
                  <a:lnTo>
                    <a:pt x="10837" y="1477"/>
                  </a:lnTo>
                  <a:lnTo>
                    <a:pt x="7884" y="1477"/>
                  </a:lnTo>
                  <a:lnTo>
                    <a:pt x="7884" y="715"/>
                  </a:lnTo>
                  <a:close/>
                  <a:moveTo>
                    <a:pt x="1" y="1"/>
                  </a:moveTo>
                  <a:lnTo>
                    <a:pt x="1" y="2144"/>
                  </a:lnTo>
                  <a:lnTo>
                    <a:pt x="11480" y="2144"/>
                  </a:lnTo>
                  <a:lnTo>
                    <a:pt x="11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720" name="Google Shape;4720;p54"/>
          <p:cNvSpPr/>
          <p:nvPr/>
        </p:nvSpPr>
        <p:spPr>
          <a:xfrm>
            <a:off x="1093550" y="4164777"/>
            <a:ext cx="339830" cy="339154"/>
          </a:xfrm>
          <a:custGeom>
            <a:rect b="b" l="l" r="r" t="t"/>
            <a:pathLst>
              <a:path extrusionOk="0" h="11528" w="11551">
                <a:moveTo>
                  <a:pt x="5478" y="691"/>
                </a:moveTo>
                <a:lnTo>
                  <a:pt x="5478" y="2501"/>
                </a:lnTo>
                <a:lnTo>
                  <a:pt x="6240" y="3240"/>
                </a:lnTo>
                <a:lnTo>
                  <a:pt x="5478" y="3978"/>
                </a:lnTo>
                <a:lnTo>
                  <a:pt x="5478" y="5502"/>
                </a:lnTo>
                <a:lnTo>
                  <a:pt x="4239" y="5502"/>
                </a:lnTo>
                <a:lnTo>
                  <a:pt x="3215" y="4478"/>
                </a:lnTo>
                <a:lnTo>
                  <a:pt x="2215" y="5502"/>
                </a:lnTo>
                <a:lnTo>
                  <a:pt x="763" y="5502"/>
                </a:lnTo>
                <a:cubicBezTo>
                  <a:pt x="882" y="2906"/>
                  <a:pt x="2930" y="858"/>
                  <a:pt x="5478" y="691"/>
                </a:cubicBezTo>
                <a:close/>
                <a:moveTo>
                  <a:pt x="6121" y="715"/>
                </a:moveTo>
                <a:cubicBezTo>
                  <a:pt x="8693" y="858"/>
                  <a:pt x="10765" y="2906"/>
                  <a:pt x="10884" y="5502"/>
                </a:cubicBezTo>
                <a:lnTo>
                  <a:pt x="9145" y="5502"/>
                </a:lnTo>
                <a:lnTo>
                  <a:pt x="8407" y="6240"/>
                </a:lnTo>
                <a:lnTo>
                  <a:pt x="7669" y="5502"/>
                </a:lnTo>
                <a:lnTo>
                  <a:pt x="6121" y="5502"/>
                </a:lnTo>
                <a:lnTo>
                  <a:pt x="6121" y="4264"/>
                </a:lnTo>
                <a:lnTo>
                  <a:pt x="7121" y="3240"/>
                </a:lnTo>
                <a:lnTo>
                  <a:pt x="6121" y="2216"/>
                </a:lnTo>
                <a:lnTo>
                  <a:pt x="6121" y="715"/>
                </a:lnTo>
                <a:close/>
                <a:moveTo>
                  <a:pt x="10836" y="6121"/>
                </a:moveTo>
                <a:cubicBezTo>
                  <a:pt x="10669" y="8669"/>
                  <a:pt x="8645" y="10646"/>
                  <a:pt x="6145" y="10812"/>
                </a:cubicBezTo>
                <a:lnTo>
                  <a:pt x="6145" y="9169"/>
                </a:lnTo>
                <a:lnTo>
                  <a:pt x="5406" y="8431"/>
                </a:lnTo>
                <a:lnTo>
                  <a:pt x="6145" y="7669"/>
                </a:lnTo>
                <a:lnTo>
                  <a:pt x="6145" y="6121"/>
                </a:lnTo>
                <a:lnTo>
                  <a:pt x="7383" y="6121"/>
                </a:lnTo>
                <a:lnTo>
                  <a:pt x="8407" y="7145"/>
                </a:lnTo>
                <a:lnTo>
                  <a:pt x="9407" y="6121"/>
                </a:lnTo>
                <a:close/>
                <a:moveTo>
                  <a:pt x="3215" y="5454"/>
                </a:moveTo>
                <a:lnTo>
                  <a:pt x="3978" y="6192"/>
                </a:lnTo>
                <a:lnTo>
                  <a:pt x="5478" y="6192"/>
                </a:lnTo>
                <a:lnTo>
                  <a:pt x="5478" y="7431"/>
                </a:lnTo>
                <a:lnTo>
                  <a:pt x="4478" y="8455"/>
                </a:lnTo>
                <a:lnTo>
                  <a:pt x="5478" y="9455"/>
                </a:lnTo>
                <a:lnTo>
                  <a:pt x="5478" y="10836"/>
                </a:lnTo>
                <a:cubicBezTo>
                  <a:pt x="2977" y="10646"/>
                  <a:pt x="953" y="8669"/>
                  <a:pt x="763" y="6192"/>
                </a:cubicBezTo>
                <a:lnTo>
                  <a:pt x="2477" y="6192"/>
                </a:lnTo>
                <a:lnTo>
                  <a:pt x="3215" y="5454"/>
                </a:lnTo>
                <a:close/>
                <a:moveTo>
                  <a:pt x="5707" y="0"/>
                </a:moveTo>
                <a:cubicBezTo>
                  <a:pt x="4233" y="0"/>
                  <a:pt x="2768" y="639"/>
                  <a:pt x="1715" y="1692"/>
                </a:cubicBezTo>
                <a:cubicBezTo>
                  <a:pt x="596" y="2787"/>
                  <a:pt x="0" y="4287"/>
                  <a:pt x="0" y="5835"/>
                </a:cubicBezTo>
                <a:cubicBezTo>
                  <a:pt x="48" y="7359"/>
                  <a:pt x="643" y="8788"/>
                  <a:pt x="1739" y="9860"/>
                </a:cubicBezTo>
                <a:cubicBezTo>
                  <a:pt x="2769" y="10866"/>
                  <a:pt x="4235" y="11528"/>
                  <a:pt x="5709" y="11528"/>
                </a:cubicBezTo>
                <a:cubicBezTo>
                  <a:pt x="5735" y="11528"/>
                  <a:pt x="5761" y="11527"/>
                  <a:pt x="5787" y="11527"/>
                </a:cubicBezTo>
                <a:cubicBezTo>
                  <a:pt x="5813" y="11527"/>
                  <a:pt x="5838" y="11528"/>
                  <a:pt x="5863" y="11528"/>
                </a:cubicBezTo>
                <a:cubicBezTo>
                  <a:pt x="7293" y="11528"/>
                  <a:pt x="8783" y="10866"/>
                  <a:pt x="9836" y="9860"/>
                </a:cubicBezTo>
                <a:cubicBezTo>
                  <a:pt x="10908" y="8788"/>
                  <a:pt x="11503" y="7359"/>
                  <a:pt x="11551" y="5835"/>
                </a:cubicBezTo>
                <a:lnTo>
                  <a:pt x="11551" y="5502"/>
                </a:lnTo>
                <a:cubicBezTo>
                  <a:pt x="11431" y="4073"/>
                  <a:pt x="10908" y="2716"/>
                  <a:pt x="9860" y="1692"/>
                </a:cubicBezTo>
                <a:cubicBezTo>
                  <a:pt x="8830" y="662"/>
                  <a:pt x="7317" y="0"/>
                  <a:pt x="5864" y="0"/>
                </a:cubicBezTo>
                <a:cubicBezTo>
                  <a:pt x="5839" y="0"/>
                  <a:pt x="5813" y="0"/>
                  <a:pt x="5787" y="1"/>
                </a:cubicBezTo>
                <a:cubicBezTo>
                  <a:pt x="5761" y="0"/>
                  <a:pt x="5734" y="0"/>
                  <a:pt x="57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21" name="Google Shape;4721;p54"/>
          <p:cNvSpPr/>
          <p:nvPr/>
        </p:nvSpPr>
        <p:spPr>
          <a:xfrm>
            <a:off x="1868144" y="4128355"/>
            <a:ext cx="270399" cy="339124"/>
          </a:xfrm>
          <a:custGeom>
            <a:rect b="b" l="l" r="r" t="t"/>
            <a:pathLst>
              <a:path extrusionOk="0" h="11527" w="9191">
                <a:moveTo>
                  <a:pt x="1706" y="735"/>
                </a:moveTo>
                <a:cubicBezTo>
                  <a:pt x="1732" y="735"/>
                  <a:pt x="1758" y="736"/>
                  <a:pt x="1785" y="739"/>
                </a:cubicBezTo>
                <a:cubicBezTo>
                  <a:pt x="2261" y="762"/>
                  <a:pt x="2666" y="1191"/>
                  <a:pt x="2666" y="1691"/>
                </a:cubicBezTo>
                <a:lnTo>
                  <a:pt x="2666" y="2644"/>
                </a:lnTo>
                <a:lnTo>
                  <a:pt x="1713" y="2644"/>
                </a:lnTo>
                <a:cubicBezTo>
                  <a:pt x="1237" y="2644"/>
                  <a:pt x="808" y="2239"/>
                  <a:pt x="761" y="1739"/>
                </a:cubicBezTo>
                <a:cubicBezTo>
                  <a:pt x="738" y="1194"/>
                  <a:pt x="1170" y="735"/>
                  <a:pt x="1706" y="735"/>
                </a:cubicBezTo>
                <a:close/>
                <a:moveTo>
                  <a:pt x="7552" y="2667"/>
                </a:moveTo>
                <a:cubicBezTo>
                  <a:pt x="7567" y="2667"/>
                  <a:pt x="7581" y="2667"/>
                  <a:pt x="7596" y="2668"/>
                </a:cubicBezTo>
                <a:cubicBezTo>
                  <a:pt x="8072" y="2691"/>
                  <a:pt x="8429" y="3072"/>
                  <a:pt x="8453" y="3525"/>
                </a:cubicBezTo>
                <a:cubicBezTo>
                  <a:pt x="8477" y="4096"/>
                  <a:pt x="8048" y="4549"/>
                  <a:pt x="7500" y="4549"/>
                </a:cubicBezTo>
                <a:lnTo>
                  <a:pt x="6548" y="4549"/>
                </a:lnTo>
                <a:lnTo>
                  <a:pt x="6548" y="3620"/>
                </a:lnTo>
                <a:lnTo>
                  <a:pt x="6572" y="3620"/>
                </a:lnTo>
                <a:cubicBezTo>
                  <a:pt x="6572" y="3087"/>
                  <a:pt x="7023" y="2667"/>
                  <a:pt x="7552" y="2667"/>
                </a:cubicBezTo>
                <a:close/>
                <a:moveTo>
                  <a:pt x="1744" y="4834"/>
                </a:moveTo>
                <a:cubicBezTo>
                  <a:pt x="1757" y="4834"/>
                  <a:pt x="1771" y="4834"/>
                  <a:pt x="1785" y="4835"/>
                </a:cubicBezTo>
                <a:cubicBezTo>
                  <a:pt x="2261" y="4859"/>
                  <a:pt x="2666" y="5311"/>
                  <a:pt x="2666" y="5787"/>
                </a:cubicBezTo>
                <a:lnTo>
                  <a:pt x="2666" y="6740"/>
                </a:lnTo>
                <a:lnTo>
                  <a:pt x="1713" y="6740"/>
                </a:lnTo>
                <a:cubicBezTo>
                  <a:pt x="1237" y="6740"/>
                  <a:pt x="808" y="6359"/>
                  <a:pt x="761" y="5859"/>
                </a:cubicBezTo>
                <a:cubicBezTo>
                  <a:pt x="738" y="5301"/>
                  <a:pt x="1191" y="4834"/>
                  <a:pt x="1744" y="4834"/>
                </a:cubicBezTo>
                <a:close/>
                <a:moveTo>
                  <a:pt x="7541" y="6834"/>
                </a:moveTo>
                <a:cubicBezTo>
                  <a:pt x="8094" y="6834"/>
                  <a:pt x="8547" y="7301"/>
                  <a:pt x="8501" y="7835"/>
                </a:cubicBezTo>
                <a:cubicBezTo>
                  <a:pt x="8453" y="8288"/>
                  <a:pt x="8000" y="8716"/>
                  <a:pt x="7524" y="8716"/>
                </a:cubicBezTo>
                <a:lnTo>
                  <a:pt x="6595" y="8716"/>
                </a:lnTo>
                <a:lnTo>
                  <a:pt x="6595" y="7788"/>
                </a:lnTo>
                <a:cubicBezTo>
                  <a:pt x="6595" y="7311"/>
                  <a:pt x="7000" y="6859"/>
                  <a:pt x="7500" y="6835"/>
                </a:cubicBezTo>
                <a:cubicBezTo>
                  <a:pt x="7514" y="6835"/>
                  <a:pt x="7528" y="6834"/>
                  <a:pt x="7541" y="6834"/>
                </a:cubicBezTo>
                <a:close/>
                <a:moveTo>
                  <a:pt x="1706" y="8975"/>
                </a:moveTo>
                <a:cubicBezTo>
                  <a:pt x="1732" y="8975"/>
                  <a:pt x="1758" y="8976"/>
                  <a:pt x="1785" y="8978"/>
                </a:cubicBezTo>
                <a:cubicBezTo>
                  <a:pt x="2261" y="9002"/>
                  <a:pt x="2666" y="9455"/>
                  <a:pt x="2666" y="9931"/>
                </a:cubicBezTo>
                <a:lnTo>
                  <a:pt x="2666" y="10884"/>
                </a:lnTo>
                <a:lnTo>
                  <a:pt x="1713" y="10884"/>
                </a:lnTo>
                <a:cubicBezTo>
                  <a:pt x="1237" y="10884"/>
                  <a:pt x="808" y="10503"/>
                  <a:pt x="761" y="9979"/>
                </a:cubicBezTo>
                <a:cubicBezTo>
                  <a:pt x="738" y="9434"/>
                  <a:pt x="1170" y="8975"/>
                  <a:pt x="1706" y="8975"/>
                </a:cubicBezTo>
                <a:close/>
                <a:moveTo>
                  <a:pt x="4262" y="0"/>
                </a:moveTo>
                <a:lnTo>
                  <a:pt x="4262" y="2596"/>
                </a:lnTo>
                <a:lnTo>
                  <a:pt x="3309" y="2596"/>
                </a:lnTo>
                <a:lnTo>
                  <a:pt x="3309" y="1691"/>
                </a:lnTo>
                <a:cubicBezTo>
                  <a:pt x="3309" y="858"/>
                  <a:pt x="2714" y="167"/>
                  <a:pt x="1880" y="48"/>
                </a:cubicBezTo>
                <a:cubicBezTo>
                  <a:pt x="1813" y="40"/>
                  <a:pt x="1746" y="36"/>
                  <a:pt x="1680" y="36"/>
                </a:cubicBezTo>
                <a:cubicBezTo>
                  <a:pt x="747" y="36"/>
                  <a:pt x="0" y="803"/>
                  <a:pt x="23" y="1715"/>
                </a:cubicBezTo>
                <a:cubicBezTo>
                  <a:pt x="46" y="2572"/>
                  <a:pt x="808" y="3287"/>
                  <a:pt x="1666" y="3287"/>
                </a:cubicBezTo>
                <a:lnTo>
                  <a:pt x="4262" y="3287"/>
                </a:lnTo>
                <a:lnTo>
                  <a:pt x="4262" y="6716"/>
                </a:lnTo>
                <a:lnTo>
                  <a:pt x="3309" y="6716"/>
                </a:lnTo>
                <a:lnTo>
                  <a:pt x="3309" y="5787"/>
                </a:lnTo>
                <a:cubicBezTo>
                  <a:pt x="3309" y="4954"/>
                  <a:pt x="2714" y="4263"/>
                  <a:pt x="1880" y="4144"/>
                </a:cubicBezTo>
                <a:cubicBezTo>
                  <a:pt x="1813" y="4136"/>
                  <a:pt x="1746" y="4132"/>
                  <a:pt x="1680" y="4132"/>
                </a:cubicBezTo>
                <a:cubicBezTo>
                  <a:pt x="747" y="4132"/>
                  <a:pt x="0" y="4899"/>
                  <a:pt x="23" y="5811"/>
                </a:cubicBezTo>
                <a:cubicBezTo>
                  <a:pt x="46" y="6692"/>
                  <a:pt x="808" y="7383"/>
                  <a:pt x="1666" y="7383"/>
                </a:cubicBezTo>
                <a:lnTo>
                  <a:pt x="4262" y="7383"/>
                </a:lnTo>
                <a:lnTo>
                  <a:pt x="4262" y="10836"/>
                </a:lnTo>
                <a:lnTo>
                  <a:pt x="3309" y="10836"/>
                </a:lnTo>
                <a:lnTo>
                  <a:pt x="3309" y="9931"/>
                </a:lnTo>
                <a:cubicBezTo>
                  <a:pt x="3309" y="9098"/>
                  <a:pt x="2714" y="8407"/>
                  <a:pt x="1880" y="8288"/>
                </a:cubicBezTo>
                <a:cubicBezTo>
                  <a:pt x="1813" y="8280"/>
                  <a:pt x="1746" y="8276"/>
                  <a:pt x="1680" y="8276"/>
                </a:cubicBezTo>
                <a:cubicBezTo>
                  <a:pt x="747" y="8276"/>
                  <a:pt x="0" y="9043"/>
                  <a:pt x="23" y="9955"/>
                </a:cubicBezTo>
                <a:cubicBezTo>
                  <a:pt x="46" y="10812"/>
                  <a:pt x="808" y="11527"/>
                  <a:pt x="1666" y="11527"/>
                </a:cubicBezTo>
                <a:lnTo>
                  <a:pt x="4928" y="11527"/>
                </a:lnTo>
                <a:lnTo>
                  <a:pt x="4928" y="9359"/>
                </a:lnTo>
                <a:lnTo>
                  <a:pt x="7500" y="9359"/>
                </a:lnTo>
                <a:cubicBezTo>
                  <a:pt x="8381" y="9359"/>
                  <a:pt x="9144" y="8645"/>
                  <a:pt x="9144" y="7740"/>
                </a:cubicBezTo>
                <a:cubicBezTo>
                  <a:pt x="9166" y="6885"/>
                  <a:pt x="8445" y="6137"/>
                  <a:pt x="7582" y="6137"/>
                </a:cubicBezTo>
                <a:cubicBezTo>
                  <a:pt x="7531" y="6137"/>
                  <a:pt x="7480" y="6139"/>
                  <a:pt x="7429" y="6145"/>
                </a:cubicBezTo>
                <a:cubicBezTo>
                  <a:pt x="6572" y="6216"/>
                  <a:pt x="5929" y="6930"/>
                  <a:pt x="5929" y="7788"/>
                </a:cubicBezTo>
                <a:lnTo>
                  <a:pt x="5929" y="8716"/>
                </a:lnTo>
                <a:lnTo>
                  <a:pt x="4976" y="8716"/>
                </a:lnTo>
                <a:lnTo>
                  <a:pt x="4976" y="5263"/>
                </a:lnTo>
                <a:lnTo>
                  <a:pt x="7524" y="5263"/>
                </a:lnTo>
                <a:cubicBezTo>
                  <a:pt x="8381" y="5263"/>
                  <a:pt x="9144" y="4573"/>
                  <a:pt x="9167" y="3668"/>
                </a:cubicBezTo>
                <a:cubicBezTo>
                  <a:pt x="9191" y="2730"/>
                  <a:pt x="8452" y="1976"/>
                  <a:pt x="7520" y="1976"/>
                </a:cubicBezTo>
                <a:cubicBezTo>
                  <a:pt x="7505" y="1976"/>
                  <a:pt x="7491" y="1977"/>
                  <a:pt x="7477" y="1977"/>
                </a:cubicBezTo>
                <a:cubicBezTo>
                  <a:pt x="6595" y="2001"/>
                  <a:pt x="5881" y="2763"/>
                  <a:pt x="5881" y="3620"/>
                </a:cubicBezTo>
                <a:lnTo>
                  <a:pt x="5881" y="4549"/>
                </a:lnTo>
                <a:lnTo>
                  <a:pt x="4928" y="4549"/>
                </a:lnTo>
                <a:lnTo>
                  <a:pt x="49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22" name="Google Shape;4722;p54"/>
          <p:cNvGrpSpPr/>
          <p:nvPr/>
        </p:nvGrpSpPr>
        <p:grpSpPr>
          <a:xfrm>
            <a:off x="2591489" y="4129767"/>
            <a:ext cx="320203" cy="295667"/>
            <a:chOff x="2972489" y="4129767"/>
            <a:chExt cx="320203" cy="295667"/>
          </a:xfrm>
        </p:grpSpPr>
        <p:sp>
          <p:nvSpPr>
            <p:cNvPr id="4723" name="Google Shape;4723;p54"/>
            <p:cNvSpPr/>
            <p:nvPr/>
          </p:nvSpPr>
          <p:spPr>
            <a:xfrm>
              <a:off x="2972489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8"/>
                    <a:pt x="1453" y="1072"/>
                  </a:cubicBezTo>
                  <a:cubicBezTo>
                    <a:pt x="1453" y="1286"/>
                    <a:pt x="1287" y="1453"/>
                    <a:pt x="1072" y="1453"/>
                  </a:cubicBezTo>
                  <a:cubicBezTo>
                    <a:pt x="858" y="1453"/>
                    <a:pt x="691" y="1286"/>
                    <a:pt x="691" y="1072"/>
                  </a:cubicBezTo>
                  <a:cubicBezTo>
                    <a:pt x="691" y="882"/>
                    <a:pt x="834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24" name="Google Shape;4724;p54"/>
            <p:cNvSpPr/>
            <p:nvPr/>
          </p:nvSpPr>
          <p:spPr>
            <a:xfrm>
              <a:off x="2972489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7"/>
                    <a:pt x="1453" y="1072"/>
                  </a:cubicBezTo>
                  <a:cubicBezTo>
                    <a:pt x="1453" y="1286"/>
                    <a:pt x="1287" y="1453"/>
                    <a:pt x="1072" y="1453"/>
                  </a:cubicBezTo>
                  <a:cubicBezTo>
                    <a:pt x="858" y="1453"/>
                    <a:pt x="691" y="1286"/>
                    <a:pt x="691" y="1072"/>
                  </a:cubicBezTo>
                  <a:cubicBezTo>
                    <a:pt x="691" y="857"/>
                    <a:pt x="834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25" name="Google Shape;4725;p54"/>
            <p:cNvSpPr/>
            <p:nvPr/>
          </p:nvSpPr>
          <p:spPr>
            <a:xfrm>
              <a:off x="2972489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8"/>
                    <a:pt x="1453" y="1072"/>
                  </a:cubicBezTo>
                  <a:cubicBezTo>
                    <a:pt x="1453" y="1287"/>
                    <a:pt x="1287" y="1453"/>
                    <a:pt x="1072" y="1453"/>
                  </a:cubicBezTo>
                  <a:cubicBezTo>
                    <a:pt x="858" y="1453"/>
                    <a:pt x="691" y="1287"/>
                    <a:pt x="691" y="1072"/>
                  </a:cubicBezTo>
                  <a:cubicBezTo>
                    <a:pt x="691" y="858"/>
                    <a:pt x="834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26" name="Google Shape;4726;p54"/>
            <p:cNvSpPr/>
            <p:nvPr/>
          </p:nvSpPr>
          <p:spPr>
            <a:xfrm>
              <a:off x="3057953" y="4362358"/>
              <a:ext cx="63106" cy="63076"/>
            </a:xfrm>
            <a:custGeom>
              <a:rect b="b" l="l" r="r" t="t"/>
              <a:pathLst>
                <a:path extrusionOk="0" h="2144" w="2145">
                  <a:moveTo>
                    <a:pt x="1073" y="691"/>
                  </a:moveTo>
                  <a:cubicBezTo>
                    <a:pt x="1287" y="691"/>
                    <a:pt x="1477" y="858"/>
                    <a:pt x="1477" y="1072"/>
                  </a:cubicBezTo>
                  <a:cubicBezTo>
                    <a:pt x="1477" y="1286"/>
                    <a:pt x="1287" y="1453"/>
                    <a:pt x="1073" y="1453"/>
                  </a:cubicBezTo>
                  <a:cubicBezTo>
                    <a:pt x="882" y="1453"/>
                    <a:pt x="692" y="1286"/>
                    <a:pt x="692" y="1072"/>
                  </a:cubicBezTo>
                  <a:cubicBezTo>
                    <a:pt x="692" y="882"/>
                    <a:pt x="858" y="691"/>
                    <a:pt x="1073" y="691"/>
                  </a:cubicBezTo>
                  <a:close/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27" name="Google Shape;4727;p54"/>
            <p:cNvSpPr/>
            <p:nvPr/>
          </p:nvSpPr>
          <p:spPr>
            <a:xfrm>
              <a:off x="3057953" y="4284602"/>
              <a:ext cx="63106" cy="63076"/>
            </a:xfrm>
            <a:custGeom>
              <a:rect b="b" l="l" r="r" t="t"/>
              <a:pathLst>
                <a:path extrusionOk="0" h="2144" w="2145">
                  <a:moveTo>
                    <a:pt x="1073" y="691"/>
                  </a:moveTo>
                  <a:cubicBezTo>
                    <a:pt x="1287" y="691"/>
                    <a:pt x="1477" y="857"/>
                    <a:pt x="1477" y="1072"/>
                  </a:cubicBezTo>
                  <a:cubicBezTo>
                    <a:pt x="1477" y="1286"/>
                    <a:pt x="1287" y="1453"/>
                    <a:pt x="1073" y="1453"/>
                  </a:cubicBezTo>
                  <a:cubicBezTo>
                    <a:pt x="882" y="1453"/>
                    <a:pt x="692" y="1286"/>
                    <a:pt x="692" y="1072"/>
                  </a:cubicBezTo>
                  <a:cubicBezTo>
                    <a:pt x="692" y="857"/>
                    <a:pt x="858" y="691"/>
                    <a:pt x="1073" y="691"/>
                  </a:cubicBezTo>
                  <a:close/>
                  <a:moveTo>
                    <a:pt x="1073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43"/>
                    <a:pt x="1073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28" name="Google Shape;4728;p54"/>
            <p:cNvSpPr/>
            <p:nvPr/>
          </p:nvSpPr>
          <p:spPr>
            <a:xfrm>
              <a:off x="3144152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8"/>
                    <a:pt x="1453" y="1072"/>
                  </a:cubicBezTo>
                  <a:cubicBezTo>
                    <a:pt x="1453" y="1286"/>
                    <a:pt x="1262" y="1453"/>
                    <a:pt x="1072" y="1453"/>
                  </a:cubicBezTo>
                  <a:cubicBezTo>
                    <a:pt x="857" y="1453"/>
                    <a:pt x="667" y="1286"/>
                    <a:pt x="667" y="1072"/>
                  </a:cubicBezTo>
                  <a:cubicBezTo>
                    <a:pt x="691" y="882"/>
                    <a:pt x="857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29" name="Google Shape;4729;p54"/>
            <p:cNvSpPr/>
            <p:nvPr/>
          </p:nvSpPr>
          <p:spPr>
            <a:xfrm>
              <a:off x="3144152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7"/>
                    <a:pt x="1453" y="1072"/>
                  </a:cubicBezTo>
                  <a:cubicBezTo>
                    <a:pt x="1453" y="1286"/>
                    <a:pt x="1262" y="1453"/>
                    <a:pt x="1072" y="1453"/>
                  </a:cubicBezTo>
                  <a:cubicBezTo>
                    <a:pt x="857" y="1453"/>
                    <a:pt x="667" y="1286"/>
                    <a:pt x="667" y="1072"/>
                  </a:cubicBezTo>
                  <a:cubicBezTo>
                    <a:pt x="667" y="857"/>
                    <a:pt x="857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76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0" name="Google Shape;4730;p54"/>
            <p:cNvSpPr/>
            <p:nvPr/>
          </p:nvSpPr>
          <p:spPr>
            <a:xfrm>
              <a:off x="3144152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8"/>
                    <a:pt x="1453" y="1072"/>
                  </a:cubicBezTo>
                  <a:cubicBezTo>
                    <a:pt x="1453" y="1287"/>
                    <a:pt x="1262" y="1453"/>
                    <a:pt x="1072" y="1453"/>
                  </a:cubicBezTo>
                  <a:cubicBezTo>
                    <a:pt x="857" y="1453"/>
                    <a:pt x="667" y="1287"/>
                    <a:pt x="667" y="1072"/>
                  </a:cubicBezTo>
                  <a:cubicBezTo>
                    <a:pt x="691" y="858"/>
                    <a:pt x="857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1" name="Google Shape;4731;p54"/>
            <p:cNvSpPr/>
            <p:nvPr/>
          </p:nvSpPr>
          <p:spPr>
            <a:xfrm>
              <a:off x="3229616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8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82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2" name="Google Shape;4732;p54"/>
            <p:cNvSpPr/>
            <p:nvPr/>
          </p:nvSpPr>
          <p:spPr>
            <a:xfrm>
              <a:off x="3229616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7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57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3" name="Google Shape;4733;p54"/>
            <p:cNvSpPr/>
            <p:nvPr/>
          </p:nvSpPr>
          <p:spPr>
            <a:xfrm>
              <a:off x="3229616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8"/>
                    <a:pt x="1477" y="1072"/>
                  </a:cubicBezTo>
                  <a:cubicBezTo>
                    <a:pt x="1477" y="1287"/>
                    <a:pt x="1286" y="1453"/>
                    <a:pt x="1072" y="1453"/>
                  </a:cubicBezTo>
                  <a:cubicBezTo>
                    <a:pt x="882" y="1453"/>
                    <a:pt x="691" y="1287"/>
                    <a:pt x="691" y="1072"/>
                  </a:cubicBezTo>
                  <a:cubicBezTo>
                    <a:pt x="691" y="858"/>
                    <a:pt x="882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4" name="Google Shape;4734;p54"/>
            <p:cNvSpPr/>
            <p:nvPr/>
          </p:nvSpPr>
          <p:spPr>
            <a:xfrm>
              <a:off x="3229616" y="412976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7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57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735" name="Google Shape;4735;p54"/>
          <p:cNvSpPr/>
          <p:nvPr/>
        </p:nvSpPr>
        <p:spPr>
          <a:xfrm>
            <a:off x="3281266" y="4129767"/>
            <a:ext cx="338418" cy="337712"/>
          </a:xfrm>
          <a:custGeom>
            <a:rect b="b" l="l" r="r" t="t"/>
            <a:pathLst>
              <a:path extrusionOk="0" h="11479" w="11503">
                <a:moveTo>
                  <a:pt x="10169" y="2429"/>
                </a:moveTo>
                <a:cubicBezTo>
                  <a:pt x="10360" y="2429"/>
                  <a:pt x="10550" y="2620"/>
                  <a:pt x="10550" y="2834"/>
                </a:cubicBezTo>
                <a:cubicBezTo>
                  <a:pt x="10550" y="3024"/>
                  <a:pt x="10360" y="3215"/>
                  <a:pt x="10169" y="3215"/>
                </a:cubicBezTo>
                <a:cubicBezTo>
                  <a:pt x="9955" y="3215"/>
                  <a:pt x="9764" y="3024"/>
                  <a:pt x="9764" y="2834"/>
                </a:cubicBezTo>
                <a:cubicBezTo>
                  <a:pt x="9764" y="2620"/>
                  <a:pt x="9931" y="2429"/>
                  <a:pt x="10169" y="2429"/>
                </a:cubicBezTo>
                <a:close/>
                <a:moveTo>
                  <a:pt x="8669" y="4763"/>
                </a:moveTo>
                <a:cubicBezTo>
                  <a:pt x="8883" y="4763"/>
                  <a:pt x="9050" y="4930"/>
                  <a:pt x="9050" y="5144"/>
                </a:cubicBezTo>
                <a:cubicBezTo>
                  <a:pt x="9050" y="5358"/>
                  <a:pt x="8883" y="5525"/>
                  <a:pt x="8669" y="5525"/>
                </a:cubicBezTo>
                <a:cubicBezTo>
                  <a:pt x="8454" y="5525"/>
                  <a:pt x="8288" y="5358"/>
                  <a:pt x="8288" y="5144"/>
                </a:cubicBezTo>
                <a:cubicBezTo>
                  <a:pt x="8288" y="4930"/>
                  <a:pt x="8454" y="4763"/>
                  <a:pt x="8669" y="4763"/>
                </a:cubicBezTo>
                <a:close/>
                <a:moveTo>
                  <a:pt x="4335" y="5358"/>
                </a:moveTo>
                <a:cubicBezTo>
                  <a:pt x="4525" y="5358"/>
                  <a:pt x="4716" y="5525"/>
                  <a:pt x="4716" y="5739"/>
                </a:cubicBezTo>
                <a:cubicBezTo>
                  <a:pt x="4716" y="5954"/>
                  <a:pt x="4525" y="6120"/>
                  <a:pt x="4335" y="6120"/>
                </a:cubicBezTo>
                <a:cubicBezTo>
                  <a:pt x="4120" y="6120"/>
                  <a:pt x="3930" y="5954"/>
                  <a:pt x="3930" y="5739"/>
                </a:cubicBezTo>
                <a:cubicBezTo>
                  <a:pt x="3906" y="5525"/>
                  <a:pt x="4096" y="5358"/>
                  <a:pt x="4335" y="5358"/>
                </a:cubicBezTo>
                <a:close/>
                <a:moveTo>
                  <a:pt x="6716" y="6811"/>
                </a:moveTo>
                <a:cubicBezTo>
                  <a:pt x="6906" y="6811"/>
                  <a:pt x="7097" y="6978"/>
                  <a:pt x="7097" y="7192"/>
                </a:cubicBezTo>
                <a:cubicBezTo>
                  <a:pt x="7097" y="7406"/>
                  <a:pt x="6906" y="7573"/>
                  <a:pt x="6716" y="7573"/>
                </a:cubicBezTo>
                <a:cubicBezTo>
                  <a:pt x="6502" y="7573"/>
                  <a:pt x="6311" y="7406"/>
                  <a:pt x="6311" y="7192"/>
                </a:cubicBezTo>
                <a:cubicBezTo>
                  <a:pt x="6311" y="6978"/>
                  <a:pt x="6478" y="6811"/>
                  <a:pt x="6716" y="6811"/>
                </a:cubicBezTo>
                <a:close/>
                <a:moveTo>
                  <a:pt x="2715" y="7740"/>
                </a:moveTo>
                <a:cubicBezTo>
                  <a:pt x="2929" y="7740"/>
                  <a:pt x="3096" y="7906"/>
                  <a:pt x="3096" y="8121"/>
                </a:cubicBezTo>
                <a:cubicBezTo>
                  <a:pt x="3096" y="8335"/>
                  <a:pt x="2929" y="8502"/>
                  <a:pt x="2715" y="8502"/>
                </a:cubicBezTo>
                <a:cubicBezTo>
                  <a:pt x="2501" y="8502"/>
                  <a:pt x="2334" y="8335"/>
                  <a:pt x="2334" y="8121"/>
                </a:cubicBezTo>
                <a:cubicBezTo>
                  <a:pt x="2334" y="7906"/>
                  <a:pt x="2501" y="7740"/>
                  <a:pt x="2715" y="7740"/>
                </a:cubicBezTo>
                <a:close/>
                <a:moveTo>
                  <a:pt x="0" y="0"/>
                </a:moveTo>
                <a:lnTo>
                  <a:pt x="0" y="11479"/>
                </a:lnTo>
                <a:lnTo>
                  <a:pt x="11503" y="11479"/>
                </a:lnTo>
                <a:lnTo>
                  <a:pt x="11503" y="10264"/>
                </a:lnTo>
                <a:lnTo>
                  <a:pt x="10836" y="10264"/>
                </a:lnTo>
                <a:lnTo>
                  <a:pt x="10836" y="10288"/>
                </a:lnTo>
                <a:lnTo>
                  <a:pt x="10836" y="10836"/>
                </a:lnTo>
                <a:lnTo>
                  <a:pt x="691" y="10836"/>
                </a:lnTo>
                <a:lnTo>
                  <a:pt x="691" y="9883"/>
                </a:lnTo>
                <a:lnTo>
                  <a:pt x="2072" y="8954"/>
                </a:lnTo>
                <a:cubicBezTo>
                  <a:pt x="2243" y="9082"/>
                  <a:pt x="2490" y="9172"/>
                  <a:pt x="2746" y="9172"/>
                </a:cubicBezTo>
                <a:cubicBezTo>
                  <a:pt x="2775" y="9172"/>
                  <a:pt x="2805" y="9171"/>
                  <a:pt x="2834" y="9169"/>
                </a:cubicBezTo>
                <a:cubicBezTo>
                  <a:pt x="3334" y="9097"/>
                  <a:pt x="3739" y="8716"/>
                  <a:pt x="3787" y="8216"/>
                </a:cubicBezTo>
                <a:cubicBezTo>
                  <a:pt x="3811" y="7930"/>
                  <a:pt x="3739" y="7668"/>
                  <a:pt x="3620" y="7478"/>
                </a:cubicBezTo>
                <a:lnTo>
                  <a:pt x="4049" y="6716"/>
                </a:lnTo>
                <a:cubicBezTo>
                  <a:pt x="4144" y="6740"/>
                  <a:pt x="4239" y="6740"/>
                  <a:pt x="4335" y="6740"/>
                </a:cubicBezTo>
                <a:cubicBezTo>
                  <a:pt x="4596" y="6740"/>
                  <a:pt x="4835" y="6668"/>
                  <a:pt x="5001" y="6478"/>
                </a:cubicBezTo>
                <a:lnTo>
                  <a:pt x="5644" y="6930"/>
                </a:lnTo>
                <a:cubicBezTo>
                  <a:pt x="5597" y="7073"/>
                  <a:pt x="5597" y="7216"/>
                  <a:pt x="5644" y="7382"/>
                </a:cubicBezTo>
                <a:cubicBezTo>
                  <a:pt x="5716" y="7787"/>
                  <a:pt x="6049" y="8121"/>
                  <a:pt x="6478" y="8168"/>
                </a:cubicBezTo>
                <a:cubicBezTo>
                  <a:pt x="6542" y="8180"/>
                  <a:pt x="6606" y="8186"/>
                  <a:pt x="6669" y="8186"/>
                </a:cubicBezTo>
                <a:cubicBezTo>
                  <a:pt x="7234" y="8186"/>
                  <a:pt x="7716" y="7723"/>
                  <a:pt x="7716" y="7144"/>
                </a:cubicBezTo>
                <a:cubicBezTo>
                  <a:pt x="7716" y="6954"/>
                  <a:pt x="7692" y="6811"/>
                  <a:pt x="7597" y="6692"/>
                </a:cubicBezTo>
                <a:lnTo>
                  <a:pt x="8169" y="6073"/>
                </a:lnTo>
                <a:cubicBezTo>
                  <a:pt x="8289" y="6124"/>
                  <a:pt x="8434" y="6163"/>
                  <a:pt x="8585" y="6163"/>
                </a:cubicBezTo>
                <a:cubicBezTo>
                  <a:pt x="8644" y="6163"/>
                  <a:pt x="8704" y="6157"/>
                  <a:pt x="8764" y="6144"/>
                </a:cubicBezTo>
                <a:cubicBezTo>
                  <a:pt x="9240" y="6097"/>
                  <a:pt x="9621" y="5715"/>
                  <a:pt x="9693" y="5239"/>
                </a:cubicBezTo>
                <a:cubicBezTo>
                  <a:pt x="9717" y="4906"/>
                  <a:pt x="9621" y="4620"/>
                  <a:pt x="9407" y="4406"/>
                </a:cubicBezTo>
                <a:lnTo>
                  <a:pt x="9836" y="3810"/>
                </a:lnTo>
                <a:cubicBezTo>
                  <a:pt x="9907" y="3822"/>
                  <a:pt x="9979" y="3828"/>
                  <a:pt x="10056" y="3828"/>
                </a:cubicBezTo>
                <a:cubicBezTo>
                  <a:pt x="10133" y="3828"/>
                  <a:pt x="10217" y="3822"/>
                  <a:pt x="10312" y="3810"/>
                </a:cubicBezTo>
                <a:cubicBezTo>
                  <a:pt x="10717" y="3715"/>
                  <a:pt x="11050" y="3382"/>
                  <a:pt x="11145" y="2977"/>
                </a:cubicBezTo>
                <a:cubicBezTo>
                  <a:pt x="11277" y="2319"/>
                  <a:pt x="10762" y="1701"/>
                  <a:pt x="10121" y="1701"/>
                </a:cubicBezTo>
                <a:cubicBezTo>
                  <a:pt x="10067" y="1701"/>
                  <a:pt x="10011" y="1705"/>
                  <a:pt x="9955" y="1715"/>
                </a:cubicBezTo>
                <a:cubicBezTo>
                  <a:pt x="9478" y="1786"/>
                  <a:pt x="9097" y="2167"/>
                  <a:pt x="9026" y="2667"/>
                </a:cubicBezTo>
                <a:cubicBezTo>
                  <a:pt x="9002" y="2977"/>
                  <a:pt x="9097" y="3239"/>
                  <a:pt x="9264" y="3453"/>
                </a:cubicBezTo>
                <a:lnTo>
                  <a:pt x="8859" y="4072"/>
                </a:lnTo>
                <a:cubicBezTo>
                  <a:pt x="8788" y="4048"/>
                  <a:pt x="8693" y="4048"/>
                  <a:pt x="8645" y="4048"/>
                </a:cubicBezTo>
                <a:cubicBezTo>
                  <a:pt x="8050" y="4048"/>
                  <a:pt x="7573" y="4525"/>
                  <a:pt x="7573" y="5120"/>
                </a:cubicBezTo>
                <a:cubicBezTo>
                  <a:pt x="7573" y="5287"/>
                  <a:pt x="7621" y="5477"/>
                  <a:pt x="7692" y="5620"/>
                </a:cubicBezTo>
                <a:lnTo>
                  <a:pt x="7145" y="6216"/>
                </a:lnTo>
                <a:cubicBezTo>
                  <a:pt x="7002" y="6120"/>
                  <a:pt x="6835" y="6097"/>
                  <a:pt x="6668" y="6097"/>
                </a:cubicBezTo>
                <a:cubicBezTo>
                  <a:pt x="6406" y="6097"/>
                  <a:pt x="6168" y="6192"/>
                  <a:pt x="5954" y="6358"/>
                </a:cubicBezTo>
                <a:lnTo>
                  <a:pt x="5335" y="5906"/>
                </a:lnTo>
                <a:cubicBezTo>
                  <a:pt x="5359" y="5787"/>
                  <a:pt x="5359" y="5692"/>
                  <a:pt x="5335" y="5549"/>
                </a:cubicBezTo>
                <a:cubicBezTo>
                  <a:pt x="5287" y="5096"/>
                  <a:pt x="4882" y="4691"/>
                  <a:pt x="4382" y="4644"/>
                </a:cubicBezTo>
                <a:cubicBezTo>
                  <a:pt x="4344" y="4639"/>
                  <a:pt x="4306" y="4637"/>
                  <a:pt x="4269" y="4637"/>
                </a:cubicBezTo>
                <a:cubicBezTo>
                  <a:pt x="3698" y="4637"/>
                  <a:pt x="3215" y="5134"/>
                  <a:pt x="3215" y="5715"/>
                </a:cubicBezTo>
                <a:cubicBezTo>
                  <a:pt x="3215" y="5977"/>
                  <a:pt x="3310" y="6192"/>
                  <a:pt x="3453" y="6382"/>
                </a:cubicBezTo>
                <a:lnTo>
                  <a:pt x="3049" y="7073"/>
                </a:lnTo>
                <a:cubicBezTo>
                  <a:pt x="2953" y="7049"/>
                  <a:pt x="2834" y="7025"/>
                  <a:pt x="2715" y="7025"/>
                </a:cubicBezTo>
                <a:cubicBezTo>
                  <a:pt x="2120" y="7025"/>
                  <a:pt x="1643" y="7502"/>
                  <a:pt x="1643" y="8097"/>
                </a:cubicBezTo>
                <a:cubicBezTo>
                  <a:pt x="1643" y="8168"/>
                  <a:pt x="1643" y="8264"/>
                  <a:pt x="1667" y="8359"/>
                </a:cubicBezTo>
                <a:lnTo>
                  <a:pt x="691" y="9002"/>
                </a:lnTo>
                <a:lnTo>
                  <a:pt x="691" y="691"/>
                </a:lnTo>
                <a:lnTo>
                  <a:pt x="1239" y="691"/>
                </a:lnTo>
                <a:lnTo>
                  <a:pt x="1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36" name="Google Shape;4736;p54"/>
          <p:cNvSpPr/>
          <p:nvPr/>
        </p:nvSpPr>
        <p:spPr>
          <a:xfrm>
            <a:off x="4045298" y="4129767"/>
            <a:ext cx="339830" cy="339801"/>
          </a:xfrm>
          <a:custGeom>
            <a:rect b="b" l="l" r="r" t="t"/>
            <a:pathLst>
              <a:path extrusionOk="0" h="11550" w="11551">
                <a:moveTo>
                  <a:pt x="6121" y="2072"/>
                </a:moveTo>
                <a:cubicBezTo>
                  <a:pt x="8002" y="2262"/>
                  <a:pt x="9455" y="3810"/>
                  <a:pt x="9455" y="5715"/>
                </a:cubicBezTo>
                <a:cubicBezTo>
                  <a:pt x="9455" y="6358"/>
                  <a:pt x="9288" y="6954"/>
                  <a:pt x="8978" y="7502"/>
                </a:cubicBezTo>
                <a:lnTo>
                  <a:pt x="6121" y="5573"/>
                </a:lnTo>
                <a:lnTo>
                  <a:pt x="6121" y="2072"/>
                </a:lnTo>
                <a:close/>
                <a:moveTo>
                  <a:pt x="6121" y="691"/>
                </a:moveTo>
                <a:cubicBezTo>
                  <a:pt x="8788" y="857"/>
                  <a:pt x="10860" y="3072"/>
                  <a:pt x="10860" y="5739"/>
                </a:cubicBezTo>
                <a:cubicBezTo>
                  <a:pt x="10860" y="6692"/>
                  <a:pt x="10598" y="7597"/>
                  <a:pt x="10145" y="8335"/>
                </a:cubicBezTo>
                <a:lnTo>
                  <a:pt x="9526" y="7906"/>
                </a:lnTo>
                <a:cubicBezTo>
                  <a:pt x="9883" y="7287"/>
                  <a:pt x="10121" y="6549"/>
                  <a:pt x="10121" y="5739"/>
                </a:cubicBezTo>
                <a:cubicBezTo>
                  <a:pt x="10121" y="3453"/>
                  <a:pt x="8359" y="1596"/>
                  <a:pt x="6121" y="1429"/>
                </a:cubicBezTo>
                <a:lnTo>
                  <a:pt x="6121" y="691"/>
                </a:lnTo>
                <a:close/>
                <a:moveTo>
                  <a:pt x="5454" y="2120"/>
                </a:moveTo>
                <a:lnTo>
                  <a:pt x="5454" y="5715"/>
                </a:lnTo>
                <a:lnTo>
                  <a:pt x="4739" y="9264"/>
                </a:lnTo>
                <a:cubicBezTo>
                  <a:pt x="3215" y="8811"/>
                  <a:pt x="2120" y="7406"/>
                  <a:pt x="2120" y="5739"/>
                </a:cubicBezTo>
                <a:cubicBezTo>
                  <a:pt x="2120" y="3834"/>
                  <a:pt x="3572" y="2262"/>
                  <a:pt x="5454" y="2120"/>
                </a:cubicBezTo>
                <a:close/>
                <a:moveTo>
                  <a:pt x="6002" y="6311"/>
                </a:moveTo>
                <a:lnTo>
                  <a:pt x="8597" y="8097"/>
                </a:lnTo>
                <a:cubicBezTo>
                  <a:pt x="7907" y="8907"/>
                  <a:pt x="6907" y="9407"/>
                  <a:pt x="5811" y="9407"/>
                </a:cubicBezTo>
                <a:cubicBezTo>
                  <a:pt x="5692" y="9407"/>
                  <a:pt x="5525" y="9407"/>
                  <a:pt x="5406" y="9383"/>
                </a:cubicBezTo>
                <a:lnTo>
                  <a:pt x="6002" y="6311"/>
                </a:lnTo>
                <a:close/>
                <a:moveTo>
                  <a:pt x="5454" y="691"/>
                </a:moveTo>
                <a:lnTo>
                  <a:pt x="5454" y="1429"/>
                </a:lnTo>
                <a:cubicBezTo>
                  <a:pt x="3215" y="1596"/>
                  <a:pt x="1453" y="3477"/>
                  <a:pt x="1453" y="5739"/>
                </a:cubicBezTo>
                <a:cubicBezTo>
                  <a:pt x="1453" y="7692"/>
                  <a:pt x="2787" y="9407"/>
                  <a:pt x="4620" y="9907"/>
                </a:cubicBezTo>
                <a:lnTo>
                  <a:pt x="4454" y="10621"/>
                </a:lnTo>
                <a:cubicBezTo>
                  <a:pt x="2287" y="10050"/>
                  <a:pt x="715" y="8097"/>
                  <a:pt x="715" y="5739"/>
                </a:cubicBezTo>
                <a:cubicBezTo>
                  <a:pt x="715" y="3072"/>
                  <a:pt x="2787" y="857"/>
                  <a:pt x="5454" y="691"/>
                </a:cubicBezTo>
                <a:close/>
                <a:moveTo>
                  <a:pt x="9169" y="8478"/>
                </a:moveTo>
                <a:lnTo>
                  <a:pt x="9788" y="8883"/>
                </a:lnTo>
                <a:cubicBezTo>
                  <a:pt x="8835" y="10050"/>
                  <a:pt x="7407" y="10836"/>
                  <a:pt x="5811" y="10836"/>
                </a:cubicBezTo>
                <a:cubicBezTo>
                  <a:pt x="5573" y="10836"/>
                  <a:pt x="5359" y="10812"/>
                  <a:pt x="5120" y="10764"/>
                </a:cubicBezTo>
                <a:lnTo>
                  <a:pt x="5263" y="10050"/>
                </a:lnTo>
                <a:cubicBezTo>
                  <a:pt x="5454" y="10074"/>
                  <a:pt x="5621" y="10074"/>
                  <a:pt x="5811" y="10074"/>
                </a:cubicBezTo>
                <a:cubicBezTo>
                  <a:pt x="7168" y="10074"/>
                  <a:pt x="8359" y="9454"/>
                  <a:pt x="9169" y="8478"/>
                </a:cubicBezTo>
                <a:close/>
                <a:moveTo>
                  <a:pt x="5763" y="0"/>
                </a:moveTo>
                <a:cubicBezTo>
                  <a:pt x="4215" y="0"/>
                  <a:pt x="2787" y="595"/>
                  <a:pt x="1691" y="1691"/>
                </a:cubicBezTo>
                <a:cubicBezTo>
                  <a:pt x="620" y="2763"/>
                  <a:pt x="0" y="4215"/>
                  <a:pt x="0" y="5763"/>
                </a:cubicBezTo>
                <a:cubicBezTo>
                  <a:pt x="0" y="7311"/>
                  <a:pt x="596" y="8740"/>
                  <a:pt x="1691" y="9859"/>
                </a:cubicBezTo>
                <a:cubicBezTo>
                  <a:pt x="2763" y="10931"/>
                  <a:pt x="4215" y="11550"/>
                  <a:pt x="5763" y="11550"/>
                </a:cubicBezTo>
                <a:cubicBezTo>
                  <a:pt x="7311" y="11550"/>
                  <a:pt x="8740" y="10955"/>
                  <a:pt x="9860" y="9859"/>
                </a:cubicBezTo>
                <a:cubicBezTo>
                  <a:pt x="10931" y="8788"/>
                  <a:pt x="11550" y="7311"/>
                  <a:pt x="11550" y="5763"/>
                </a:cubicBezTo>
                <a:cubicBezTo>
                  <a:pt x="11550" y="4215"/>
                  <a:pt x="10955" y="2763"/>
                  <a:pt x="9860" y="1691"/>
                </a:cubicBezTo>
                <a:cubicBezTo>
                  <a:pt x="8788" y="619"/>
                  <a:pt x="7311" y="0"/>
                  <a:pt x="57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37" name="Google Shape;4737;p54"/>
          <p:cNvGrpSpPr/>
          <p:nvPr/>
        </p:nvGrpSpPr>
        <p:grpSpPr>
          <a:xfrm>
            <a:off x="4780588" y="4129767"/>
            <a:ext cx="339153" cy="337712"/>
            <a:chOff x="4704388" y="4129767"/>
            <a:chExt cx="339153" cy="337712"/>
          </a:xfrm>
        </p:grpSpPr>
        <p:sp>
          <p:nvSpPr>
            <p:cNvPr id="4738" name="Google Shape;4738;p54"/>
            <p:cNvSpPr/>
            <p:nvPr/>
          </p:nvSpPr>
          <p:spPr>
            <a:xfrm>
              <a:off x="4704388" y="4129767"/>
              <a:ext cx="64489" cy="337712"/>
            </a:xfrm>
            <a:custGeom>
              <a:rect b="b" l="l" r="r" t="t"/>
              <a:pathLst>
                <a:path extrusionOk="0" h="11479" w="2192">
                  <a:moveTo>
                    <a:pt x="1073" y="1953"/>
                  </a:moveTo>
                  <a:cubicBezTo>
                    <a:pt x="1287" y="1953"/>
                    <a:pt x="1477" y="2143"/>
                    <a:pt x="1477" y="2334"/>
                  </a:cubicBezTo>
                  <a:cubicBezTo>
                    <a:pt x="1477" y="2548"/>
                    <a:pt x="1287" y="2739"/>
                    <a:pt x="1073" y="2739"/>
                  </a:cubicBezTo>
                  <a:cubicBezTo>
                    <a:pt x="882" y="2739"/>
                    <a:pt x="692" y="2548"/>
                    <a:pt x="692" y="2334"/>
                  </a:cubicBezTo>
                  <a:cubicBezTo>
                    <a:pt x="692" y="2143"/>
                    <a:pt x="882" y="1953"/>
                    <a:pt x="1073" y="1953"/>
                  </a:cubicBezTo>
                  <a:close/>
                  <a:moveTo>
                    <a:pt x="1073" y="5358"/>
                  </a:moveTo>
                  <a:cubicBezTo>
                    <a:pt x="1287" y="5358"/>
                    <a:pt x="1477" y="5525"/>
                    <a:pt x="1477" y="5739"/>
                  </a:cubicBezTo>
                  <a:cubicBezTo>
                    <a:pt x="1477" y="5954"/>
                    <a:pt x="1311" y="6120"/>
                    <a:pt x="1073" y="6120"/>
                  </a:cubicBezTo>
                  <a:cubicBezTo>
                    <a:pt x="882" y="6120"/>
                    <a:pt x="692" y="5954"/>
                    <a:pt x="692" y="5739"/>
                  </a:cubicBezTo>
                  <a:cubicBezTo>
                    <a:pt x="692" y="5525"/>
                    <a:pt x="882" y="5358"/>
                    <a:pt x="1073" y="5358"/>
                  </a:cubicBezTo>
                  <a:close/>
                  <a:moveTo>
                    <a:pt x="1073" y="8716"/>
                  </a:moveTo>
                  <a:cubicBezTo>
                    <a:pt x="1287" y="8716"/>
                    <a:pt x="1477" y="8883"/>
                    <a:pt x="1477" y="9097"/>
                  </a:cubicBezTo>
                  <a:cubicBezTo>
                    <a:pt x="1477" y="9311"/>
                    <a:pt x="1311" y="9478"/>
                    <a:pt x="1073" y="9478"/>
                  </a:cubicBezTo>
                  <a:cubicBezTo>
                    <a:pt x="882" y="9478"/>
                    <a:pt x="692" y="9311"/>
                    <a:pt x="692" y="9097"/>
                  </a:cubicBezTo>
                  <a:cubicBezTo>
                    <a:pt x="692" y="8883"/>
                    <a:pt x="882" y="8716"/>
                    <a:pt x="1073" y="8716"/>
                  </a:cubicBezTo>
                  <a:close/>
                  <a:moveTo>
                    <a:pt x="763" y="0"/>
                  </a:moveTo>
                  <a:lnTo>
                    <a:pt x="763" y="1357"/>
                  </a:lnTo>
                  <a:cubicBezTo>
                    <a:pt x="334" y="1524"/>
                    <a:pt x="1" y="1905"/>
                    <a:pt x="1" y="2381"/>
                  </a:cubicBezTo>
                  <a:cubicBezTo>
                    <a:pt x="1" y="2858"/>
                    <a:pt x="311" y="3239"/>
                    <a:pt x="763" y="3382"/>
                  </a:cubicBezTo>
                  <a:lnTo>
                    <a:pt x="763" y="4739"/>
                  </a:lnTo>
                  <a:cubicBezTo>
                    <a:pt x="334" y="4882"/>
                    <a:pt x="1" y="5263"/>
                    <a:pt x="1" y="5739"/>
                  </a:cubicBezTo>
                  <a:cubicBezTo>
                    <a:pt x="1" y="6216"/>
                    <a:pt x="311" y="6597"/>
                    <a:pt x="763" y="6763"/>
                  </a:cubicBezTo>
                  <a:lnTo>
                    <a:pt x="763" y="8097"/>
                  </a:lnTo>
                  <a:cubicBezTo>
                    <a:pt x="334" y="8240"/>
                    <a:pt x="1" y="8621"/>
                    <a:pt x="1" y="9097"/>
                  </a:cubicBezTo>
                  <a:cubicBezTo>
                    <a:pt x="1" y="9573"/>
                    <a:pt x="311" y="9978"/>
                    <a:pt x="763" y="10121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1"/>
                  </a:lnTo>
                  <a:cubicBezTo>
                    <a:pt x="1859" y="9978"/>
                    <a:pt x="2192" y="9573"/>
                    <a:pt x="2192" y="9097"/>
                  </a:cubicBezTo>
                  <a:cubicBezTo>
                    <a:pt x="2192" y="8621"/>
                    <a:pt x="1882" y="8240"/>
                    <a:pt x="1430" y="8097"/>
                  </a:cubicBezTo>
                  <a:lnTo>
                    <a:pt x="1430" y="6763"/>
                  </a:lnTo>
                  <a:cubicBezTo>
                    <a:pt x="1859" y="6597"/>
                    <a:pt x="2192" y="6216"/>
                    <a:pt x="2192" y="5739"/>
                  </a:cubicBezTo>
                  <a:cubicBezTo>
                    <a:pt x="2192" y="5263"/>
                    <a:pt x="1882" y="4882"/>
                    <a:pt x="1430" y="4739"/>
                  </a:cubicBezTo>
                  <a:lnTo>
                    <a:pt x="1430" y="3382"/>
                  </a:lnTo>
                  <a:cubicBezTo>
                    <a:pt x="1859" y="3239"/>
                    <a:pt x="2144" y="2858"/>
                    <a:pt x="2144" y="2381"/>
                  </a:cubicBezTo>
                  <a:cubicBezTo>
                    <a:pt x="2144" y="1905"/>
                    <a:pt x="1859" y="1524"/>
                    <a:pt x="1406" y="1357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9" name="Google Shape;4739;p54"/>
            <p:cNvSpPr/>
            <p:nvPr/>
          </p:nvSpPr>
          <p:spPr>
            <a:xfrm>
              <a:off x="4782879" y="4162688"/>
              <a:ext cx="260661" cy="75698"/>
            </a:xfrm>
            <a:custGeom>
              <a:rect b="b" l="l" r="r" t="t"/>
              <a:pathLst>
                <a:path extrusionOk="0" h="2573" w="8860">
                  <a:moveTo>
                    <a:pt x="8169" y="667"/>
                  </a:moveTo>
                  <a:lnTo>
                    <a:pt x="8169" y="1882"/>
                  </a:lnTo>
                  <a:lnTo>
                    <a:pt x="7073" y="1882"/>
                  </a:lnTo>
                  <a:lnTo>
                    <a:pt x="7073" y="667"/>
                  </a:lnTo>
                  <a:close/>
                  <a:moveTo>
                    <a:pt x="6430" y="691"/>
                  </a:moveTo>
                  <a:lnTo>
                    <a:pt x="6430" y="1905"/>
                  </a:lnTo>
                  <a:lnTo>
                    <a:pt x="1358" y="1905"/>
                  </a:lnTo>
                  <a:lnTo>
                    <a:pt x="858" y="1286"/>
                  </a:lnTo>
                  <a:lnTo>
                    <a:pt x="1358" y="691"/>
                  </a:lnTo>
                  <a:close/>
                  <a:moveTo>
                    <a:pt x="1072" y="0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8859" y="2572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40" name="Google Shape;4740;p54"/>
            <p:cNvSpPr/>
            <p:nvPr/>
          </p:nvSpPr>
          <p:spPr>
            <a:xfrm>
              <a:off x="4782879" y="4260066"/>
              <a:ext cx="260661" cy="75698"/>
            </a:xfrm>
            <a:custGeom>
              <a:rect b="b" l="l" r="r" t="t"/>
              <a:pathLst>
                <a:path extrusionOk="0" h="2573" w="8860">
                  <a:moveTo>
                    <a:pt x="6430" y="715"/>
                  </a:moveTo>
                  <a:lnTo>
                    <a:pt x="6430" y="1906"/>
                  </a:lnTo>
                  <a:lnTo>
                    <a:pt x="1358" y="1906"/>
                  </a:lnTo>
                  <a:lnTo>
                    <a:pt x="858" y="1310"/>
                  </a:lnTo>
                  <a:lnTo>
                    <a:pt x="1358" y="715"/>
                  </a:lnTo>
                  <a:close/>
                  <a:moveTo>
                    <a:pt x="8169" y="691"/>
                  </a:moveTo>
                  <a:lnTo>
                    <a:pt x="8169" y="1906"/>
                  </a:lnTo>
                  <a:lnTo>
                    <a:pt x="7097" y="1906"/>
                  </a:lnTo>
                  <a:lnTo>
                    <a:pt x="7097" y="691"/>
                  </a:lnTo>
                  <a:close/>
                  <a:moveTo>
                    <a:pt x="1072" y="1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8859" y="2572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41" name="Google Shape;4741;p54"/>
            <p:cNvSpPr/>
            <p:nvPr/>
          </p:nvSpPr>
          <p:spPr>
            <a:xfrm>
              <a:off x="4782879" y="4360240"/>
              <a:ext cx="260661" cy="75021"/>
            </a:xfrm>
            <a:custGeom>
              <a:rect b="b" l="l" r="r" t="t"/>
              <a:pathLst>
                <a:path extrusionOk="0" h="2550" w="8860">
                  <a:moveTo>
                    <a:pt x="6430" y="668"/>
                  </a:moveTo>
                  <a:lnTo>
                    <a:pt x="6430" y="1858"/>
                  </a:lnTo>
                  <a:lnTo>
                    <a:pt x="1358" y="1858"/>
                  </a:lnTo>
                  <a:lnTo>
                    <a:pt x="858" y="1263"/>
                  </a:lnTo>
                  <a:lnTo>
                    <a:pt x="1358" y="668"/>
                  </a:lnTo>
                  <a:close/>
                  <a:moveTo>
                    <a:pt x="8169" y="644"/>
                  </a:moveTo>
                  <a:lnTo>
                    <a:pt x="8169" y="1858"/>
                  </a:lnTo>
                  <a:lnTo>
                    <a:pt x="7097" y="1858"/>
                  </a:lnTo>
                  <a:lnTo>
                    <a:pt x="7097" y="644"/>
                  </a:lnTo>
                  <a:close/>
                  <a:moveTo>
                    <a:pt x="1072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8859" y="2549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742" name="Google Shape;4742;p54"/>
          <p:cNvGrpSpPr/>
          <p:nvPr/>
        </p:nvGrpSpPr>
        <p:grpSpPr>
          <a:xfrm>
            <a:off x="5512405" y="4129767"/>
            <a:ext cx="338418" cy="338418"/>
            <a:chOff x="5283805" y="4129767"/>
            <a:chExt cx="338418" cy="338418"/>
          </a:xfrm>
        </p:grpSpPr>
        <p:sp>
          <p:nvSpPr>
            <p:cNvPr id="4743" name="Google Shape;4743;p54"/>
            <p:cNvSpPr/>
            <p:nvPr/>
          </p:nvSpPr>
          <p:spPr>
            <a:xfrm>
              <a:off x="5283805" y="4129767"/>
              <a:ext cx="338418" cy="338418"/>
            </a:xfrm>
            <a:custGeom>
              <a:rect b="b" l="l" r="r" t="t"/>
              <a:pathLst>
                <a:path extrusionOk="0" h="11503" w="11503">
                  <a:moveTo>
                    <a:pt x="7454" y="691"/>
                  </a:moveTo>
                  <a:lnTo>
                    <a:pt x="7454" y="2000"/>
                  </a:lnTo>
                  <a:lnTo>
                    <a:pt x="5406" y="2000"/>
                  </a:lnTo>
                  <a:lnTo>
                    <a:pt x="5406" y="691"/>
                  </a:lnTo>
                  <a:close/>
                  <a:moveTo>
                    <a:pt x="10860" y="5096"/>
                  </a:moveTo>
                  <a:lnTo>
                    <a:pt x="10860" y="6406"/>
                  </a:lnTo>
                  <a:lnTo>
                    <a:pt x="8812" y="6406"/>
                  </a:lnTo>
                  <a:lnTo>
                    <a:pt x="8812" y="5096"/>
                  </a:lnTo>
                  <a:close/>
                  <a:moveTo>
                    <a:pt x="3978" y="4668"/>
                  </a:moveTo>
                  <a:lnTo>
                    <a:pt x="3978" y="6835"/>
                  </a:lnTo>
                  <a:lnTo>
                    <a:pt x="715" y="6835"/>
                  </a:lnTo>
                  <a:lnTo>
                    <a:pt x="715" y="4668"/>
                  </a:lnTo>
                  <a:close/>
                  <a:moveTo>
                    <a:pt x="7454" y="9550"/>
                  </a:moveTo>
                  <a:lnTo>
                    <a:pt x="7454" y="10859"/>
                  </a:lnTo>
                  <a:lnTo>
                    <a:pt x="5406" y="10859"/>
                  </a:lnTo>
                  <a:lnTo>
                    <a:pt x="5406" y="9550"/>
                  </a:lnTo>
                  <a:close/>
                  <a:moveTo>
                    <a:pt x="4716" y="0"/>
                  </a:moveTo>
                  <a:lnTo>
                    <a:pt x="4716" y="2643"/>
                  </a:lnTo>
                  <a:lnTo>
                    <a:pt x="6073" y="2643"/>
                  </a:lnTo>
                  <a:lnTo>
                    <a:pt x="6073" y="3334"/>
                  </a:lnTo>
                  <a:cubicBezTo>
                    <a:pt x="6073" y="3715"/>
                    <a:pt x="5764" y="4025"/>
                    <a:pt x="5383" y="4025"/>
                  </a:cubicBezTo>
                  <a:lnTo>
                    <a:pt x="1" y="4025"/>
                  </a:lnTo>
                  <a:lnTo>
                    <a:pt x="1" y="7525"/>
                  </a:lnTo>
                  <a:lnTo>
                    <a:pt x="5383" y="7525"/>
                  </a:lnTo>
                  <a:cubicBezTo>
                    <a:pt x="5764" y="7525"/>
                    <a:pt x="6073" y="7835"/>
                    <a:pt x="6073" y="8216"/>
                  </a:cubicBezTo>
                  <a:lnTo>
                    <a:pt x="6073" y="8883"/>
                  </a:lnTo>
                  <a:lnTo>
                    <a:pt x="4716" y="8883"/>
                  </a:lnTo>
                  <a:lnTo>
                    <a:pt x="4716" y="11502"/>
                  </a:lnTo>
                  <a:lnTo>
                    <a:pt x="8121" y="11502"/>
                  </a:lnTo>
                  <a:lnTo>
                    <a:pt x="8121" y="8883"/>
                  </a:lnTo>
                  <a:lnTo>
                    <a:pt x="6740" y="8883"/>
                  </a:lnTo>
                  <a:lnTo>
                    <a:pt x="6740" y="8216"/>
                  </a:lnTo>
                  <a:cubicBezTo>
                    <a:pt x="6740" y="7478"/>
                    <a:pt x="6145" y="6882"/>
                    <a:pt x="5406" y="6882"/>
                  </a:cubicBezTo>
                  <a:lnTo>
                    <a:pt x="4621" y="6882"/>
                  </a:lnTo>
                  <a:lnTo>
                    <a:pt x="4621" y="6097"/>
                  </a:lnTo>
                  <a:lnTo>
                    <a:pt x="8121" y="6097"/>
                  </a:lnTo>
                  <a:lnTo>
                    <a:pt x="8121" y="7073"/>
                  </a:lnTo>
                  <a:lnTo>
                    <a:pt x="11503" y="7073"/>
                  </a:lnTo>
                  <a:lnTo>
                    <a:pt x="11503" y="4430"/>
                  </a:lnTo>
                  <a:lnTo>
                    <a:pt x="8121" y="4430"/>
                  </a:lnTo>
                  <a:lnTo>
                    <a:pt x="8121" y="5454"/>
                  </a:lnTo>
                  <a:lnTo>
                    <a:pt x="4621" y="5454"/>
                  </a:lnTo>
                  <a:lnTo>
                    <a:pt x="4621" y="4668"/>
                  </a:lnTo>
                  <a:lnTo>
                    <a:pt x="5406" y="4668"/>
                  </a:lnTo>
                  <a:cubicBezTo>
                    <a:pt x="6145" y="4668"/>
                    <a:pt x="6740" y="4072"/>
                    <a:pt x="6740" y="3334"/>
                  </a:cubicBezTo>
                  <a:lnTo>
                    <a:pt x="6740" y="2643"/>
                  </a:lnTo>
                  <a:lnTo>
                    <a:pt x="8121" y="2643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4744" name="Google Shape;4744;p54"/>
            <p:cNvGrpSpPr/>
            <p:nvPr/>
          </p:nvGrpSpPr>
          <p:grpSpPr>
            <a:xfrm>
              <a:off x="5323051" y="4290192"/>
              <a:ext cx="59575" cy="19653"/>
              <a:chOff x="5323051" y="4290192"/>
              <a:chExt cx="59575" cy="19653"/>
            </a:xfrm>
          </p:grpSpPr>
          <p:sp>
            <p:nvSpPr>
              <p:cNvPr id="4745" name="Google Shape;4745;p54"/>
              <p:cNvSpPr/>
              <p:nvPr/>
            </p:nvSpPr>
            <p:spPr>
              <a:xfrm>
                <a:off x="5323051" y="4290192"/>
                <a:ext cx="20329" cy="19653"/>
              </a:xfrm>
              <a:custGeom>
                <a:rect b="b" l="l" r="r" t="t"/>
                <a:pathLst>
                  <a:path extrusionOk="0" h="668" w="691">
                    <a:moveTo>
                      <a:pt x="0" y="1"/>
                    </a:moveTo>
                    <a:lnTo>
                      <a:pt x="0" y="667"/>
                    </a:lnTo>
                    <a:lnTo>
                      <a:pt x="691" y="66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46" name="Google Shape;4746;p54"/>
              <p:cNvSpPr/>
              <p:nvPr/>
            </p:nvSpPr>
            <p:spPr>
              <a:xfrm>
                <a:off x="5362268" y="4290192"/>
                <a:ext cx="20359" cy="19653"/>
              </a:xfrm>
              <a:custGeom>
                <a:rect b="b" l="l" r="r" t="t"/>
                <a:pathLst>
                  <a:path extrusionOk="0" h="668" w="692">
                    <a:moveTo>
                      <a:pt x="1" y="1"/>
                    </a:moveTo>
                    <a:lnTo>
                      <a:pt x="1" y="667"/>
                    </a:lnTo>
                    <a:lnTo>
                      <a:pt x="691" y="66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747" name="Google Shape;4747;p54"/>
          <p:cNvSpPr/>
          <p:nvPr/>
        </p:nvSpPr>
        <p:spPr>
          <a:xfrm>
            <a:off x="6252608" y="4164777"/>
            <a:ext cx="338448" cy="337742"/>
          </a:xfrm>
          <a:custGeom>
            <a:rect b="b" l="l" r="r" t="t"/>
            <a:pathLst>
              <a:path extrusionOk="0" h="11480" w="11504">
                <a:moveTo>
                  <a:pt x="5431" y="691"/>
                </a:moveTo>
                <a:lnTo>
                  <a:pt x="5431" y="2501"/>
                </a:lnTo>
                <a:cubicBezTo>
                  <a:pt x="5645" y="2382"/>
                  <a:pt x="5955" y="2216"/>
                  <a:pt x="6240" y="2216"/>
                </a:cubicBezTo>
                <a:cubicBezTo>
                  <a:pt x="6693" y="2216"/>
                  <a:pt x="7050" y="2573"/>
                  <a:pt x="7050" y="3025"/>
                </a:cubicBezTo>
                <a:cubicBezTo>
                  <a:pt x="7050" y="3478"/>
                  <a:pt x="6693" y="3835"/>
                  <a:pt x="6240" y="3835"/>
                </a:cubicBezTo>
                <a:cubicBezTo>
                  <a:pt x="6002" y="3835"/>
                  <a:pt x="5669" y="3692"/>
                  <a:pt x="5431" y="3573"/>
                </a:cubicBezTo>
                <a:lnTo>
                  <a:pt x="5431" y="5383"/>
                </a:lnTo>
                <a:lnTo>
                  <a:pt x="4573" y="5383"/>
                </a:lnTo>
                <a:cubicBezTo>
                  <a:pt x="4621" y="4525"/>
                  <a:pt x="3954" y="3763"/>
                  <a:pt x="3073" y="3763"/>
                </a:cubicBezTo>
                <a:cubicBezTo>
                  <a:pt x="2239" y="3763"/>
                  <a:pt x="1525" y="4525"/>
                  <a:pt x="1596" y="5383"/>
                </a:cubicBezTo>
                <a:lnTo>
                  <a:pt x="692" y="5383"/>
                </a:lnTo>
                <a:lnTo>
                  <a:pt x="692" y="691"/>
                </a:lnTo>
                <a:close/>
                <a:moveTo>
                  <a:pt x="10884" y="644"/>
                </a:moveTo>
                <a:lnTo>
                  <a:pt x="10884" y="5383"/>
                </a:lnTo>
                <a:lnTo>
                  <a:pt x="9027" y="5383"/>
                </a:lnTo>
                <a:lnTo>
                  <a:pt x="9027" y="5407"/>
                </a:lnTo>
                <a:cubicBezTo>
                  <a:pt x="9146" y="5621"/>
                  <a:pt x="9312" y="5954"/>
                  <a:pt x="9312" y="6192"/>
                </a:cubicBezTo>
                <a:cubicBezTo>
                  <a:pt x="9312" y="6645"/>
                  <a:pt x="8955" y="7002"/>
                  <a:pt x="8503" y="7002"/>
                </a:cubicBezTo>
                <a:cubicBezTo>
                  <a:pt x="8050" y="7002"/>
                  <a:pt x="7693" y="6645"/>
                  <a:pt x="7693" y="6192"/>
                </a:cubicBezTo>
                <a:cubicBezTo>
                  <a:pt x="7693" y="5954"/>
                  <a:pt x="7836" y="5621"/>
                  <a:pt x="7955" y="5407"/>
                </a:cubicBezTo>
                <a:lnTo>
                  <a:pt x="6145" y="5407"/>
                </a:lnTo>
                <a:lnTo>
                  <a:pt x="6145" y="4525"/>
                </a:lnTo>
                <a:cubicBezTo>
                  <a:pt x="6174" y="4527"/>
                  <a:pt x="6203" y="4528"/>
                  <a:pt x="6231" y="4528"/>
                </a:cubicBezTo>
                <a:cubicBezTo>
                  <a:pt x="7051" y="4528"/>
                  <a:pt x="7741" y="3877"/>
                  <a:pt x="7741" y="3025"/>
                </a:cubicBezTo>
                <a:cubicBezTo>
                  <a:pt x="7741" y="2209"/>
                  <a:pt x="7071" y="1544"/>
                  <a:pt x="6267" y="1544"/>
                </a:cubicBezTo>
                <a:cubicBezTo>
                  <a:pt x="6227" y="1544"/>
                  <a:pt x="6186" y="1545"/>
                  <a:pt x="6145" y="1549"/>
                </a:cubicBezTo>
                <a:lnTo>
                  <a:pt x="6145" y="644"/>
                </a:lnTo>
                <a:close/>
                <a:moveTo>
                  <a:pt x="3049" y="4525"/>
                </a:moveTo>
                <a:cubicBezTo>
                  <a:pt x="3502" y="4525"/>
                  <a:pt x="3859" y="4883"/>
                  <a:pt x="3859" y="5311"/>
                </a:cubicBezTo>
                <a:cubicBezTo>
                  <a:pt x="3859" y="5550"/>
                  <a:pt x="3716" y="5883"/>
                  <a:pt x="3597" y="6097"/>
                </a:cubicBezTo>
                <a:lnTo>
                  <a:pt x="5383" y="6097"/>
                </a:lnTo>
                <a:lnTo>
                  <a:pt x="5383" y="6978"/>
                </a:lnTo>
                <a:cubicBezTo>
                  <a:pt x="5354" y="6977"/>
                  <a:pt x="5326" y="6976"/>
                  <a:pt x="5297" y="6976"/>
                </a:cubicBezTo>
                <a:cubicBezTo>
                  <a:pt x="4454" y="6976"/>
                  <a:pt x="3764" y="7649"/>
                  <a:pt x="3764" y="8479"/>
                </a:cubicBezTo>
                <a:cubicBezTo>
                  <a:pt x="3764" y="9295"/>
                  <a:pt x="4433" y="9960"/>
                  <a:pt x="5258" y="9960"/>
                </a:cubicBezTo>
                <a:cubicBezTo>
                  <a:pt x="5299" y="9960"/>
                  <a:pt x="5341" y="9959"/>
                  <a:pt x="5383" y="9955"/>
                </a:cubicBezTo>
                <a:lnTo>
                  <a:pt x="5383" y="10836"/>
                </a:lnTo>
                <a:lnTo>
                  <a:pt x="668" y="10836"/>
                </a:lnTo>
                <a:lnTo>
                  <a:pt x="668" y="6097"/>
                </a:lnTo>
                <a:lnTo>
                  <a:pt x="2525" y="6097"/>
                </a:lnTo>
                <a:cubicBezTo>
                  <a:pt x="2406" y="5883"/>
                  <a:pt x="2239" y="5550"/>
                  <a:pt x="2239" y="5311"/>
                </a:cubicBezTo>
                <a:cubicBezTo>
                  <a:pt x="2239" y="4883"/>
                  <a:pt x="2597" y="4525"/>
                  <a:pt x="3049" y="4525"/>
                </a:cubicBezTo>
                <a:close/>
                <a:moveTo>
                  <a:pt x="10884" y="6121"/>
                </a:moveTo>
                <a:lnTo>
                  <a:pt x="10884" y="10836"/>
                </a:lnTo>
                <a:lnTo>
                  <a:pt x="6121" y="10836"/>
                </a:lnTo>
                <a:lnTo>
                  <a:pt x="6121" y="9026"/>
                </a:lnTo>
                <a:cubicBezTo>
                  <a:pt x="5907" y="9145"/>
                  <a:pt x="5573" y="9288"/>
                  <a:pt x="5335" y="9288"/>
                </a:cubicBezTo>
                <a:cubicBezTo>
                  <a:pt x="4907" y="9288"/>
                  <a:pt x="4549" y="8931"/>
                  <a:pt x="4549" y="8479"/>
                </a:cubicBezTo>
                <a:cubicBezTo>
                  <a:pt x="4549" y="8026"/>
                  <a:pt x="4907" y="7669"/>
                  <a:pt x="5335" y="7669"/>
                </a:cubicBezTo>
                <a:cubicBezTo>
                  <a:pt x="5573" y="7669"/>
                  <a:pt x="5907" y="7836"/>
                  <a:pt x="6121" y="7955"/>
                </a:cubicBezTo>
                <a:lnTo>
                  <a:pt x="6121" y="6121"/>
                </a:lnTo>
                <a:lnTo>
                  <a:pt x="7002" y="6121"/>
                </a:lnTo>
                <a:cubicBezTo>
                  <a:pt x="6955" y="7002"/>
                  <a:pt x="7645" y="7740"/>
                  <a:pt x="8503" y="7740"/>
                </a:cubicBezTo>
                <a:cubicBezTo>
                  <a:pt x="9360" y="7740"/>
                  <a:pt x="10051" y="7002"/>
                  <a:pt x="9979" y="6121"/>
                </a:cubicBezTo>
                <a:close/>
                <a:moveTo>
                  <a:pt x="1" y="1"/>
                </a:moveTo>
                <a:lnTo>
                  <a:pt x="1" y="11479"/>
                </a:lnTo>
                <a:lnTo>
                  <a:pt x="11503" y="11479"/>
                </a:lnTo>
                <a:lnTo>
                  <a:pt x="11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48" name="Google Shape;4748;p54"/>
          <p:cNvSpPr/>
          <p:nvPr/>
        </p:nvSpPr>
        <p:spPr>
          <a:xfrm>
            <a:off x="6978807" y="4133268"/>
            <a:ext cx="338448" cy="298554"/>
          </a:xfrm>
          <a:custGeom>
            <a:rect b="b" l="l" r="r" t="t"/>
            <a:pathLst>
              <a:path extrusionOk="0" h="10148" w="11504">
                <a:moveTo>
                  <a:pt x="5764" y="1334"/>
                </a:moveTo>
                <a:lnTo>
                  <a:pt x="6431" y="2524"/>
                </a:lnTo>
                <a:lnTo>
                  <a:pt x="5073" y="2524"/>
                </a:lnTo>
                <a:lnTo>
                  <a:pt x="5764" y="1334"/>
                </a:lnTo>
                <a:close/>
                <a:moveTo>
                  <a:pt x="1644" y="7430"/>
                </a:moveTo>
                <a:cubicBezTo>
                  <a:pt x="2192" y="7430"/>
                  <a:pt x="2621" y="7883"/>
                  <a:pt x="2621" y="8430"/>
                </a:cubicBezTo>
                <a:cubicBezTo>
                  <a:pt x="2621" y="8954"/>
                  <a:pt x="2192" y="9407"/>
                  <a:pt x="1644" y="9407"/>
                </a:cubicBezTo>
                <a:cubicBezTo>
                  <a:pt x="1120" y="9407"/>
                  <a:pt x="668" y="8954"/>
                  <a:pt x="668" y="8430"/>
                </a:cubicBezTo>
                <a:cubicBezTo>
                  <a:pt x="668" y="7883"/>
                  <a:pt x="1120" y="7430"/>
                  <a:pt x="1644" y="7430"/>
                </a:cubicBezTo>
                <a:close/>
                <a:moveTo>
                  <a:pt x="5716" y="7430"/>
                </a:moveTo>
                <a:cubicBezTo>
                  <a:pt x="6288" y="7478"/>
                  <a:pt x="6717" y="7883"/>
                  <a:pt x="6717" y="8430"/>
                </a:cubicBezTo>
                <a:cubicBezTo>
                  <a:pt x="6717" y="8954"/>
                  <a:pt x="6264" y="9407"/>
                  <a:pt x="5716" y="9407"/>
                </a:cubicBezTo>
                <a:cubicBezTo>
                  <a:pt x="5193" y="9407"/>
                  <a:pt x="4740" y="8954"/>
                  <a:pt x="4740" y="8430"/>
                </a:cubicBezTo>
                <a:cubicBezTo>
                  <a:pt x="4740" y="7883"/>
                  <a:pt x="5193" y="7430"/>
                  <a:pt x="5716" y="7430"/>
                </a:cubicBezTo>
                <a:close/>
                <a:moveTo>
                  <a:pt x="9836" y="7430"/>
                </a:moveTo>
                <a:cubicBezTo>
                  <a:pt x="10360" y="7430"/>
                  <a:pt x="10813" y="7883"/>
                  <a:pt x="10813" y="8430"/>
                </a:cubicBezTo>
                <a:cubicBezTo>
                  <a:pt x="10813" y="8954"/>
                  <a:pt x="10360" y="9407"/>
                  <a:pt x="9836" y="9407"/>
                </a:cubicBezTo>
                <a:cubicBezTo>
                  <a:pt x="9289" y="9407"/>
                  <a:pt x="8860" y="8954"/>
                  <a:pt x="8860" y="8430"/>
                </a:cubicBezTo>
                <a:cubicBezTo>
                  <a:pt x="8860" y="7883"/>
                  <a:pt x="9289" y="7430"/>
                  <a:pt x="9836" y="7430"/>
                </a:cubicBezTo>
                <a:close/>
                <a:moveTo>
                  <a:pt x="5764" y="0"/>
                </a:moveTo>
                <a:lnTo>
                  <a:pt x="3907" y="3215"/>
                </a:lnTo>
                <a:lnTo>
                  <a:pt x="5431" y="3215"/>
                </a:lnTo>
                <a:lnTo>
                  <a:pt x="5431" y="4739"/>
                </a:lnTo>
                <a:lnTo>
                  <a:pt x="1358" y="4739"/>
                </a:lnTo>
                <a:lnTo>
                  <a:pt x="1358" y="6811"/>
                </a:lnTo>
                <a:cubicBezTo>
                  <a:pt x="573" y="6954"/>
                  <a:pt x="1" y="7668"/>
                  <a:pt x="49" y="8502"/>
                </a:cubicBezTo>
                <a:cubicBezTo>
                  <a:pt x="72" y="9335"/>
                  <a:pt x="763" y="10026"/>
                  <a:pt x="1597" y="10097"/>
                </a:cubicBezTo>
                <a:cubicBezTo>
                  <a:pt x="1624" y="10099"/>
                  <a:pt x="1651" y="10099"/>
                  <a:pt x="1679" y="10099"/>
                </a:cubicBezTo>
                <a:cubicBezTo>
                  <a:pt x="2593" y="10099"/>
                  <a:pt x="3311" y="9333"/>
                  <a:pt x="3311" y="8454"/>
                </a:cubicBezTo>
                <a:cubicBezTo>
                  <a:pt x="3311" y="7645"/>
                  <a:pt x="2740" y="6978"/>
                  <a:pt x="2001" y="6835"/>
                </a:cubicBezTo>
                <a:lnTo>
                  <a:pt x="2001" y="5406"/>
                </a:lnTo>
                <a:lnTo>
                  <a:pt x="5431" y="5406"/>
                </a:lnTo>
                <a:lnTo>
                  <a:pt x="5431" y="6835"/>
                </a:lnTo>
                <a:cubicBezTo>
                  <a:pt x="4645" y="6978"/>
                  <a:pt x="4097" y="7716"/>
                  <a:pt x="4121" y="8549"/>
                </a:cubicBezTo>
                <a:cubicBezTo>
                  <a:pt x="4145" y="9359"/>
                  <a:pt x="4835" y="10050"/>
                  <a:pt x="5669" y="10121"/>
                </a:cubicBezTo>
                <a:cubicBezTo>
                  <a:pt x="5697" y="10123"/>
                  <a:pt x="5725" y="10123"/>
                  <a:pt x="5753" y="10123"/>
                </a:cubicBezTo>
                <a:cubicBezTo>
                  <a:pt x="6666" y="10123"/>
                  <a:pt x="7383" y="9379"/>
                  <a:pt x="7383" y="8478"/>
                </a:cubicBezTo>
                <a:cubicBezTo>
                  <a:pt x="7383" y="7668"/>
                  <a:pt x="6836" y="7025"/>
                  <a:pt x="6074" y="6859"/>
                </a:cubicBezTo>
                <a:lnTo>
                  <a:pt x="6074" y="5430"/>
                </a:lnTo>
                <a:lnTo>
                  <a:pt x="9503" y="5430"/>
                </a:lnTo>
                <a:lnTo>
                  <a:pt x="9503" y="6859"/>
                </a:lnTo>
                <a:cubicBezTo>
                  <a:pt x="8741" y="7025"/>
                  <a:pt x="8169" y="7740"/>
                  <a:pt x="8193" y="8573"/>
                </a:cubicBezTo>
                <a:cubicBezTo>
                  <a:pt x="8217" y="9407"/>
                  <a:pt x="8908" y="10074"/>
                  <a:pt x="9741" y="10145"/>
                </a:cubicBezTo>
                <a:cubicBezTo>
                  <a:pt x="9769" y="10146"/>
                  <a:pt x="9798" y="10147"/>
                  <a:pt x="9826" y="10147"/>
                </a:cubicBezTo>
                <a:cubicBezTo>
                  <a:pt x="10740" y="10147"/>
                  <a:pt x="11480" y="9403"/>
                  <a:pt x="11480" y="8502"/>
                </a:cubicBezTo>
                <a:cubicBezTo>
                  <a:pt x="11503" y="7645"/>
                  <a:pt x="10932" y="6978"/>
                  <a:pt x="10194" y="6811"/>
                </a:cubicBezTo>
                <a:lnTo>
                  <a:pt x="10194" y="4739"/>
                </a:lnTo>
                <a:lnTo>
                  <a:pt x="6074" y="4739"/>
                </a:lnTo>
                <a:lnTo>
                  <a:pt x="6074" y="3215"/>
                </a:lnTo>
                <a:lnTo>
                  <a:pt x="7598" y="3215"/>
                </a:lnTo>
                <a:lnTo>
                  <a:pt x="57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49" name="Google Shape;4749;p54"/>
          <p:cNvGrpSpPr/>
          <p:nvPr/>
        </p:nvGrpSpPr>
        <p:grpSpPr>
          <a:xfrm>
            <a:off x="7711330" y="4129767"/>
            <a:ext cx="339122" cy="339122"/>
            <a:chOff x="7025530" y="4129767"/>
            <a:chExt cx="339122" cy="339122"/>
          </a:xfrm>
        </p:grpSpPr>
        <p:sp>
          <p:nvSpPr>
            <p:cNvPr id="4750" name="Google Shape;4750;p54"/>
            <p:cNvSpPr/>
            <p:nvPr/>
          </p:nvSpPr>
          <p:spPr>
            <a:xfrm>
              <a:off x="7128528" y="4233442"/>
              <a:ext cx="131743" cy="131743"/>
            </a:xfrm>
            <a:custGeom>
              <a:rect b="b" l="l" r="r" t="t"/>
              <a:pathLst>
                <a:path extrusionOk="0" h="4478" w="4478">
                  <a:moveTo>
                    <a:pt x="2239" y="691"/>
                  </a:moveTo>
                  <a:cubicBezTo>
                    <a:pt x="3072" y="691"/>
                    <a:pt x="3787" y="1406"/>
                    <a:pt x="3787" y="2239"/>
                  </a:cubicBezTo>
                  <a:cubicBezTo>
                    <a:pt x="3810" y="3073"/>
                    <a:pt x="3096" y="3787"/>
                    <a:pt x="2239" y="3787"/>
                  </a:cubicBezTo>
                  <a:cubicBezTo>
                    <a:pt x="1381" y="3787"/>
                    <a:pt x="691" y="3073"/>
                    <a:pt x="691" y="2239"/>
                  </a:cubicBezTo>
                  <a:cubicBezTo>
                    <a:pt x="691" y="1382"/>
                    <a:pt x="1405" y="691"/>
                    <a:pt x="2239" y="691"/>
                  </a:cubicBezTo>
                  <a:close/>
                  <a:moveTo>
                    <a:pt x="2239" y="1"/>
                  </a:moveTo>
                  <a:cubicBezTo>
                    <a:pt x="1024" y="1"/>
                    <a:pt x="0" y="1025"/>
                    <a:pt x="0" y="2239"/>
                  </a:cubicBezTo>
                  <a:cubicBezTo>
                    <a:pt x="0" y="3454"/>
                    <a:pt x="1024" y="4478"/>
                    <a:pt x="2239" y="4478"/>
                  </a:cubicBezTo>
                  <a:cubicBezTo>
                    <a:pt x="3453" y="4478"/>
                    <a:pt x="4477" y="3477"/>
                    <a:pt x="4477" y="2239"/>
                  </a:cubicBezTo>
                  <a:cubicBezTo>
                    <a:pt x="4477" y="1025"/>
                    <a:pt x="3453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51" name="Google Shape;4751;p54"/>
            <p:cNvSpPr/>
            <p:nvPr/>
          </p:nvSpPr>
          <p:spPr>
            <a:xfrm>
              <a:off x="7025530" y="4309815"/>
              <a:ext cx="157662" cy="158368"/>
            </a:xfrm>
            <a:custGeom>
              <a:rect b="b" l="l" r="r" t="t"/>
              <a:pathLst>
                <a:path extrusionOk="0" h="5383" w="5359">
                  <a:moveTo>
                    <a:pt x="2358" y="691"/>
                  </a:moveTo>
                  <a:cubicBezTo>
                    <a:pt x="2715" y="1834"/>
                    <a:pt x="3596" y="2715"/>
                    <a:pt x="4692" y="3049"/>
                  </a:cubicBezTo>
                  <a:lnTo>
                    <a:pt x="4692" y="4597"/>
                  </a:lnTo>
                  <a:cubicBezTo>
                    <a:pt x="2739" y="4168"/>
                    <a:pt x="1215" y="2620"/>
                    <a:pt x="810" y="691"/>
                  </a:cubicBezTo>
                  <a:close/>
                  <a:moveTo>
                    <a:pt x="0" y="0"/>
                  </a:moveTo>
                  <a:lnTo>
                    <a:pt x="48" y="381"/>
                  </a:lnTo>
                  <a:cubicBezTo>
                    <a:pt x="381" y="2953"/>
                    <a:pt x="2406" y="4978"/>
                    <a:pt x="4978" y="5335"/>
                  </a:cubicBezTo>
                  <a:lnTo>
                    <a:pt x="5359" y="5382"/>
                  </a:lnTo>
                  <a:lnTo>
                    <a:pt x="5359" y="2548"/>
                  </a:lnTo>
                  <a:lnTo>
                    <a:pt x="5073" y="2477"/>
                  </a:lnTo>
                  <a:cubicBezTo>
                    <a:pt x="4025" y="2215"/>
                    <a:pt x="3192" y="1358"/>
                    <a:pt x="2906" y="286"/>
                  </a:cubicBezTo>
                  <a:lnTo>
                    <a:pt x="28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52" name="Google Shape;4752;p54"/>
            <p:cNvSpPr/>
            <p:nvPr/>
          </p:nvSpPr>
          <p:spPr>
            <a:xfrm>
              <a:off x="7206991" y="4129767"/>
              <a:ext cx="157662" cy="157662"/>
            </a:xfrm>
            <a:custGeom>
              <a:rect b="b" l="l" r="r" t="t"/>
              <a:pathLst>
                <a:path extrusionOk="0" h="5359" w="5359">
                  <a:moveTo>
                    <a:pt x="643" y="762"/>
                  </a:moveTo>
                  <a:cubicBezTo>
                    <a:pt x="2572" y="1191"/>
                    <a:pt x="4120" y="2715"/>
                    <a:pt x="4549" y="4668"/>
                  </a:cubicBezTo>
                  <a:lnTo>
                    <a:pt x="3001" y="4668"/>
                  </a:lnTo>
                  <a:cubicBezTo>
                    <a:pt x="2810" y="4120"/>
                    <a:pt x="2525" y="3620"/>
                    <a:pt x="2096" y="3215"/>
                  </a:cubicBezTo>
                  <a:cubicBezTo>
                    <a:pt x="1691" y="2786"/>
                    <a:pt x="1191" y="2501"/>
                    <a:pt x="643" y="2310"/>
                  </a:cubicBezTo>
                  <a:lnTo>
                    <a:pt x="643" y="762"/>
                  </a:lnTo>
                  <a:close/>
                  <a:moveTo>
                    <a:pt x="0" y="0"/>
                  </a:moveTo>
                  <a:lnTo>
                    <a:pt x="0" y="2858"/>
                  </a:lnTo>
                  <a:lnTo>
                    <a:pt x="262" y="2905"/>
                  </a:lnTo>
                  <a:cubicBezTo>
                    <a:pt x="1334" y="3144"/>
                    <a:pt x="2167" y="4025"/>
                    <a:pt x="2429" y="5096"/>
                  </a:cubicBezTo>
                  <a:lnTo>
                    <a:pt x="2501" y="5358"/>
                  </a:lnTo>
                  <a:lnTo>
                    <a:pt x="5359" y="5358"/>
                  </a:lnTo>
                  <a:lnTo>
                    <a:pt x="5287" y="4977"/>
                  </a:lnTo>
                  <a:cubicBezTo>
                    <a:pt x="4930" y="2405"/>
                    <a:pt x="2906" y="405"/>
                    <a:pt x="381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53" name="Google Shape;4753;p54"/>
            <p:cNvSpPr/>
            <p:nvPr/>
          </p:nvSpPr>
          <p:spPr>
            <a:xfrm>
              <a:off x="7025530" y="4129767"/>
              <a:ext cx="157662" cy="157662"/>
            </a:xfrm>
            <a:custGeom>
              <a:rect b="b" l="l" r="r" t="t"/>
              <a:pathLst>
                <a:path extrusionOk="0" h="5359" w="5359">
                  <a:moveTo>
                    <a:pt x="4692" y="762"/>
                  </a:moveTo>
                  <a:lnTo>
                    <a:pt x="4692" y="2310"/>
                  </a:lnTo>
                  <a:cubicBezTo>
                    <a:pt x="4168" y="2501"/>
                    <a:pt x="3668" y="2786"/>
                    <a:pt x="3239" y="3215"/>
                  </a:cubicBezTo>
                  <a:cubicBezTo>
                    <a:pt x="2834" y="3620"/>
                    <a:pt x="2525" y="4144"/>
                    <a:pt x="2358" y="4668"/>
                  </a:cubicBezTo>
                  <a:lnTo>
                    <a:pt x="810" y="4668"/>
                  </a:lnTo>
                  <a:cubicBezTo>
                    <a:pt x="1215" y="2739"/>
                    <a:pt x="2763" y="1191"/>
                    <a:pt x="4692" y="762"/>
                  </a:cubicBezTo>
                  <a:close/>
                  <a:moveTo>
                    <a:pt x="5359" y="0"/>
                  </a:moveTo>
                  <a:lnTo>
                    <a:pt x="4978" y="48"/>
                  </a:lnTo>
                  <a:cubicBezTo>
                    <a:pt x="2406" y="405"/>
                    <a:pt x="381" y="2405"/>
                    <a:pt x="48" y="4977"/>
                  </a:cubicBezTo>
                  <a:lnTo>
                    <a:pt x="0" y="5358"/>
                  </a:lnTo>
                  <a:lnTo>
                    <a:pt x="2858" y="5358"/>
                  </a:lnTo>
                  <a:lnTo>
                    <a:pt x="2906" y="5096"/>
                  </a:lnTo>
                  <a:cubicBezTo>
                    <a:pt x="3144" y="4025"/>
                    <a:pt x="4025" y="3144"/>
                    <a:pt x="5073" y="2905"/>
                  </a:cubicBezTo>
                  <a:lnTo>
                    <a:pt x="5359" y="285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54" name="Google Shape;4754;p54"/>
            <p:cNvSpPr/>
            <p:nvPr/>
          </p:nvSpPr>
          <p:spPr>
            <a:xfrm>
              <a:off x="7205578" y="4309815"/>
              <a:ext cx="157662" cy="159074"/>
            </a:xfrm>
            <a:custGeom>
              <a:rect b="b" l="l" r="r" t="t"/>
              <a:pathLst>
                <a:path extrusionOk="0" h="5407" w="5359">
                  <a:moveTo>
                    <a:pt x="4597" y="691"/>
                  </a:moveTo>
                  <a:cubicBezTo>
                    <a:pt x="4216" y="2620"/>
                    <a:pt x="2668" y="4168"/>
                    <a:pt x="691" y="4597"/>
                  </a:cubicBezTo>
                  <a:lnTo>
                    <a:pt x="691" y="3049"/>
                  </a:lnTo>
                  <a:cubicBezTo>
                    <a:pt x="1834" y="2691"/>
                    <a:pt x="2716" y="1786"/>
                    <a:pt x="3049" y="691"/>
                  </a:cubicBezTo>
                  <a:close/>
                  <a:moveTo>
                    <a:pt x="2501" y="0"/>
                  </a:moveTo>
                  <a:lnTo>
                    <a:pt x="2454" y="286"/>
                  </a:lnTo>
                  <a:cubicBezTo>
                    <a:pt x="2215" y="1358"/>
                    <a:pt x="1334" y="2215"/>
                    <a:pt x="286" y="2477"/>
                  </a:cubicBezTo>
                  <a:lnTo>
                    <a:pt x="1" y="2548"/>
                  </a:lnTo>
                  <a:lnTo>
                    <a:pt x="1" y="5406"/>
                  </a:lnTo>
                  <a:lnTo>
                    <a:pt x="406" y="5335"/>
                  </a:lnTo>
                  <a:cubicBezTo>
                    <a:pt x="2954" y="4978"/>
                    <a:pt x="4978" y="2953"/>
                    <a:pt x="5311" y="405"/>
                  </a:cubicBezTo>
                  <a:lnTo>
                    <a:pt x="5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758" name="Shape 4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9" name="Google Shape;4759;p55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60" name="Google Shape;4760;p55"/>
          <p:cNvGrpSpPr/>
          <p:nvPr/>
        </p:nvGrpSpPr>
        <p:grpSpPr>
          <a:xfrm>
            <a:off x="1071388" y="1943950"/>
            <a:ext cx="341804" cy="341957"/>
            <a:chOff x="1757188" y="1943950"/>
            <a:chExt cx="341804" cy="341957"/>
          </a:xfrm>
        </p:grpSpPr>
        <p:sp>
          <p:nvSpPr>
            <p:cNvPr id="4761" name="Google Shape;4761;p55"/>
            <p:cNvSpPr/>
            <p:nvPr/>
          </p:nvSpPr>
          <p:spPr>
            <a:xfrm>
              <a:off x="1757188" y="2060545"/>
              <a:ext cx="341804" cy="107372"/>
            </a:xfrm>
            <a:custGeom>
              <a:rect b="b" l="l" r="r" t="t"/>
              <a:pathLst>
                <a:path extrusionOk="0" h="3621" w="11527">
                  <a:moveTo>
                    <a:pt x="2501" y="0"/>
                  </a:moveTo>
                  <a:lnTo>
                    <a:pt x="2501" y="858"/>
                  </a:lnTo>
                  <a:cubicBezTo>
                    <a:pt x="2215" y="953"/>
                    <a:pt x="2001" y="1191"/>
                    <a:pt x="1882" y="1501"/>
                  </a:cubicBezTo>
                  <a:lnTo>
                    <a:pt x="0" y="1501"/>
                  </a:lnTo>
                  <a:lnTo>
                    <a:pt x="0" y="2167"/>
                  </a:lnTo>
                  <a:lnTo>
                    <a:pt x="1882" y="2167"/>
                  </a:lnTo>
                  <a:cubicBezTo>
                    <a:pt x="2025" y="2548"/>
                    <a:pt x="2382" y="2858"/>
                    <a:pt x="2834" y="2858"/>
                  </a:cubicBezTo>
                  <a:cubicBezTo>
                    <a:pt x="3287" y="2858"/>
                    <a:pt x="3644" y="2596"/>
                    <a:pt x="3787" y="2167"/>
                  </a:cubicBezTo>
                  <a:lnTo>
                    <a:pt x="4811" y="2167"/>
                  </a:lnTo>
                  <a:cubicBezTo>
                    <a:pt x="4882" y="2477"/>
                    <a:pt x="5121" y="2691"/>
                    <a:pt x="5430" y="2787"/>
                  </a:cubicBezTo>
                  <a:lnTo>
                    <a:pt x="5430" y="3620"/>
                  </a:lnTo>
                  <a:lnTo>
                    <a:pt x="6121" y="3620"/>
                  </a:lnTo>
                  <a:lnTo>
                    <a:pt x="6121" y="2787"/>
                  </a:lnTo>
                  <a:cubicBezTo>
                    <a:pt x="6407" y="2715"/>
                    <a:pt x="6621" y="2477"/>
                    <a:pt x="6740" y="2167"/>
                  </a:cubicBezTo>
                  <a:lnTo>
                    <a:pt x="7740" y="2167"/>
                  </a:lnTo>
                  <a:cubicBezTo>
                    <a:pt x="7907" y="2548"/>
                    <a:pt x="8264" y="2858"/>
                    <a:pt x="8693" y="2858"/>
                  </a:cubicBezTo>
                  <a:cubicBezTo>
                    <a:pt x="9145" y="2858"/>
                    <a:pt x="9502" y="2596"/>
                    <a:pt x="9645" y="2167"/>
                  </a:cubicBezTo>
                  <a:lnTo>
                    <a:pt x="11527" y="2167"/>
                  </a:lnTo>
                  <a:lnTo>
                    <a:pt x="11527" y="1501"/>
                  </a:lnTo>
                  <a:lnTo>
                    <a:pt x="9693" y="1501"/>
                  </a:lnTo>
                  <a:cubicBezTo>
                    <a:pt x="9598" y="1191"/>
                    <a:pt x="9360" y="977"/>
                    <a:pt x="9050" y="858"/>
                  </a:cubicBezTo>
                  <a:lnTo>
                    <a:pt x="9050" y="0"/>
                  </a:lnTo>
                  <a:lnTo>
                    <a:pt x="8383" y="0"/>
                  </a:lnTo>
                  <a:lnTo>
                    <a:pt x="8383" y="858"/>
                  </a:lnTo>
                  <a:cubicBezTo>
                    <a:pt x="8074" y="953"/>
                    <a:pt x="7859" y="1191"/>
                    <a:pt x="7740" y="1501"/>
                  </a:cubicBezTo>
                  <a:lnTo>
                    <a:pt x="6740" y="1501"/>
                  </a:lnTo>
                  <a:cubicBezTo>
                    <a:pt x="6597" y="1096"/>
                    <a:pt x="6240" y="810"/>
                    <a:pt x="5787" y="810"/>
                  </a:cubicBezTo>
                  <a:cubicBezTo>
                    <a:pt x="5335" y="810"/>
                    <a:pt x="4978" y="1096"/>
                    <a:pt x="4835" y="1501"/>
                  </a:cubicBezTo>
                  <a:lnTo>
                    <a:pt x="3811" y="1501"/>
                  </a:lnTo>
                  <a:cubicBezTo>
                    <a:pt x="3739" y="1191"/>
                    <a:pt x="3501" y="977"/>
                    <a:pt x="3192" y="858"/>
                  </a:cubicBezTo>
                  <a:lnTo>
                    <a:pt x="3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2" name="Google Shape;4762;p55"/>
            <p:cNvSpPr/>
            <p:nvPr/>
          </p:nvSpPr>
          <p:spPr>
            <a:xfrm>
              <a:off x="1793898" y="19439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655" y="1"/>
                  </a:moveTo>
                  <a:cubicBezTo>
                    <a:pt x="742" y="1"/>
                    <a:pt x="25" y="745"/>
                    <a:pt x="25" y="1646"/>
                  </a:cubicBezTo>
                  <a:cubicBezTo>
                    <a:pt x="1" y="2456"/>
                    <a:pt x="549" y="3099"/>
                    <a:pt x="1311" y="3289"/>
                  </a:cubicBezTo>
                  <a:lnTo>
                    <a:pt x="1977" y="3289"/>
                  </a:lnTo>
                  <a:cubicBezTo>
                    <a:pt x="2763" y="3123"/>
                    <a:pt x="3335" y="2408"/>
                    <a:pt x="3287" y="1575"/>
                  </a:cubicBezTo>
                  <a:cubicBezTo>
                    <a:pt x="3263" y="741"/>
                    <a:pt x="2573" y="74"/>
                    <a:pt x="1739" y="3"/>
                  </a:cubicBezTo>
                  <a:cubicBezTo>
                    <a:pt x="1711" y="2"/>
                    <a:pt x="1683" y="1"/>
                    <a:pt x="1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3" name="Google Shape;4763;p55"/>
            <p:cNvSpPr/>
            <p:nvPr/>
          </p:nvSpPr>
          <p:spPr>
            <a:xfrm>
              <a:off x="1966923" y="19439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654" y="1"/>
                  </a:moveTo>
                  <a:cubicBezTo>
                    <a:pt x="742" y="1"/>
                    <a:pt x="24" y="745"/>
                    <a:pt x="24" y="1646"/>
                  </a:cubicBezTo>
                  <a:cubicBezTo>
                    <a:pt x="0" y="2456"/>
                    <a:pt x="548" y="3099"/>
                    <a:pt x="1310" y="3289"/>
                  </a:cubicBezTo>
                  <a:lnTo>
                    <a:pt x="1977" y="3289"/>
                  </a:lnTo>
                  <a:cubicBezTo>
                    <a:pt x="2763" y="3123"/>
                    <a:pt x="3334" y="2408"/>
                    <a:pt x="3287" y="1575"/>
                  </a:cubicBezTo>
                  <a:cubicBezTo>
                    <a:pt x="3263" y="741"/>
                    <a:pt x="2572" y="74"/>
                    <a:pt x="1739" y="3"/>
                  </a:cubicBezTo>
                  <a:cubicBezTo>
                    <a:pt x="1711" y="2"/>
                    <a:pt x="1682" y="1"/>
                    <a:pt x="1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55"/>
            <p:cNvSpPr/>
            <p:nvPr/>
          </p:nvSpPr>
          <p:spPr>
            <a:xfrm>
              <a:off x="1879358" y="21883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334" y="1"/>
                  </a:moveTo>
                  <a:cubicBezTo>
                    <a:pt x="572" y="167"/>
                    <a:pt x="0" y="858"/>
                    <a:pt x="24" y="1715"/>
                  </a:cubicBezTo>
                  <a:cubicBezTo>
                    <a:pt x="48" y="2549"/>
                    <a:pt x="739" y="3216"/>
                    <a:pt x="1572" y="3287"/>
                  </a:cubicBezTo>
                  <a:cubicBezTo>
                    <a:pt x="1601" y="3289"/>
                    <a:pt x="1629" y="3289"/>
                    <a:pt x="1657" y="3289"/>
                  </a:cubicBezTo>
                  <a:cubicBezTo>
                    <a:pt x="2569" y="3289"/>
                    <a:pt x="3287" y="2545"/>
                    <a:pt x="3287" y="1644"/>
                  </a:cubicBezTo>
                  <a:cubicBezTo>
                    <a:pt x="3334" y="834"/>
                    <a:pt x="2763" y="167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5" name="Google Shape;4765;p55"/>
          <p:cNvGrpSpPr/>
          <p:nvPr/>
        </p:nvGrpSpPr>
        <p:grpSpPr>
          <a:xfrm>
            <a:off x="1816255" y="1932711"/>
            <a:ext cx="341836" cy="310762"/>
            <a:chOff x="2349655" y="1932711"/>
            <a:chExt cx="341836" cy="310762"/>
          </a:xfrm>
        </p:grpSpPr>
        <p:sp>
          <p:nvSpPr>
            <p:cNvPr id="4766" name="Google Shape;4766;p55"/>
            <p:cNvSpPr/>
            <p:nvPr/>
          </p:nvSpPr>
          <p:spPr>
            <a:xfrm>
              <a:off x="2349655" y="1949673"/>
              <a:ext cx="90440" cy="63634"/>
            </a:xfrm>
            <a:custGeom>
              <a:rect b="b" l="l" r="r" t="t"/>
              <a:pathLst>
                <a:path extrusionOk="0" h="2146" w="3050">
                  <a:moveTo>
                    <a:pt x="1096" y="0"/>
                  </a:moveTo>
                  <a:cubicBezTo>
                    <a:pt x="477" y="0"/>
                    <a:pt x="1" y="524"/>
                    <a:pt x="25" y="1144"/>
                  </a:cubicBezTo>
                  <a:cubicBezTo>
                    <a:pt x="72" y="1667"/>
                    <a:pt x="477" y="2072"/>
                    <a:pt x="1025" y="2144"/>
                  </a:cubicBezTo>
                  <a:cubicBezTo>
                    <a:pt x="1043" y="2145"/>
                    <a:pt x="1061" y="2145"/>
                    <a:pt x="1079" y="2145"/>
                  </a:cubicBezTo>
                  <a:cubicBezTo>
                    <a:pt x="1557" y="2145"/>
                    <a:pt x="1983" y="1843"/>
                    <a:pt x="2120" y="1429"/>
                  </a:cubicBezTo>
                  <a:lnTo>
                    <a:pt x="3049" y="1429"/>
                  </a:lnTo>
                  <a:lnTo>
                    <a:pt x="3049" y="739"/>
                  </a:lnTo>
                  <a:lnTo>
                    <a:pt x="2120" y="739"/>
                  </a:lnTo>
                  <a:cubicBezTo>
                    <a:pt x="1977" y="286"/>
                    <a:pt x="157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7" name="Google Shape;4767;p55"/>
            <p:cNvSpPr/>
            <p:nvPr/>
          </p:nvSpPr>
          <p:spPr>
            <a:xfrm>
              <a:off x="2459134" y="1932711"/>
              <a:ext cx="129255" cy="95362"/>
            </a:xfrm>
            <a:custGeom>
              <a:rect b="b" l="l" r="r" t="t"/>
              <a:pathLst>
                <a:path extrusionOk="0" h="3216" w="4359">
                  <a:moveTo>
                    <a:pt x="2048" y="1"/>
                  </a:moveTo>
                  <a:lnTo>
                    <a:pt x="2048" y="811"/>
                  </a:lnTo>
                  <a:lnTo>
                    <a:pt x="0" y="811"/>
                  </a:lnTo>
                  <a:lnTo>
                    <a:pt x="0" y="2406"/>
                  </a:lnTo>
                  <a:lnTo>
                    <a:pt x="2048" y="2406"/>
                  </a:lnTo>
                  <a:lnTo>
                    <a:pt x="2048" y="3216"/>
                  </a:lnTo>
                  <a:lnTo>
                    <a:pt x="4358" y="1597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8" name="Google Shape;4768;p55"/>
            <p:cNvSpPr/>
            <p:nvPr/>
          </p:nvSpPr>
          <p:spPr>
            <a:xfrm>
              <a:off x="2349655" y="2057728"/>
              <a:ext cx="90440" cy="63723"/>
            </a:xfrm>
            <a:custGeom>
              <a:rect b="b" l="l" r="r" t="t"/>
              <a:pathLst>
                <a:path extrusionOk="0" h="2149" w="3050">
                  <a:moveTo>
                    <a:pt x="1096" y="0"/>
                  </a:moveTo>
                  <a:cubicBezTo>
                    <a:pt x="477" y="0"/>
                    <a:pt x="1" y="548"/>
                    <a:pt x="25" y="1167"/>
                  </a:cubicBezTo>
                  <a:cubicBezTo>
                    <a:pt x="72" y="1667"/>
                    <a:pt x="477" y="2096"/>
                    <a:pt x="1025" y="2143"/>
                  </a:cubicBezTo>
                  <a:cubicBezTo>
                    <a:pt x="1059" y="2147"/>
                    <a:pt x="1093" y="2148"/>
                    <a:pt x="1126" y="2148"/>
                  </a:cubicBezTo>
                  <a:cubicBezTo>
                    <a:pt x="1585" y="2148"/>
                    <a:pt x="1987" y="1851"/>
                    <a:pt x="2120" y="1429"/>
                  </a:cubicBezTo>
                  <a:lnTo>
                    <a:pt x="3049" y="1429"/>
                  </a:lnTo>
                  <a:lnTo>
                    <a:pt x="3049" y="762"/>
                  </a:lnTo>
                  <a:lnTo>
                    <a:pt x="2120" y="762"/>
                  </a:lnTo>
                  <a:cubicBezTo>
                    <a:pt x="1977" y="310"/>
                    <a:pt x="157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55"/>
            <p:cNvSpPr/>
            <p:nvPr/>
          </p:nvSpPr>
          <p:spPr>
            <a:xfrm>
              <a:off x="2459134" y="2043584"/>
              <a:ext cx="180080" cy="91834"/>
            </a:xfrm>
            <a:custGeom>
              <a:rect b="b" l="l" r="r" t="t"/>
              <a:pathLst>
                <a:path extrusionOk="0" h="3097" w="6073">
                  <a:moveTo>
                    <a:pt x="3858" y="1"/>
                  </a:moveTo>
                  <a:lnTo>
                    <a:pt x="3858" y="787"/>
                  </a:lnTo>
                  <a:lnTo>
                    <a:pt x="0" y="787"/>
                  </a:lnTo>
                  <a:lnTo>
                    <a:pt x="0" y="2358"/>
                  </a:lnTo>
                  <a:lnTo>
                    <a:pt x="3858" y="2358"/>
                  </a:lnTo>
                  <a:lnTo>
                    <a:pt x="3858" y="3097"/>
                  </a:lnTo>
                  <a:lnTo>
                    <a:pt x="3882" y="3097"/>
                  </a:lnTo>
                  <a:lnTo>
                    <a:pt x="6073" y="1549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55"/>
            <p:cNvSpPr/>
            <p:nvPr/>
          </p:nvSpPr>
          <p:spPr>
            <a:xfrm>
              <a:off x="2349655" y="2165754"/>
              <a:ext cx="90440" cy="63634"/>
            </a:xfrm>
            <a:custGeom>
              <a:rect b="b" l="l" r="r" t="t"/>
              <a:pathLst>
                <a:path extrusionOk="0" h="2146" w="3050">
                  <a:moveTo>
                    <a:pt x="1096" y="1"/>
                  </a:moveTo>
                  <a:cubicBezTo>
                    <a:pt x="477" y="1"/>
                    <a:pt x="1" y="525"/>
                    <a:pt x="25" y="1144"/>
                  </a:cubicBezTo>
                  <a:cubicBezTo>
                    <a:pt x="72" y="1668"/>
                    <a:pt x="477" y="2073"/>
                    <a:pt x="1025" y="2144"/>
                  </a:cubicBezTo>
                  <a:cubicBezTo>
                    <a:pt x="1043" y="2145"/>
                    <a:pt x="1061" y="2145"/>
                    <a:pt x="1079" y="2145"/>
                  </a:cubicBezTo>
                  <a:cubicBezTo>
                    <a:pt x="1557" y="2145"/>
                    <a:pt x="1983" y="1843"/>
                    <a:pt x="2120" y="1430"/>
                  </a:cubicBezTo>
                  <a:lnTo>
                    <a:pt x="3049" y="1430"/>
                  </a:lnTo>
                  <a:lnTo>
                    <a:pt x="3049" y="739"/>
                  </a:lnTo>
                  <a:lnTo>
                    <a:pt x="2120" y="739"/>
                  </a:lnTo>
                  <a:cubicBezTo>
                    <a:pt x="1977" y="286"/>
                    <a:pt x="1573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1" name="Google Shape;4771;p55"/>
            <p:cNvSpPr/>
            <p:nvPr/>
          </p:nvSpPr>
          <p:spPr>
            <a:xfrm>
              <a:off x="2459134" y="2151639"/>
              <a:ext cx="232357" cy="91834"/>
            </a:xfrm>
            <a:custGeom>
              <a:rect b="b" l="l" r="r" t="t"/>
              <a:pathLst>
                <a:path extrusionOk="0" h="3097" w="7836">
                  <a:moveTo>
                    <a:pt x="5668" y="0"/>
                  </a:moveTo>
                  <a:lnTo>
                    <a:pt x="5668" y="762"/>
                  </a:lnTo>
                  <a:lnTo>
                    <a:pt x="0" y="762"/>
                  </a:lnTo>
                  <a:lnTo>
                    <a:pt x="0" y="2310"/>
                  </a:lnTo>
                  <a:lnTo>
                    <a:pt x="5668" y="2310"/>
                  </a:lnTo>
                  <a:lnTo>
                    <a:pt x="5668" y="3096"/>
                  </a:lnTo>
                  <a:lnTo>
                    <a:pt x="7835" y="1548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2" name="Google Shape;4772;p55"/>
          <p:cNvGrpSpPr/>
          <p:nvPr/>
        </p:nvGrpSpPr>
        <p:grpSpPr>
          <a:xfrm>
            <a:off x="2586565" y="1943327"/>
            <a:ext cx="307200" cy="340386"/>
            <a:chOff x="2967565" y="1943327"/>
            <a:chExt cx="307200" cy="340386"/>
          </a:xfrm>
        </p:grpSpPr>
        <p:sp>
          <p:nvSpPr>
            <p:cNvPr id="4773" name="Google Shape;4773;p55"/>
            <p:cNvSpPr/>
            <p:nvPr/>
          </p:nvSpPr>
          <p:spPr>
            <a:xfrm>
              <a:off x="3030429" y="2095862"/>
              <a:ext cx="182215" cy="49460"/>
            </a:xfrm>
            <a:custGeom>
              <a:rect b="b" l="l" r="r" t="t"/>
              <a:pathLst>
                <a:path extrusionOk="0" h="1668" w="6145">
                  <a:moveTo>
                    <a:pt x="738" y="0"/>
                  </a:moveTo>
                  <a:lnTo>
                    <a:pt x="0" y="1667"/>
                  </a:lnTo>
                  <a:lnTo>
                    <a:pt x="6144" y="166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55"/>
            <p:cNvSpPr/>
            <p:nvPr/>
          </p:nvSpPr>
          <p:spPr>
            <a:xfrm>
              <a:off x="3061476" y="2027364"/>
              <a:ext cx="120804" cy="49460"/>
            </a:xfrm>
            <a:custGeom>
              <a:rect b="b" l="l" r="r" t="t"/>
              <a:pathLst>
                <a:path extrusionOk="0" h="1668" w="4074">
                  <a:moveTo>
                    <a:pt x="763" y="0"/>
                  </a:moveTo>
                  <a:lnTo>
                    <a:pt x="1" y="1667"/>
                  </a:lnTo>
                  <a:lnTo>
                    <a:pt x="4073" y="1667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55"/>
            <p:cNvSpPr/>
            <p:nvPr/>
          </p:nvSpPr>
          <p:spPr>
            <a:xfrm>
              <a:off x="2998641" y="2165754"/>
              <a:ext cx="245048" cy="49460"/>
            </a:xfrm>
            <a:custGeom>
              <a:rect b="b" l="l" r="r" t="t"/>
              <a:pathLst>
                <a:path extrusionOk="0" h="1668" w="8264">
                  <a:moveTo>
                    <a:pt x="739" y="1"/>
                  </a:moveTo>
                  <a:lnTo>
                    <a:pt x="0" y="1668"/>
                  </a:lnTo>
                  <a:lnTo>
                    <a:pt x="8264" y="1668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55"/>
            <p:cNvSpPr/>
            <p:nvPr/>
          </p:nvSpPr>
          <p:spPr>
            <a:xfrm>
              <a:off x="3091841" y="1943327"/>
              <a:ext cx="58653" cy="64287"/>
            </a:xfrm>
            <a:custGeom>
              <a:rect b="b" l="l" r="r" t="t"/>
              <a:pathLst>
                <a:path extrusionOk="0" h="2168" w="1978">
                  <a:moveTo>
                    <a:pt x="1001" y="0"/>
                  </a:moveTo>
                  <a:lnTo>
                    <a:pt x="1" y="2167"/>
                  </a:lnTo>
                  <a:lnTo>
                    <a:pt x="1977" y="2167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55"/>
            <p:cNvSpPr/>
            <p:nvPr/>
          </p:nvSpPr>
          <p:spPr>
            <a:xfrm>
              <a:off x="2967565" y="2234253"/>
              <a:ext cx="307200" cy="49460"/>
            </a:xfrm>
            <a:custGeom>
              <a:rect b="b" l="l" r="r" t="t"/>
              <a:pathLst>
                <a:path extrusionOk="0" h="1668" w="10360">
                  <a:moveTo>
                    <a:pt x="739" y="1"/>
                  </a:moveTo>
                  <a:lnTo>
                    <a:pt x="1" y="1668"/>
                  </a:lnTo>
                  <a:lnTo>
                    <a:pt x="10360" y="1668"/>
                  </a:lnTo>
                  <a:lnTo>
                    <a:pt x="9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8" name="Google Shape;4778;p55"/>
          <p:cNvGrpSpPr/>
          <p:nvPr/>
        </p:nvGrpSpPr>
        <p:grpSpPr>
          <a:xfrm>
            <a:off x="3274232" y="1939087"/>
            <a:ext cx="340411" cy="339675"/>
            <a:chOff x="3502832" y="1939087"/>
            <a:chExt cx="340411" cy="339675"/>
          </a:xfrm>
        </p:grpSpPr>
        <p:sp>
          <p:nvSpPr>
            <p:cNvPr id="4779" name="Google Shape;4779;p55"/>
            <p:cNvSpPr/>
            <p:nvPr/>
          </p:nvSpPr>
          <p:spPr>
            <a:xfrm>
              <a:off x="3578417" y="2091622"/>
              <a:ext cx="187137" cy="31787"/>
            </a:xfrm>
            <a:custGeom>
              <a:rect b="b" l="l" r="r" t="t"/>
              <a:pathLst>
                <a:path extrusionOk="0" h="1072" w="6311">
                  <a:moveTo>
                    <a:pt x="0" y="0"/>
                  </a:moveTo>
                  <a:lnTo>
                    <a:pt x="0" y="1072"/>
                  </a:lnTo>
                  <a:lnTo>
                    <a:pt x="6311" y="1072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55"/>
            <p:cNvSpPr/>
            <p:nvPr/>
          </p:nvSpPr>
          <p:spPr>
            <a:xfrm>
              <a:off x="3552975" y="2142447"/>
              <a:ext cx="239414" cy="31817"/>
            </a:xfrm>
            <a:custGeom>
              <a:rect b="b" l="l" r="r" t="t"/>
              <a:pathLst>
                <a:path extrusionOk="0" h="1073" w="8074">
                  <a:moveTo>
                    <a:pt x="1" y="1"/>
                  </a:moveTo>
                  <a:lnTo>
                    <a:pt x="1" y="1072"/>
                  </a:lnTo>
                  <a:lnTo>
                    <a:pt x="8074" y="1072"/>
                  </a:lnTo>
                  <a:lnTo>
                    <a:pt x="8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1" name="Google Shape;4781;p55"/>
            <p:cNvSpPr/>
            <p:nvPr/>
          </p:nvSpPr>
          <p:spPr>
            <a:xfrm>
              <a:off x="3528986" y="2194725"/>
              <a:ext cx="286710" cy="31787"/>
            </a:xfrm>
            <a:custGeom>
              <a:rect b="b" l="l" r="r" t="t"/>
              <a:pathLst>
                <a:path extrusionOk="0" h="1072" w="9669">
                  <a:moveTo>
                    <a:pt x="0" y="0"/>
                  </a:moveTo>
                  <a:lnTo>
                    <a:pt x="0" y="1072"/>
                  </a:lnTo>
                  <a:lnTo>
                    <a:pt x="9669" y="1072"/>
                  </a:lnTo>
                  <a:lnTo>
                    <a:pt x="96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2" name="Google Shape;4782;p55"/>
            <p:cNvSpPr/>
            <p:nvPr/>
          </p:nvSpPr>
          <p:spPr>
            <a:xfrm>
              <a:off x="3606647" y="1939087"/>
              <a:ext cx="161043" cy="132072"/>
            </a:xfrm>
            <a:custGeom>
              <a:rect b="b" l="l" r="r" t="t"/>
              <a:pathLst>
                <a:path extrusionOk="0" h="4454" w="5431">
                  <a:moveTo>
                    <a:pt x="1906" y="0"/>
                  </a:moveTo>
                  <a:lnTo>
                    <a:pt x="1906" y="3382"/>
                  </a:lnTo>
                  <a:lnTo>
                    <a:pt x="1" y="3382"/>
                  </a:lnTo>
                  <a:lnTo>
                    <a:pt x="1" y="4454"/>
                  </a:lnTo>
                  <a:lnTo>
                    <a:pt x="4478" y="4454"/>
                  </a:lnTo>
                  <a:lnTo>
                    <a:pt x="4478" y="3382"/>
                  </a:lnTo>
                  <a:lnTo>
                    <a:pt x="2573" y="3382"/>
                  </a:lnTo>
                  <a:lnTo>
                    <a:pt x="2573" y="2072"/>
                  </a:lnTo>
                  <a:lnTo>
                    <a:pt x="5430" y="2072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55"/>
            <p:cNvSpPr/>
            <p:nvPr/>
          </p:nvSpPr>
          <p:spPr>
            <a:xfrm>
              <a:off x="3502832" y="2246974"/>
              <a:ext cx="340411" cy="31787"/>
            </a:xfrm>
            <a:custGeom>
              <a:rect b="b" l="l" r="r" t="t"/>
              <a:pathLst>
                <a:path extrusionOk="0" h="1072" w="11480">
                  <a:moveTo>
                    <a:pt x="1" y="0"/>
                  </a:moveTo>
                  <a:lnTo>
                    <a:pt x="1" y="1072"/>
                  </a:lnTo>
                  <a:lnTo>
                    <a:pt x="11479" y="1072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4" name="Google Shape;4784;p55"/>
          <p:cNvGrpSpPr/>
          <p:nvPr/>
        </p:nvGrpSpPr>
        <p:grpSpPr>
          <a:xfrm>
            <a:off x="4042436" y="1946856"/>
            <a:ext cx="341808" cy="341808"/>
            <a:chOff x="4118636" y="1946856"/>
            <a:chExt cx="341808" cy="341808"/>
          </a:xfrm>
        </p:grpSpPr>
        <p:sp>
          <p:nvSpPr>
            <p:cNvPr id="4785" name="Google Shape;4785;p55"/>
            <p:cNvSpPr/>
            <p:nvPr/>
          </p:nvSpPr>
          <p:spPr>
            <a:xfrm>
              <a:off x="4159587" y="2127621"/>
              <a:ext cx="120063" cy="120093"/>
            </a:xfrm>
            <a:custGeom>
              <a:rect b="b" l="l" r="r" t="t"/>
              <a:pathLst>
                <a:path extrusionOk="0" h="4050" w="4049">
                  <a:moveTo>
                    <a:pt x="2739" y="1"/>
                  </a:moveTo>
                  <a:cubicBezTo>
                    <a:pt x="1215" y="1"/>
                    <a:pt x="0" y="1215"/>
                    <a:pt x="0" y="2739"/>
                  </a:cubicBezTo>
                  <a:lnTo>
                    <a:pt x="0" y="4049"/>
                  </a:lnTo>
                  <a:lnTo>
                    <a:pt x="1310" y="4049"/>
                  </a:lnTo>
                  <a:cubicBezTo>
                    <a:pt x="2810" y="4049"/>
                    <a:pt x="4049" y="2835"/>
                    <a:pt x="4049" y="1310"/>
                  </a:cubicBezTo>
                  <a:lnTo>
                    <a:pt x="4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55"/>
            <p:cNvSpPr/>
            <p:nvPr/>
          </p:nvSpPr>
          <p:spPr>
            <a:xfrm>
              <a:off x="4299401" y="2127621"/>
              <a:ext cx="161043" cy="161043"/>
            </a:xfrm>
            <a:custGeom>
              <a:rect b="b" l="l" r="r" t="t"/>
              <a:pathLst>
                <a:path extrusionOk="0" h="5431" w="5431">
                  <a:moveTo>
                    <a:pt x="3525" y="1525"/>
                  </a:moveTo>
                  <a:lnTo>
                    <a:pt x="3525" y="2215"/>
                  </a:lnTo>
                  <a:lnTo>
                    <a:pt x="1644" y="2215"/>
                  </a:lnTo>
                  <a:lnTo>
                    <a:pt x="1644" y="1525"/>
                  </a:lnTo>
                  <a:close/>
                  <a:moveTo>
                    <a:pt x="3525" y="3073"/>
                  </a:moveTo>
                  <a:lnTo>
                    <a:pt x="3525" y="3740"/>
                  </a:lnTo>
                  <a:lnTo>
                    <a:pt x="1644" y="3740"/>
                  </a:lnTo>
                  <a:lnTo>
                    <a:pt x="1644" y="3073"/>
                  </a:lnTo>
                  <a:close/>
                  <a:moveTo>
                    <a:pt x="1" y="1"/>
                  </a:moveTo>
                  <a:lnTo>
                    <a:pt x="1" y="1882"/>
                  </a:lnTo>
                  <a:cubicBezTo>
                    <a:pt x="1" y="3811"/>
                    <a:pt x="1596" y="5430"/>
                    <a:pt x="3549" y="5430"/>
                  </a:cubicBezTo>
                  <a:lnTo>
                    <a:pt x="5430" y="5430"/>
                  </a:lnTo>
                  <a:lnTo>
                    <a:pt x="5430" y="3549"/>
                  </a:lnTo>
                  <a:cubicBezTo>
                    <a:pt x="5430" y="1572"/>
                    <a:pt x="3859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55"/>
            <p:cNvSpPr/>
            <p:nvPr/>
          </p:nvSpPr>
          <p:spPr>
            <a:xfrm>
              <a:off x="4118636" y="1946856"/>
              <a:ext cx="161725" cy="160331"/>
            </a:xfrm>
            <a:custGeom>
              <a:rect b="b" l="l" r="r" t="t"/>
              <a:pathLst>
                <a:path extrusionOk="0" h="5407" w="5454">
                  <a:moveTo>
                    <a:pt x="3810" y="1667"/>
                  </a:moveTo>
                  <a:lnTo>
                    <a:pt x="3810" y="2358"/>
                  </a:lnTo>
                  <a:lnTo>
                    <a:pt x="1929" y="2358"/>
                  </a:lnTo>
                  <a:lnTo>
                    <a:pt x="1929" y="1667"/>
                  </a:lnTo>
                  <a:close/>
                  <a:moveTo>
                    <a:pt x="3810" y="3191"/>
                  </a:moveTo>
                  <a:lnTo>
                    <a:pt x="3810" y="3858"/>
                  </a:lnTo>
                  <a:lnTo>
                    <a:pt x="1929" y="3858"/>
                  </a:lnTo>
                  <a:lnTo>
                    <a:pt x="1929" y="3191"/>
                  </a:lnTo>
                  <a:close/>
                  <a:moveTo>
                    <a:pt x="0" y="0"/>
                  </a:moveTo>
                  <a:lnTo>
                    <a:pt x="0" y="1882"/>
                  </a:lnTo>
                  <a:cubicBezTo>
                    <a:pt x="0" y="3834"/>
                    <a:pt x="1620" y="5406"/>
                    <a:pt x="3572" y="5406"/>
                  </a:cubicBezTo>
                  <a:lnTo>
                    <a:pt x="5454" y="5406"/>
                  </a:lnTo>
                  <a:lnTo>
                    <a:pt x="5454" y="3549"/>
                  </a:lnTo>
                  <a:cubicBezTo>
                    <a:pt x="5454" y="1572"/>
                    <a:pt x="3882" y="0"/>
                    <a:pt x="1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55"/>
            <p:cNvSpPr/>
            <p:nvPr/>
          </p:nvSpPr>
          <p:spPr>
            <a:xfrm>
              <a:off x="4300824" y="1987095"/>
              <a:ext cx="120063" cy="120093"/>
            </a:xfrm>
            <a:custGeom>
              <a:rect b="b" l="l" r="r" t="t"/>
              <a:pathLst>
                <a:path extrusionOk="0" h="4050" w="4049">
                  <a:moveTo>
                    <a:pt x="2739" y="1"/>
                  </a:moveTo>
                  <a:cubicBezTo>
                    <a:pt x="1215" y="1"/>
                    <a:pt x="0" y="1239"/>
                    <a:pt x="0" y="2739"/>
                  </a:cubicBezTo>
                  <a:lnTo>
                    <a:pt x="0" y="4049"/>
                  </a:lnTo>
                  <a:lnTo>
                    <a:pt x="1310" y="4049"/>
                  </a:lnTo>
                  <a:cubicBezTo>
                    <a:pt x="2787" y="4049"/>
                    <a:pt x="4049" y="2835"/>
                    <a:pt x="4049" y="1310"/>
                  </a:cubicBezTo>
                  <a:lnTo>
                    <a:pt x="4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9" name="Google Shape;4789;p55"/>
          <p:cNvGrpSpPr/>
          <p:nvPr/>
        </p:nvGrpSpPr>
        <p:grpSpPr>
          <a:xfrm>
            <a:off x="4781639" y="1935558"/>
            <a:ext cx="341839" cy="343910"/>
            <a:chOff x="4705439" y="1935558"/>
            <a:chExt cx="341839" cy="343910"/>
          </a:xfrm>
        </p:grpSpPr>
        <p:sp>
          <p:nvSpPr>
            <p:cNvPr id="4790" name="Google Shape;4790;p55"/>
            <p:cNvSpPr/>
            <p:nvPr/>
          </p:nvSpPr>
          <p:spPr>
            <a:xfrm>
              <a:off x="4788082" y="1996287"/>
              <a:ext cx="177974" cy="221741"/>
            </a:xfrm>
            <a:custGeom>
              <a:rect b="b" l="l" r="r" t="t"/>
              <a:pathLst>
                <a:path extrusionOk="0" h="7478" w="6002">
                  <a:moveTo>
                    <a:pt x="0" y="0"/>
                  </a:moveTo>
                  <a:lnTo>
                    <a:pt x="0" y="691"/>
                  </a:lnTo>
                  <a:lnTo>
                    <a:pt x="500" y="691"/>
                  </a:lnTo>
                  <a:cubicBezTo>
                    <a:pt x="858" y="691"/>
                    <a:pt x="1215" y="834"/>
                    <a:pt x="1477" y="1072"/>
                  </a:cubicBezTo>
                  <a:lnTo>
                    <a:pt x="3168" y="2667"/>
                  </a:lnTo>
                  <a:lnTo>
                    <a:pt x="2334" y="4263"/>
                  </a:lnTo>
                  <a:lnTo>
                    <a:pt x="1929" y="3858"/>
                  </a:lnTo>
                  <a:cubicBezTo>
                    <a:pt x="1548" y="3501"/>
                    <a:pt x="1024" y="3310"/>
                    <a:pt x="500" y="3310"/>
                  </a:cubicBezTo>
                  <a:lnTo>
                    <a:pt x="0" y="3310"/>
                  </a:lnTo>
                  <a:lnTo>
                    <a:pt x="0" y="3977"/>
                  </a:lnTo>
                  <a:lnTo>
                    <a:pt x="500" y="3977"/>
                  </a:lnTo>
                  <a:cubicBezTo>
                    <a:pt x="858" y="3977"/>
                    <a:pt x="1215" y="4144"/>
                    <a:pt x="1453" y="4382"/>
                  </a:cubicBezTo>
                  <a:lnTo>
                    <a:pt x="1977" y="4882"/>
                  </a:lnTo>
                  <a:lnTo>
                    <a:pt x="1310" y="6168"/>
                  </a:lnTo>
                  <a:cubicBezTo>
                    <a:pt x="1096" y="6549"/>
                    <a:pt x="715" y="6787"/>
                    <a:pt x="262" y="6787"/>
                  </a:cubicBezTo>
                  <a:lnTo>
                    <a:pt x="0" y="6787"/>
                  </a:lnTo>
                  <a:lnTo>
                    <a:pt x="0" y="7478"/>
                  </a:lnTo>
                  <a:lnTo>
                    <a:pt x="286" y="7478"/>
                  </a:lnTo>
                  <a:cubicBezTo>
                    <a:pt x="977" y="7478"/>
                    <a:pt x="1596" y="7073"/>
                    <a:pt x="1929" y="6478"/>
                  </a:cubicBezTo>
                  <a:lnTo>
                    <a:pt x="2525" y="5382"/>
                  </a:lnTo>
                  <a:lnTo>
                    <a:pt x="4073" y="6811"/>
                  </a:lnTo>
                  <a:cubicBezTo>
                    <a:pt x="4454" y="7168"/>
                    <a:pt x="4954" y="7383"/>
                    <a:pt x="5501" y="7383"/>
                  </a:cubicBezTo>
                  <a:lnTo>
                    <a:pt x="6002" y="7383"/>
                  </a:lnTo>
                  <a:lnTo>
                    <a:pt x="6002" y="6692"/>
                  </a:lnTo>
                  <a:lnTo>
                    <a:pt x="5454" y="6692"/>
                  </a:lnTo>
                  <a:cubicBezTo>
                    <a:pt x="5097" y="6692"/>
                    <a:pt x="4739" y="6549"/>
                    <a:pt x="4477" y="6311"/>
                  </a:cubicBezTo>
                  <a:lnTo>
                    <a:pt x="2810" y="4739"/>
                  </a:lnTo>
                  <a:lnTo>
                    <a:pt x="3644" y="3144"/>
                  </a:lnTo>
                  <a:lnTo>
                    <a:pt x="4025" y="3501"/>
                  </a:lnTo>
                  <a:cubicBezTo>
                    <a:pt x="4430" y="3858"/>
                    <a:pt x="4930" y="4072"/>
                    <a:pt x="5454" y="4072"/>
                  </a:cubicBezTo>
                  <a:lnTo>
                    <a:pt x="5978" y="4072"/>
                  </a:lnTo>
                  <a:lnTo>
                    <a:pt x="5978" y="3382"/>
                  </a:lnTo>
                  <a:lnTo>
                    <a:pt x="5454" y="3382"/>
                  </a:lnTo>
                  <a:cubicBezTo>
                    <a:pt x="5097" y="3382"/>
                    <a:pt x="4739" y="3239"/>
                    <a:pt x="4501" y="3001"/>
                  </a:cubicBezTo>
                  <a:lnTo>
                    <a:pt x="4001" y="2525"/>
                  </a:lnTo>
                  <a:lnTo>
                    <a:pt x="4668" y="1310"/>
                  </a:lnTo>
                  <a:cubicBezTo>
                    <a:pt x="4858" y="929"/>
                    <a:pt x="5287" y="691"/>
                    <a:pt x="5692" y="691"/>
                  </a:cubicBezTo>
                  <a:lnTo>
                    <a:pt x="5978" y="691"/>
                  </a:lnTo>
                  <a:lnTo>
                    <a:pt x="5978" y="0"/>
                  </a:lnTo>
                  <a:lnTo>
                    <a:pt x="5716" y="0"/>
                  </a:lnTo>
                  <a:cubicBezTo>
                    <a:pt x="5025" y="0"/>
                    <a:pt x="4406" y="381"/>
                    <a:pt x="4073" y="977"/>
                  </a:cubicBezTo>
                  <a:lnTo>
                    <a:pt x="3501" y="2024"/>
                  </a:lnTo>
                  <a:lnTo>
                    <a:pt x="1929" y="572"/>
                  </a:lnTo>
                  <a:cubicBezTo>
                    <a:pt x="1548" y="215"/>
                    <a:pt x="1024" y="0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1" name="Google Shape;4791;p55"/>
            <p:cNvSpPr/>
            <p:nvPr/>
          </p:nvSpPr>
          <p:spPr>
            <a:xfrm>
              <a:off x="4705439" y="1935558"/>
              <a:ext cx="62893" cy="340381"/>
            </a:xfrm>
            <a:custGeom>
              <a:rect b="b" l="l" r="r" t="t"/>
              <a:pathLst>
                <a:path extrusionOk="0" h="11479" w="2121">
                  <a:moveTo>
                    <a:pt x="763" y="0"/>
                  </a:moveTo>
                  <a:lnTo>
                    <a:pt x="763" y="1358"/>
                  </a:lnTo>
                  <a:cubicBezTo>
                    <a:pt x="334" y="1501"/>
                    <a:pt x="1" y="1905"/>
                    <a:pt x="1" y="2382"/>
                  </a:cubicBezTo>
                  <a:cubicBezTo>
                    <a:pt x="1" y="2858"/>
                    <a:pt x="311" y="3239"/>
                    <a:pt x="763" y="3382"/>
                  </a:cubicBezTo>
                  <a:lnTo>
                    <a:pt x="763" y="4715"/>
                  </a:lnTo>
                  <a:cubicBezTo>
                    <a:pt x="334" y="4882"/>
                    <a:pt x="1" y="5263"/>
                    <a:pt x="1" y="5739"/>
                  </a:cubicBezTo>
                  <a:cubicBezTo>
                    <a:pt x="1" y="6216"/>
                    <a:pt x="311" y="6597"/>
                    <a:pt x="763" y="6740"/>
                  </a:cubicBezTo>
                  <a:lnTo>
                    <a:pt x="763" y="8097"/>
                  </a:lnTo>
                  <a:cubicBezTo>
                    <a:pt x="334" y="8240"/>
                    <a:pt x="1" y="8621"/>
                    <a:pt x="1" y="9097"/>
                  </a:cubicBezTo>
                  <a:cubicBezTo>
                    <a:pt x="1" y="9574"/>
                    <a:pt x="311" y="9955"/>
                    <a:pt x="763" y="10121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1"/>
                  </a:lnTo>
                  <a:cubicBezTo>
                    <a:pt x="1763" y="10002"/>
                    <a:pt x="2001" y="9764"/>
                    <a:pt x="2120" y="9431"/>
                  </a:cubicBezTo>
                  <a:lnTo>
                    <a:pt x="2120" y="8835"/>
                  </a:lnTo>
                  <a:lnTo>
                    <a:pt x="2097" y="8835"/>
                  </a:lnTo>
                  <a:cubicBezTo>
                    <a:pt x="1978" y="8502"/>
                    <a:pt x="1739" y="8264"/>
                    <a:pt x="1406" y="8145"/>
                  </a:cubicBezTo>
                  <a:lnTo>
                    <a:pt x="1406" y="6811"/>
                  </a:lnTo>
                  <a:cubicBezTo>
                    <a:pt x="1739" y="6692"/>
                    <a:pt x="1978" y="6454"/>
                    <a:pt x="2097" y="6120"/>
                  </a:cubicBezTo>
                  <a:lnTo>
                    <a:pt x="2097" y="5430"/>
                  </a:lnTo>
                  <a:cubicBezTo>
                    <a:pt x="1978" y="5120"/>
                    <a:pt x="1739" y="4882"/>
                    <a:pt x="1406" y="4763"/>
                  </a:cubicBezTo>
                  <a:lnTo>
                    <a:pt x="1406" y="3406"/>
                  </a:lnTo>
                  <a:cubicBezTo>
                    <a:pt x="1739" y="3287"/>
                    <a:pt x="1978" y="3048"/>
                    <a:pt x="2097" y="2739"/>
                  </a:cubicBezTo>
                  <a:lnTo>
                    <a:pt x="2097" y="2048"/>
                  </a:lnTo>
                  <a:cubicBezTo>
                    <a:pt x="1978" y="1715"/>
                    <a:pt x="1739" y="1477"/>
                    <a:pt x="1406" y="1358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55"/>
            <p:cNvSpPr/>
            <p:nvPr/>
          </p:nvSpPr>
          <p:spPr>
            <a:xfrm>
              <a:off x="4984386" y="1936952"/>
              <a:ext cx="62893" cy="342516"/>
            </a:xfrm>
            <a:custGeom>
              <a:rect b="b" l="l" r="r" t="t"/>
              <a:pathLst>
                <a:path extrusionOk="0" h="11551" w="2121">
                  <a:moveTo>
                    <a:pt x="691" y="1"/>
                  </a:moveTo>
                  <a:lnTo>
                    <a:pt x="691" y="1382"/>
                  </a:lnTo>
                  <a:cubicBezTo>
                    <a:pt x="358" y="1501"/>
                    <a:pt x="120" y="1739"/>
                    <a:pt x="1" y="2049"/>
                  </a:cubicBezTo>
                  <a:lnTo>
                    <a:pt x="1" y="2739"/>
                  </a:lnTo>
                  <a:cubicBezTo>
                    <a:pt x="120" y="3073"/>
                    <a:pt x="358" y="3311"/>
                    <a:pt x="691" y="3430"/>
                  </a:cubicBezTo>
                  <a:lnTo>
                    <a:pt x="691" y="4764"/>
                  </a:lnTo>
                  <a:cubicBezTo>
                    <a:pt x="358" y="4883"/>
                    <a:pt x="120" y="5121"/>
                    <a:pt x="1" y="5454"/>
                  </a:cubicBezTo>
                  <a:lnTo>
                    <a:pt x="1" y="6145"/>
                  </a:lnTo>
                  <a:cubicBezTo>
                    <a:pt x="120" y="6455"/>
                    <a:pt x="358" y="6693"/>
                    <a:pt x="691" y="6812"/>
                  </a:cubicBezTo>
                  <a:lnTo>
                    <a:pt x="691" y="8145"/>
                  </a:lnTo>
                  <a:cubicBezTo>
                    <a:pt x="358" y="8264"/>
                    <a:pt x="120" y="8526"/>
                    <a:pt x="1" y="8836"/>
                  </a:cubicBezTo>
                  <a:lnTo>
                    <a:pt x="1" y="9503"/>
                  </a:lnTo>
                  <a:cubicBezTo>
                    <a:pt x="96" y="9836"/>
                    <a:pt x="358" y="10050"/>
                    <a:pt x="691" y="10170"/>
                  </a:cubicBezTo>
                  <a:lnTo>
                    <a:pt x="691" y="11551"/>
                  </a:lnTo>
                  <a:lnTo>
                    <a:pt x="1382" y="11551"/>
                  </a:lnTo>
                  <a:lnTo>
                    <a:pt x="1382" y="10170"/>
                  </a:lnTo>
                  <a:cubicBezTo>
                    <a:pt x="1787" y="10027"/>
                    <a:pt x="2120" y="9646"/>
                    <a:pt x="2120" y="9169"/>
                  </a:cubicBezTo>
                  <a:cubicBezTo>
                    <a:pt x="2120" y="8693"/>
                    <a:pt x="1834" y="8312"/>
                    <a:pt x="1382" y="8145"/>
                  </a:cubicBezTo>
                  <a:lnTo>
                    <a:pt x="1382" y="6812"/>
                  </a:lnTo>
                  <a:cubicBezTo>
                    <a:pt x="1787" y="6621"/>
                    <a:pt x="2120" y="6216"/>
                    <a:pt x="2120" y="5740"/>
                  </a:cubicBezTo>
                  <a:cubicBezTo>
                    <a:pt x="2120" y="5264"/>
                    <a:pt x="1834" y="4883"/>
                    <a:pt x="1382" y="4740"/>
                  </a:cubicBezTo>
                  <a:lnTo>
                    <a:pt x="1382" y="3406"/>
                  </a:lnTo>
                  <a:cubicBezTo>
                    <a:pt x="1787" y="3240"/>
                    <a:pt x="2120" y="2859"/>
                    <a:pt x="2120" y="2382"/>
                  </a:cubicBezTo>
                  <a:cubicBezTo>
                    <a:pt x="2120" y="1906"/>
                    <a:pt x="1834" y="1525"/>
                    <a:pt x="1382" y="1382"/>
                  </a:cubicBezTo>
                  <a:lnTo>
                    <a:pt x="1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93" name="Google Shape;4793;p55"/>
          <p:cNvSpPr/>
          <p:nvPr/>
        </p:nvSpPr>
        <p:spPr>
          <a:xfrm>
            <a:off x="5518768" y="1930606"/>
            <a:ext cx="340381" cy="341804"/>
          </a:xfrm>
          <a:custGeom>
            <a:rect b="b" l="l" r="r" t="t"/>
            <a:pathLst>
              <a:path extrusionOk="0" h="11527" w="11479">
                <a:moveTo>
                  <a:pt x="7049" y="0"/>
                </a:moveTo>
                <a:lnTo>
                  <a:pt x="7049" y="10836"/>
                </a:lnTo>
                <a:lnTo>
                  <a:pt x="6359" y="10836"/>
                </a:lnTo>
                <a:lnTo>
                  <a:pt x="6359" y="3430"/>
                </a:lnTo>
                <a:lnTo>
                  <a:pt x="5120" y="3430"/>
                </a:lnTo>
                <a:lnTo>
                  <a:pt x="5120" y="10836"/>
                </a:lnTo>
                <a:lnTo>
                  <a:pt x="4454" y="10836"/>
                </a:lnTo>
                <a:lnTo>
                  <a:pt x="4454" y="1882"/>
                </a:lnTo>
                <a:lnTo>
                  <a:pt x="3215" y="1882"/>
                </a:lnTo>
                <a:lnTo>
                  <a:pt x="3215" y="10836"/>
                </a:lnTo>
                <a:lnTo>
                  <a:pt x="2525" y="10836"/>
                </a:lnTo>
                <a:lnTo>
                  <a:pt x="2525" y="5002"/>
                </a:lnTo>
                <a:lnTo>
                  <a:pt x="1286" y="5002"/>
                </a:lnTo>
                <a:lnTo>
                  <a:pt x="1286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10241" y="10836"/>
                </a:lnTo>
                <a:lnTo>
                  <a:pt x="10241" y="1882"/>
                </a:lnTo>
                <a:lnTo>
                  <a:pt x="8978" y="1882"/>
                </a:lnTo>
                <a:lnTo>
                  <a:pt x="8978" y="10836"/>
                </a:lnTo>
                <a:lnTo>
                  <a:pt x="8312" y="10836"/>
                </a:lnTo>
                <a:lnTo>
                  <a:pt x="83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94" name="Google Shape;4794;p55"/>
          <p:cNvGrpSpPr/>
          <p:nvPr/>
        </p:nvGrpSpPr>
        <p:grpSpPr>
          <a:xfrm>
            <a:off x="6262241" y="1992759"/>
            <a:ext cx="341809" cy="276839"/>
            <a:chOff x="5881241" y="1992759"/>
            <a:chExt cx="341809" cy="276839"/>
          </a:xfrm>
        </p:grpSpPr>
        <p:sp>
          <p:nvSpPr>
            <p:cNvPr id="4795" name="Google Shape;4795;p55"/>
            <p:cNvSpPr/>
            <p:nvPr/>
          </p:nvSpPr>
          <p:spPr>
            <a:xfrm>
              <a:off x="5881241" y="2032998"/>
              <a:ext cx="240126" cy="63575"/>
            </a:xfrm>
            <a:custGeom>
              <a:rect b="b" l="l" r="r" t="t"/>
              <a:pathLst>
                <a:path extrusionOk="0" h="2144" w="8098">
                  <a:moveTo>
                    <a:pt x="0" y="1"/>
                  </a:moveTo>
                  <a:lnTo>
                    <a:pt x="0" y="2144"/>
                  </a:lnTo>
                  <a:lnTo>
                    <a:pt x="7025" y="2144"/>
                  </a:lnTo>
                  <a:lnTo>
                    <a:pt x="8097" y="1072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6" name="Google Shape;4796;p55"/>
            <p:cNvSpPr/>
            <p:nvPr/>
          </p:nvSpPr>
          <p:spPr>
            <a:xfrm>
              <a:off x="6117784" y="2032998"/>
              <a:ext cx="105266" cy="63575"/>
            </a:xfrm>
            <a:custGeom>
              <a:rect b="b" l="l" r="r" t="t"/>
              <a:pathLst>
                <a:path extrusionOk="0" h="2144" w="3550">
                  <a:moveTo>
                    <a:pt x="1" y="1"/>
                  </a:moveTo>
                  <a:lnTo>
                    <a:pt x="1073" y="1072"/>
                  </a:lnTo>
                  <a:lnTo>
                    <a:pt x="1" y="2144"/>
                  </a:lnTo>
                  <a:lnTo>
                    <a:pt x="3549" y="2144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7" name="Google Shape;4797;p55"/>
            <p:cNvSpPr/>
            <p:nvPr/>
          </p:nvSpPr>
          <p:spPr>
            <a:xfrm>
              <a:off x="5882635" y="2119851"/>
              <a:ext cx="188590" cy="63605"/>
            </a:xfrm>
            <a:custGeom>
              <a:rect b="b" l="l" r="r" t="t"/>
              <a:pathLst>
                <a:path extrusionOk="0" h="2145" w="6360">
                  <a:moveTo>
                    <a:pt x="1" y="1"/>
                  </a:moveTo>
                  <a:lnTo>
                    <a:pt x="1" y="2144"/>
                  </a:lnTo>
                  <a:lnTo>
                    <a:pt x="5288" y="2144"/>
                  </a:lnTo>
                  <a:lnTo>
                    <a:pt x="6359" y="1072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55"/>
            <p:cNvSpPr/>
            <p:nvPr/>
          </p:nvSpPr>
          <p:spPr>
            <a:xfrm>
              <a:off x="6067670" y="2119851"/>
              <a:ext cx="155379" cy="63605"/>
            </a:xfrm>
            <a:custGeom>
              <a:rect b="b" l="l" r="r" t="t"/>
              <a:pathLst>
                <a:path extrusionOk="0" h="2145" w="5240">
                  <a:moveTo>
                    <a:pt x="0" y="1"/>
                  </a:moveTo>
                  <a:lnTo>
                    <a:pt x="1072" y="1072"/>
                  </a:lnTo>
                  <a:lnTo>
                    <a:pt x="0" y="2144"/>
                  </a:lnTo>
                  <a:lnTo>
                    <a:pt x="5239" y="2144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55"/>
            <p:cNvSpPr/>
            <p:nvPr/>
          </p:nvSpPr>
          <p:spPr>
            <a:xfrm>
              <a:off x="5881923" y="2206023"/>
              <a:ext cx="131390" cy="63575"/>
            </a:xfrm>
            <a:custGeom>
              <a:rect b="b" l="l" r="r" t="t"/>
              <a:pathLst>
                <a:path extrusionOk="0" h="2144" w="4431">
                  <a:moveTo>
                    <a:pt x="1" y="0"/>
                  </a:moveTo>
                  <a:lnTo>
                    <a:pt x="1" y="2143"/>
                  </a:lnTo>
                  <a:lnTo>
                    <a:pt x="3359" y="2143"/>
                  </a:lnTo>
                  <a:lnTo>
                    <a:pt x="4430" y="1072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55"/>
            <p:cNvSpPr/>
            <p:nvPr/>
          </p:nvSpPr>
          <p:spPr>
            <a:xfrm>
              <a:off x="6009046" y="2206023"/>
              <a:ext cx="214002" cy="63575"/>
            </a:xfrm>
            <a:custGeom>
              <a:rect b="b" l="l" r="r" t="t"/>
              <a:pathLst>
                <a:path extrusionOk="0" h="2144" w="7217">
                  <a:moveTo>
                    <a:pt x="1" y="0"/>
                  </a:moveTo>
                  <a:lnTo>
                    <a:pt x="1072" y="1072"/>
                  </a:lnTo>
                  <a:lnTo>
                    <a:pt x="1" y="2143"/>
                  </a:lnTo>
                  <a:lnTo>
                    <a:pt x="7216" y="2143"/>
                  </a:lnTo>
                  <a:lnTo>
                    <a:pt x="7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55"/>
            <p:cNvSpPr/>
            <p:nvPr/>
          </p:nvSpPr>
          <p:spPr>
            <a:xfrm>
              <a:off x="6162293" y="1992759"/>
              <a:ext cx="60758" cy="20490"/>
            </a:xfrm>
            <a:custGeom>
              <a:rect b="b" l="l" r="r" t="t"/>
              <a:pathLst>
                <a:path extrusionOk="0" h="691" w="2049">
                  <a:moveTo>
                    <a:pt x="0" y="0"/>
                  </a:moveTo>
                  <a:lnTo>
                    <a:pt x="0" y="691"/>
                  </a:lnTo>
                  <a:lnTo>
                    <a:pt x="2048" y="691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55"/>
            <p:cNvSpPr/>
            <p:nvPr/>
          </p:nvSpPr>
          <p:spPr>
            <a:xfrm>
              <a:off x="6121342" y="1992759"/>
              <a:ext cx="20490" cy="20490"/>
            </a:xfrm>
            <a:custGeom>
              <a:rect b="b" l="l" r="r" t="t"/>
              <a:pathLst>
                <a:path extrusionOk="0" h="691" w="691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3" name="Google Shape;4803;p55"/>
          <p:cNvGrpSpPr/>
          <p:nvPr/>
        </p:nvGrpSpPr>
        <p:grpSpPr>
          <a:xfrm>
            <a:off x="6992994" y="1922125"/>
            <a:ext cx="342520" cy="340416"/>
            <a:chOff x="6459594" y="1922125"/>
            <a:chExt cx="342520" cy="340416"/>
          </a:xfrm>
        </p:grpSpPr>
        <p:sp>
          <p:nvSpPr>
            <p:cNvPr id="4804" name="Google Shape;4804;p55"/>
            <p:cNvSpPr/>
            <p:nvPr/>
          </p:nvSpPr>
          <p:spPr>
            <a:xfrm>
              <a:off x="6730059" y="2207417"/>
              <a:ext cx="71344" cy="55124"/>
            </a:xfrm>
            <a:custGeom>
              <a:rect b="b" l="l" r="r" t="t"/>
              <a:pathLst>
                <a:path extrusionOk="0" h="1859" w="2406">
                  <a:moveTo>
                    <a:pt x="0" y="1"/>
                  </a:moveTo>
                  <a:lnTo>
                    <a:pt x="0" y="1858"/>
                  </a:lnTo>
                  <a:lnTo>
                    <a:pt x="2405" y="1858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5" name="Google Shape;4805;p55"/>
            <p:cNvSpPr/>
            <p:nvPr/>
          </p:nvSpPr>
          <p:spPr>
            <a:xfrm>
              <a:off x="6640359" y="2207417"/>
              <a:ext cx="69239" cy="55124"/>
            </a:xfrm>
            <a:custGeom>
              <a:rect b="b" l="l" r="r" t="t"/>
              <a:pathLst>
                <a:path extrusionOk="0" h="1859" w="2335">
                  <a:moveTo>
                    <a:pt x="1" y="1"/>
                  </a:moveTo>
                  <a:lnTo>
                    <a:pt x="1" y="1858"/>
                  </a:lnTo>
                  <a:lnTo>
                    <a:pt x="2334" y="185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55"/>
            <p:cNvSpPr/>
            <p:nvPr/>
          </p:nvSpPr>
          <p:spPr>
            <a:xfrm>
              <a:off x="6551400" y="2207417"/>
              <a:ext cx="69209" cy="55124"/>
            </a:xfrm>
            <a:custGeom>
              <a:rect b="b" l="l" r="r" t="t"/>
              <a:pathLst>
                <a:path extrusionOk="0" h="1859" w="2334">
                  <a:moveTo>
                    <a:pt x="0" y="1"/>
                  </a:moveTo>
                  <a:lnTo>
                    <a:pt x="0" y="1858"/>
                  </a:lnTo>
                  <a:lnTo>
                    <a:pt x="2334" y="185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55"/>
            <p:cNvSpPr/>
            <p:nvPr/>
          </p:nvSpPr>
          <p:spPr>
            <a:xfrm>
              <a:off x="6460276" y="2207417"/>
              <a:ext cx="72085" cy="55124"/>
            </a:xfrm>
            <a:custGeom>
              <a:rect b="b" l="l" r="r" t="t"/>
              <a:pathLst>
                <a:path extrusionOk="0" h="1859" w="2431">
                  <a:moveTo>
                    <a:pt x="1" y="1"/>
                  </a:moveTo>
                  <a:lnTo>
                    <a:pt x="1" y="1858"/>
                  </a:lnTo>
                  <a:lnTo>
                    <a:pt x="2430" y="185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55"/>
            <p:cNvSpPr/>
            <p:nvPr/>
          </p:nvSpPr>
          <p:spPr>
            <a:xfrm>
              <a:off x="6635407" y="2032286"/>
              <a:ext cx="78431" cy="155379"/>
            </a:xfrm>
            <a:custGeom>
              <a:rect b="b" l="l" r="r" t="t"/>
              <a:pathLst>
                <a:path extrusionOk="0" h="5240" w="2645">
                  <a:moveTo>
                    <a:pt x="1316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25" y="1906"/>
                    <a:pt x="453" y="2406"/>
                    <a:pt x="977" y="2549"/>
                  </a:cubicBezTo>
                  <a:lnTo>
                    <a:pt x="977" y="5240"/>
                  </a:lnTo>
                  <a:lnTo>
                    <a:pt x="1668" y="5240"/>
                  </a:lnTo>
                  <a:lnTo>
                    <a:pt x="1668" y="2549"/>
                  </a:lnTo>
                  <a:cubicBezTo>
                    <a:pt x="2216" y="2406"/>
                    <a:pt x="2644" y="1882"/>
                    <a:pt x="2621" y="1263"/>
                  </a:cubicBezTo>
                  <a:cubicBezTo>
                    <a:pt x="2597" y="596"/>
                    <a:pt x="2049" y="25"/>
                    <a:pt x="1358" y="1"/>
                  </a:cubicBezTo>
                  <a:cubicBezTo>
                    <a:pt x="1344" y="0"/>
                    <a:pt x="1330" y="0"/>
                    <a:pt x="1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9" name="Google Shape;4809;p55"/>
            <p:cNvSpPr/>
            <p:nvPr/>
          </p:nvSpPr>
          <p:spPr>
            <a:xfrm>
              <a:off x="6547841" y="1922125"/>
              <a:ext cx="78431" cy="265538"/>
            </a:xfrm>
            <a:custGeom>
              <a:rect b="b" l="l" r="r" t="t"/>
              <a:pathLst>
                <a:path extrusionOk="0" h="8955" w="2645">
                  <a:moveTo>
                    <a:pt x="1338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1" y="1906"/>
                    <a:pt x="430" y="2406"/>
                    <a:pt x="977" y="2549"/>
                  </a:cubicBezTo>
                  <a:lnTo>
                    <a:pt x="977" y="8955"/>
                  </a:lnTo>
                  <a:lnTo>
                    <a:pt x="1668" y="8955"/>
                  </a:lnTo>
                  <a:lnTo>
                    <a:pt x="1668" y="2549"/>
                  </a:lnTo>
                  <a:cubicBezTo>
                    <a:pt x="2240" y="2406"/>
                    <a:pt x="2644" y="1858"/>
                    <a:pt x="2621" y="1239"/>
                  </a:cubicBezTo>
                  <a:cubicBezTo>
                    <a:pt x="2597" y="596"/>
                    <a:pt x="2049" y="25"/>
                    <a:pt x="1382" y="1"/>
                  </a:cubicBezTo>
                  <a:cubicBezTo>
                    <a:pt x="1367" y="0"/>
                    <a:pt x="1353" y="0"/>
                    <a:pt x="1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0" name="Google Shape;4810;p55"/>
            <p:cNvSpPr/>
            <p:nvPr/>
          </p:nvSpPr>
          <p:spPr>
            <a:xfrm>
              <a:off x="6459594" y="2009631"/>
              <a:ext cx="78401" cy="178034"/>
            </a:xfrm>
            <a:custGeom>
              <a:rect b="b" l="l" r="r" t="t"/>
              <a:pathLst>
                <a:path extrusionOk="0" h="6004" w="2644">
                  <a:moveTo>
                    <a:pt x="1296" y="0"/>
                  </a:moveTo>
                  <a:cubicBezTo>
                    <a:pt x="574" y="0"/>
                    <a:pt x="0" y="579"/>
                    <a:pt x="0" y="1312"/>
                  </a:cubicBezTo>
                  <a:cubicBezTo>
                    <a:pt x="24" y="1908"/>
                    <a:pt x="429" y="2408"/>
                    <a:pt x="977" y="2551"/>
                  </a:cubicBezTo>
                  <a:lnTo>
                    <a:pt x="977" y="6004"/>
                  </a:lnTo>
                  <a:lnTo>
                    <a:pt x="1667" y="6004"/>
                  </a:lnTo>
                  <a:lnTo>
                    <a:pt x="1667" y="2551"/>
                  </a:lnTo>
                  <a:cubicBezTo>
                    <a:pt x="2239" y="2408"/>
                    <a:pt x="2644" y="1860"/>
                    <a:pt x="2620" y="1241"/>
                  </a:cubicBezTo>
                  <a:cubicBezTo>
                    <a:pt x="2596" y="598"/>
                    <a:pt x="2048" y="27"/>
                    <a:pt x="1381" y="3"/>
                  </a:cubicBezTo>
                  <a:cubicBezTo>
                    <a:pt x="1353" y="1"/>
                    <a:pt x="1324" y="0"/>
                    <a:pt x="1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1" name="Google Shape;4811;p55"/>
            <p:cNvSpPr/>
            <p:nvPr/>
          </p:nvSpPr>
          <p:spPr>
            <a:xfrm>
              <a:off x="6723684" y="1951066"/>
              <a:ext cx="78431" cy="236597"/>
            </a:xfrm>
            <a:custGeom>
              <a:rect b="b" l="l" r="r" t="t"/>
              <a:pathLst>
                <a:path extrusionOk="0" h="7979" w="2645">
                  <a:moveTo>
                    <a:pt x="1315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25" y="1882"/>
                    <a:pt x="406" y="2406"/>
                    <a:pt x="977" y="2573"/>
                  </a:cubicBezTo>
                  <a:lnTo>
                    <a:pt x="977" y="7979"/>
                  </a:lnTo>
                  <a:lnTo>
                    <a:pt x="1668" y="7979"/>
                  </a:lnTo>
                  <a:lnTo>
                    <a:pt x="1668" y="2573"/>
                  </a:lnTo>
                  <a:cubicBezTo>
                    <a:pt x="2216" y="2406"/>
                    <a:pt x="2644" y="1882"/>
                    <a:pt x="2620" y="1263"/>
                  </a:cubicBezTo>
                  <a:cubicBezTo>
                    <a:pt x="2597" y="596"/>
                    <a:pt x="2049" y="25"/>
                    <a:pt x="1358" y="1"/>
                  </a:cubicBezTo>
                  <a:cubicBezTo>
                    <a:pt x="1344" y="1"/>
                    <a:pt x="1330" y="0"/>
                    <a:pt x="1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2" name="Google Shape;4812;p55"/>
          <p:cNvGrpSpPr/>
          <p:nvPr/>
        </p:nvGrpSpPr>
        <p:grpSpPr>
          <a:xfrm>
            <a:off x="7731516" y="1932029"/>
            <a:ext cx="341093" cy="340384"/>
            <a:chOff x="7045716" y="1932029"/>
            <a:chExt cx="341093" cy="340384"/>
          </a:xfrm>
        </p:grpSpPr>
        <p:sp>
          <p:nvSpPr>
            <p:cNvPr id="4813" name="Google Shape;4813;p55"/>
            <p:cNvSpPr/>
            <p:nvPr/>
          </p:nvSpPr>
          <p:spPr>
            <a:xfrm>
              <a:off x="7157982" y="2043584"/>
              <a:ext cx="116564" cy="116564"/>
            </a:xfrm>
            <a:custGeom>
              <a:rect b="b" l="l" r="r" t="t"/>
              <a:pathLst>
                <a:path extrusionOk="0" h="3931" w="3931">
                  <a:moveTo>
                    <a:pt x="2787" y="882"/>
                  </a:moveTo>
                  <a:lnTo>
                    <a:pt x="2787" y="1549"/>
                  </a:lnTo>
                  <a:lnTo>
                    <a:pt x="1096" y="1549"/>
                  </a:lnTo>
                  <a:lnTo>
                    <a:pt x="1096" y="882"/>
                  </a:lnTo>
                  <a:close/>
                  <a:moveTo>
                    <a:pt x="2787" y="2358"/>
                  </a:moveTo>
                  <a:lnTo>
                    <a:pt x="2787" y="3049"/>
                  </a:lnTo>
                  <a:lnTo>
                    <a:pt x="1096" y="3049"/>
                  </a:lnTo>
                  <a:lnTo>
                    <a:pt x="1096" y="2358"/>
                  </a:lnTo>
                  <a:close/>
                  <a:moveTo>
                    <a:pt x="1953" y="1"/>
                  </a:moveTo>
                  <a:cubicBezTo>
                    <a:pt x="882" y="1"/>
                    <a:pt x="1" y="906"/>
                    <a:pt x="1" y="1977"/>
                  </a:cubicBezTo>
                  <a:cubicBezTo>
                    <a:pt x="1" y="3049"/>
                    <a:pt x="882" y="3930"/>
                    <a:pt x="1953" y="3930"/>
                  </a:cubicBezTo>
                  <a:cubicBezTo>
                    <a:pt x="3025" y="3930"/>
                    <a:pt x="3930" y="3049"/>
                    <a:pt x="3930" y="1977"/>
                  </a:cubicBezTo>
                  <a:cubicBezTo>
                    <a:pt x="3930" y="906"/>
                    <a:pt x="302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55"/>
            <p:cNvSpPr/>
            <p:nvPr/>
          </p:nvSpPr>
          <p:spPr>
            <a:xfrm>
              <a:off x="7045716" y="1932029"/>
              <a:ext cx="341093" cy="160301"/>
            </a:xfrm>
            <a:custGeom>
              <a:rect b="b" l="l" r="r" t="t"/>
              <a:pathLst>
                <a:path extrusionOk="0" h="5406" w="11503">
                  <a:moveTo>
                    <a:pt x="5739" y="0"/>
                  </a:moveTo>
                  <a:cubicBezTo>
                    <a:pt x="4192" y="0"/>
                    <a:pt x="2763" y="595"/>
                    <a:pt x="1667" y="1691"/>
                  </a:cubicBezTo>
                  <a:cubicBezTo>
                    <a:pt x="643" y="2691"/>
                    <a:pt x="48" y="4001"/>
                    <a:pt x="0" y="5406"/>
                  </a:cubicBezTo>
                  <a:lnTo>
                    <a:pt x="1572" y="5406"/>
                  </a:lnTo>
                  <a:cubicBezTo>
                    <a:pt x="1762" y="3263"/>
                    <a:pt x="3549" y="1572"/>
                    <a:pt x="5739" y="1572"/>
                  </a:cubicBezTo>
                  <a:cubicBezTo>
                    <a:pt x="7954" y="1572"/>
                    <a:pt x="9740" y="3263"/>
                    <a:pt x="9907" y="5406"/>
                  </a:cubicBezTo>
                  <a:lnTo>
                    <a:pt x="11503" y="5406"/>
                  </a:lnTo>
                  <a:cubicBezTo>
                    <a:pt x="11407" y="4001"/>
                    <a:pt x="10836" y="2691"/>
                    <a:pt x="9812" y="1691"/>
                  </a:cubicBezTo>
                  <a:cubicBezTo>
                    <a:pt x="8740" y="619"/>
                    <a:pt x="7287" y="0"/>
                    <a:pt x="5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55"/>
            <p:cNvSpPr/>
            <p:nvPr/>
          </p:nvSpPr>
          <p:spPr>
            <a:xfrm>
              <a:off x="7045716" y="2112082"/>
              <a:ext cx="341093" cy="160331"/>
            </a:xfrm>
            <a:custGeom>
              <a:rect b="b" l="l" r="r" t="t"/>
              <a:pathLst>
                <a:path extrusionOk="0" h="5407" w="11503">
                  <a:moveTo>
                    <a:pt x="0" y="1"/>
                  </a:moveTo>
                  <a:cubicBezTo>
                    <a:pt x="95" y="1382"/>
                    <a:pt x="667" y="2692"/>
                    <a:pt x="1667" y="3716"/>
                  </a:cubicBezTo>
                  <a:cubicBezTo>
                    <a:pt x="2739" y="4787"/>
                    <a:pt x="4192" y="5407"/>
                    <a:pt x="5739" y="5407"/>
                  </a:cubicBezTo>
                  <a:cubicBezTo>
                    <a:pt x="7287" y="5407"/>
                    <a:pt x="8716" y="4811"/>
                    <a:pt x="9836" y="3716"/>
                  </a:cubicBezTo>
                  <a:cubicBezTo>
                    <a:pt x="10836" y="2692"/>
                    <a:pt x="11431" y="1382"/>
                    <a:pt x="11503" y="1"/>
                  </a:cubicBezTo>
                  <a:lnTo>
                    <a:pt x="9907" y="1"/>
                  </a:lnTo>
                  <a:cubicBezTo>
                    <a:pt x="9740" y="2144"/>
                    <a:pt x="7954" y="3835"/>
                    <a:pt x="5739" y="3835"/>
                  </a:cubicBezTo>
                  <a:cubicBezTo>
                    <a:pt x="3549" y="3835"/>
                    <a:pt x="1762" y="2144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55"/>
            <p:cNvSpPr/>
            <p:nvPr/>
          </p:nvSpPr>
          <p:spPr>
            <a:xfrm>
              <a:off x="7226480" y="1999104"/>
              <a:ext cx="93939" cy="206233"/>
            </a:xfrm>
            <a:custGeom>
              <a:rect b="b" l="l" r="r" t="t"/>
              <a:pathLst>
                <a:path extrusionOk="0" h="6955" w="3168">
                  <a:moveTo>
                    <a:pt x="1" y="0"/>
                  </a:moveTo>
                  <a:lnTo>
                    <a:pt x="1" y="858"/>
                  </a:lnTo>
                  <a:cubicBezTo>
                    <a:pt x="1310" y="1025"/>
                    <a:pt x="2311" y="2144"/>
                    <a:pt x="2311" y="3477"/>
                  </a:cubicBezTo>
                  <a:cubicBezTo>
                    <a:pt x="2311" y="4811"/>
                    <a:pt x="1287" y="5906"/>
                    <a:pt x="1" y="6097"/>
                  </a:cubicBezTo>
                  <a:lnTo>
                    <a:pt x="1" y="6954"/>
                  </a:lnTo>
                  <a:cubicBezTo>
                    <a:pt x="1763" y="6788"/>
                    <a:pt x="3168" y="5287"/>
                    <a:pt x="3168" y="3477"/>
                  </a:cubicBezTo>
                  <a:cubicBezTo>
                    <a:pt x="3168" y="1667"/>
                    <a:pt x="1763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55"/>
            <p:cNvSpPr/>
            <p:nvPr/>
          </p:nvSpPr>
          <p:spPr>
            <a:xfrm>
              <a:off x="7112079" y="1999104"/>
              <a:ext cx="93257" cy="206233"/>
            </a:xfrm>
            <a:custGeom>
              <a:rect b="b" l="l" r="r" t="t"/>
              <a:pathLst>
                <a:path extrusionOk="0" h="6955" w="3145">
                  <a:moveTo>
                    <a:pt x="3144" y="0"/>
                  </a:moveTo>
                  <a:cubicBezTo>
                    <a:pt x="1406" y="167"/>
                    <a:pt x="1" y="1667"/>
                    <a:pt x="1" y="3477"/>
                  </a:cubicBezTo>
                  <a:cubicBezTo>
                    <a:pt x="1" y="5287"/>
                    <a:pt x="1406" y="6788"/>
                    <a:pt x="3144" y="6954"/>
                  </a:cubicBezTo>
                  <a:lnTo>
                    <a:pt x="3144" y="6097"/>
                  </a:lnTo>
                  <a:cubicBezTo>
                    <a:pt x="1834" y="5906"/>
                    <a:pt x="858" y="4811"/>
                    <a:pt x="858" y="3477"/>
                  </a:cubicBezTo>
                  <a:cubicBezTo>
                    <a:pt x="858" y="2144"/>
                    <a:pt x="1882" y="1025"/>
                    <a:pt x="3144" y="858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8" name="Google Shape;4818;p55"/>
          <p:cNvGrpSpPr/>
          <p:nvPr/>
        </p:nvGrpSpPr>
        <p:grpSpPr>
          <a:xfrm>
            <a:off x="7730804" y="2458104"/>
            <a:ext cx="340381" cy="341128"/>
            <a:chOff x="7045004" y="2458104"/>
            <a:chExt cx="340381" cy="341128"/>
          </a:xfrm>
        </p:grpSpPr>
        <p:sp>
          <p:nvSpPr>
            <p:cNvPr id="4819" name="Google Shape;4819;p55"/>
            <p:cNvSpPr/>
            <p:nvPr/>
          </p:nvSpPr>
          <p:spPr>
            <a:xfrm>
              <a:off x="7184106" y="2501901"/>
              <a:ext cx="63605" cy="129967"/>
            </a:xfrm>
            <a:custGeom>
              <a:rect b="b" l="l" r="r" t="t"/>
              <a:pathLst>
                <a:path extrusionOk="0" h="4383" w="2145">
                  <a:moveTo>
                    <a:pt x="1" y="0"/>
                  </a:moveTo>
                  <a:lnTo>
                    <a:pt x="1" y="4382"/>
                  </a:lnTo>
                  <a:lnTo>
                    <a:pt x="2144" y="4382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0" name="Google Shape;4820;p55"/>
            <p:cNvSpPr/>
            <p:nvPr/>
          </p:nvSpPr>
          <p:spPr>
            <a:xfrm>
              <a:off x="7270960" y="2458104"/>
              <a:ext cx="63605" cy="129255"/>
            </a:xfrm>
            <a:custGeom>
              <a:rect b="b" l="l" r="r" t="t"/>
              <a:pathLst>
                <a:path extrusionOk="0" h="4359" w="2145">
                  <a:moveTo>
                    <a:pt x="1" y="1"/>
                  </a:moveTo>
                  <a:lnTo>
                    <a:pt x="1" y="4359"/>
                  </a:lnTo>
                  <a:lnTo>
                    <a:pt x="2144" y="4359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55"/>
            <p:cNvSpPr/>
            <p:nvPr/>
          </p:nvSpPr>
          <p:spPr>
            <a:xfrm>
              <a:off x="7097964" y="2544957"/>
              <a:ext cx="63575" cy="129967"/>
            </a:xfrm>
            <a:custGeom>
              <a:rect b="b" l="l" r="r" t="t"/>
              <a:pathLst>
                <a:path extrusionOk="0" h="4383" w="2144">
                  <a:moveTo>
                    <a:pt x="0" y="1"/>
                  </a:moveTo>
                  <a:lnTo>
                    <a:pt x="0" y="4383"/>
                  </a:lnTo>
                  <a:lnTo>
                    <a:pt x="2144" y="4383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55"/>
            <p:cNvSpPr/>
            <p:nvPr/>
          </p:nvSpPr>
          <p:spPr>
            <a:xfrm>
              <a:off x="7045004" y="2607821"/>
              <a:ext cx="340381" cy="139130"/>
            </a:xfrm>
            <a:custGeom>
              <a:rect b="b" l="l" r="r" t="t"/>
              <a:pathLst>
                <a:path extrusionOk="0" h="4692" w="11479">
                  <a:moveTo>
                    <a:pt x="7621" y="0"/>
                  </a:moveTo>
                  <a:lnTo>
                    <a:pt x="7621" y="4025"/>
                  </a:lnTo>
                  <a:lnTo>
                    <a:pt x="6835" y="4025"/>
                  </a:lnTo>
                  <a:lnTo>
                    <a:pt x="6835" y="1453"/>
                  </a:lnTo>
                  <a:lnTo>
                    <a:pt x="4692" y="1453"/>
                  </a:lnTo>
                  <a:lnTo>
                    <a:pt x="4692" y="4025"/>
                  </a:lnTo>
                  <a:lnTo>
                    <a:pt x="3930" y="4025"/>
                  </a:lnTo>
                  <a:lnTo>
                    <a:pt x="3930" y="2906"/>
                  </a:lnTo>
                  <a:lnTo>
                    <a:pt x="1786" y="2906"/>
                  </a:lnTo>
                  <a:lnTo>
                    <a:pt x="1786" y="4025"/>
                  </a:lnTo>
                  <a:lnTo>
                    <a:pt x="0" y="4025"/>
                  </a:lnTo>
                  <a:lnTo>
                    <a:pt x="0" y="4692"/>
                  </a:lnTo>
                  <a:lnTo>
                    <a:pt x="11479" y="4692"/>
                  </a:lnTo>
                  <a:lnTo>
                    <a:pt x="11479" y="4025"/>
                  </a:lnTo>
                  <a:lnTo>
                    <a:pt x="9764" y="4025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55"/>
            <p:cNvSpPr/>
            <p:nvPr/>
          </p:nvSpPr>
          <p:spPr>
            <a:xfrm>
              <a:off x="7107839" y="2778712"/>
              <a:ext cx="43115" cy="20520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55"/>
            <p:cNvSpPr/>
            <p:nvPr/>
          </p:nvSpPr>
          <p:spPr>
            <a:xfrm>
              <a:off x="7194010" y="2778712"/>
              <a:ext cx="43085" cy="20520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55"/>
            <p:cNvSpPr/>
            <p:nvPr/>
          </p:nvSpPr>
          <p:spPr>
            <a:xfrm>
              <a:off x="7281576" y="2778712"/>
              <a:ext cx="43085" cy="20520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26" name="Google Shape;4826;p55"/>
          <p:cNvGrpSpPr/>
          <p:nvPr/>
        </p:nvGrpSpPr>
        <p:grpSpPr>
          <a:xfrm>
            <a:off x="6992994" y="2439037"/>
            <a:ext cx="342519" cy="341126"/>
            <a:chOff x="6459594" y="2439037"/>
            <a:chExt cx="342519" cy="341126"/>
          </a:xfrm>
        </p:grpSpPr>
        <p:sp>
          <p:nvSpPr>
            <p:cNvPr id="4827" name="Google Shape;4827;p55"/>
            <p:cNvSpPr/>
            <p:nvPr/>
          </p:nvSpPr>
          <p:spPr>
            <a:xfrm>
              <a:off x="6473709" y="2452469"/>
              <a:ext cx="146898" cy="146898"/>
            </a:xfrm>
            <a:custGeom>
              <a:rect b="b" l="l" r="r" t="t"/>
              <a:pathLst>
                <a:path extrusionOk="0" h="4954" w="4954">
                  <a:moveTo>
                    <a:pt x="4954" y="0"/>
                  </a:moveTo>
                  <a:cubicBezTo>
                    <a:pt x="2287" y="191"/>
                    <a:pt x="191" y="2286"/>
                    <a:pt x="0" y="4954"/>
                  </a:cubicBezTo>
                  <a:lnTo>
                    <a:pt x="4954" y="4954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55"/>
            <p:cNvSpPr/>
            <p:nvPr/>
          </p:nvSpPr>
          <p:spPr>
            <a:xfrm>
              <a:off x="6641782" y="2439037"/>
              <a:ext cx="160331" cy="161043"/>
            </a:xfrm>
            <a:custGeom>
              <a:rect b="b" l="l" r="r" t="t"/>
              <a:pathLst>
                <a:path extrusionOk="0" h="5431" w="5407">
                  <a:moveTo>
                    <a:pt x="2810" y="2120"/>
                  </a:moveTo>
                  <a:lnTo>
                    <a:pt x="2810" y="2811"/>
                  </a:lnTo>
                  <a:lnTo>
                    <a:pt x="977" y="2811"/>
                  </a:lnTo>
                  <a:lnTo>
                    <a:pt x="977" y="2120"/>
                  </a:lnTo>
                  <a:close/>
                  <a:moveTo>
                    <a:pt x="2810" y="3740"/>
                  </a:moveTo>
                  <a:lnTo>
                    <a:pt x="2810" y="4406"/>
                  </a:lnTo>
                  <a:lnTo>
                    <a:pt x="977" y="4406"/>
                  </a:lnTo>
                  <a:lnTo>
                    <a:pt x="977" y="3740"/>
                  </a:lnTo>
                  <a:close/>
                  <a:moveTo>
                    <a:pt x="0" y="1"/>
                  </a:moveTo>
                  <a:lnTo>
                    <a:pt x="0" y="5431"/>
                  </a:lnTo>
                  <a:lnTo>
                    <a:pt x="5406" y="5431"/>
                  </a:lnTo>
                  <a:cubicBezTo>
                    <a:pt x="5239" y="2501"/>
                    <a:pt x="2882" y="14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55"/>
            <p:cNvSpPr/>
            <p:nvPr/>
          </p:nvSpPr>
          <p:spPr>
            <a:xfrm>
              <a:off x="6641782" y="2619119"/>
              <a:ext cx="146187" cy="146898"/>
            </a:xfrm>
            <a:custGeom>
              <a:rect b="b" l="l" r="r" t="t"/>
              <a:pathLst>
                <a:path extrusionOk="0" h="4954" w="4930">
                  <a:moveTo>
                    <a:pt x="0" y="0"/>
                  </a:moveTo>
                  <a:lnTo>
                    <a:pt x="0" y="4954"/>
                  </a:lnTo>
                  <a:cubicBezTo>
                    <a:pt x="2644" y="4763"/>
                    <a:pt x="4763" y="2668"/>
                    <a:pt x="4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55"/>
            <p:cNvSpPr/>
            <p:nvPr/>
          </p:nvSpPr>
          <p:spPr>
            <a:xfrm>
              <a:off x="6459594" y="2619119"/>
              <a:ext cx="161013" cy="161043"/>
            </a:xfrm>
            <a:custGeom>
              <a:rect b="b" l="l" r="r" t="t"/>
              <a:pathLst>
                <a:path extrusionOk="0" h="5431" w="5430">
                  <a:moveTo>
                    <a:pt x="4430" y="1001"/>
                  </a:moveTo>
                  <a:lnTo>
                    <a:pt x="4430" y="1668"/>
                  </a:lnTo>
                  <a:lnTo>
                    <a:pt x="2596" y="1668"/>
                  </a:lnTo>
                  <a:lnTo>
                    <a:pt x="2596" y="1001"/>
                  </a:lnTo>
                  <a:close/>
                  <a:moveTo>
                    <a:pt x="4430" y="2620"/>
                  </a:moveTo>
                  <a:lnTo>
                    <a:pt x="4430" y="3311"/>
                  </a:lnTo>
                  <a:lnTo>
                    <a:pt x="2596" y="3311"/>
                  </a:lnTo>
                  <a:lnTo>
                    <a:pt x="2596" y="2620"/>
                  </a:lnTo>
                  <a:close/>
                  <a:moveTo>
                    <a:pt x="0" y="0"/>
                  </a:moveTo>
                  <a:cubicBezTo>
                    <a:pt x="191" y="2930"/>
                    <a:pt x="2501" y="5240"/>
                    <a:pt x="5430" y="5430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31" name="Google Shape;4831;p55"/>
          <p:cNvSpPr/>
          <p:nvPr/>
        </p:nvSpPr>
        <p:spPr>
          <a:xfrm>
            <a:off x="6263635" y="2487786"/>
            <a:ext cx="339699" cy="297296"/>
          </a:xfrm>
          <a:custGeom>
            <a:rect b="b" l="l" r="r" t="t"/>
            <a:pathLst>
              <a:path extrusionOk="0" h="10026" w="11456">
                <a:moveTo>
                  <a:pt x="5716" y="0"/>
                </a:moveTo>
                <a:cubicBezTo>
                  <a:pt x="5073" y="0"/>
                  <a:pt x="4573" y="500"/>
                  <a:pt x="4573" y="1143"/>
                </a:cubicBezTo>
                <a:lnTo>
                  <a:pt x="4573" y="1286"/>
                </a:lnTo>
                <a:lnTo>
                  <a:pt x="2668" y="3215"/>
                </a:lnTo>
                <a:cubicBezTo>
                  <a:pt x="2567" y="3181"/>
                  <a:pt x="2466" y="3148"/>
                  <a:pt x="2348" y="3148"/>
                </a:cubicBezTo>
                <a:cubicBezTo>
                  <a:pt x="2299" y="3148"/>
                  <a:pt x="2247" y="3153"/>
                  <a:pt x="2192" y="3167"/>
                </a:cubicBezTo>
                <a:cubicBezTo>
                  <a:pt x="1620" y="3191"/>
                  <a:pt x="1191" y="3667"/>
                  <a:pt x="1144" y="4239"/>
                </a:cubicBezTo>
                <a:cubicBezTo>
                  <a:pt x="1120" y="4787"/>
                  <a:pt x="1501" y="5311"/>
                  <a:pt x="2049" y="5430"/>
                </a:cubicBezTo>
                <a:lnTo>
                  <a:pt x="1" y="9978"/>
                </a:lnTo>
                <a:lnTo>
                  <a:pt x="2739" y="9978"/>
                </a:lnTo>
                <a:lnTo>
                  <a:pt x="3454" y="7382"/>
                </a:lnTo>
                <a:lnTo>
                  <a:pt x="2549" y="5406"/>
                </a:lnTo>
                <a:cubicBezTo>
                  <a:pt x="3049" y="5287"/>
                  <a:pt x="3454" y="4858"/>
                  <a:pt x="3454" y="4310"/>
                </a:cubicBezTo>
                <a:cubicBezTo>
                  <a:pt x="3454" y="4072"/>
                  <a:pt x="3359" y="3834"/>
                  <a:pt x="3239" y="3667"/>
                </a:cubicBezTo>
                <a:lnTo>
                  <a:pt x="4907" y="1953"/>
                </a:lnTo>
                <a:cubicBezTo>
                  <a:pt x="5073" y="2143"/>
                  <a:pt x="5311" y="2262"/>
                  <a:pt x="5549" y="2310"/>
                </a:cubicBezTo>
                <a:lnTo>
                  <a:pt x="3406" y="10002"/>
                </a:lnTo>
                <a:lnTo>
                  <a:pt x="8026" y="10002"/>
                </a:lnTo>
                <a:lnTo>
                  <a:pt x="5883" y="2310"/>
                </a:lnTo>
                <a:cubicBezTo>
                  <a:pt x="6192" y="2262"/>
                  <a:pt x="6454" y="2120"/>
                  <a:pt x="6597" y="1881"/>
                </a:cubicBezTo>
                <a:lnTo>
                  <a:pt x="8050" y="2882"/>
                </a:lnTo>
                <a:cubicBezTo>
                  <a:pt x="8026" y="3001"/>
                  <a:pt x="8002" y="3120"/>
                  <a:pt x="8002" y="3239"/>
                </a:cubicBezTo>
                <a:cubicBezTo>
                  <a:pt x="8002" y="3787"/>
                  <a:pt x="8383" y="4263"/>
                  <a:pt x="8931" y="4382"/>
                </a:cubicBezTo>
                <a:lnTo>
                  <a:pt x="7907" y="7121"/>
                </a:lnTo>
                <a:lnTo>
                  <a:pt x="8717" y="10026"/>
                </a:lnTo>
                <a:lnTo>
                  <a:pt x="11455" y="10026"/>
                </a:lnTo>
                <a:lnTo>
                  <a:pt x="9407" y="4287"/>
                </a:lnTo>
                <a:cubicBezTo>
                  <a:pt x="9931" y="4168"/>
                  <a:pt x="10360" y="3691"/>
                  <a:pt x="10289" y="3096"/>
                </a:cubicBezTo>
                <a:cubicBezTo>
                  <a:pt x="10265" y="2524"/>
                  <a:pt x="9788" y="2048"/>
                  <a:pt x="9217" y="2024"/>
                </a:cubicBezTo>
                <a:cubicBezTo>
                  <a:pt x="8955" y="2024"/>
                  <a:pt x="8693" y="2096"/>
                  <a:pt x="8479" y="2262"/>
                </a:cubicBezTo>
                <a:lnTo>
                  <a:pt x="6835" y="1143"/>
                </a:lnTo>
                <a:cubicBezTo>
                  <a:pt x="6835" y="500"/>
                  <a:pt x="6335" y="0"/>
                  <a:pt x="57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2" name="Google Shape;4832;p55"/>
          <p:cNvGrpSpPr/>
          <p:nvPr/>
        </p:nvGrpSpPr>
        <p:grpSpPr>
          <a:xfrm>
            <a:off x="5518768" y="2458104"/>
            <a:ext cx="341809" cy="342550"/>
            <a:chOff x="5290168" y="2458104"/>
            <a:chExt cx="341809" cy="342550"/>
          </a:xfrm>
        </p:grpSpPr>
        <p:sp>
          <p:nvSpPr>
            <p:cNvPr id="4833" name="Google Shape;4833;p55"/>
            <p:cNvSpPr/>
            <p:nvPr/>
          </p:nvSpPr>
          <p:spPr>
            <a:xfrm>
              <a:off x="5290168" y="2625465"/>
              <a:ext cx="89699" cy="64287"/>
            </a:xfrm>
            <a:custGeom>
              <a:rect b="b" l="l" r="r" t="t"/>
              <a:pathLst>
                <a:path extrusionOk="0" h="2168" w="3025">
                  <a:moveTo>
                    <a:pt x="1191" y="1"/>
                  </a:moveTo>
                  <a:lnTo>
                    <a:pt x="1191" y="501"/>
                  </a:lnTo>
                  <a:lnTo>
                    <a:pt x="0" y="501"/>
                  </a:lnTo>
                  <a:lnTo>
                    <a:pt x="0" y="2168"/>
                  </a:lnTo>
                  <a:lnTo>
                    <a:pt x="3025" y="2168"/>
                  </a:lnTo>
                  <a:lnTo>
                    <a:pt x="3025" y="501"/>
                  </a:lnTo>
                  <a:lnTo>
                    <a:pt x="1882" y="50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4" name="Google Shape;4834;p55"/>
            <p:cNvSpPr/>
            <p:nvPr/>
          </p:nvSpPr>
          <p:spPr>
            <a:xfrm>
              <a:off x="5407386" y="2458104"/>
              <a:ext cx="105948" cy="57941"/>
            </a:xfrm>
            <a:custGeom>
              <a:rect b="b" l="l" r="r" t="t"/>
              <a:pathLst>
                <a:path extrusionOk="0" h="1954" w="3573">
                  <a:moveTo>
                    <a:pt x="1" y="1"/>
                  </a:moveTo>
                  <a:lnTo>
                    <a:pt x="1" y="1954"/>
                  </a:lnTo>
                  <a:lnTo>
                    <a:pt x="3573" y="1954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55"/>
            <p:cNvSpPr/>
            <p:nvPr/>
          </p:nvSpPr>
          <p:spPr>
            <a:xfrm>
              <a:off x="5290168" y="2535794"/>
              <a:ext cx="341804" cy="68527"/>
            </a:xfrm>
            <a:custGeom>
              <a:rect b="b" l="l" r="r" t="t"/>
              <a:pathLst>
                <a:path extrusionOk="0" h="2311" w="11527">
                  <a:moveTo>
                    <a:pt x="5406" y="0"/>
                  </a:moveTo>
                  <a:lnTo>
                    <a:pt x="5406" y="596"/>
                  </a:lnTo>
                  <a:lnTo>
                    <a:pt x="4216" y="596"/>
                  </a:lnTo>
                  <a:lnTo>
                    <a:pt x="4216" y="1120"/>
                  </a:lnTo>
                  <a:lnTo>
                    <a:pt x="3025" y="1120"/>
                  </a:lnTo>
                  <a:lnTo>
                    <a:pt x="3025" y="596"/>
                  </a:lnTo>
                  <a:lnTo>
                    <a:pt x="0" y="596"/>
                  </a:lnTo>
                  <a:lnTo>
                    <a:pt x="0" y="2310"/>
                  </a:lnTo>
                  <a:lnTo>
                    <a:pt x="3025" y="2310"/>
                  </a:lnTo>
                  <a:lnTo>
                    <a:pt x="3025" y="1810"/>
                  </a:lnTo>
                  <a:lnTo>
                    <a:pt x="4216" y="1810"/>
                  </a:lnTo>
                  <a:lnTo>
                    <a:pt x="4216" y="2310"/>
                  </a:lnTo>
                  <a:lnTo>
                    <a:pt x="7264" y="2310"/>
                  </a:lnTo>
                  <a:lnTo>
                    <a:pt x="7264" y="1810"/>
                  </a:lnTo>
                  <a:lnTo>
                    <a:pt x="8478" y="1810"/>
                  </a:lnTo>
                  <a:lnTo>
                    <a:pt x="8478" y="2310"/>
                  </a:lnTo>
                  <a:lnTo>
                    <a:pt x="11527" y="2310"/>
                  </a:lnTo>
                  <a:lnTo>
                    <a:pt x="11527" y="596"/>
                  </a:lnTo>
                  <a:lnTo>
                    <a:pt x="8455" y="596"/>
                  </a:lnTo>
                  <a:lnTo>
                    <a:pt x="8455" y="1120"/>
                  </a:lnTo>
                  <a:lnTo>
                    <a:pt x="7264" y="1120"/>
                  </a:lnTo>
                  <a:lnTo>
                    <a:pt x="7264" y="596"/>
                  </a:lnTo>
                  <a:lnTo>
                    <a:pt x="6097" y="596"/>
                  </a:lnTo>
                  <a:lnTo>
                    <a:pt x="6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55"/>
            <p:cNvSpPr/>
            <p:nvPr/>
          </p:nvSpPr>
          <p:spPr>
            <a:xfrm>
              <a:off x="5541566" y="2625465"/>
              <a:ext cx="90410" cy="64287"/>
            </a:xfrm>
            <a:custGeom>
              <a:rect b="b" l="l" r="r" t="t"/>
              <a:pathLst>
                <a:path extrusionOk="0" h="2168" w="3049">
                  <a:moveTo>
                    <a:pt x="1167" y="1"/>
                  </a:moveTo>
                  <a:lnTo>
                    <a:pt x="1167" y="501"/>
                  </a:lnTo>
                  <a:lnTo>
                    <a:pt x="0" y="501"/>
                  </a:lnTo>
                  <a:lnTo>
                    <a:pt x="0" y="2168"/>
                  </a:lnTo>
                  <a:lnTo>
                    <a:pt x="3049" y="2168"/>
                  </a:lnTo>
                  <a:lnTo>
                    <a:pt x="3049" y="501"/>
                  </a:lnTo>
                  <a:lnTo>
                    <a:pt x="1858" y="501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55"/>
            <p:cNvSpPr/>
            <p:nvPr/>
          </p:nvSpPr>
          <p:spPr>
            <a:xfrm>
              <a:off x="5422213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406" y="786"/>
                    <a:pt x="1" y="1287"/>
                    <a:pt x="48" y="1882"/>
                  </a:cubicBezTo>
                  <a:cubicBezTo>
                    <a:pt x="72" y="2501"/>
                    <a:pt x="572" y="3001"/>
                    <a:pt x="1191" y="3049"/>
                  </a:cubicBezTo>
                  <a:cubicBezTo>
                    <a:pt x="1205" y="3049"/>
                    <a:pt x="1219" y="3050"/>
                    <a:pt x="1233" y="3050"/>
                  </a:cubicBezTo>
                  <a:cubicBezTo>
                    <a:pt x="1906" y="3050"/>
                    <a:pt x="2477" y="2487"/>
                    <a:pt x="2477" y="1810"/>
                  </a:cubicBezTo>
                  <a:cubicBezTo>
                    <a:pt x="2501" y="1215"/>
                    <a:pt x="2120" y="786"/>
                    <a:pt x="1620" y="620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55"/>
            <p:cNvSpPr/>
            <p:nvPr/>
          </p:nvSpPr>
          <p:spPr>
            <a:xfrm>
              <a:off x="5547912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382" y="786"/>
                    <a:pt x="1" y="1287"/>
                    <a:pt x="24" y="1882"/>
                  </a:cubicBezTo>
                  <a:cubicBezTo>
                    <a:pt x="48" y="2501"/>
                    <a:pt x="548" y="3001"/>
                    <a:pt x="1191" y="3049"/>
                  </a:cubicBezTo>
                  <a:cubicBezTo>
                    <a:pt x="1205" y="3049"/>
                    <a:pt x="1218" y="3050"/>
                    <a:pt x="1232" y="3050"/>
                  </a:cubicBezTo>
                  <a:cubicBezTo>
                    <a:pt x="1882" y="3050"/>
                    <a:pt x="2454" y="2487"/>
                    <a:pt x="2454" y="1810"/>
                  </a:cubicBezTo>
                  <a:cubicBezTo>
                    <a:pt x="2501" y="1215"/>
                    <a:pt x="2120" y="786"/>
                    <a:pt x="1596" y="62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55"/>
            <p:cNvSpPr/>
            <p:nvPr/>
          </p:nvSpPr>
          <p:spPr>
            <a:xfrm>
              <a:off x="5415155" y="2625465"/>
              <a:ext cx="90410" cy="64287"/>
            </a:xfrm>
            <a:custGeom>
              <a:rect b="b" l="l" r="r" t="t"/>
              <a:pathLst>
                <a:path extrusionOk="0" h="2168" w="3049">
                  <a:moveTo>
                    <a:pt x="1191" y="1"/>
                  </a:moveTo>
                  <a:lnTo>
                    <a:pt x="1191" y="501"/>
                  </a:lnTo>
                  <a:lnTo>
                    <a:pt x="1" y="501"/>
                  </a:lnTo>
                  <a:lnTo>
                    <a:pt x="1" y="2168"/>
                  </a:lnTo>
                  <a:lnTo>
                    <a:pt x="3049" y="2168"/>
                  </a:lnTo>
                  <a:lnTo>
                    <a:pt x="3049" y="501"/>
                  </a:lnTo>
                  <a:lnTo>
                    <a:pt x="1882" y="50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55"/>
            <p:cNvSpPr/>
            <p:nvPr/>
          </p:nvSpPr>
          <p:spPr>
            <a:xfrm>
              <a:off x="5297225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382" y="786"/>
                    <a:pt x="1" y="1287"/>
                    <a:pt x="24" y="1882"/>
                  </a:cubicBezTo>
                  <a:cubicBezTo>
                    <a:pt x="48" y="2501"/>
                    <a:pt x="572" y="3001"/>
                    <a:pt x="1191" y="3049"/>
                  </a:cubicBezTo>
                  <a:cubicBezTo>
                    <a:pt x="1205" y="3049"/>
                    <a:pt x="1218" y="3050"/>
                    <a:pt x="1231" y="3050"/>
                  </a:cubicBezTo>
                  <a:cubicBezTo>
                    <a:pt x="1882" y="3050"/>
                    <a:pt x="2453" y="2487"/>
                    <a:pt x="2453" y="1810"/>
                  </a:cubicBezTo>
                  <a:cubicBezTo>
                    <a:pt x="2501" y="1215"/>
                    <a:pt x="2144" y="786"/>
                    <a:pt x="1596" y="62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1" name="Google Shape;4841;p55"/>
          <p:cNvGrpSpPr/>
          <p:nvPr/>
        </p:nvGrpSpPr>
        <p:grpSpPr>
          <a:xfrm>
            <a:off x="4781639" y="2467296"/>
            <a:ext cx="341839" cy="337569"/>
            <a:chOff x="4705439" y="2467296"/>
            <a:chExt cx="341839" cy="337569"/>
          </a:xfrm>
        </p:grpSpPr>
        <p:sp>
          <p:nvSpPr>
            <p:cNvPr id="4842" name="Google Shape;4842;p55"/>
            <p:cNvSpPr/>
            <p:nvPr/>
          </p:nvSpPr>
          <p:spPr>
            <a:xfrm>
              <a:off x="4838226" y="2467296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2001"/>
                    <a:pt x="572" y="2572"/>
                    <a:pt x="1262" y="2572"/>
                  </a:cubicBezTo>
                  <a:cubicBezTo>
                    <a:pt x="1977" y="2572"/>
                    <a:pt x="2548" y="2001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3" name="Google Shape;4843;p55"/>
            <p:cNvSpPr/>
            <p:nvPr/>
          </p:nvSpPr>
          <p:spPr>
            <a:xfrm>
              <a:off x="4925791" y="2499084"/>
              <a:ext cx="75584" cy="76266"/>
            </a:xfrm>
            <a:custGeom>
              <a:rect b="b" l="l" r="r" t="t"/>
              <a:pathLst>
                <a:path extrusionOk="0" h="2572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2000"/>
                    <a:pt x="572" y="2572"/>
                    <a:pt x="1262" y="2572"/>
                  </a:cubicBezTo>
                  <a:cubicBezTo>
                    <a:pt x="1977" y="2572"/>
                    <a:pt x="2548" y="2000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4" name="Google Shape;4844;p55"/>
            <p:cNvSpPr/>
            <p:nvPr/>
          </p:nvSpPr>
          <p:spPr>
            <a:xfrm>
              <a:off x="4971694" y="2578880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77"/>
                    <a:pt x="572" y="2548"/>
                    <a:pt x="1262" y="2548"/>
                  </a:cubicBezTo>
                  <a:cubicBezTo>
                    <a:pt x="1977" y="2548"/>
                    <a:pt x="2548" y="1977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55"/>
            <p:cNvSpPr/>
            <p:nvPr/>
          </p:nvSpPr>
          <p:spPr>
            <a:xfrm>
              <a:off x="4955444" y="2669974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86" y="0"/>
                  </a:moveTo>
                  <a:cubicBezTo>
                    <a:pt x="572" y="0"/>
                    <a:pt x="0" y="572"/>
                    <a:pt x="0" y="1262"/>
                  </a:cubicBezTo>
                  <a:cubicBezTo>
                    <a:pt x="0" y="1977"/>
                    <a:pt x="572" y="2548"/>
                    <a:pt x="1286" y="2548"/>
                  </a:cubicBezTo>
                  <a:cubicBezTo>
                    <a:pt x="1977" y="2548"/>
                    <a:pt x="2548" y="1977"/>
                    <a:pt x="2548" y="1262"/>
                  </a:cubicBezTo>
                  <a:cubicBezTo>
                    <a:pt x="2548" y="572"/>
                    <a:pt x="1977" y="0"/>
                    <a:pt x="1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55"/>
            <p:cNvSpPr/>
            <p:nvPr/>
          </p:nvSpPr>
          <p:spPr>
            <a:xfrm>
              <a:off x="4884811" y="2728569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3"/>
                    <a:pt x="1287" y="2573"/>
                  </a:cubicBezTo>
                  <a:cubicBezTo>
                    <a:pt x="1977" y="2573"/>
                    <a:pt x="2549" y="2001"/>
                    <a:pt x="2549" y="1287"/>
                  </a:cubicBezTo>
                  <a:cubicBezTo>
                    <a:pt x="2549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55"/>
            <p:cNvSpPr/>
            <p:nvPr/>
          </p:nvSpPr>
          <p:spPr>
            <a:xfrm>
              <a:off x="4792323" y="2728569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3"/>
                    <a:pt x="1286" y="2573"/>
                  </a:cubicBezTo>
                  <a:cubicBezTo>
                    <a:pt x="1977" y="2573"/>
                    <a:pt x="2548" y="2001"/>
                    <a:pt x="2548" y="1287"/>
                  </a:cubicBezTo>
                  <a:cubicBezTo>
                    <a:pt x="2548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55"/>
            <p:cNvSpPr/>
            <p:nvPr/>
          </p:nvSpPr>
          <p:spPr>
            <a:xfrm>
              <a:off x="4721689" y="2669974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87" y="0"/>
                  </a:moveTo>
                  <a:cubicBezTo>
                    <a:pt x="572" y="0"/>
                    <a:pt x="1" y="572"/>
                    <a:pt x="1" y="1262"/>
                  </a:cubicBezTo>
                  <a:cubicBezTo>
                    <a:pt x="1" y="1977"/>
                    <a:pt x="572" y="2548"/>
                    <a:pt x="1287" y="2548"/>
                  </a:cubicBezTo>
                  <a:cubicBezTo>
                    <a:pt x="1977" y="2548"/>
                    <a:pt x="2549" y="1977"/>
                    <a:pt x="2549" y="1262"/>
                  </a:cubicBezTo>
                  <a:cubicBezTo>
                    <a:pt x="2549" y="572"/>
                    <a:pt x="1977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55"/>
            <p:cNvSpPr/>
            <p:nvPr/>
          </p:nvSpPr>
          <p:spPr>
            <a:xfrm>
              <a:off x="4705439" y="2579562"/>
              <a:ext cx="76296" cy="76296"/>
            </a:xfrm>
            <a:custGeom>
              <a:rect b="b" l="l" r="r" t="t"/>
              <a:pathLst>
                <a:path extrusionOk="0" h="2573" w="2573">
                  <a:moveTo>
                    <a:pt x="1287" y="1"/>
                  </a:moveTo>
                  <a:cubicBezTo>
                    <a:pt x="573" y="1"/>
                    <a:pt x="1" y="572"/>
                    <a:pt x="1" y="1287"/>
                  </a:cubicBezTo>
                  <a:cubicBezTo>
                    <a:pt x="1" y="1977"/>
                    <a:pt x="573" y="2573"/>
                    <a:pt x="1287" y="2573"/>
                  </a:cubicBezTo>
                  <a:cubicBezTo>
                    <a:pt x="2001" y="2573"/>
                    <a:pt x="2573" y="1977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55"/>
            <p:cNvSpPr/>
            <p:nvPr/>
          </p:nvSpPr>
          <p:spPr>
            <a:xfrm>
              <a:off x="4751343" y="2499084"/>
              <a:ext cx="76296" cy="76266"/>
            </a:xfrm>
            <a:custGeom>
              <a:rect b="b" l="l" r="r" t="t"/>
              <a:pathLst>
                <a:path extrusionOk="0" h="2572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0"/>
                    <a:pt x="572" y="2572"/>
                    <a:pt x="1287" y="2572"/>
                  </a:cubicBezTo>
                  <a:cubicBezTo>
                    <a:pt x="2001" y="2572"/>
                    <a:pt x="2573" y="2000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1" name="Google Shape;4851;p55"/>
            <p:cNvSpPr/>
            <p:nvPr/>
          </p:nvSpPr>
          <p:spPr>
            <a:xfrm>
              <a:off x="4866455" y="2645955"/>
              <a:ext cx="62181" cy="20520"/>
            </a:xfrm>
            <a:custGeom>
              <a:rect b="b" l="l" r="r" t="t"/>
              <a:pathLst>
                <a:path extrusionOk="0" h="692" w="2097">
                  <a:moveTo>
                    <a:pt x="1" y="0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2" name="Google Shape;4852;p55"/>
            <p:cNvSpPr/>
            <p:nvPr/>
          </p:nvSpPr>
          <p:spPr>
            <a:xfrm>
              <a:off x="4866455" y="2605004"/>
              <a:ext cx="62181" cy="20490"/>
            </a:xfrm>
            <a:custGeom>
              <a:rect b="b" l="l" r="r" t="t"/>
              <a:pathLst>
                <a:path extrusionOk="0" h="691" w="2097">
                  <a:moveTo>
                    <a:pt x="1" y="0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55"/>
            <p:cNvSpPr/>
            <p:nvPr/>
          </p:nvSpPr>
          <p:spPr>
            <a:xfrm>
              <a:off x="4824081" y="2645955"/>
              <a:ext cx="20520" cy="20520"/>
            </a:xfrm>
            <a:custGeom>
              <a:rect b="b" l="l" r="r" t="t"/>
              <a:pathLst>
                <a:path extrusionOk="0" h="692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55"/>
            <p:cNvSpPr/>
            <p:nvPr/>
          </p:nvSpPr>
          <p:spPr>
            <a:xfrm>
              <a:off x="4824081" y="2605004"/>
              <a:ext cx="20520" cy="20490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5" name="Google Shape;4855;p55"/>
          <p:cNvGrpSpPr/>
          <p:nvPr/>
        </p:nvGrpSpPr>
        <p:grpSpPr>
          <a:xfrm>
            <a:off x="4039589" y="2487074"/>
            <a:ext cx="347473" cy="320607"/>
            <a:chOff x="4115789" y="2487074"/>
            <a:chExt cx="347473" cy="320607"/>
          </a:xfrm>
        </p:grpSpPr>
        <p:sp>
          <p:nvSpPr>
            <p:cNvPr id="4856" name="Google Shape;4856;p55"/>
            <p:cNvSpPr/>
            <p:nvPr/>
          </p:nvSpPr>
          <p:spPr>
            <a:xfrm>
              <a:off x="4119318" y="2487074"/>
              <a:ext cx="97497" cy="96756"/>
            </a:xfrm>
            <a:custGeom>
              <a:rect b="b" l="l" r="r" t="t"/>
              <a:pathLst>
                <a:path extrusionOk="0" h="3263" w="3288">
                  <a:moveTo>
                    <a:pt x="1644" y="0"/>
                  </a:moveTo>
                  <a:cubicBezTo>
                    <a:pt x="739" y="0"/>
                    <a:pt x="1" y="738"/>
                    <a:pt x="1" y="1643"/>
                  </a:cubicBezTo>
                  <a:cubicBezTo>
                    <a:pt x="1" y="2525"/>
                    <a:pt x="739" y="3263"/>
                    <a:pt x="1644" y="3263"/>
                  </a:cubicBezTo>
                  <a:cubicBezTo>
                    <a:pt x="2549" y="3263"/>
                    <a:pt x="3287" y="2525"/>
                    <a:pt x="3287" y="1643"/>
                  </a:cubicBezTo>
                  <a:cubicBezTo>
                    <a:pt x="3287" y="738"/>
                    <a:pt x="2549" y="0"/>
                    <a:pt x="1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7" name="Google Shape;4857;p55"/>
            <p:cNvSpPr/>
            <p:nvPr/>
          </p:nvSpPr>
          <p:spPr>
            <a:xfrm>
              <a:off x="4230902" y="2508958"/>
              <a:ext cx="156802" cy="52989"/>
            </a:xfrm>
            <a:custGeom>
              <a:rect b="b" l="l" r="r" t="t"/>
              <a:pathLst>
                <a:path extrusionOk="0" h="1787" w="5288">
                  <a:moveTo>
                    <a:pt x="1" y="0"/>
                  </a:moveTo>
                  <a:cubicBezTo>
                    <a:pt x="120" y="262"/>
                    <a:pt x="167" y="572"/>
                    <a:pt x="167" y="905"/>
                  </a:cubicBezTo>
                  <a:cubicBezTo>
                    <a:pt x="167" y="1215"/>
                    <a:pt x="120" y="1525"/>
                    <a:pt x="1" y="1787"/>
                  </a:cubicBezTo>
                  <a:lnTo>
                    <a:pt x="5287" y="1787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8" name="Google Shape;4858;p55"/>
            <p:cNvSpPr/>
            <p:nvPr/>
          </p:nvSpPr>
          <p:spPr>
            <a:xfrm>
              <a:off x="4408168" y="2508958"/>
              <a:ext cx="55094" cy="52989"/>
            </a:xfrm>
            <a:custGeom>
              <a:rect b="b" l="l" r="r" t="t"/>
              <a:pathLst>
                <a:path extrusionOk="0" h="1787" w="1858">
                  <a:moveTo>
                    <a:pt x="0" y="0"/>
                  </a:moveTo>
                  <a:lnTo>
                    <a:pt x="0" y="1787"/>
                  </a:lnTo>
                  <a:lnTo>
                    <a:pt x="857" y="1787"/>
                  </a:lnTo>
                  <a:cubicBezTo>
                    <a:pt x="1405" y="1787"/>
                    <a:pt x="1858" y="1310"/>
                    <a:pt x="1739" y="739"/>
                  </a:cubicBezTo>
                  <a:cubicBezTo>
                    <a:pt x="1667" y="334"/>
                    <a:pt x="1262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55"/>
            <p:cNvSpPr/>
            <p:nvPr/>
          </p:nvSpPr>
          <p:spPr>
            <a:xfrm>
              <a:off x="4191375" y="2621225"/>
              <a:ext cx="157484" cy="53019"/>
            </a:xfrm>
            <a:custGeom>
              <a:rect b="b" l="l" r="r" t="t"/>
              <a:pathLst>
                <a:path extrusionOk="0" h="1788" w="5311">
                  <a:moveTo>
                    <a:pt x="0" y="1"/>
                  </a:moveTo>
                  <a:lnTo>
                    <a:pt x="0" y="1787"/>
                  </a:lnTo>
                  <a:lnTo>
                    <a:pt x="5311" y="1787"/>
                  </a:lnTo>
                  <a:cubicBezTo>
                    <a:pt x="5192" y="1525"/>
                    <a:pt x="5144" y="1215"/>
                    <a:pt x="5144" y="882"/>
                  </a:cubicBezTo>
                  <a:cubicBezTo>
                    <a:pt x="5144" y="549"/>
                    <a:pt x="5192" y="263"/>
                    <a:pt x="5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55"/>
            <p:cNvSpPr/>
            <p:nvPr/>
          </p:nvSpPr>
          <p:spPr>
            <a:xfrm>
              <a:off x="4362265" y="2597947"/>
              <a:ext cx="97468" cy="97468"/>
            </a:xfrm>
            <a:custGeom>
              <a:rect b="b" l="l" r="r" t="t"/>
              <a:pathLst>
                <a:path extrusionOk="0" h="3287" w="3287">
                  <a:moveTo>
                    <a:pt x="1643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48"/>
                    <a:pt x="738" y="3286"/>
                    <a:pt x="1643" y="3286"/>
                  </a:cubicBezTo>
                  <a:cubicBezTo>
                    <a:pt x="2548" y="3286"/>
                    <a:pt x="3287" y="2548"/>
                    <a:pt x="3287" y="1643"/>
                  </a:cubicBezTo>
                  <a:cubicBezTo>
                    <a:pt x="3287" y="738"/>
                    <a:pt x="2548" y="0"/>
                    <a:pt x="1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55"/>
            <p:cNvSpPr/>
            <p:nvPr/>
          </p:nvSpPr>
          <p:spPr>
            <a:xfrm>
              <a:off x="4115789" y="2619831"/>
              <a:ext cx="55836" cy="52989"/>
            </a:xfrm>
            <a:custGeom>
              <a:rect b="b" l="l" r="r" t="t"/>
              <a:pathLst>
                <a:path extrusionOk="0" h="1787" w="1883">
                  <a:moveTo>
                    <a:pt x="1001" y="0"/>
                  </a:moveTo>
                  <a:cubicBezTo>
                    <a:pt x="453" y="0"/>
                    <a:pt x="1" y="500"/>
                    <a:pt x="120" y="1048"/>
                  </a:cubicBezTo>
                  <a:cubicBezTo>
                    <a:pt x="191" y="1477"/>
                    <a:pt x="596" y="1786"/>
                    <a:pt x="1001" y="1786"/>
                  </a:cubicBezTo>
                  <a:lnTo>
                    <a:pt x="1882" y="178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55"/>
            <p:cNvSpPr/>
            <p:nvPr/>
          </p:nvSpPr>
          <p:spPr>
            <a:xfrm>
              <a:off x="4119318" y="2710213"/>
              <a:ext cx="97497" cy="97468"/>
            </a:xfrm>
            <a:custGeom>
              <a:rect b="b" l="l" r="r" t="t"/>
              <a:pathLst>
                <a:path extrusionOk="0" h="3287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55"/>
            <p:cNvSpPr/>
            <p:nvPr/>
          </p:nvSpPr>
          <p:spPr>
            <a:xfrm>
              <a:off x="4407456" y="2732097"/>
              <a:ext cx="55806" cy="52989"/>
            </a:xfrm>
            <a:custGeom>
              <a:rect b="b" l="l" r="r" t="t"/>
              <a:pathLst>
                <a:path extrusionOk="0" h="1787" w="1882">
                  <a:moveTo>
                    <a:pt x="0" y="1"/>
                  </a:moveTo>
                  <a:lnTo>
                    <a:pt x="0" y="1787"/>
                  </a:lnTo>
                  <a:lnTo>
                    <a:pt x="881" y="1787"/>
                  </a:lnTo>
                  <a:cubicBezTo>
                    <a:pt x="1429" y="1787"/>
                    <a:pt x="1882" y="1311"/>
                    <a:pt x="1763" y="763"/>
                  </a:cubicBezTo>
                  <a:cubicBezTo>
                    <a:pt x="1691" y="334"/>
                    <a:pt x="1310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4" name="Google Shape;4864;p55"/>
            <p:cNvSpPr/>
            <p:nvPr/>
          </p:nvSpPr>
          <p:spPr>
            <a:xfrm>
              <a:off x="4228797" y="2732097"/>
              <a:ext cx="158196" cy="52989"/>
            </a:xfrm>
            <a:custGeom>
              <a:rect b="b" l="l" r="r" t="t"/>
              <a:pathLst>
                <a:path extrusionOk="0" h="1787" w="5335">
                  <a:moveTo>
                    <a:pt x="0" y="1"/>
                  </a:moveTo>
                  <a:cubicBezTo>
                    <a:pt x="167" y="287"/>
                    <a:pt x="215" y="572"/>
                    <a:pt x="215" y="906"/>
                  </a:cubicBezTo>
                  <a:cubicBezTo>
                    <a:pt x="215" y="1192"/>
                    <a:pt x="167" y="1501"/>
                    <a:pt x="48" y="1787"/>
                  </a:cubicBezTo>
                  <a:lnTo>
                    <a:pt x="5335" y="1787"/>
                  </a:lnTo>
                  <a:lnTo>
                    <a:pt x="5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5" name="Google Shape;4865;p55"/>
          <p:cNvGrpSpPr/>
          <p:nvPr/>
        </p:nvGrpSpPr>
        <p:grpSpPr>
          <a:xfrm>
            <a:off x="3272838" y="2474353"/>
            <a:ext cx="341808" cy="306493"/>
            <a:chOff x="3501438" y="2474353"/>
            <a:chExt cx="341808" cy="306493"/>
          </a:xfrm>
        </p:grpSpPr>
        <p:sp>
          <p:nvSpPr>
            <p:cNvPr id="4866" name="Google Shape;4866;p55"/>
            <p:cNvSpPr/>
            <p:nvPr/>
          </p:nvSpPr>
          <p:spPr>
            <a:xfrm>
              <a:off x="3501438" y="2484939"/>
              <a:ext cx="104525" cy="132784"/>
            </a:xfrm>
            <a:custGeom>
              <a:rect b="b" l="l" r="r" t="t"/>
              <a:pathLst>
                <a:path extrusionOk="0" h="4478" w="3525">
                  <a:moveTo>
                    <a:pt x="2596" y="1"/>
                  </a:moveTo>
                  <a:lnTo>
                    <a:pt x="0" y="4478"/>
                  </a:lnTo>
                  <a:lnTo>
                    <a:pt x="1858" y="4478"/>
                  </a:lnTo>
                  <a:lnTo>
                    <a:pt x="3525" y="1573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55"/>
            <p:cNvSpPr/>
            <p:nvPr/>
          </p:nvSpPr>
          <p:spPr>
            <a:xfrm>
              <a:off x="3595349" y="2474353"/>
              <a:ext cx="154667" cy="48037"/>
            </a:xfrm>
            <a:custGeom>
              <a:rect b="b" l="l" r="r" t="t"/>
              <a:pathLst>
                <a:path extrusionOk="0" h="1620" w="5216">
                  <a:moveTo>
                    <a:pt x="1" y="1"/>
                  </a:moveTo>
                  <a:lnTo>
                    <a:pt x="929" y="1620"/>
                  </a:lnTo>
                  <a:lnTo>
                    <a:pt x="4287" y="1620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55"/>
            <p:cNvSpPr/>
            <p:nvPr/>
          </p:nvSpPr>
          <p:spPr>
            <a:xfrm>
              <a:off x="3574177" y="2541429"/>
              <a:ext cx="197753" cy="171629"/>
            </a:xfrm>
            <a:custGeom>
              <a:rect b="b" l="l" r="r" t="t"/>
              <a:pathLst>
                <a:path extrusionOk="0" h="5788" w="6669">
                  <a:moveTo>
                    <a:pt x="2072" y="1787"/>
                  </a:moveTo>
                  <a:lnTo>
                    <a:pt x="2072" y="2478"/>
                  </a:lnTo>
                  <a:lnTo>
                    <a:pt x="1358" y="2478"/>
                  </a:lnTo>
                  <a:lnTo>
                    <a:pt x="1358" y="1787"/>
                  </a:lnTo>
                  <a:close/>
                  <a:moveTo>
                    <a:pt x="5263" y="1787"/>
                  </a:moveTo>
                  <a:lnTo>
                    <a:pt x="5263" y="2478"/>
                  </a:lnTo>
                  <a:lnTo>
                    <a:pt x="2882" y="2478"/>
                  </a:lnTo>
                  <a:lnTo>
                    <a:pt x="2882" y="1787"/>
                  </a:lnTo>
                  <a:close/>
                  <a:moveTo>
                    <a:pt x="2072" y="3335"/>
                  </a:moveTo>
                  <a:lnTo>
                    <a:pt x="2072" y="4026"/>
                  </a:lnTo>
                  <a:lnTo>
                    <a:pt x="1358" y="4026"/>
                  </a:lnTo>
                  <a:lnTo>
                    <a:pt x="1358" y="3335"/>
                  </a:lnTo>
                  <a:close/>
                  <a:moveTo>
                    <a:pt x="5263" y="3335"/>
                  </a:moveTo>
                  <a:lnTo>
                    <a:pt x="5263" y="4026"/>
                  </a:lnTo>
                  <a:lnTo>
                    <a:pt x="2882" y="4026"/>
                  </a:lnTo>
                  <a:lnTo>
                    <a:pt x="2882" y="3335"/>
                  </a:lnTo>
                  <a:close/>
                  <a:moveTo>
                    <a:pt x="1667" y="1"/>
                  </a:moveTo>
                  <a:lnTo>
                    <a:pt x="0" y="2906"/>
                  </a:lnTo>
                  <a:lnTo>
                    <a:pt x="1667" y="5788"/>
                  </a:lnTo>
                  <a:lnTo>
                    <a:pt x="5001" y="5788"/>
                  </a:lnTo>
                  <a:lnTo>
                    <a:pt x="6668" y="2906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55"/>
            <p:cNvSpPr/>
            <p:nvPr/>
          </p:nvSpPr>
          <p:spPr>
            <a:xfrm>
              <a:off x="3502150" y="2636763"/>
              <a:ext cx="103813" cy="132784"/>
            </a:xfrm>
            <a:custGeom>
              <a:rect b="b" l="l" r="r" t="t"/>
              <a:pathLst>
                <a:path extrusionOk="0" h="4478" w="3501">
                  <a:moveTo>
                    <a:pt x="0" y="1"/>
                  </a:moveTo>
                  <a:lnTo>
                    <a:pt x="2596" y="4478"/>
                  </a:lnTo>
                  <a:lnTo>
                    <a:pt x="3501" y="290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55"/>
            <p:cNvSpPr/>
            <p:nvPr/>
          </p:nvSpPr>
          <p:spPr>
            <a:xfrm>
              <a:off x="3739403" y="2484939"/>
              <a:ext cx="103131" cy="132784"/>
            </a:xfrm>
            <a:custGeom>
              <a:rect b="b" l="l" r="r" t="t"/>
              <a:pathLst>
                <a:path extrusionOk="0" h="4478" w="3478">
                  <a:moveTo>
                    <a:pt x="882" y="1"/>
                  </a:moveTo>
                  <a:lnTo>
                    <a:pt x="1" y="1573"/>
                  </a:lnTo>
                  <a:lnTo>
                    <a:pt x="1668" y="4478"/>
                  </a:lnTo>
                  <a:lnTo>
                    <a:pt x="3478" y="447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1" name="Google Shape;4871;p55"/>
            <p:cNvSpPr/>
            <p:nvPr/>
          </p:nvSpPr>
          <p:spPr>
            <a:xfrm>
              <a:off x="3739403" y="2636763"/>
              <a:ext cx="103843" cy="132784"/>
            </a:xfrm>
            <a:custGeom>
              <a:rect b="b" l="l" r="r" t="t"/>
              <a:pathLst>
                <a:path extrusionOk="0" h="4478" w="3502">
                  <a:moveTo>
                    <a:pt x="1668" y="1"/>
                  </a:moveTo>
                  <a:lnTo>
                    <a:pt x="1" y="2906"/>
                  </a:lnTo>
                  <a:lnTo>
                    <a:pt x="906" y="4478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2" name="Google Shape;4872;p55"/>
            <p:cNvSpPr/>
            <p:nvPr/>
          </p:nvSpPr>
          <p:spPr>
            <a:xfrm>
              <a:off x="3595349" y="2733521"/>
              <a:ext cx="154667" cy="47325"/>
            </a:xfrm>
            <a:custGeom>
              <a:rect b="b" l="l" r="r" t="t"/>
              <a:pathLst>
                <a:path extrusionOk="0" h="1596" w="5216">
                  <a:moveTo>
                    <a:pt x="929" y="0"/>
                  </a:moveTo>
                  <a:lnTo>
                    <a:pt x="1" y="1596"/>
                  </a:lnTo>
                  <a:lnTo>
                    <a:pt x="5216" y="1596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3" name="Google Shape;4873;p55"/>
          <p:cNvGrpSpPr/>
          <p:nvPr/>
        </p:nvGrpSpPr>
        <p:grpSpPr>
          <a:xfrm>
            <a:off x="2569603" y="2536506"/>
            <a:ext cx="341122" cy="194906"/>
            <a:chOff x="2950603" y="2536506"/>
            <a:chExt cx="341122" cy="194906"/>
          </a:xfrm>
        </p:grpSpPr>
        <p:sp>
          <p:nvSpPr>
            <p:cNvPr id="4874" name="Google Shape;4874;p55"/>
            <p:cNvSpPr/>
            <p:nvPr/>
          </p:nvSpPr>
          <p:spPr>
            <a:xfrm>
              <a:off x="3036063" y="2657253"/>
              <a:ext cx="20520" cy="20520"/>
            </a:xfrm>
            <a:custGeom>
              <a:rect b="b" l="l" r="r" t="t"/>
              <a:pathLst>
                <a:path extrusionOk="0" h="692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55"/>
            <p:cNvSpPr/>
            <p:nvPr/>
          </p:nvSpPr>
          <p:spPr>
            <a:xfrm>
              <a:off x="3036063" y="2691858"/>
              <a:ext cx="20520" cy="19808"/>
            </a:xfrm>
            <a:custGeom>
              <a:rect b="b" l="l" r="r" t="t"/>
              <a:pathLst>
                <a:path extrusionOk="0" h="668" w="692">
                  <a:moveTo>
                    <a:pt x="1" y="0"/>
                  </a:moveTo>
                  <a:lnTo>
                    <a:pt x="1" y="667"/>
                  </a:lnTo>
                  <a:lnTo>
                    <a:pt x="691" y="667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6" name="Google Shape;4876;p55"/>
            <p:cNvSpPr/>
            <p:nvPr/>
          </p:nvSpPr>
          <p:spPr>
            <a:xfrm>
              <a:off x="3187175" y="2556967"/>
              <a:ext cx="20520" cy="19808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7" name="Google Shape;4877;p55"/>
            <p:cNvSpPr/>
            <p:nvPr/>
          </p:nvSpPr>
          <p:spPr>
            <a:xfrm>
              <a:off x="3187175" y="2590178"/>
              <a:ext cx="20520" cy="20490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55"/>
            <p:cNvSpPr/>
            <p:nvPr/>
          </p:nvSpPr>
          <p:spPr>
            <a:xfrm>
              <a:off x="2950603" y="2536506"/>
              <a:ext cx="341122" cy="194906"/>
            </a:xfrm>
            <a:custGeom>
              <a:rect b="b" l="l" r="r" t="t"/>
              <a:pathLst>
                <a:path extrusionOk="0" h="6573" w="11504">
                  <a:moveTo>
                    <a:pt x="2859" y="0"/>
                  </a:moveTo>
                  <a:cubicBezTo>
                    <a:pt x="2120" y="119"/>
                    <a:pt x="1501" y="572"/>
                    <a:pt x="1192" y="1286"/>
                  </a:cubicBezTo>
                  <a:lnTo>
                    <a:pt x="453" y="2953"/>
                  </a:lnTo>
                  <a:lnTo>
                    <a:pt x="1" y="2953"/>
                  </a:lnTo>
                  <a:lnTo>
                    <a:pt x="1" y="3620"/>
                  </a:lnTo>
                  <a:lnTo>
                    <a:pt x="5550" y="3620"/>
                  </a:lnTo>
                  <a:lnTo>
                    <a:pt x="6288" y="5287"/>
                  </a:lnTo>
                  <a:cubicBezTo>
                    <a:pt x="6621" y="5978"/>
                    <a:pt x="7217" y="6454"/>
                    <a:pt x="7955" y="6573"/>
                  </a:cubicBezTo>
                  <a:lnTo>
                    <a:pt x="7955" y="3620"/>
                  </a:lnTo>
                  <a:lnTo>
                    <a:pt x="8646" y="3620"/>
                  </a:lnTo>
                  <a:lnTo>
                    <a:pt x="8646" y="6573"/>
                  </a:lnTo>
                  <a:cubicBezTo>
                    <a:pt x="9384" y="6454"/>
                    <a:pt x="10003" y="6001"/>
                    <a:pt x="10313" y="5287"/>
                  </a:cubicBezTo>
                  <a:lnTo>
                    <a:pt x="11075" y="3620"/>
                  </a:lnTo>
                  <a:lnTo>
                    <a:pt x="11503" y="3620"/>
                  </a:lnTo>
                  <a:lnTo>
                    <a:pt x="11503" y="2953"/>
                  </a:lnTo>
                  <a:lnTo>
                    <a:pt x="5955" y="2953"/>
                  </a:lnTo>
                  <a:lnTo>
                    <a:pt x="5216" y="1286"/>
                  </a:lnTo>
                  <a:cubicBezTo>
                    <a:pt x="4883" y="596"/>
                    <a:pt x="4264" y="119"/>
                    <a:pt x="3549" y="0"/>
                  </a:cubicBezTo>
                  <a:lnTo>
                    <a:pt x="3549" y="2953"/>
                  </a:lnTo>
                  <a:lnTo>
                    <a:pt x="2859" y="2953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9" name="Google Shape;4879;p55"/>
          <p:cNvGrpSpPr/>
          <p:nvPr/>
        </p:nvGrpSpPr>
        <p:grpSpPr>
          <a:xfrm>
            <a:off x="1816967" y="2431267"/>
            <a:ext cx="341127" cy="341835"/>
            <a:chOff x="2350367" y="2431267"/>
            <a:chExt cx="341127" cy="341835"/>
          </a:xfrm>
        </p:grpSpPr>
        <p:sp>
          <p:nvSpPr>
            <p:cNvPr id="4880" name="Google Shape;4880;p55"/>
            <p:cNvSpPr/>
            <p:nvPr/>
          </p:nvSpPr>
          <p:spPr>
            <a:xfrm>
              <a:off x="2500085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096"/>
                    <a:pt x="310" y="1430"/>
                    <a:pt x="715" y="1430"/>
                  </a:cubicBezTo>
                  <a:cubicBezTo>
                    <a:pt x="1096" y="1430"/>
                    <a:pt x="1429" y="1096"/>
                    <a:pt x="1429" y="715"/>
                  </a:cubicBezTo>
                  <a:cubicBezTo>
                    <a:pt x="1429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55"/>
            <p:cNvSpPr/>
            <p:nvPr/>
          </p:nvSpPr>
          <p:spPr>
            <a:xfrm>
              <a:off x="2470432" y="2474353"/>
              <a:ext cx="100996" cy="298749"/>
            </a:xfrm>
            <a:custGeom>
              <a:rect b="b" l="l" r="r" t="t"/>
              <a:pathLst>
                <a:path extrusionOk="0" h="10075" w="3406">
                  <a:moveTo>
                    <a:pt x="2501" y="1525"/>
                  </a:moveTo>
                  <a:lnTo>
                    <a:pt x="2501" y="2215"/>
                  </a:lnTo>
                  <a:lnTo>
                    <a:pt x="881" y="2215"/>
                  </a:lnTo>
                  <a:lnTo>
                    <a:pt x="881" y="1525"/>
                  </a:lnTo>
                  <a:close/>
                  <a:moveTo>
                    <a:pt x="2501" y="3168"/>
                  </a:moveTo>
                  <a:lnTo>
                    <a:pt x="2501" y="3835"/>
                  </a:lnTo>
                  <a:lnTo>
                    <a:pt x="881" y="3835"/>
                  </a:lnTo>
                  <a:lnTo>
                    <a:pt x="881" y="3168"/>
                  </a:lnTo>
                  <a:close/>
                  <a:moveTo>
                    <a:pt x="2501" y="4811"/>
                  </a:moveTo>
                  <a:lnTo>
                    <a:pt x="2501" y="5478"/>
                  </a:lnTo>
                  <a:lnTo>
                    <a:pt x="881" y="5478"/>
                  </a:lnTo>
                  <a:lnTo>
                    <a:pt x="881" y="4811"/>
                  </a:lnTo>
                  <a:close/>
                  <a:moveTo>
                    <a:pt x="2501" y="6430"/>
                  </a:moveTo>
                  <a:lnTo>
                    <a:pt x="2501" y="7121"/>
                  </a:lnTo>
                  <a:lnTo>
                    <a:pt x="881" y="7121"/>
                  </a:lnTo>
                  <a:lnTo>
                    <a:pt x="881" y="6430"/>
                  </a:lnTo>
                  <a:close/>
                  <a:moveTo>
                    <a:pt x="0" y="1"/>
                  </a:moveTo>
                  <a:lnTo>
                    <a:pt x="0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405"/>
                    <a:pt x="2191" y="667"/>
                    <a:pt x="1715" y="667"/>
                  </a:cubicBezTo>
                  <a:cubicBezTo>
                    <a:pt x="1191" y="667"/>
                    <a:pt x="786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2" name="Google Shape;4882;p55"/>
            <p:cNvSpPr/>
            <p:nvPr/>
          </p:nvSpPr>
          <p:spPr>
            <a:xfrm>
              <a:off x="2620120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25" y="1096"/>
                    <a:pt x="310" y="1430"/>
                    <a:pt x="715" y="1430"/>
                  </a:cubicBezTo>
                  <a:cubicBezTo>
                    <a:pt x="1096" y="1430"/>
                    <a:pt x="1430" y="1096"/>
                    <a:pt x="1430" y="715"/>
                  </a:cubicBezTo>
                  <a:cubicBezTo>
                    <a:pt x="1430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3" name="Google Shape;4883;p55"/>
            <p:cNvSpPr/>
            <p:nvPr/>
          </p:nvSpPr>
          <p:spPr>
            <a:xfrm>
              <a:off x="2350367" y="2474353"/>
              <a:ext cx="101026" cy="298749"/>
            </a:xfrm>
            <a:custGeom>
              <a:rect b="b" l="l" r="r" t="t"/>
              <a:pathLst>
                <a:path extrusionOk="0" h="10075" w="3407">
                  <a:moveTo>
                    <a:pt x="2501" y="1525"/>
                  </a:moveTo>
                  <a:lnTo>
                    <a:pt x="2501" y="2215"/>
                  </a:lnTo>
                  <a:lnTo>
                    <a:pt x="882" y="2215"/>
                  </a:lnTo>
                  <a:lnTo>
                    <a:pt x="882" y="1525"/>
                  </a:lnTo>
                  <a:close/>
                  <a:moveTo>
                    <a:pt x="2501" y="3168"/>
                  </a:moveTo>
                  <a:lnTo>
                    <a:pt x="2501" y="3858"/>
                  </a:lnTo>
                  <a:lnTo>
                    <a:pt x="882" y="3858"/>
                  </a:lnTo>
                  <a:lnTo>
                    <a:pt x="882" y="3168"/>
                  </a:lnTo>
                  <a:close/>
                  <a:moveTo>
                    <a:pt x="2501" y="4811"/>
                  </a:moveTo>
                  <a:lnTo>
                    <a:pt x="2501" y="5478"/>
                  </a:lnTo>
                  <a:lnTo>
                    <a:pt x="882" y="5478"/>
                  </a:lnTo>
                  <a:lnTo>
                    <a:pt x="882" y="4811"/>
                  </a:lnTo>
                  <a:close/>
                  <a:moveTo>
                    <a:pt x="2501" y="6430"/>
                  </a:moveTo>
                  <a:lnTo>
                    <a:pt x="2501" y="7121"/>
                  </a:lnTo>
                  <a:lnTo>
                    <a:pt x="882" y="7121"/>
                  </a:lnTo>
                  <a:lnTo>
                    <a:pt x="882" y="6430"/>
                  </a:lnTo>
                  <a:close/>
                  <a:moveTo>
                    <a:pt x="1" y="1"/>
                  </a:moveTo>
                  <a:lnTo>
                    <a:pt x="1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382"/>
                    <a:pt x="2168" y="667"/>
                    <a:pt x="1691" y="667"/>
                  </a:cubicBezTo>
                  <a:cubicBezTo>
                    <a:pt x="1239" y="667"/>
                    <a:pt x="787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4" name="Google Shape;4884;p55"/>
            <p:cNvSpPr/>
            <p:nvPr/>
          </p:nvSpPr>
          <p:spPr>
            <a:xfrm>
              <a:off x="2590467" y="2474353"/>
              <a:ext cx="101026" cy="298749"/>
            </a:xfrm>
            <a:custGeom>
              <a:rect b="b" l="l" r="r" t="t"/>
              <a:pathLst>
                <a:path extrusionOk="0" h="10075" w="3407">
                  <a:moveTo>
                    <a:pt x="2525" y="1525"/>
                  </a:moveTo>
                  <a:lnTo>
                    <a:pt x="2525" y="2215"/>
                  </a:lnTo>
                  <a:lnTo>
                    <a:pt x="906" y="2215"/>
                  </a:lnTo>
                  <a:lnTo>
                    <a:pt x="906" y="1525"/>
                  </a:lnTo>
                  <a:close/>
                  <a:moveTo>
                    <a:pt x="2525" y="3168"/>
                  </a:moveTo>
                  <a:lnTo>
                    <a:pt x="2525" y="3835"/>
                  </a:lnTo>
                  <a:lnTo>
                    <a:pt x="906" y="3835"/>
                  </a:lnTo>
                  <a:lnTo>
                    <a:pt x="906" y="3168"/>
                  </a:lnTo>
                  <a:close/>
                  <a:moveTo>
                    <a:pt x="2525" y="4811"/>
                  </a:moveTo>
                  <a:lnTo>
                    <a:pt x="2525" y="5478"/>
                  </a:lnTo>
                  <a:lnTo>
                    <a:pt x="906" y="5478"/>
                  </a:lnTo>
                  <a:lnTo>
                    <a:pt x="906" y="4811"/>
                  </a:lnTo>
                  <a:close/>
                  <a:moveTo>
                    <a:pt x="2525" y="6430"/>
                  </a:moveTo>
                  <a:lnTo>
                    <a:pt x="2525" y="7121"/>
                  </a:lnTo>
                  <a:lnTo>
                    <a:pt x="906" y="7121"/>
                  </a:lnTo>
                  <a:lnTo>
                    <a:pt x="906" y="6430"/>
                  </a:lnTo>
                  <a:close/>
                  <a:moveTo>
                    <a:pt x="1" y="1"/>
                  </a:moveTo>
                  <a:lnTo>
                    <a:pt x="1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405"/>
                    <a:pt x="2192" y="667"/>
                    <a:pt x="1715" y="667"/>
                  </a:cubicBezTo>
                  <a:cubicBezTo>
                    <a:pt x="1239" y="667"/>
                    <a:pt x="786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55"/>
            <p:cNvSpPr/>
            <p:nvPr/>
          </p:nvSpPr>
          <p:spPr>
            <a:xfrm>
              <a:off x="2380020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096"/>
                    <a:pt x="310" y="1430"/>
                    <a:pt x="715" y="1430"/>
                  </a:cubicBezTo>
                  <a:cubicBezTo>
                    <a:pt x="1096" y="1430"/>
                    <a:pt x="1430" y="1096"/>
                    <a:pt x="1430" y="715"/>
                  </a:cubicBezTo>
                  <a:cubicBezTo>
                    <a:pt x="1430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6" name="Google Shape;4886;p55"/>
          <p:cNvGrpSpPr/>
          <p:nvPr/>
        </p:nvGrpSpPr>
        <p:grpSpPr>
          <a:xfrm>
            <a:off x="1073493" y="2508958"/>
            <a:ext cx="340415" cy="237312"/>
            <a:chOff x="1759293" y="2508958"/>
            <a:chExt cx="340415" cy="237312"/>
          </a:xfrm>
        </p:grpSpPr>
        <p:sp>
          <p:nvSpPr>
            <p:cNvPr id="4887" name="Google Shape;4887;p55"/>
            <p:cNvSpPr/>
            <p:nvPr/>
          </p:nvSpPr>
          <p:spPr>
            <a:xfrm>
              <a:off x="1759293" y="2508958"/>
              <a:ext cx="94680" cy="74161"/>
            </a:xfrm>
            <a:custGeom>
              <a:rect b="b" l="l" r="r" t="t"/>
              <a:pathLst>
                <a:path extrusionOk="0" h="2501" w="3193">
                  <a:moveTo>
                    <a:pt x="1" y="0"/>
                  </a:moveTo>
                  <a:lnTo>
                    <a:pt x="1" y="1501"/>
                  </a:lnTo>
                  <a:lnTo>
                    <a:pt x="1597" y="2501"/>
                  </a:lnTo>
                  <a:lnTo>
                    <a:pt x="3192" y="1572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55"/>
            <p:cNvSpPr/>
            <p:nvPr/>
          </p:nvSpPr>
          <p:spPr>
            <a:xfrm>
              <a:off x="1759293" y="2576745"/>
              <a:ext cx="93969" cy="169523"/>
            </a:xfrm>
            <a:custGeom>
              <a:rect b="b" l="l" r="r" t="t"/>
              <a:pathLst>
                <a:path extrusionOk="0" h="5717" w="3169">
                  <a:moveTo>
                    <a:pt x="1" y="1"/>
                  </a:moveTo>
                  <a:lnTo>
                    <a:pt x="1" y="5716"/>
                  </a:lnTo>
                  <a:lnTo>
                    <a:pt x="3168" y="5716"/>
                  </a:lnTo>
                  <a:lnTo>
                    <a:pt x="3168" y="96"/>
                  </a:lnTo>
                  <a:lnTo>
                    <a:pt x="1573" y="10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55"/>
            <p:cNvSpPr/>
            <p:nvPr/>
          </p:nvSpPr>
          <p:spPr>
            <a:xfrm>
              <a:off x="2005769" y="2509670"/>
              <a:ext cx="93939" cy="74161"/>
            </a:xfrm>
            <a:custGeom>
              <a:rect b="b" l="l" r="r" t="t"/>
              <a:pathLst>
                <a:path extrusionOk="0" h="2501" w="3168">
                  <a:moveTo>
                    <a:pt x="0" y="0"/>
                  </a:moveTo>
                  <a:lnTo>
                    <a:pt x="0" y="1572"/>
                  </a:lnTo>
                  <a:lnTo>
                    <a:pt x="1596" y="2501"/>
                  </a:lnTo>
                  <a:lnTo>
                    <a:pt x="3168" y="1572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0" name="Google Shape;4890;p55"/>
            <p:cNvSpPr/>
            <p:nvPr/>
          </p:nvSpPr>
          <p:spPr>
            <a:xfrm>
              <a:off x="2005769" y="2579562"/>
              <a:ext cx="93939" cy="166706"/>
            </a:xfrm>
            <a:custGeom>
              <a:rect b="b" l="l" r="r" t="t"/>
              <a:pathLst>
                <a:path extrusionOk="0" h="5622" w="3168">
                  <a:moveTo>
                    <a:pt x="0" y="1"/>
                  </a:moveTo>
                  <a:lnTo>
                    <a:pt x="0" y="5621"/>
                  </a:lnTo>
                  <a:lnTo>
                    <a:pt x="3168" y="5621"/>
                  </a:lnTo>
                  <a:lnTo>
                    <a:pt x="3168" y="1"/>
                  </a:lnTo>
                  <a:lnTo>
                    <a:pt x="1596" y="9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1" name="Google Shape;4891;p55"/>
            <p:cNvSpPr/>
            <p:nvPr/>
          </p:nvSpPr>
          <p:spPr>
            <a:xfrm>
              <a:off x="1882175" y="2509670"/>
              <a:ext cx="93939" cy="167388"/>
            </a:xfrm>
            <a:custGeom>
              <a:rect b="b" l="l" r="r" t="t"/>
              <a:pathLst>
                <a:path extrusionOk="0" h="5645" w="3168">
                  <a:moveTo>
                    <a:pt x="1" y="0"/>
                  </a:moveTo>
                  <a:lnTo>
                    <a:pt x="1" y="5644"/>
                  </a:lnTo>
                  <a:lnTo>
                    <a:pt x="1596" y="4716"/>
                  </a:lnTo>
                  <a:lnTo>
                    <a:pt x="3168" y="564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55"/>
            <p:cNvSpPr/>
            <p:nvPr/>
          </p:nvSpPr>
          <p:spPr>
            <a:xfrm>
              <a:off x="1882175" y="2672080"/>
              <a:ext cx="93939" cy="74191"/>
            </a:xfrm>
            <a:custGeom>
              <a:rect b="b" l="l" r="r" t="t"/>
              <a:pathLst>
                <a:path extrusionOk="0" h="2502" w="3168">
                  <a:moveTo>
                    <a:pt x="1596" y="1"/>
                  </a:moveTo>
                  <a:lnTo>
                    <a:pt x="1" y="929"/>
                  </a:lnTo>
                  <a:lnTo>
                    <a:pt x="1" y="2501"/>
                  </a:lnTo>
                  <a:lnTo>
                    <a:pt x="3168" y="2501"/>
                  </a:lnTo>
                  <a:lnTo>
                    <a:pt x="3168" y="929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3" name="Google Shape;4893;p55"/>
          <p:cNvGrpSpPr/>
          <p:nvPr/>
        </p:nvGrpSpPr>
        <p:grpSpPr>
          <a:xfrm>
            <a:off x="1072811" y="2996217"/>
            <a:ext cx="340384" cy="341097"/>
            <a:chOff x="1758611" y="2996217"/>
            <a:chExt cx="340384" cy="341097"/>
          </a:xfrm>
        </p:grpSpPr>
        <p:sp>
          <p:nvSpPr>
            <p:cNvPr id="4894" name="Google Shape;4894;p55"/>
            <p:cNvSpPr/>
            <p:nvPr/>
          </p:nvSpPr>
          <p:spPr>
            <a:xfrm>
              <a:off x="1823581" y="3060475"/>
              <a:ext cx="211867" cy="211867"/>
            </a:xfrm>
            <a:custGeom>
              <a:rect b="b" l="l" r="r" t="t"/>
              <a:pathLst>
                <a:path extrusionOk="0" h="7145" w="7145">
                  <a:moveTo>
                    <a:pt x="3572" y="0"/>
                  </a:moveTo>
                  <a:cubicBezTo>
                    <a:pt x="1596" y="0"/>
                    <a:pt x="0" y="1596"/>
                    <a:pt x="0" y="3573"/>
                  </a:cubicBezTo>
                  <a:cubicBezTo>
                    <a:pt x="0" y="5549"/>
                    <a:pt x="1596" y="7145"/>
                    <a:pt x="3572" y="7145"/>
                  </a:cubicBezTo>
                  <a:cubicBezTo>
                    <a:pt x="5549" y="7145"/>
                    <a:pt x="7144" y="5549"/>
                    <a:pt x="7144" y="3573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5" name="Google Shape;4895;p55"/>
            <p:cNvSpPr/>
            <p:nvPr/>
          </p:nvSpPr>
          <p:spPr>
            <a:xfrm>
              <a:off x="1937270" y="2996217"/>
              <a:ext cx="161725" cy="278259"/>
            </a:xfrm>
            <a:custGeom>
              <a:rect b="b" l="l" r="r" t="t"/>
              <a:pathLst>
                <a:path extrusionOk="0" h="9384" w="5454">
                  <a:moveTo>
                    <a:pt x="0" y="0"/>
                  </a:moveTo>
                  <a:lnTo>
                    <a:pt x="72" y="1524"/>
                  </a:lnTo>
                  <a:cubicBezTo>
                    <a:pt x="2239" y="1691"/>
                    <a:pt x="3977" y="3525"/>
                    <a:pt x="3977" y="5740"/>
                  </a:cubicBezTo>
                  <a:cubicBezTo>
                    <a:pt x="3977" y="6740"/>
                    <a:pt x="3644" y="7621"/>
                    <a:pt x="3072" y="8335"/>
                  </a:cubicBezTo>
                  <a:lnTo>
                    <a:pt x="4168" y="9383"/>
                  </a:lnTo>
                  <a:cubicBezTo>
                    <a:pt x="5001" y="8359"/>
                    <a:pt x="5454" y="7097"/>
                    <a:pt x="5454" y="5740"/>
                  </a:cubicBezTo>
                  <a:cubicBezTo>
                    <a:pt x="5454" y="4192"/>
                    <a:pt x="4858" y="2763"/>
                    <a:pt x="3763" y="1667"/>
                  </a:cubicBezTo>
                  <a:cubicBezTo>
                    <a:pt x="2739" y="667"/>
                    <a:pt x="1429" y="7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55"/>
            <p:cNvSpPr/>
            <p:nvPr/>
          </p:nvSpPr>
          <p:spPr>
            <a:xfrm>
              <a:off x="1938664" y="3258201"/>
              <a:ext cx="109507" cy="79113"/>
            </a:xfrm>
            <a:custGeom>
              <a:rect b="b" l="l" r="r" t="t"/>
              <a:pathLst>
                <a:path extrusionOk="0" h="2668" w="3693">
                  <a:moveTo>
                    <a:pt x="2573" y="0"/>
                  </a:moveTo>
                  <a:cubicBezTo>
                    <a:pt x="1882" y="667"/>
                    <a:pt x="1001" y="1072"/>
                    <a:pt x="1" y="1144"/>
                  </a:cubicBezTo>
                  <a:lnTo>
                    <a:pt x="1" y="2668"/>
                  </a:lnTo>
                  <a:cubicBezTo>
                    <a:pt x="1382" y="2572"/>
                    <a:pt x="2668" y="2001"/>
                    <a:pt x="3692" y="1048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55"/>
            <p:cNvSpPr/>
            <p:nvPr/>
          </p:nvSpPr>
          <p:spPr>
            <a:xfrm>
              <a:off x="1758611" y="2996217"/>
              <a:ext cx="160331" cy="341093"/>
            </a:xfrm>
            <a:custGeom>
              <a:rect b="b" l="l" r="r" t="t"/>
              <a:pathLst>
                <a:path extrusionOk="0" h="11503" w="5407">
                  <a:moveTo>
                    <a:pt x="5406" y="0"/>
                  </a:moveTo>
                  <a:cubicBezTo>
                    <a:pt x="4001" y="96"/>
                    <a:pt x="2691" y="691"/>
                    <a:pt x="1691" y="1667"/>
                  </a:cubicBezTo>
                  <a:cubicBezTo>
                    <a:pt x="619" y="2739"/>
                    <a:pt x="0" y="4192"/>
                    <a:pt x="0" y="5740"/>
                  </a:cubicBezTo>
                  <a:cubicBezTo>
                    <a:pt x="0" y="7288"/>
                    <a:pt x="595" y="8716"/>
                    <a:pt x="1691" y="9836"/>
                  </a:cubicBezTo>
                  <a:cubicBezTo>
                    <a:pt x="2691" y="10836"/>
                    <a:pt x="4001" y="11407"/>
                    <a:pt x="5406" y="11503"/>
                  </a:cubicBezTo>
                  <a:lnTo>
                    <a:pt x="5406" y="9979"/>
                  </a:lnTo>
                  <a:cubicBezTo>
                    <a:pt x="3239" y="9788"/>
                    <a:pt x="1500" y="7978"/>
                    <a:pt x="1500" y="5740"/>
                  </a:cubicBezTo>
                  <a:cubicBezTo>
                    <a:pt x="1500" y="3501"/>
                    <a:pt x="3239" y="1691"/>
                    <a:pt x="5406" y="1524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8" name="Google Shape;4898;p55"/>
          <p:cNvGrpSpPr/>
          <p:nvPr/>
        </p:nvGrpSpPr>
        <p:grpSpPr>
          <a:xfrm>
            <a:off x="1816255" y="2979255"/>
            <a:ext cx="341836" cy="341127"/>
            <a:chOff x="2349655" y="2979255"/>
            <a:chExt cx="341836" cy="341127"/>
          </a:xfrm>
        </p:grpSpPr>
        <p:sp>
          <p:nvSpPr>
            <p:cNvPr id="4899" name="Google Shape;4899;p55"/>
            <p:cNvSpPr/>
            <p:nvPr/>
          </p:nvSpPr>
          <p:spPr>
            <a:xfrm>
              <a:off x="2349655" y="3094368"/>
              <a:ext cx="110900" cy="110900"/>
            </a:xfrm>
            <a:custGeom>
              <a:rect b="b" l="l" r="r" t="t"/>
              <a:pathLst>
                <a:path extrusionOk="0" h="3740" w="3740">
                  <a:moveTo>
                    <a:pt x="1882" y="1"/>
                  </a:moveTo>
                  <a:cubicBezTo>
                    <a:pt x="834" y="1"/>
                    <a:pt x="1" y="834"/>
                    <a:pt x="1" y="1858"/>
                  </a:cubicBezTo>
                  <a:cubicBezTo>
                    <a:pt x="1" y="2906"/>
                    <a:pt x="834" y="3739"/>
                    <a:pt x="1882" y="3739"/>
                  </a:cubicBezTo>
                  <a:cubicBezTo>
                    <a:pt x="2906" y="3739"/>
                    <a:pt x="3740" y="2906"/>
                    <a:pt x="3740" y="1858"/>
                  </a:cubicBezTo>
                  <a:cubicBezTo>
                    <a:pt x="3740" y="834"/>
                    <a:pt x="2906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55"/>
            <p:cNvSpPr/>
            <p:nvPr/>
          </p:nvSpPr>
          <p:spPr>
            <a:xfrm>
              <a:off x="2411808" y="2979255"/>
              <a:ext cx="247895" cy="99603"/>
            </a:xfrm>
            <a:custGeom>
              <a:rect b="b" l="l" r="r" t="t"/>
              <a:pathLst>
                <a:path extrusionOk="0" h="3359" w="8360">
                  <a:moveTo>
                    <a:pt x="3287" y="1"/>
                  </a:moveTo>
                  <a:cubicBezTo>
                    <a:pt x="2811" y="1"/>
                    <a:pt x="2430" y="310"/>
                    <a:pt x="2287" y="739"/>
                  </a:cubicBezTo>
                  <a:lnTo>
                    <a:pt x="953" y="739"/>
                  </a:lnTo>
                  <a:lnTo>
                    <a:pt x="1" y="3216"/>
                  </a:lnTo>
                  <a:cubicBezTo>
                    <a:pt x="191" y="3263"/>
                    <a:pt x="429" y="3287"/>
                    <a:pt x="644" y="3359"/>
                  </a:cubicBezTo>
                  <a:lnTo>
                    <a:pt x="1382" y="1406"/>
                  </a:lnTo>
                  <a:lnTo>
                    <a:pt x="2287" y="1406"/>
                  </a:lnTo>
                  <a:cubicBezTo>
                    <a:pt x="2430" y="1811"/>
                    <a:pt x="2811" y="2144"/>
                    <a:pt x="3287" y="2144"/>
                  </a:cubicBezTo>
                  <a:lnTo>
                    <a:pt x="8359" y="2144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55"/>
            <p:cNvSpPr/>
            <p:nvPr/>
          </p:nvSpPr>
          <p:spPr>
            <a:xfrm>
              <a:off x="2464768" y="3164972"/>
              <a:ext cx="226723" cy="63605"/>
            </a:xfrm>
            <a:custGeom>
              <a:rect b="b" l="l" r="r" t="t"/>
              <a:pathLst>
                <a:path extrusionOk="0" h="2145" w="7646">
                  <a:moveTo>
                    <a:pt x="2573" y="1"/>
                  </a:moveTo>
                  <a:cubicBezTo>
                    <a:pt x="2096" y="1"/>
                    <a:pt x="1715" y="287"/>
                    <a:pt x="1572" y="739"/>
                  </a:cubicBezTo>
                  <a:lnTo>
                    <a:pt x="786" y="739"/>
                  </a:lnTo>
                  <a:lnTo>
                    <a:pt x="358" y="525"/>
                  </a:lnTo>
                  <a:cubicBezTo>
                    <a:pt x="263" y="739"/>
                    <a:pt x="143" y="906"/>
                    <a:pt x="1" y="1096"/>
                  </a:cubicBezTo>
                  <a:lnTo>
                    <a:pt x="644" y="1382"/>
                  </a:lnTo>
                  <a:lnTo>
                    <a:pt x="1572" y="1382"/>
                  </a:lnTo>
                  <a:cubicBezTo>
                    <a:pt x="1715" y="1811"/>
                    <a:pt x="2096" y="2144"/>
                    <a:pt x="2573" y="2144"/>
                  </a:cubicBezTo>
                  <a:lnTo>
                    <a:pt x="7645" y="2144"/>
                  </a:lnTo>
                  <a:lnTo>
                    <a:pt x="7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55"/>
            <p:cNvSpPr/>
            <p:nvPr/>
          </p:nvSpPr>
          <p:spPr>
            <a:xfrm>
              <a:off x="2411808" y="3220068"/>
              <a:ext cx="247895" cy="100314"/>
            </a:xfrm>
            <a:custGeom>
              <a:rect b="b" l="l" r="r" t="t"/>
              <a:pathLst>
                <a:path extrusionOk="0" h="3383" w="8360">
                  <a:moveTo>
                    <a:pt x="644" y="1"/>
                  </a:moveTo>
                  <a:cubicBezTo>
                    <a:pt x="429" y="96"/>
                    <a:pt x="191" y="120"/>
                    <a:pt x="1" y="167"/>
                  </a:cubicBezTo>
                  <a:lnTo>
                    <a:pt x="953" y="2620"/>
                  </a:lnTo>
                  <a:lnTo>
                    <a:pt x="2287" y="2620"/>
                  </a:lnTo>
                  <a:cubicBezTo>
                    <a:pt x="2430" y="3049"/>
                    <a:pt x="2811" y="3382"/>
                    <a:pt x="3287" y="3382"/>
                  </a:cubicBezTo>
                  <a:lnTo>
                    <a:pt x="8359" y="3382"/>
                  </a:lnTo>
                  <a:lnTo>
                    <a:pt x="8359" y="1263"/>
                  </a:lnTo>
                  <a:lnTo>
                    <a:pt x="3287" y="1263"/>
                  </a:lnTo>
                  <a:cubicBezTo>
                    <a:pt x="2811" y="1263"/>
                    <a:pt x="2430" y="1572"/>
                    <a:pt x="2287" y="1977"/>
                  </a:cubicBezTo>
                  <a:lnTo>
                    <a:pt x="1382" y="1977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55"/>
            <p:cNvSpPr/>
            <p:nvPr/>
          </p:nvSpPr>
          <p:spPr>
            <a:xfrm>
              <a:off x="2464768" y="3072485"/>
              <a:ext cx="226723" cy="62863"/>
            </a:xfrm>
            <a:custGeom>
              <a:rect b="b" l="l" r="r" t="t"/>
              <a:pathLst>
                <a:path extrusionOk="0" h="2120" w="7646">
                  <a:moveTo>
                    <a:pt x="2573" y="0"/>
                  </a:moveTo>
                  <a:cubicBezTo>
                    <a:pt x="2096" y="0"/>
                    <a:pt x="1715" y="286"/>
                    <a:pt x="1572" y="739"/>
                  </a:cubicBezTo>
                  <a:lnTo>
                    <a:pt x="644" y="739"/>
                  </a:lnTo>
                  <a:lnTo>
                    <a:pt x="1" y="1024"/>
                  </a:lnTo>
                  <a:cubicBezTo>
                    <a:pt x="143" y="1215"/>
                    <a:pt x="263" y="1382"/>
                    <a:pt x="358" y="1596"/>
                  </a:cubicBezTo>
                  <a:lnTo>
                    <a:pt x="786" y="1382"/>
                  </a:lnTo>
                  <a:lnTo>
                    <a:pt x="1572" y="1382"/>
                  </a:lnTo>
                  <a:cubicBezTo>
                    <a:pt x="1715" y="1810"/>
                    <a:pt x="2096" y="2120"/>
                    <a:pt x="2573" y="2120"/>
                  </a:cubicBezTo>
                  <a:lnTo>
                    <a:pt x="7645" y="2120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04" name="Google Shape;4904;p55"/>
          <p:cNvSpPr/>
          <p:nvPr/>
        </p:nvSpPr>
        <p:spPr>
          <a:xfrm>
            <a:off x="2568921" y="3000457"/>
            <a:ext cx="340381" cy="341093"/>
          </a:xfrm>
          <a:custGeom>
            <a:rect b="b" l="l" r="r" t="t"/>
            <a:pathLst>
              <a:path extrusionOk="0" h="11503" w="11479">
                <a:moveTo>
                  <a:pt x="10193" y="0"/>
                </a:moveTo>
                <a:cubicBezTo>
                  <a:pt x="9788" y="429"/>
                  <a:pt x="9407" y="810"/>
                  <a:pt x="8954" y="1167"/>
                </a:cubicBezTo>
                <a:lnTo>
                  <a:pt x="8954" y="10836"/>
                </a:lnTo>
                <a:lnTo>
                  <a:pt x="8264" y="10836"/>
                </a:lnTo>
                <a:lnTo>
                  <a:pt x="8264" y="1667"/>
                </a:lnTo>
                <a:cubicBezTo>
                  <a:pt x="7883" y="1953"/>
                  <a:pt x="7478" y="2215"/>
                  <a:pt x="7049" y="2429"/>
                </a:cubicBezTo>
                <a:lnTo>
                  <a:pt x="7049" y="10836"/>
                </a:lnTo>
                <a:lnTo>
                  <a:pt x="6382" y="10836"/>
                </a:lnTo>
                <a:lnTo>
                  <a:pt x="6382" y="2763"/>
                </a:lnTo>
                <a:cubicBezTo>
                  <a:pt x="5978" y="2953"/>
                  <a:pt x="5573" y="3144"/>
                  <a:pt x="5144" y="3239"/>
                </a:cubicBezTo>
                <a:lnTo>
                  <a:pt x="5144" y="10836"/>
                </a:lnTo>
                <a:lnTo>
                  <a:pt x="4453" y="10836"/>
                </a:lnTo>
                <a:lnTo>
                  <a:pt x="4453" y="3453"/>
                </a:lnTo>
                <a:cubicBezTo>
                  <a:pt x="4072" y="3572"/>
                  <a:pt x="3668" y="3668"/>
                  <a:pt x="3239" y="3739"/>
                </a:cubicBezTo>
                <a:lnTo>
                  <a:pt x="3239" y="10812"/>
                </a:lnTo>
                <a:lnTo>
                  <a:pt x="2548" y="10812"/>
                </a:lnTo>
                <a:lnTo>
                  <a:pt x="2548" y="3811"/>
                </a:lnTo>
                <a:cubicBezTo>
                  <a:pt x="2167" y="3882"/>
                  <a:pt x="1762" y="3906"/>
                  <a:pt x="1334" y="3906"/>
                </a:cubicBezTo>
                <a:lnTo>
                  <a:pt x="1334" y="10812"/>
                </a:lnTo>
                <a:lnTo>
                  <a:pt x="0" y="10812"/>
                </a:lnTo>
                <a:lnTo>
                  <a:pt x="0" y="11503"/>
                </a:lnTo>
                <a:lnTo>
                  <a:pt x="11479" y="11503"/>
                </a:lnTo>
                <a:lnTo>
                  <a:pt x="11479" y="10812"/>
                </a:lnTo>
                <a:lnTo>
                  <a:pt x="10193" y="10812"/>
                </a:lnTo>
                <a:lnTo>
                  <a:pt x="101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05" name="Google Shape;4905;p55"/>
          <p:cNvGrpSpPr/>
          <p:nvPr/>
        </p:nvGrpSpPr>
        <p:grpSpPr>
          <a:xfrm>
            <a:off x="3264357" y="2994082"/>
            <a:ext cx="357346" cy="330540"/>
            <a:chOff x="3492957" y="2994082"/>
            <a:chExt cx="357346" cy="330540"/>
          </a:xfrm>
        </p:grpSpPr>
        <p:sp>
          <p:nvSpPr>
            <p:cNvPr id="4906" name="Google Shape;4906;p55"/>
            <p:cNvSpPr/>
            <p:nvPr/>
          </p:nvSpPr>
          <p:spPr>
            <a:xfrm>
              <a:off x="3624290" y="3120493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7" name="Google Shape;4907;p55"/>
            <p:cNvSpPr/>
            <p:nvPr/>
          </p:nvSpPr>
          <p:spPr>
            <a:xfrm>
              <a:off x="3684338" y="3184039"/>
              <a:ext cx="129967" cy="140405"/>
            </a:xfrm>
            <a:custGeom>
              <a:rect b="b" l="l" r="r" t="t"/>
              <a:pathLst>
                <a:path extrusionOk="0" h="4735" w="4383">
                  <a:moveTo>
                    <a:pt x="1858" y="1"/>
                  </a:moveTo>
                  <a:cubicBezTo>
                    <a:pt x="1667" y="763"/>
                    <a:pt x="1143" y="1382"/>
                    <a:pt x="453" y="1644"/>
                  </a:cubicBezTo>
                  <a:cubicBezTo>
                    <a:pt x="667" y="2454"/>
                    <a:pt x="500" y="3335"/>
                    <a:pt x="0" y="4049"/>
                  </a:cubicBezTo>
                  <a:cubicBezTo>
                    <a:pt x="449" y="4498"/>
                    <a:pt x="1052" y="4735"/>
                    <a:pt x="1658" y="4735"/>
                  </a:cubicBezTo>
                  <a:cubicBezTo>
                    <a:pt x="2145" y="4735"/>
                    <a:pt x="2635" y="4582"/>
                    <a:pt x="3048" y="4264"/>
                  </a:cubicBezTo>
                  <a:cubicBezTo>
                    <a:pt x="4144" y="3549"/>
                    <a:pt x="4382" y="2073"/>
                    <a:pt x="3596" y="1001"/>
                  </a:cubicBezTo>
                  <a:cubicBezTo>
                    <a:pt x="3191" y="406"/>
                    <a:pt x="2525" y="72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8" name="Google Shape;4908;p55"/>
            <p:cNvSpPr/>
            <p:nvPr/>
          </p:nvSpPr>
          <p:spPr>
            <a:xfrm>
              <a:off x="3603118" y="2994082"/>
              <a:ext cx="138448" cy="108795"/>
            </a:xfrm>
            <a:custGeom>
              <a:rect b="b" l="l" r="r" t="t"/>
              <a:pathLst>
                <a:path extrusionOk="0" h="3669" w="4669">
                  <a:moveTo>
                    <a:pt x="2334" y="1"/>
                  </a:moveTo>
                  <a:cubicBezTo>
                    <a:pt x="1691" y="1"/>
                    <a:pt x="1096" y="239"/>
                    <a:pt x="667" y="692"/>
                  </a:cubicBezTo>
                  <a:cubicBezTo>
                    <a:pt x="310" y="1049"/>
                    <a:pt x="96" y="1477"/>
                    <a:pt x="1" y="1954"/>
                  </a:cubicBezTo>
                  <a:cubicBezTo>
                    <a:pt x="834" y="2239"/>
                    <a:pt x="1453" y="2906"/>
                    <a:pt x="1787" y="3668"/>
                  </a:cubicBezTo>
                  <a:cubicBezTo>
                    <a:pt x="1965" y="3621"/>
                    <a:pt x="2150" y="3597"/>
                    <a:pt x="2334" y="3597"/>
                  </a:cubicBezTo>
                  <a:cubicBezTo>
                    <a:pt x="2519" y="3597"/>
                    <a:pt x="2704" y="3621"/>
                    <a:pt x="2882" y="3668"/>
                  </a:cubicBezTo>
                  <a:cubicBezTo>
                    <a:pt x="3216" y="2906"/>
                    <a:pt x="3882" y="2239"/>
                    <a:pt x="4668" y="1978"/>
                  </a:cubicBezTo>
                  <a:cubicBezTo>
                    <a:pt x="4501" y="882"/>
                    <a:pt x="3525" y="1"/>
                    <a:pt x="2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55"/>
            <p:cNvSpPr/>
            <p:nvPr/>
          </p:nvSpPr>
          <p:spPr>
            <a:xfrm>
              <a:off x="3492957" y="3066465"/>
              <a:ext cx="144793" cy="140760"/>
            </a:xfrm>
            <a:custGeom>
              <a:rect b="b" l="l" r="r" t="t"/>
              <a:pathLst>
                <a:path extrusionOk="0" h="4747" w="4883">
                  <a:moveTo>
                    <a:pt x="2722" y="0"/>
                  </a:moveTo>
                  <a:cubicBezTo>
                    <a:pt x="2337" y="0"/>
                    <a:pt x="1948" y="90"/>
                    <a:pt x="1596" y="251"/>
                  </a:cubicBezTo>
                  <a:cubicBezTo>
                    <a:pt x="1048" y="561"/>
                    <a:pt x="620" y="1037"/>
                    <a:pt x="405" y="1632"/>
                  </a:cubicBezTo>
                  <a:cubicBezTo>
                    <a:pt x="1" y="2871"/>
                    <a:pt x="691" y="4204"/>
                    <a:pt x="1929" y="4633"/>
                  </a:cubicBezTo>
                  <a:cubicBezTo>
                    <a:pt x="2167" y="4709"/>
                    <a:pt x="2413" y="4746"/>
                    <a:pt x="2659" y="4746"/>
                  </a:cubicBezTo>
                  <a:cubicBezTo>
                    <a:pt x="3104" y="4746"/>
                    <a:pt x="3546" y="4625"/>
                    <a:pt x="3930" y="4395"/>
                  </a:cubicBezTo>
                  <a:cubicBezTo>
                    <a:pt x="3811" y="4133"/>
                    <a:pt x="3739" y="3799"/>
                    <a:pt x="3739" y="3466"/>
                  </a:cubicBezTo>
                  <a:cubicBezTo>
                    <a:pt x="3739" y="2632"/>
                    <a:pt x="4192" y="1894"/>
                    <a:pt x="4882" y="1465"/>
                  </a:cubicBezTo>
                  <a:cubicBezTo>
                    <a:pt x="4621" y="846"/>
                    <a:pt x="4097" y="346"/>
                    <a:pt x="3430" y="108"/>
                  </a:cubicBezTo>
                  <a:cubicBezTo>
                    <a:pt x="3201" y="35"/>
                    <a:pt x="2962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55"/>
            <p:cNvSpPr/>
            <p:nvPr/>
          </p:nvSpPr>
          <p:spPr>
            <a:xfrm>
              <a:off x="3707645" y="3066821"/>
              <a:ext cx="142658" cy="133496"/>
            </a:xfrm>
            <a:custGeom>
              <a:rect b="b" l="l" r="r" t="t"/>
              <a:pathLst>
                <a:path extrusionOk="0" h="4502" w="4811">
                  <a:moveTo>
                    <a:pt x="2191" y="1"/>
                  </a:moveTo>
                  <a:cubicBezTo>
                    <a:pt x="1238" y="1"/>
                    <a:pt x="357" y="596"/>
                    <a:pt x="0" y="1501"/>
                  </a:cubicBezTo>
                  <a:cubicBezTo>
                    <a:pt x="619" y="1882"/>
                    <a:pt x="1072" y="2525"/>
                    <a:pt x="1119" y="3335"/>
                  </a:cubicBezTo>
                  <a:cubicBezTo>
                    <a:pt x="1953" y="3406"/>
                    <a:pt x="2763" y="3811"/>
                    <a:pt x="3287" y="4502"/>
                  </a:cubicBezTo>
                  <a:cubicBezTo>
                    <a:pt x="4311" y="3930"/>
                    <a:pt x="4811" y="2739"/>
                    <a:pt x="4453" y="1644"/>
                  </a:cubicBezTo>
                  <a:cubicBezTo>
                    <a:pt x="4120" y="620"/>
                    <a:pt x="3215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55"/>
            <p:cNvSpPr/>
            <p:nvPr/>
          </p:nvSpPr>
          <p:spPr>
            <a:xfrm>
              <a:off x="3532514" y="3212298"/>
              <a:ext cx="150427" cy="112324"/>
            </a:xfrm>
            <a:custGeom>
              <a:rect b="b" l="l" r="r" t="t"/>
              <a:pathLst>
                <a:path extrusionOk="0" h="3788" w="5073">
                  <a:moveTo>
                    <a:pt x="2929" y="1"/>
                  </a:moveTo>
                  <a:cubicBezTo>
                    <a:pt x="2456" y="300"/>
                    <a:pt x="1888" y="454"/>
                    <a:pt x="1323" y="454"/>
                  </a:cubicBezTo>
                  <a:cubicBezTo>
                    <a:pt x="1036" y="454"/>
                    <a:pt x="749" y="414"/>
                    <a:pt x="476" y="334"/>
                  </a:cubicBezTo>
                  <a:lnTo>
                    <a:pt x="476" y="334"/>
                  </a:lnTo>
                  <a:cubicBezTo>
                    <a:pt x="0" y="1406"/>
                    <a:pt x="310" y="2644"/>
                    <a:pt x="1215" y="3335"/>
                  </a:cubicBezTo>
                  <a:cubicBezTo>
                    <a:pt x="1643" y="3644"/>
                    <a:pt x="2143" y="3787"/>
                    <a:pt x="2620" y="3787"/>
                  </a:cubicBezTo>
                  <a:cubicBezTo>
                    <a:pt x="3358" y="3787"/>
                    <a:pt x="4072" y="3454"/>
                    <a:pt x="4525" y="2811"/>
                  </a:cubicBezTo>
                  <a:cubicBezTo>
                    <a:pt x="4930" y="2215"/>
                    <a:pt x="5073" y="1501"/>
                    <a:pt x="4906" y="834"/>
                  </a:cubicBezTo>
                  <a:lnTo>
                    <a:pt x="4906" y="834"/>
                  </a:lnTo>
                  <a:cubicBezTo>
                    <a:pt x="4836" y="841"/>
                    <a:pt x="4765" y="844"/>
                    <a:pt x="4695" y="844"/>
                  </a:cubicBezTo>
                  <a:cubicBezTo>
                    <a:pt x="4022" y="844"/>
                    <a:pt x="3339" y="539"/>
                    <a:pt x="2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2" name="Google Shape;4912;p55"/>
          <p:cNvGrpSpPr/>
          <p:nvPr/>
        </p:nvGrpSpPr>
        <p:grpSpPr>
          <a:xfrm>
            <a:off x="4043118" y="3014572"/>
            <a:ext cx="341126" cy="305806"/>
            <a:chOff x="4119318" y="3014572"/>
            <a:chExt cx="341126" cy="305806"/>
          </a:xfrm>
        </p:grpSpPr>
        <p:sp>
          <p:nvSpPr>
            <p:cNvPr id="4913" name="Google Shape;4913;p55"/>
            <p:cNvSpPr/>
            <p:nvPr/>
          </p:nvSpPr>
          <p:spPr>
            <a:xfrm>
              <a:off x="4119318" y="3014572"/>
              <a:ext cx="127150" cy="305806"/>
            </a:xfrm>
            <a:custGeom>
              <a:rect b="b" l="l" r="r" t="t"/>
              <a:pathLst>
                <a:path extrusionOk="0" h="10313" w="4288">
                  <a:moveTo>
                    <a:pt x="2240" y="715"/>
                  </a:moveTo>
                  <a:lnTo>
                    <a:pt x="2240" y="1406"/>
                  </a:lnTo>
                  <a:lnTo>
                    <a:pt x="715" y="1406"/>
                  </a:lnTo>
                  <a:lnTo>
                    <a:pt x="715" y="715"/>
                  </a:lnTo>
                  <a:close/>
                  <a:moveTo>
                    <a:pt x="2240" y="2430"/>
                  </a:moveTo>
                  <a:lnTo>
                    <a:pt x="2240" y="3096"/>
                  </a:lnTo>
                  <a:lnTo>
                    <a:pt x="715" y="3096"/>
                  </a:lnTo>
                  <a:lnTo>
                    <a:pt x="715" y="2430"/>
                  </a:lnTo>
                  <a:close/>
                  <a:moveTo>
                    <a:pt x="1" y="1"/>
                  </a:moveTo>
                  <a:lnTo>
                    <a:pt x="1" y="10312"/>
                  </a:lnTo>
                  <a:lnTo>
                    <a:pt x="2930" y="10312"/>
                  </a:lnTo>
                  <a:lnTo>
                    <a:pt x="2930" y="6740"/>
                  </a:lnTo>
                  <a:lnTo>
                    <a:pt x="4288" y="5168"/>
                  </a:lnTo>
                  <a:lnTo>
                    <a:pt x="2930" y="3573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4" name="Google Shape;4914;p55"/>
            <p:cNvSpPr/>
            <p:nvPr/>
          </p:nvSpPr>
          <p:spPr>
            <a:xfrm>
              <a:off x="4225268" y="3014572"/>
              <a:ext cx="127120" cy="305806"/>
            </a:xfrm>
            <a:custGeom>
              <a:rect b="b" l="l" r="r" t="t"/>
              <a:pathLst>
                <a:path extrusionOk="0" h="10313" w="4287">
                  <a:moveTo>
                    <a:pt x="2263" y="7192"/>
                  </a:moveTo>
                  <a:lnTo>
                    <a:pt x="2263" y="7859"/>
                  </a:lnTo>
                  <a:lnTo>
                    <a:pt x="762" y="7859"/>
                  </a:lnTo>
                  <a:lnTo>
                    <a:pt x="762" y="7192"/>
                  </a:lnTo>
                  <a:close/>
                  <a:moveTo>
                    <a:pt x="2263" y="8859"/>
                  </a:moveTo>
                  <a:lnTo>
                    <a:pt x="2263" y="9526"/>
                  </a:lnTo>
                  <a:lnTo>
                    <a:pt x="762" y="9526"/>
                  </a:lnTo>
                  <a:lnTo>
                    <a:pt x="762" y="8859"/>
                  </a:lnTo>
                  <a:close/>
                  <a:moveTo>
                    <a:pt x="0" y="1"/>
                  </a:moveTo>
                  <a:lnTo>
                    <a:pt x="0" y="3335"/>
                  </a:lnTo>
                  <a:lnTo>
                    <a:pt x="1596" y="5168"/>
                  </a:lnTo>
                  <a:lnTo>
                    <a:pt x="0" y="6978"/>
                  </a:lnTo>
                  <a:lnTo>
                    <a:pt x="0" y="10312"/>
                  </a:lnTo>
                  <a:lnTo>
                    <a:pt x="2929" y="10312"/>
                  </a:lnTo>
                  <a:lnTo>
                    <a:pt x="2929" y="6740"/>
                  </a:lnTo>
                  <a:lnTo>
                    <a:pt x="4287" y="5168"/>
                  </a:lnTo>
                  <a:lnTo>
                    <a:pt x="2929" y="3573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5" name="Google Shape;4915;p55"/>
            <p:cNvSpPr/>
            <p:nvPr/>
          </p:nvSpPr>
          <p:spPr>
            <a:xfrm>
              <a:off x="4333294" y="3014572"/>
              <a:ext cx="127150" cy="305806"/>
            </a:xfrm>
            <a:custGeom>
              <a:rect b="b" l="l" r="r" t="t"/>
              <a:pathLst>
                <a:path extrusionOk="0" h="10313" w="4288">
                  <a:moveTo>
                    <a:pt x="2192" y="715"/>
                  </a:moveTo>
                  <a:lnTo>
                    <a:pt x="2192" y="1406"/>
                  </a:lnTo>
                  <a:lnTo>
                    <a:pt x="691" y="1406"/>
                  </a:lnTo>
                  <a:lnTo>
                    <a:pt x="691" y="715"/>
                  </a:lnTo>
                  <a:close/>
                  <a:moveTo>
                    <a:pt x="2192" y="2430"/>
                  </a:moveTo>
                  <a:lnTo>
                    <a:pt x="2192" y="3096"/>
                  </a:lnTo>
                  <a:lnTo>
                    <a:pt x="691" y="3096"/>
                  </a:lnTo>
                  <a:lnTo>
                    <a:pt x="691" y="2430"/>
                  </a:lnTo>
                  <a:close/>
                  <a:moveTo>
                    <a:pt x="1" y="1"/>
                  </a:moveTo>
                  <a:lnTo>
                    <a:pt x="1" y="3335"/>
                  </a:lnTo>
                  <a:lnTo>
                    <a:pt x="1572" y="5168"/>
                  </a:lnTo>
                  <a:lnTo>
                    <a:pt x="1" y="6978"/>
                  </a:lnTo>
                  <a:lnTo>
                    <a:pt x="1" y="10312"/>
                  </a:lnTo>
                  <a:lnTo>
                    <a:pt x="2906" y="10312"/>
                  </a:lnTo>
                  <a:lnTo>
                    <a:pt x="2906" y="6740"/>
                  </a:lnTo>
                  <a:lnTo>
                    <a:pt x="4287" y="5168"/>
                  </a:lnTo>
                  <a:lnTo>
                    <a:pt x="2906" y="3573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16" name="Google Shape;4916;p55"/>
          <p:cNvGrpSpPr/>
          <p:nvPr/>
        </p:nvGrpSpPr>
        <p:grpSpPr>
          <a:xfrm>
            <a:off x="4801418" y="3003986"/>
            <a:ext cx="302992" cy="341093"/>
            <a:chOff x="4725218" y="3003986"/>
            <a:chExt cx="302992" cy="341093"/>
          </a:xfrm>
        </p:grpSpPr>
        <p:sp>
          <p:nvSpPr>
            <p:cNvPr id="4917" name="Google Shape;4917;p55"/>
            <p:cNvSpPr/>
            <p:nvPr/>
          </p:nvSpPr>
          <p:spPr>
            <a:xfrm>
              <a:off x="4906013" y="3112012"/>
              <a:ext cx="53701" cy="125045"/>
            </a:xfrm>
            <a:custGeom>
              <a:rect b="b" l="l" r="r" t="t"/>
              <a:pathLst>
                <a:path extrusionOk="0" h="4217" w="1811">
                  <a:moveTo>
                    <a:pt x="0" y="1"/>
                  </a:moveTo>
                  <a:lnTo>
                    <a:pt x="0" y="4216"/>
                  </a:lnTo>
                  <a:cubicBezTo>
                    <a:pt x="1048" y="4073"/>
                    <a:pt x="1810" y="3192"/>
                    <a:pt x="1810" y="2120"/>
                  </a:cubicBezTo>
                  <a:cubicBezTo>
                    <a:pt x="1810" y="1049"/>
                    <a:pt x="1048" y="14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55"/>
            <p:cNvSpPr/>
            <p:nvPr/>
          </p:nvSpPr>
          <p:spPr>
            <a:xfrm>
              <a:off x="4906013" y="3042831"/>
              <a:ext cx="122198" cy="261298"/>
            </a:xfrm>
            <a:custGeom>
              <a:rect b="b" l="l" r="r" t="t"/>
              <a:pathLst>
                <a:path extrusionOk="0" h="8812" w="4121">
                  <a:moveTo>
                    <a:pt x="0" y="0"/>
                  </a:moveTo>
                  <a:lnTo>
                    <a:pt x="0" y="1619"/>
                  </a:lnTo>
                  <a:cubicBezTo>
                    <a:pt x="1405" y="1786"/>
                    <a:pt x="2477" y="2977"/>
                    <a:pt x="2477" y="4406"/>
                  </a:cubicBezTo>
                  <a:cubicBezTo>
                    <a:pt x="2477" y="5835"/>
                    <a:pt x="1358" y="7025"/>
                    <a:pt x="0" y="7216"/>
                  </a:cubicBezTo>
                  <a:lnTo>
                    <a:pt x="0" y="8811"/>
                  </a:lnTo>
                  <a:cubicBezTo>
                    <a:pt x="2286" y="8645"/>
                    <a:pt x="4120" y="6740"/>
                    <a:pt x="4120" y="4382"/>
                  </a:cubicBezTo>
                  <a:cubicBezTo>
                    <a:pt x="4120" y="2096"/>
                    <a:pt x="2286" y="19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55"/>
            <p:cNvSpPr/>
            <p:nvPr/>
          </p:nvSpPr>
          <p:spPr>
            <a:xfrm>
              <a:off x="4725218" y="3003986"/>
              <a:ext cx="161754" cy="341093"/>
            </a:xfrm>
            <a:custGeom>
              <a:rect b="b" l="l" r="r" t="t"/>
              <a:pathLst>
                <a:path extrusionOk="0" h="11503" w="5455">
                  <a:moveTo>
                    <a:pt x="3787" y="4692"/>
                  </a:moveTo>
                  <a:lnTo>
                    <a:pt x="3787" y="5359"/>
                  </a:lnTo>
                  <a:lnTo>
                    <a:pt x="2311" y="5359"/>
                  </a:lnTo>
                  <a:lnTo>
                    <a:pt x="2311" y="5335"/>
                  </a:lnTo>
                  <a:lnTo>
                    <a:pt x="2311" y="4692"/>
                  </a:lnTo>
                  <a:close/>
                  <a:moveTo>
                    <a:pt x="3787" y="6121"/>
                  </a:moveTo>
                  <a:lnTo>
                    <a:pt x="3787" y="6787"/>
                  </a:lnTo>
                  <a:lnTo>
                    <a:pt x="2311" y="6787"/>
                  </a:lnTo>
                  <a:lnTo>
                    <a:pt x="2311" y="6121"/>
                  </a:lnTo>
                  <a:close/>
                  <a:moveTo>
                    <a:pt x="5454" y="0"/>
                  </a:moveTo>
                  <a:cubicBezTo>
                    <a:pt x="4049" y="96"/>
                    <a:pt x="2716" y="667"/>
                    <a:pt x="1692" y="1667"/>
                  </a:cubicBezTo>
                  <a:cubicBezTo>
                    <a:pt x="596" y="2787"/>
                    <a:pt x="1" y="4215"/>
                    <a:pt x="1" y="5763"/>
                  </a:cubicBezTo>
                  <a:cubicBezTo>
                    <a:pt x="1" y="7311"/>
                    <a:pt x="596" y="8740"/>
                    <a:pt x="1692" y="9836"/>
                  </a:cubicBezTo>
                  <a:cubicBezTo>
                    <a:pt x="2692" y="10836"/>
                    <a:pt x="4025" y="11431"/>
                    <a:pt x="5454" y="11503"/>
                  </a:cubicBezTo>
                  <a:lnTo>
                    <a:pt x="5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0" name="Google Shape;4920;p55"/>
          <p:cNvGrpSpPr/>
          <p:nvPr/>
        </p:nvGrpSpPr>
        <p:grpSpPr>
          <a:xfrm>
            <a:off x="5518768" y="3002563"/>
            <a:ext cx="340386" cy="341809"/>
            <a:chOff x="5290168" y="3002563"/>
            <a:chExt cx="340386" cy="341809"/>
          </a:xfrm>
        </p:grpSpPr>
        <p:sp>
          <p:nvSpPr>
            <p:cNvPr id="4921" name="Google Shape;4921;p55"/>
            <p:cNvSpPr/>
            <p:nvPr/>
          </p:nvSpPr>
          <p:spPr>
            <a:xfrm>
              <a:off x="5470250" y="3183357"/>
              <a:ext cx="139130" cy="139841"/>
            </a:xfrm>
            <a:custGeom>
              <a:rect b="b" l="l" r="r" t="t"/>
              <a:pathLst>
                <a:path extrusionOk="0" h="4716" w="4692">
                  <a:moveTo>
                    <a:pt x="2643" y="0"/>
                  </a:moveTo>
                  <a:cubicBezTo>
                    <a:pt x="1191" y="0"/>
                    <a:pt x="0" y="1191"/>
                    <a:pt x="0" y="2644"/>
                  </a:cubicBezTo>
                  <a:lnTo>
                    <a:pt x="0" y="4715"/>
                  </a:lnTo>
                  <a:lnTo>
                    <a:pt x="2429" y="4715"/>
                  </a:lnTo>
                  <a:lnTo>
                    <a:pt x="2429" y="2405"/>
                  </a:lnTo>
                  <a:lnTo>
                    <a:pt x="4692" y="2405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2" name="Google Shape;4922;p55"/>
            <p:cNvSpPr/>
            <p:nvPr/>
          </p:nvSpPr>
          <p:spPr>
            <a:xfrm>
              <a:off x="5290168" y="3002563"/>
              <a:ext cx="68527" cy="68527"/>
            </a:xfrm>
            <a:custGeom>
              <a:rect b="b" l="l" r="r" t="t"/>
              <a:pathLst>
                <a:path extrusionOk="0" h="2311" w="2311">
                  <a:moveTo>
                    <a:pt x="977" y="1"/>
                  </a:moveTo>
                  <a:cubicBezTo>
                    <a:pt x="453" y="1"/>
                    <a:pt x="0" y="453"/>
                    <a:pt x="0" y="977"/>
                  </a:cubicBezTo>
                  <a:lnTo>
                    <a:pt x="0" y="2311"/>
                  </a:lnTo>
                  <a:lnTo>
                    <a:pt x="2310" y="231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3" name="Google Shape;4923;p55"/>
            <p:cNvSpPr/>
            <p:nvPr/>
          </p:nvSpPr>
          <p:spPr>
            <a:xfrm>
              <a:off x="5311340" y="3023765"/>
              <a:ext cx="139159" cy="139130"/>
            </a:xfrm>
            <a:custGeom>
              <a:rect b="b" l="l" r="r" t="t"/>
              <a:pathLst>
                <a:path extrusionOk="0" h="4692" w="4693">
                  <a:moveTo>
                    <a:pt x="2263" y="0"/>
                  </a:moveTo>
                  <a:lnTo>
                    <a:pt x="2263" y="2286"/>
                  </a:lnTo>
                  <a:lnTo>
                    <a:pt x="1" y="2286"/>
                  </a:lnTo>
                  <a:lnTo>
                    <a:pt x="1" y="4692"/>
                  </a:lnTo>
                  <a:lnTo>
                    <a:pt x="2049" y="4692"/>
                  </a:lnTo>
                  <a:cubicBezTo>
                    <a:pt x="3502" y="4692"/>
                    <a:pt x="4692" y="3501"/>
                    <a:pt x="4692" y="2048"/>
                  </a:cubicBezTo>
                  <a:lnTo>
                    <a:pt x="4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55"/>
            <p:cNvSpPr/>
            <p:nvPr/>
          </p:nvSpPr>
          <p:spPr>
            <a:xfrm>
              <a:off x="5562027" y="3275163"/>
              <a:ext cx="68527" cy="69209"/>
            </a:xfrm>
            <a:custGeom>
              <a:rect b="b" l="l" r="r" t="t"/>
              <a:pathLst>
                <a:path extrusionOk="0" h="2334" w="2311">
                  <a:moveTo>
                    <a:pt x="1" y="0"/>
                  </a:moveTo>
                  <a:lnTo>
                    <a:pt x="1" y="2334"/>
                  </a:lnTo>
                  <a:lnTo>
                    <a:pt x="1335" y="2334"/>
                  </a:lnTo>
                  <a:cubicBezTo>
                    <a:pt x="1858" y="2334"/>
                    <a:pt x="2311" y="1881"/>
                    <a:pt x="2311" y="1334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55"/>
            <p:cNvSpPr/>
            <p:nvPr/>
          </p:nvSpPr>
          <p:spPr>
            <a:xfrm>
              <a:off x="5290168" y="3275163"/>
              <a:ext cx="68527" cy="67815"/>
            </a:xfrm>
            <a:custGeom>
              <a:rect b="b" l="l" r="r" t="t"/>
              <a:pathLst>
                <a:path extrusionOk="0" h="2287" w="2311">
                  <a:moveTo>
                    <a:pt x="0" y="0"/>
                  </a:moveTo>
                  <a:lnTo>
                    <a:pt x="0" y="1334"/>
                  </a:lnTo>
                  <a:cubicBezTo>
                    <a:pt x="0" y="1858"/>
                    <a:pt x="453" y="2286"/>
                    <a:pt x="977" y="2286"/>
                  </a:cubicBezTo>
                  <a:lnTo>
                    <a:pt x="2310" y="228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55"/>
            <p:cNvSpPr/>
            <p:nvPr/>
          </p:nvSpPr>
          <p:spPr>
            <a:xfrm>
              <a:off x="5311340" y="3183357"/>
              <a:ext cx="139159" cy="139841"/>
            </a:xfrm>
            <a:custGeom>
              <a:rect b="b" l="l" r="r" t="t"/>
              <a:pathLst>
                <a:path extrusionOk="0" h="4716" w="4693">
                  <a:moveTo>
                    <a:pt x="1" y="0"/>
                  </a:moveTo>
                  <a:lnTo>
                    <a:pt x="1" y="2405"/>
                  </a:lnTo>
                  <a:lnTo>
                    <a:pt x="2263" y="2405"/>
                  </a:lnTo>
                  <a:lnTo>
                    <a:pt x="2263" y="4715"/>
                  </a:lnTo>
                  <a:lnTo>
                    <a:pt x="4692" y="4715"/>
                  </a:lnTo>
                  <a:lnTo>
                    <a:pt x="4692" y="2644"/>
                  </a:lnTo>
                  <a:cubicBezTo>
                    <a:pt x="4692" y="1191"/>
                    <a:pt x="3502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55"/>
            <p:cNvSpPr/>
            <p:nvPr/>
          </p:nvSpPr>
          <p:spPr>
            <a:xfrm>
              <a:off x="5562027" y="3002563"/>
              <a:ext cx="68527" cy="68527"/>
            </a:xfrm>
            <a:custGeom>
              <a:rect b="b" l="l" r="r" t="t"/>
              <a:pathLst>
                <a:path extrusionOk="0" h="2311" w="2311">
                  <a:moveTo>
                    <a:pt x="1" y="1"/>
                  </a:moveTo>
                  <a:lnTo>
                    <a:pt x="1" y="2311"/>
                  </a:lnTo>
                  <a:lnTo>
                    <a:pt x="2311" y="2311"/>
                  </a:lnTo>
                  <a:lnTo>
                    <a:pt x="2311" y="977"/>
                  </a:lnTo>
                  <a:cubicBezTo>
                    <a:pt x="2311" y="453"/>
                    <a:pt x="1858" y="1"/>
                    <a:pt x="1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55"/>
            <p:cNvSpPr/>
            <p:nvPr/>
          </p:nvSpPr>
          <p:spPr>
            <a:xfrm>
              <a:off x="5470250" y="3023765"/>
              <a:ext cx="139130" cy="139130"/>
            </a:xfrm>
            <a:custGeom>
              <a:rect b="b" l="l" r="r" t="t"/>
              <a:pathLst>
                <a:path extrusionOk="0" h="4692" w="4692">
                  <a:moveTo>
                    <a:pt x="0" y="0"/>
                  </a:moveTo>
                  <a:lnTo>
                    <a:pt x="0" y="2048"/>
                  </a:lnTo>
                  <a:cubicBezTo>
                    <a:pt x="0" y="3501"/>
                    <a:pt x="1191" y="4692"/>
                    <a:pt x="2643" y="4692"/>
                  </a:cubicBezTo>
                  <a:lnTo>
                    <a:pt x="4692" y="4692"/>
                  </a:lnTo>
                  <a:lnTo>
                    <a:pt x="4692" y="2262"/>
                  </a:lnTo>
                  <a:lnTo>
                    <a:pt x="2429" y="226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9" name="Google Shape;4929;p55"/>
          <p:cNvGrpSpPr/>
          <p:nvPr/>
        </p:nvGrpSpPr>
        <p:grpSpPr>
          <a:xfrm>
            <a:off x="6262241" y="3088023"/>
            <a:ext cx="342520" cy="174447"/>
            <a:chOff x="5881241" y="3088023"/>
            <a:chExt cx="342520" cy="174447"/>
          </a:xfrm>
        </p:grpSpPr>
        <p:sp>
          <p:nvSpPr>
            <p:cNvPr id="4930" name="Google Shape;4930;p55"/>
            <p:cNvSpPr/>
            <p:nvPr/>
          </p:nvSpPr>
          <p:spPr>
            <a:xfrm>
              <a:off x="5965960" y="3184751"/>
              <a:ext cx="89728" cy="77719"/>
            </a:xfrm>
            <a:custGeom>
              <a:rect b="b" l="l" r="r" t="t"/>
              <a:pathLst>
                <a:path extrusionOk="0" h="2621" w="3026">
                  <a:moveTo>
                    <a:pt x="739" y="1"/>
                  </a:moveTo>
                  <a:lnTo>
                    <a:pt x="1" y="1311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25" y="131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1" name="Google Shape;4931;p55"/>
            <p:cNvSpPr/>
            <p:nvPr/>
          </p:nvSpPr>
          <p:spPr>
            <a:xfrm>
              <a:off x="6134034" y="3184751"/>
              <a:ext cx="89017" cy="77719"/>
            </a:xfrm>
            <a:custGeom>
              <a:rect b="b" l="l" r="r" t="t"/>
              <a:pathLst>
                <a:path extrusionOk="0" h="2621" w="3002">
                  <a:moveTo>
                    <a:pt x="739" y="1"/>
                  </a:moveTo>
                  <a:lnTo>
                    <a:pt x="1" y="1311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55"/>
            <p:cNvSpPr/>
            <p:nvPr/>
          </p:nvSpPr>
          <p:spPr>
            <a:xfrm>
              <a:off x="5881241" y="3137454"/>
              <a:ext cx="88987" cy="77690"/>
            </a:xfrm>
            <a:custGeom>
              <a:rect b="b" l="l" r="r" t="t"/>
              <a:pathLst>
                <a:path extrusionOk="0" h="2620" w="3001">
                  <a:moveTo>
                    <a:pt x="738" y="0"/>
                  </a:moveTo>
                  <a:lnTo>
                    <a:pt x="0" y="1310"/>
                  </a:lnTo>
                  <a:lnTo>
                    <a:pt x="738" y="2620"/>
                  </a:lnTo>
                  <a:lnTo>
                    <a:pt x="2262" y="2620"/>
                  </a:lnTo>
                  <a:lnTo>
                    <a:pt x="3001" y="1310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55"/>
            <p:cNvSpPr/>
            <p:nvPr/>
          </p:nvSpPr>
          <p:spPr>
            <a:xfrm>
              <a:off x="6049997" y="3137454"/>
              <a:ext cx="89017" cy="77690"/>
            </a:xfrm>
            <a:custGeom>
              <a:rect b="b" l="l" r="r" t="t"/>
              <a:pathLst>
                <a:path extrusionOk="0" h="2620" w="3002">
                  <a:moveTo>
                    <a:pt x="739" y="0"/>
                  </a:moveTo>
                  <a:lnTo>
                    <a:pt x="1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55"/>
            <p:cNvSpPr/>
            <p:nvPr/>
          </p:nvSpPr>
          <p:spPr>
            <a:xfrm>
              <a:off x="5965960" y="3088023"/>
              <a:ext cx="89728" cy="77690"/>
            </a:xfrm>
            <a:custGeom>
              <a:rect b="b" l="l" r="r" t="t"/>
              <a:pathLst>
                <a:path extrusionOk="0" h="2620" w="3026">
                  <a:moveTo>
                    <a:pt x="739" y="0"/>
                  </a:moveTo>
                  <a:lnTo>
                    <a:pt x="1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25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55"/>
            <p:cNvSpPr/>
            <p:nvPr/>
          </p:nvSpPr>
          <p:spPr>
            <a:xfrm>
              <a:off x="6134745" y="3088023"/>
              <a:ext cx="89017" cy="77690"/>
            </a:xfrm>
            <a:custGeom>
              <a:rect b="b" l="l" r="r" t="t"/>
              <a:pathLst>
                <a:path extrusionOk="0" h="2620" w="3002">
                  <a:moveTo>
                    <a:pt x="739" y="0"/>
                  </a:moveTo>
                  <a:lnTo>
                    <a:pt x="0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36" name="Google Shape;4936;p55"/>
          <p:cNvSpPr/>
          <p:nvPr/>
        </p:nvSpPr>
        <p:spPr>
          <a:xfrm>
            <a:off x="6990859" y="2982784"/>
            <a:ext cx="341122" cy="341122"/>
          </a:xfrm>
          <a:custGeom>
            <a:rect b="b" l="l" r="r" t="t"/>
            <a:pathLst>
              <a:path extrusionOk="0" h="11504" w="11504">
                <a:moveTo>
                  <a:pt x="1" y="1"/>
                </a:moveTo>
                <a:lnTo>
                  <a:pt x="1" y="11503"/>
                </a:lnTo>
                <a:lnTo>
                  <a:pt x="11503" y="11503"/>
                </a:lnTo>
                <a:lnTo>
                  <a:pt x="11503" y="10241"/>
                </a:lnTo>
                <a:lnTo>
                  <a:pt x="10908" y="10241"/>
                </a:lnTo>
                <a:lnTo>
                  <a:pt x="10908" y="10789"/>
                </a:lnTo>
                <a:lnTo>
                  <a:pt x="10146" y="10789"/>
                </a:lnTo>
                <a:lnTo>
                  <a:pt x="10146" y="5026"/>
                </a:lnTo>
                <a:lnTo>
                  <a:pt x="8288" y="6383"/>
                </a:lnTo>
                <a:lnTo>
                  <a:pt x="7312" y="5931"/>
                </a:lnTo>
                <a:lnTo>
                  <a:pt x="5883" y="7574"/>
                </a:lnTo>
                <a:lnTo>
                  <a:pt x="4740" y="7002"/>
                </a:lnTo>
                <a:lnTo>
                  <a:pt x="3192" y="8907"/>
                </a:lnTo>
                <a:lnTo>
                  <a:pt x="2168" y="8526"/>
                </a:lnTo>
                <a:lnTo>
                  <a:pt x="763" y="10003"/>
                </a:lnTo>
                <a:lnTo>
                  <a:pt x="763" y="9027"/>
                </a:lnTo>
                <a:lnTo>
                  <a:pt x="1977" y="7717"/>
                </a:lnTo>
                <a:lnTo>
                  <a:pt x="3001" y="8098"/>
                </a:lnTo>
                <a:lnTo>
                  <a:pt x="4573" y="6169"/>
                </a:lnTo>
                <a:lnTo>
                  <a:pt x="5692" y="6740"/>
                </a:lnTo>
                <a:lnTo>
                  <a:pt x="7097" y="5097"/>
                </a:lnTo>
                <a:lnTo>
                  <a:pt x="8169" y="5597"/>
                </a:lnTo>
                <a:lnTo>
                  <a:pt x="10098" y="4240"/>
                </a:lnTo>
                <a:lnTo>
                  <a:pt x="10098" y="2192"/>
                </a:lnTo>
                <a:lnTo>
                  <a:pt x="8884" y="2954"/>
                </a:lnTo>
                <a:lnTo>
                  <a:pt x="7669" y="2716"/>
                </a:lnTo>
                <a:lnTo>
                  <a:pt x="5526" y="4811"/>
                </a:lnTo>
                <a:lnTo>
                  <a:pt x="4549" y="4478"/>
                </a:lnTo>
                <a:lnTo>
                  <a:pt x="2668" y="6502"/>
                </a:lnTo>
                <a:lnTo>
                  <a:pt x="1811" y="5954"/>
                </a:lnTo>
                <a:lnTo>
                  <a:pt x="739" y="7193"/>
                </a:lnTo>
                <a:lnTo>
                  <a:pt x="739" y="692"/>
                </a:lnTo>
                <a:lnTo>
                  <a:pt x="1263" y="692"/>
                </a:lnTo>
                <a:lnTo>
                  <a:pt x="12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7" name="Google Shape;4937;p55"/>
          <p:cNvGrpSpPr/>
          <p:nvPr/>
        </p:nvGrpSpPr>
        <p:grpSpPr>
          <a:xfrm>
            <a:off x="7777419" y="3002296"/>
            <a:ext cx="244340" cy="340681"/>
            <a:chOff x="7091619" y="3002296"/>
            <a:chExt cx="244340" cy="340681"/>
          </a:xfrm>
        </p:grpSpPr>
        <p:sp>
          <p:nvSpPr>
            <p:cNvPr id="4938" name="Google Shape;4938;p55"/>
            <p:cNvSpPr/>
            <p:nvPr/>
          </p:nvSpPr>
          <p:spPr>
            <a:xfrm>
              <a:off x="7268855" y="3184454"/>
              <a:ext cx="67104" cy="158522"/>
            </a:xfrm>
            <a:custGeom>
              <a:rect b="b" l="l" r="r" t="t"/>
              <a:pathLst>
                <a:path extrusionOk="0" h="5346" w="2263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8" y="130"/>
                    <a:pt x="286" y="416"/>
                    <a:pt x="191" y="725"/>
                  </a:cubicBezTo>
                  <a:cubicBezTo>
                    <a:pt x="1" y="1297"/>
                    <a:pt x="310" y="1845"/>
                    <a:pt x="763" y="2035"/>
                  </a:cubicBezTo>
                  <a:cubicBezTo>
                    <a:pt x="477" y="2154"/>
                    <a:pt x="310" y="2392"/>
                    <a:pt x="310" y="2702"/>
                  </a:cubicBezTo>
                  <a:lnTo>
                    <a:pt x="310" y="5345"/>
                  </a:lnTo>
                  <a:lnTo>
                    <a:pt x="2096" y="5345"/>
                  </a:lnTo>
                  <a:lnTo>
                    <a:pt x="2096" y="2702"/>
                  </a:lnTo>
                  <a:cubicBezTo>
                    <a:pt x="2096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55"/>
            <p:cNvSpPr/>
            <p:nvPr/>
          </p:nvSpPr>
          <p:spPr>
            <a:xfrm>
              <a:off x="7180577" y="3184454"/>
              <a:ext cx="67133" cy="158522"/>
            </a:xfrm>
            <a:custGeom>
              <a:rect b="b" l="l" r="r" t="t"/>
              <a:pathLst>
                <a:path extrusionOk="0" h="5346" w="2264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8" y="130"/>
                    <a:pt x="287" y="416"/>
                    <a:pt x="191" y="725"/>
                  </a:cubicBezTo>
                  <a:cubicBezTo>
                    <a:pt x="1" y="1297"/>
                    <a:pt x="310" y="1845"/>
                    <a:pt x="763" y="2035"/>
                  </a:cubicBezTo>
                  <a:cubicBezTo>
                    <a:pt x="477" y="2154"/>
                    <a:pt x="310" y="2392"/>
                    <a:pt x="310" y="2702"/>
                  </a:cubicBezTo>
                  <a:lnTo>
                    <a:pt x="310" y="5345"/>
                  </a:lnTo>
                  <a:lnTo>
                    <a:pt x="2096" y="5345"/>
                  </a:lnTo>
                  <a:lnTo>
                    <a:pt x="2096" y="2702"/>
                  </a:lnTo>
                  <a:cubicBezTo>
                    <a:pt x="2096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55"/>
            <p:cNvSpPr/>
            <p:nvPr/>
          </p:nvSpPr>
          <p:spPr>
            <a:xfrm>
              <a:off x="7092301" y="3184454"/>
              <a:ext cx="67133" cy="158522"/>
            </a:xfrm>
            <a:custGeom>
              <a:rect b="b" l="l" r="r" t="t"/>
              <a:pathLst>
                <a:path extrusionOk="0" h="5346" w="2264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9" y="130"/>
                    <a:pt x="287" y="416"/>
                    <a:pt x="191" y="725"/>
                  </a:cubicBezTo>
                  <a:cubicBezTo>
                    <a:pt x="1" y="1297"/>
                    <a:pt x="311" y="1845"/>
                    <a:pt x="763" y="2035"/>
                  </a:cubicBezTo>
                  <a:cubicBezTo>
                    <a:pt x="477" y="2154"/>
                    <a:pt x="311" y="2392"/>
                    <a:pt x="311" y="2702"/>
                  </a:cubicBezTo>
                  <a:lnTo>
                    <a:pt x="311" y="5345"/>
                  </a:lnTo>
                  <a:lnTo>
                    <a:pt x="2097" y="5345"/>
                  </a:lnTo>
                  <a:lnTo>
                    <a:pt x="2097" y="2702"/>
                  </a:lnTo>
                  <a:cubicBezTo>
                    <a:pt x="2097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55"/>
            <p:cNvSpPr/>
            <p:nvPr/>
          </p:nvSpPr>
          <p:spPr>
            <a:xfrm>
              <a:off x="7268855" y="3002296"/>
              <a:ext cx="66422" cy="159175"/>
            </a:xfrm>
            <a:custGeom>
              <a:rect b="b" l="l" r="r" t="t"/>
              <a:pathLst>
                <a:path extrusionOk="0" h="5368" w="2240">
                  <a:moveTo>
                    <a:pt x="1176" y="1"/>
                  </a:moveTo>
                  <a:cubicBezTo>
                    <a:pt x="1065" y="1"/>
                    <a:pt x="950" y="19"/>
                    <a:pt x="834" y="57"/>
                  </a:cubicBezTo>
                  <a:cubicBezTo>
                    <a:pt x="501" y="153"/>
                    <a:pt x="239" y="415"/>
                    <a:pt x="167" y="748"/>
                  </a:cubicBezTo>
                  <a:cubicBezTo>
                    <a:pt x="1" y="1319"/>
                    <a:pt x="286" y="1843"/>
                    <a:pt x="715" y="2058"/>
                  </a:cubicBezTo>
                  <a:cubicBezTo>
                    <a:pt x="453" y="2177"/>
                    <a:pt x="286" y="2415"/>
                    <a:pt x="286" y="2725"/>
                  </a:cubicBezTo>
                  <a:lnTo>
                    <a:pt x="286" y="5368"/>
                  </a:lnTo>
                  <a:lnTo>
                    <a:pt x="2072" y="5368"/>
                  </a:lnTo>
                  <a:lnTo>
                    <a:pt x="2072" y="2725"/>
                  </a:lnTo>
                  <a:cubicBezTo>
                    <a:pt x="2072" y="2415"/>
                    <a:pt x="1882" y="2153"/>
                    <a:pt x="1620" y="2058"/>
                  </a:cubicBezTo>
                  <a:cubicBezTo>
                    <a:pt x="1977" y="1891"/>
                    <a:pt x="2239" y="1534"/>
                    <a:pt x="2239" y="1081"/>
                  </a:cubicBezTo>
                  <a:cubicBezTo>
                    <a:pt x="2239" y="483"/>
                    <a:pt x="1754" y="1"/>
                    <a:pt x="1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55"/>
            <p:cNvSpPr/>
            <p:nvPr/>
          </p:nvSpPr>
          <p:spPr>
            <a:xfrm>
              <a:off x="7184106" y="3002563"/>
              <a:ext cx="63605" cy="158908"/>
            </a:xfrm>
            <a:custGeom>
              <a:rect b="b" l="l" r="r" t="t"/>
              <a:pathLst>
                <a:path extrusionOk="0" h="5359" w="2145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477"/>
                    <a:pt x="239" y="1882"/>
                    <a:pt x="644" y="2049"/>
                  </a:cubicBezTo>
                  <a:cubicBezTo>
                    <a:pt x="358" y="2168"/>
                    <a:pt x="191" y="2406"/>
                    <a:pt x="191" y="2716"/>
                  </a:cubicBezTo>
                  <a:lnTo>
                    <a:pt x="191" y="5359"/>
                  </a:lnTo>
                  <a:lnTo>
                    <a:pt x="1977" y="5359"/>
                  </a:lnTo>
                  <a:lnTo>
                    <a:pt x="1977" y="2716"/>
                  </a:lnTo>
                  <a:cubicBezTo>
                    <a:pt x="1977" y="2406"/>
                    <a:pt x="1787" y="2144"/>
                    <a:pt x="1525" y="2049"/>
                  </a:cubicBezTo>
                  <a:cubicBezTo>
                    <a:pt x="1882" y="1882"/>
                    <a:pt x="2144" y="1525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3" name="Google Shape;4943;p55"/>
            <p:cNvSpPr/>
            <p:nvPr/>
          </p:nvSpPr>
          <p:spPr>
            <a:xfrm>
              <a:off x="7091619" y="3002296"/>
              <a:ext cx="67104" cy="159175"/>
            </a:xfrm>
            <a:custGeom>
              <a:rect b="b" l="l" r="r" t="t"/>
              <a:pathLst>
                <a:path extrusionOk="0" h="5368" w="2263">
                  <a:moveTo>
                    <a:pt x="1200" y="1"/>
                  </a:moveTo>
                  <a:cubicBezTo>
                    <a:pt x="1088" y="1"/>
                    <a:pt x="973" y="19"/>
                    <a:pt x="857" y="57"/>
                  </a:cubicBezTo>
                  <a:cubicBezTo>
                    <a:pt x="548" y="153"/>
                    <a:pt x="310" y="415"/>
                    <a:pt x="191" y="748"/>
                  </a:cubicBezTo>
                  <a:cubicBezTo>
                    <a:pt x="0" y="1319"/>
                    <a:pt x="310" y="1843"/>
                    <a:pt x="738" y="2058"/>
                  </a:cubicBezTo>
                  <a:cubicBezTo>
                    <a:pt x="476" y="2177"/>
                    <a:pt x="310" y="2415"/>
                    <a:pt x="310" y="2725"/>
                  </a:cubicBezTo>
                  <a:lnTo>
                    <a:pt x="310" y="5368"/>
                  </a:lnTo>
                  <a:lnTo>
                    <a:pt x="2096" y="5368"/>
                  </a:lnTo>
                  <a:lnTo>
                    <a:pt x="2096" y="2725"/>
                  </a:lnTo>
                  <a:cubicBezTo>
                    <a:pt x="2096" y="2415"/>
                    <a:pt x="1905" y="2153"/>
                    <a:pt x="1643" y="2058"/>
                  </a:cubicBezTo>
                  <a:cubicBezTo>
                    <a:pt x="2001" y="1891"/>
                    <a:pt x="2262" y="1534"/>
                    <a:pt x="2262" y="1081"/>
                  </a:cubicBezTo>
                  <a:cubicBezTo>
                    <a:pt x="2262" y="483"/>
                    <a:pt x="1777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44" name="Google Shape;4944;p55"/>
          <p:cNvGrpSpPr/>
          <p:nvPr/>
        </p:nvGrpSpPr>
        <p:grpSpPr>
          <a:xfrm>
            <a:off x="7730804" y="3563983"/>
            <a:ext cx="341809" cy="342521"/>
            <a:chOff x="7045004" y="3563983"/>
            <a:chExt cx="341809" cy="342521"/>
          </a:xfrm>
        </p:grpSpPr>
        <p:sp>
          <p:nvSpPr>
            <p:cNvPr id="4945" name="Google Shape;4945;p55"/>
            <p:cNvSpPr/>
            <p:nvPr/>
          </p:nvSpPr>
          <p:spPr>
            <a:xfrm>
              <a:off x="7132570" y="3563983"/>
              <a:ext cx="150427" cy="86170"/>
            </a:xfrm>
            <a:custGeom>
              <a:rect b="b" l="l" r="r" t="t"/>
              <a:pathLst>
                <a:path extrusionOk="0" h="2906" w="5073">
                  <a:moveTo>
                    <a:pt x="2858" y="0"/>
                  </a:moveTo>
                  <a:cubicBezTo>
                    <a:pt x="1810" y="0"/>
                    <a:pt x="858" y="262"/>
                    <a:pt x="0" y="738"/>
                  </a:cubicBezTo>
                  <a:lnTo>
                    <a:pt x="1215" y="1524"/>
                  </a:lnTo>
                  <a:lnTo>
                    <a:pt x="1239" y="2905"/>
                  </a:lnTo>
                  <a:cubicBezTo>
                    <a:pt x="1715" y="2644"/>
                    <a:pt x="2263" y="2501"/>
                    <a:pt x="2810" y="2501"/>
                  </a:cubicBezTo>
                  <a:cubicBezTo>
                    <a:pt x="3144" y="2501"/>
                    <a:pt x="3453" y="2548"/>
                    <a:pt x="3739" y="2620"/>
                  </a:cubicBezTo>
                  <a:lnTo>
                    <a:pt x="5049" y="1834"/>
                  </a:lnTo>
                  <a:lnTo>
                    <a:pt x="5073" y="453"/>
                  </a:lnTo>
                  <a:cubicBezTo>
                    <a:pt x="4406" y="143"/>
                    <a:pt x="3644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55"/>
            <p:cNvSpPr/>
            <p:nvPr/>
          </p:nvSpPr>
          <p:spPr>
            <a:xfrm>
              <a:off x="7264614" y="3587973"/>
              <a:ext cx="119381" cy="146216"/>
            </a:xfrm>
            <a:custGeom>
              <a:rect b="b" l="l" r="r" t="t"/>
              <a:pathLst>
                <a:path extrusionOk="0" h="4931" w="4026">
                  <a:moveTo>
                    <a:pt x="1215" y="1"/>
                  </a:moveTo>
                  <a:lnTo>
                    <a:pt x="1215" y="1453"/>
                  </a:lnTo>
                  <a:lnTo>
                    <a:pt x="1" y="2168"/>
                  </a:lnTo>
                  <a:cubicBezTo>
                    <a:pt x="739" y="2620"/>
                    <a:pt x="1287" y="3311"/>
                    <a:pt x="1501" y="4192"/>
                  </a:cubicBezTo>
                  <a:lnTo>
                    <a:pt x="2811" y="4930"/>
                  </a:lnTo>
                  <a:lnTo>
                    <a:pt x="4025" y="4240"/>
                  </a:lnTo>
                  <a:cubicBezTo>
                    <a:pt x="3787" y="2430"/>
                    <a:pt x="2716" y="882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55"/>
            <p:cNvSpPr/>
            <p:nvPr/>
          </p:nvSpPr>
          <p:spPr>
            <a:xfrm>
              <a:off x="7045004" y="3599270"/>
              <a:ext cx="103843" cy="134919"/>
            </a:xfrm>
            <a:custGeom>
              <a:rect b="b" l="l" r="r" t="t"/>
              <a:pathLst>
                <a:path extrusionOk="0" h="4550" w="3502">
                  <a:moveTo>
                    <a:pt x="2263" y="1"/>
                  </a:moveTo>
                  <a:cubicBezTo>
                    <a:pt x="881" y="1049"/>
                    <a:pt x="0" y="2716"/>
                    <a:pt x="0" y="4549"/>
                  </a:cubicBezTo>
                  <a:lnTo>
                    <a:pt x="1286" y="3835"/>
                  </a:lnTo>
                  <a:lnTo>
                    <a:pt x="2501" y="4526"/>
                  </a:lnTo>
                  <a:cubicBezTo>
                    <a:pt x="2525" y="3621"/>
                    <a:pt x="2882" y="2787"/>
                    <a:pt x="3501" y="2239"/>
                  </a:cubicBezTo>
                  <a:lnTo>
                    <a:pt x="3477" y="715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55"/>
            <p:cNvSpPr/>
            <p:nvPr/>
          </p:nvSpPr>
          <p:spPr>
            <a:xfrm>
              <a:off x="7148108" y="3819593"/>
              <a:ext cx="151139" cy="86911"/>
            </a:xfrm>
            <a:custGeom>
              <a:rect b="b" l="l" r="r" t="t"/>
              <a:pathLst>
                <a:path extrusionOk="0" h="2931" w="5097">
                  <a:moveTo>
                    <a:pt x="3834" y="1"/>
                  </a:moveTo>
                  <a:cubicBezTo>
                    <a:pt x="3358" y="263"/>
                    <a:pt x="2834" y="430"/>
                    <a:pt x="2263" y="430"/>
                  </a:cubicBezTo>
                  <a:cubicBezTo>
                    <a:pt x="1929" y="430"/>
                    <a:pt x="1643" y="358"/>
                    <a:pt x="1334" y="310"/>
                  </a:cubicBezTo>
                  <a:lnTo>
                    <a:pt x="24" y="1073"/>
                  </a:lnTo>
                  <a:lnTo>
                    <a:pt x="0" y="2478"/>
                  </a:lnTo>
                  <a:cubicBezTo>
                    <a:pt x="691" y="2787"/>
                    <a:pt x="1429" y="2930"/>
                    <a:pt x="2239" y="2930"/>
                  </a:cubicBezTo>
                  <a:cubicBezTo>
                    <a:pt x="3287" y="2930"/>
                    <a:pt x="4239" y="2668"/>
                    <a:pt x="5097" y="2192"/>
                  </a:cubicBezTo>
                  <a:lnTo>
                    <a:pt x="3882" y="1406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55"/>
            <p:cNvSpPr/>
            <p:nvPr/>
          </p:nvSpPr>
          <p:spPr>
            <a:xfrm>
              <a:off x="7047821" y="3736268"/>
              <a:ext cx="118669" cy="146216"/>
            </a:xfrm>
            <a:custGeom>
              <a:rect b="b" l="l" r="r" t="t"/>
              <a:pathLst>
                <a:path extrusionOk="0" h="4931" w="4002">
                  <a:moveTo>
                    <a:pt x="1215" y="1"/>
                  </a:moveTo>
                  <a:lnTo>
                    <a:pt x="1" y="668"/>
                  </a:lnTo>
                  <a:cubicBezTo>
                    <a:pt x="239" y="2501"/>
                    <a:pt x="1310" y="4049"/>
                    <a:pt x="2787" y="4930"/>
                  </a:cubicBezTo>
                  <a:lnTo>
                    <a:pt x="2787" y="3478"/>
                  </a:lnTo>
                  <a:lnTo>
                    <a:pt x="4001" y="2763"/>
                  </a:lnTo>
                  <a:cubicBezTo>
                    <a:pt x="3263" y="2311"/>
                    <a:pt x="2739" y="1596"/>
                    <a:pt x="2525" y="739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55"/>
            <p:cNvSpPr/>
            <p:nvPr/>
          </p:nvSpPr>
          <p:spPr>
            <a:xfrm>
              <a:off x="7282288" y="3736268"/>
              <a:ext cx="104525" cy="134919"/>
            </a:xfrm>
            <a:custGeom>
              <a:rect b="b" l="l" r="r" t="t"/>
              <a:pathLst>
                <a:path extrusionOk="0" h="4550" w="3525">
                  <a:moveTo>
                    <a:pt x="3525" y="1"/>
                  </a:moveTo>
                  <a:lnTo>
                    <a:pt x="2239" y="715"/>
                  </a:lnTo>
                  <a:lnTo>
                    <a:pt x="1024" y="25"/>
                  </a:lnTo>
                  <a:cubicBezTo>
                    <a:pt x="976" y="906"/>
                    <a:pt x="619" y="1739"/>
                    <a:pt x="0" y="2311"/>
                  </a:cubicBezTo>
                  <a:lnTo>
                    <a:pt x="24" y="3835"/>
                  </a:lnTo>
                  <a:lnTo>
                    <a:pt x="1262" y="4549"/>
                  </a:lnTo>
                  <a:cubicBezTo>
                    <a:pt x="2620" y="3502"/>
                    <a:pt x="3525" y="1835"/>
                    <a:pt x="3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1" name="Google Shape;4951;p55"/>
          <p:cNvSpPr/>
          <p:nvPr/>
        </p:nvSpPr>
        <p:spPr>
          <a:xfrm>
            <a:off x="6992282" y="3561137"/>
            <a:ext cx="343228" cy="344651"/>
          </a:xfrm>
          <a:custGeom>
            <a:rect b="b" l="l" r="r" t="t"/>
            <a:pathLst>
              <a:path extrusionOk="0" h="11623" w="11575">
                <a:moveTo>
                  <a:pt x="5454" y="1"/>
                </a:moveTo>
                <a:lnTo>
                  <a:pt x="5454" y="1382"/>
                </a:lnTo>
                <a:cubicBezTo>
                  <a:pt x="5120" y="1501"/>
                  <a:pt x="4882" y="1739"/>
                  <a:pt x="4763" y="2049"/>
                </a:cubicBezTo>
                <a:lnTo>
                  <a:pt x="3906" y="2049"/>
                </a:lnTo>
                <a:lnTo>
                  <a:pt x="3096" y="930"/>
                </a:lnTo>
                <a:lnTo>
                  <a:pt x="0" y="930"/>
                </a:lnTo>
                <a:lnTo>
                  <a:pt x="0" y="3906"/>
                </a:lnTo>
                <a:lnTo>
                  <a:pt x="3096" y="3906"/>
                </a:lnTo>
                <a:lnTo>
                  <a:pt x="3906" y="2763"/>
                </a:lnTo>
                <a:lnTo>
                  <a:pt x="4763" y="2763"/>
                </a:lnTo>
                <a:cubicBezTo>
                  <a:pt x="4882" y="3097"/>
                  <a:pt x="5120" y="3335"/>
                  <a:pt x="5454" y="3454"/>
                </a:cubicBezTo>
                <a:lnTo>
                  <a:pt x="5454" y="4788"/>
                </a:lnTo>
                <a:cubicBezTo>
                  <a:pt x="5025" y="4954"/>
                  <a:pt x="4692" y="5335"/>
                  <a:pt x="4692" y="5812"/>
                </a:cubicBezTo>
                <a:cubicBezTo>
                  <a:pt x="4692" y="6288"/>
                  <a:pt x="5001" y="6669"/>
                  <a:pt x="5454" y="6812"/>
                </a:cubicBezTo>
                <a:lnTo>
                  <a:pt x="5454" y="8169"/>
                </a:lnTo>
                <a:cubicBezTo>
                  <a:pt x="5120" y="8288"/>
                  <a:pt x="4882" y="8526"/>
                  <a:pt x="4763" y="8836"/>
                </a:cubicBezTo>
                <a:lnTo>
                  <a:pt x="3906" y="8836"/>
                </a:lnTo>
                <a:lnTo>
                  <a:pt x="3096" y="7717"/>
                </a:lnTo>
                <a:lnTo>
                  <a:pt x="0" y="7717"/>
                </a:lnTo>
                <a:lnTo>
                  <a:pt x="0" y="10694"/>
                </a:lnTo>
                <a:lnTo>
                  <a:pt x="3096" y="10694"/>
                </a:lnTo>
                <a:lnTo>
                  <a:pt x="3906" y="9550"/>
                </a:lnTo>
                <a:lnTo>
                  <a:pt x="4763" y="9550"/>
                </a:lnTo>
                <a:cubicBezTo>
                  <a:pt x="4882" y="9884"/>
                  <a:pt x="5120" y="10122"/>
                  <a:pt x="5454" y="10241"/>
                </a:cubicBezTo>
                <a:lnTo>
                  <a:pt x="5454" y="11622"/>
                </a:lnTo>
                <a:lnTo>
                  <a:pt x="6121" y="11622"/>
                </a:lnTo>
                <a:lnTo>
                  <a:pt x="6121" y="10241"/>
                </a:lnTo>
                <a:cubicBezTo>
                  <a:pt x="6549" y="10098"/>
                  <a:pt x="6883" y="9717"/>
                  <a:pt x="6883" y="9241"/>
                </a:cubicBezTo>
                <a:cubicBezTo>
                  <a:pt x="6883" y="8765"/>
                  <a:pt x="6573" y="8360"/>
                  <a:pt x="6121" y="8217"/>
                </a:cubicBezTo>
                <a:lnTo>
                  <a:pt x="6121" y="6883"/>
                </a:lnTo>
                <a:cubicBezTo>
                  <a:pt x="6454" y="6764"/>
                  <a:pt x="6692" y="6526"/>
                  <a:pt x="6811" y="6193"/>
                </a:cubicBezTo>
                <a:lnTo>
                  <a:pt x="7669" y="6193"/>
                </a:lnTo>
                <a:lnTo>
                  <a:pt x="8478" y="7336"/>
                </a:lnTo>
                <a:lnTo>
                  <a:pt x="11574" y="7336"/>
                </a:lnTo>
                <a:lnTo>
                  <a:pt x="11574" y="4359"/>
                </a:lnTo>
                <a:lnTo>
                  <a:pt x="8454" y="4359"/>
                </a:lnTo>
                <a:lnTo>
                  <a:pt x="8454" y="4287"/>
                </a:lnTo>
                <a:lnTo>
                  <a:pt x="7645" y="5407"/>
                </a:lnTo>
                <a:lnTo>
                  <a:pt x="6811" y="5407"/>
                </a:lnTo>
                <a:cubicBezTo>
                  <a:pt x="6692" y="5097"/>
                  <a:pt x="6454" y="4859"/>
                  <a:pt x="6121" y="4740"/>
                </a:cubicBezTo>
                <a:lnTo>
                  <a:pt x="6121" y="3406"/>
                </a:lnTo>
                <a:cubicBezTo>
                  <a:pt x="6549" y="3240"/>
                  <a:pt x="6883" y="2859"/>
                  <a:pt x="6883" y="2382"/>
                </a:cubicBezTo>
                <a:cubicBezTo>
                  <a:pt x="6883" y="1906"/>
                  <a:pt x="6573" y="1525"/>
                  <a:pt x="6121" y="1382"/>
                </a:cubicBezTo>
                <a:lnTo>
                  <a:pt x="6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2" name="Google Shape;4952;p55"/>
          <p:cNvGrpSpPr/>
          <p:nvPr/>
        </p:nvGrpSpPr>
        <p:grpSpPr>
          <a:xfrm>
            <a:off x="6262923" y="3585867"/>
            <a:ext cx="341125" cy="341098"/>
            <a:chOff x="5881923" y="3585867"/>
            <a:chExt cx="341125" cy="341098"/>
          </a:xfrm>
        </p:grpSpPr>
        <p:sp>
          <p:nvSpPr>
            <p:cNvPr id="4953" name="Google Shape;4953;p55"/>
            <p:cNvSpPr/>
            <p:nvPr/>
          </p:nvSpPr>
          <p:spPr>
            <a:xfrm>
              <a:off x="5881923" y="3585867"/>
              <a:ext cx="89728" cy="55806"/>
            </a:xfrm>
            <a:custGeom>
              <a:rect b="b" l="l" r="r" t="t"/>
              <a:pathLst>
                <a:path extrusionOk="0" h="1882" w="3026">
                  <a:moveTo>
                    <a:pt x="1" y="0"/>
                  </a:moveTo>
                  <a:lnTo>
                    <a:pt x="1" y="1882"/>
                  </a:lnTo>
                  <a:lnTo>
                    <a:pt x="3025" y="188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4" name="Google Shape;4954;p55"/>
            <p:cNvSpPr/>
            <p:nvPr/>
          </p:nvSpPr>
          <p:spPr>
            <a:xfrm>
              <a:off x="5992084" y="3602799"/>
              <a:ext cx="29000" cy="79143"/>
            </a:xfrm>
            <a:custGeom>
              <a:rect b="b" l="l" r="r" t="t"/>
              <a:pathLst>
                <a:path extrusionOk="0" h="2669" w="978">
                  <a:moveTo>
                    <a:pt x="1" y="1"/>
                  </a:moveTo>
                  <a:lnTo>
                    <a:pt x="1" y="1525"/>
                  </a:lnTo>
                  <a:lnTo>
                    <a:pt x="977" y="2668"/>
                  </a:lnTo>
                  <a:lnTo>
                    <a:pt x="977" y="1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55"/>
            <p:cNvSpPr/>
            <p:nvPr/>
          </p:nvSpPr>
          <p:spPr>
            <a:xfrm>
              <a:off x="6040834" y="3643068"/>
              <a:ext cx="182215" cy="55806"/>
            </a:xfrm>
            <a:custGeom>
              <a:rect b="b" l="l" r="r" t="t"/>
              <a:pathLst>
                <a:path extrusionOk="0" h="1882" w="6145">
                  <a:moveTo>
                    <a:pt x="0" y="0"/>
                  </a:moveTo>
                  <a:lnTo>
                    <a:pt x="0" y="1882"/>
                  </a:lnTo>
                  <a:lnTo>
                    <a:pt x="5406" y="1882"/>
                  </a:lnTo>
                  <a:lnTo>
                    <a:pt x="6144" y="929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55"/>
            <p:cNvSpPr/>
            <p:nvPr/>
          </p:nvSpPr>
          <p:spPr>
            <a:xfrm>
              <a:off x="5992084" y="3679779"/>
              <a:ext cx="29000" cy="79113"/>
            </a:xfrm>
            <a:custGeom>
              <a:rect b="b" l="l" r="r" t="t"/>
              <a:pathLst>
                <a:path extrusionOk="0" h="2668" w="978">
                  <a:moveTo>
                    <a:pt x="1" y="1"/>
                  </a:moveTo>
                  <a:lnTo>
                    <a:pt x="1" y="1501"/>
                  </a:lnTo>
                  <a:lnTo>
                    <a:pt x="977" y="2668"/>
                  </a:lnTo>
                  <a:lnTo>
                    <a:pt x="977" y="1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55"/>
            <p:cNvSpPr/>
            <p:nvPr/>
          </p:nvSpPr>
          <p:spPr>
            <a:xfrm>
              <a:off x="5881923" y="3737691"/>
              <a:ext cx="89728" cy="55806"/>
            </a:xfrm>
            <a:custGeom>
              <a:rect b="b" l="l" r="r" t="t"/>
              <a:pathLst>
                <a:path extrusionOk="0" h="1882" w="3026">
                  <a:moveTo>
                    <a:pt x="1" y="0"/>
                  </a:moveTo>
                  <a:lnTo>
                    <a:pt x="1" y="1882"/>
                  </a:lnTo>
                  <a:lnTo>
                    <a:pt x="3025" y="188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8" name="Google Shape;4958;p55"/>
            <p:cNvSpPr/>
            <p:nvPr/>
          </p:nvSpPr>
          <p:spPr>
            <a:xfrm>
              <a:off x="5992084" y="3755334"/>
              <a:ext cx="29000" cy="79825"/>
            </a:xfrm>
            <a:custGeom>
              <a:rect b="b" l="l" r="r" t="t"/>
              <a:pathLst>
                <a:path extrusionOk="0" h="2692" w="978">
                  <a:moveTo>
                    <a:pt x="1" y="1"/>
                  </a:moveTo>
                  <a:lnTo>
                    <a:pt x="1" y="1525"/>
                  </a:lnTo>
                  <a:lnTo>
                    <a:pt x="977" y="2692"/>
                  </a:lnTo>
                  <a:lnTo>
                    <a:pt x="977" y="1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9" name="Google Shape;4959;p55"/>
            <p:cNvSpPr/>
            <p:nvPr/>
          </p:nvSpPr>
          <p:spPr>
            <a:xfrm>
              <a:off x="5992084" y="3831602"/>
              <a:ext cx="29000" cy="79113"/>
            </a:xfrm>
            <a:custGeom>
              <a:rect b="b" l="l" r="r" t="t"/>
              <a:pathLst>
                <a:path extrusionOk="0" h="2668" w="978">
                  <a:moveTo>
                    <a:pt x="1" y="1"/>
                  </a:moveTo>
                  <a:lnTo>
                    <a:pt x="1" y="1501"/>
                  </a:lnTo>
                  <a:lnTo>
                    <a:pt x="977" y="2668"/>
                  </a:lnTo>
                  <a:lnTo>
                    <a:pt x="977" y="1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55"/>
            <p:cNvSpPr/>
            <p:nvPr/>
          </p:nvSpPr>
          <p:spPr>
            <a:xfrm>
              <a:off x="5881923" y="3662135"/>
              <a:ext cx="89728" cy="55094"/>
            </a:xfrm>
            <a:custGeom>
              <a:rect b="b" l="l" r="r" t="t"/>
              <a:pathLst>
                <a:path extrusionOk="0" h="1858" w="3026">
                  <a:moveTo>
                    <a:pt x="1" y="0"/>
                  </a:moveTo>
                  <a:lnTo>
                    <a:pt x="1" y="1858"/>
                  </a:lnTo>
                  <a:lnTo>
                    <a:pt x="3025" y="185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55"/>
            <p:cNvSpPr/>
            <p:nvPr/>
          </p:nvSpPr>
          <p:spPr>
            <a:xfrm>
              <a:off x="6040834" y="3794180"/>
              <a:ext cx="182215" cy="56518"/>
            </a:xfrm>
            <a:custGeom>
              <a:rect b="b" l="l" r="r" t="t"/>
              <a:pathLst>
                <a:path extrusionOk="0" h="1906" w="6145">
                  <a:moveTo>
                    <a:pt x="5406" y="1"/>
                  </a:moveTo>
                  <a:lnTo>
                    <a:pt x="0" y="24"/>
                  </a:lnTo>
                  <a:lnTo>
                    <a:pt x="0" y="1906"/>
                  </a:lnTo>
                  <a:lnTo>
                    <a:pt x="5406" y="1906"/>
                  </a:lnTo>
                  <a:lnTo>
                    <a:pt x="6144" y="953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55"/>
            <p:cNvSpPr/>
            <p:nvPr/>
          </p:nvSpPr>
          <p:spPr>
            <a:xfrm>
              <a:off x="6040834" y="3717912"/>
              <a:ext cx="182215" cy="56518"/>
            </a:xfrm>
            <a:custGeom>
              <a:rect b="b" l="l" r="r" t="t"/>
              <a:pathLst>
                <a:path extrusionOk="0" h="1906" w="6145">
                  <a:moveTo>
                    <a:pt x="5406" y="1"/>
                  </a:moveTo>
                  <a:lnTo>
                    <a:pt x="0" y="48"/>
                  </a:lnTo>
                  <a:lnTo>
                    <a:pt x="0" y="1906"/>
                  </a:lnTo>
                  <a:lnTo>
                    <a:pt x="5406" y="1906"/>
                  </a:lnTo>
                  <a:lnTo>
                    <a:pt x="6144" y="953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55"/>
            <p:cNvSpPr/>
            <p:nvPr/>
          </p:nvSpPr>
          <p:spPr>
            <a:xfrm>
              <a:off x="6040834" y="3871159"/>
              <a:ext cx="182215" cy="55806"/>
            </a:xfrm>
            <a:custGeom>
              <a:rect b="b" l="l" r="r" t="t"/>
              <a:pathLst>
                <a:path extrusionOk="0" h="1882" w="6145">
                  <a:moveTo>
                    <a:pt x="0" y="0"/>
                  </a:moveTo>
                  <a:lnTo>
                    <a:pt x="0" y="1882"/>
                  </a:lnTo>
                  <a:lnTo>
                    <a:pt x="5406" y="1882"/>
                  </a:lnTo>
                  <a:lnTo>
                    <a:pt x="6144" y="905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55"/>
            <p:cNvSpPr/>
            <p:nvPr/>
          </p:nvSpPr>
          <p:spPr>
            <a:xfrm>
              <a:off x="5881923" y="3813958"/>
              <a:ext cx="89728" cy="55094"/>
            </a:xfrm>
            <a:custGeom>
              <a:rect b="b" l="l" r="r" t="t"/>
              <a:pathLst>
                <a:path extrusionOk="0" h="1858" w="3026">
                  <a:moveTo>
                    <a:pt x="1" y="0"/>
                  </a:moveTo>
                  <a:lnTo>
                    <a:pt x="1" y="1858"/>
                  </a:lnTo>
                  <a:lnTo>
                    <a:pt x="3025" y="185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5" name="Google Shape;4965;p55"/>
          <p:cNvSpPr/>
          <p:nvPr/>
        </p:nvSpPr>
        <p:spPr>
          <a:xfrm>
            <a:off x="5547709" y="3563983"/>
            <a:ext cx="283211" cy="344621"/>
          </a:xfrm>
          <a:custGeom>
            <a:rect b="b" l="l" r="r" t="t"/>
            <a:pathLst>
              <a:path extrusionOk="0" h="11622" w="9551">
                <a:moveTo>
                  <a:pt x="1" y="0"/>
                </a:moveTo>
                <a:lnTo>
                  <a:pt x="1" y="667"/>
                </a:lnTo>
                <a:lnTo>
                  <a:pt x="858" y="667"/>
                </a:lnTo>
                <a:lnTo>
                  <a:pt x="858" y="1358"/>
                </a:lnTo>
                <a:lnTo>
                  <a:pt x="1" y="1358"/>
                </a:lnTo>
                <a:lnTo>
                  <a:pt x="1" y="2048"/>
                </a:lnTo>
                <a:lnTo>
                  <a:pt x="858" y="2048"/>
                </a:lnTo>
                <a:lnTo>
                  <a:pt x="858" y="2739"/>
                </a:lnTo>
                <a:lnTo>
                  <a:pt x="1" y="2739"/>
                </a:lnTo>
                <a:lnTo>
                  <a:pt x="1" y="3406"/>
                </a:lnTo>
                <a:lnTo>
                  <a:pt x="858" y="3406"/>
                </a:lnTo>
                <a:lnTo>
                  <a:pt x="858" y="4096"/>
                </a:lnTo>
                <a:lnTo>
                  <a:pt x="1" y="4096"/>
                </a:lnTo>
                <a:lnTo>
                  <a:pt x="1" y="4787"/>
                </a:lnTo>
                <a:lnTo>
                  <a:pt x="858" y="4787"/>
                </a:lnTo>
                <a:lnTo>
                  <a:pt x="858" y="5477"/>
                </a:lnTo>
                <a:lnTo>
                  <a:pt x="1" y="5477"/>
                </a:lnTo>
                <a:lnTo>
                  <a:pt x="1" y="6144"/>
                </a:lnTo>
                <a:lnTo>
                  <a:pt x="858" y="6144"/>
                </a:lnTo>
                <a:lnTo>
                  <a:pt x="858" y="6835"/>
                </a:lnTo>
                <a:lnTo>
                  <a:pt x="1" y="6835"/>
                </a:lnTo>
                <a:lnTo>
                  <a:pt x="1" y="7525"/>
                </a:lnTo>
                <a:lnTo>
                  <a:pt x="858" y="7525"/>
                </a:lnTo>
                <a:lnTo>
                  <a:pt x="858" y="8216"/>
                </a:lnTo>
                <a:lnTo>
                  <a:pt x="1" y="8216"/>
                </a:lnTo>
                <a:lnTo>
                  <a:pt x="1" y="8883"/>
                </a:lnTo>
                <a:lnTo>
                  <a:pt x="858" y="8883"/>
                </a:lnTo>
                <a:lnTo>
                  <a:pt x="858" y="9573"/>
                </a:lnTo>
                <a:lnTo>
                  <a:pt x="1" y="9573"/>
                </a:lnTo>
                <a:lnTo>
                  <a:pt x="1" y="10264"/>
                </a:lnTo>
                <a:lnTo>
                  <a:pt x="858" y="10264"/>
                </a:lnTo>
                <a:lnTo>
                  <a:pt x="858" y="10955"/>
                </a:lnTo>
                <a:lnTo>
                  <a:pt x="1" y="10955"/>
                </a:lnTo>
                <a:lnTo>
                  <a:pt x="1" y="11622"/>
                </a:lnTo>
                <a:lnTo>
                  <a:pt x="1525" y="11622"/>
                </a:lnTo>
                <a:lnTo>
                  <a:pt x="1525" y="10145"/>
                </a:lnTo>
                <a:lnTo>
                  <a:pt x="9550" y="10145"/>
                </a:lnTo>
                <a:lnTo>
                  <a:pt x="9550" y="7883"/>
                </a:lnTo>
                <a:lnTo>
                  <a:pt x="1525" y="7883"/>
                </a:lnTo>
                <a:lnTo>
                  <a:pt x="1525" y="6835"/>
                </a:lnTo>
                <a:lnTo>
                  <a:pt x="8907" y="6835"/>
                </a:lnTo>
                <a:lnTo>
                  <a:pt x="8907" y="4692"/>
                </a:lnTo>
                <a:lnTo>
                  <a:pt x="1525" y="4692"/>
                </a:lnTo>
                <a:lnTo>
                  <a:pt x="1525" y="3620"/>
                </a:lnTo>
                <a:lnTo>
                  <a:pt x="8217" y="3620"/>
                </a:lnTo>
                <a:lnTo>
                  <a:pt x="8217" y="1477"/>
                </a:lnTo>
                <a:lnTo>
                  <a:pt x="1525" y="1477"/>
                </a:lnTo>
                <a:lnTo>
                  <a:pt x="15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6" name="Google Shape;4966;p55"/>
          <p:cNvGrpSpPr/>
          <p:nvPr/>
        </p:nvGrpSpPr>
        <p:grpSpPr>
          <a:xfrm>
            <a:off x="4781639" y="3605646"/>
            <a:ext cx="341122" cy="282472"/>
            <a:chOff x="4705439" y="3605646"/>
            <a:chExt cx="341122" cy="282472"/>
          </a:xfrm>
        </p:grpSpPr>
        <p:sp>
          <p:nvSpPr>
            <p:cNvPr id="4967" name="Google Shape;4967;p55"/>
            <p:cNvSpPr/>
            <p:nvPr/>
          </p:nvSpPr>
          <p:spPr>
            <a:xfrm>
              <a:off x="4705439" y="3712278"/>
              <a:ext cx="341122" cy="175839"/>
            </a:xfrm>
            <a:custGeom>
              <a:rect b="b" l="l" r="r" t="t"/>
              <a:pathLst>
                <a:path extrusionOk="0" h="5930" w="11504">
                  <a:moveTo>
                    <a:pt x="8979" y="0"/>
                  </a:moveTo>
                  <a:lnTo>
                    <a:pt x="7907" y="977"/>
                  </a:lnTo>
                  <a:lnTo>
                    <a:pt x="7907" y="5239"/>
                  </a:lnTo>
                  <a:lnTo>
                    <a:pt x="6860" y="5239"/>
                  </a:lnTo>
                  <a:lnTo>
                    <a:pt x="6860" y="1667"/>
                  </a:lnTo>
                  <a:lnTo>
                    <a:pt x="5788" y="691"/>
                  </a:lnTo>
                  <a:lnTo>
                    <a:pt x="4716" y="1667"/>
                  </a:lnTo>
                  <a:lnTo>
                    <a:pt x="4716" y="5239"/>
                  </a:lnTo>
                  <a:lnTo>
                    <a:pt x="3645" y="5239"/>
                  </a:lnTo>
                  <a:lnTo>
                    <a:pt x="3645" y="2310"/>
                  </a:lnTo>
                  <a:lnTo>
                    <a:pt x="2573" y="1334"/>
                  </a:lnTo>
                  <a:lnTo>
                    <a:pt x="1501" y="2310"/>
                  </a:lnTo>
                  <a:lnTo>
                    <a:pt x="1501" y="5239"/>
                  </a:lnTo>
                  <a:lnTo>
                    <a:pt x="1" y="5239"/>
                  </a:lnTo>
                  <a:lnTo>
                    <a:pt x="1" y="5930"/>
                  </a:lnTo>
                  <a:lnTo>
                    <a:pt x="11503" y="5930"/>
                  </a:lnTo>
                  <a:lnTo>
                    <a:pt x="11503" y="5239"/>
                  </a:lnTo>
                  <a:lnTo>
                    <a:pt x="10051" y="5239"/>
                  </a:lnTo>
                  <a:lnTo>
                    <a:pt x="10051" y="977"/>
                  </a:lnTo>
                  <a:lnTo>
                    <a:pt x="8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8" name="Google Shape;4968;p55"/>
            <p:cNvSpPr/>
            <p:nvPr/>
          </p:nvSpPr>
          <p:spPr>
            <a:xfrm>
              <a:off x="4749949" y="369884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9" name="Google Shape;4969;p55"/>
            <p:cNvSpPr/>
            <p:nvPr/>
          </p:nvSpPr>
          <p:spPr>
            <a:xfrm>
              <a:off x="4749949" y="364588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0" name="Google Shape;4970;p55"/>
            <p:cNvSpPr/>
            <p:nvPr/>
          </p:nvSpPr>
          <p:spPr>
            <a:xfrm>
              <a:off x="4845283" y="367838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1000"/>
                  </a:lnTo>
                  <a:lnTo>
                    <a:pt x="0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55"/>
            <p:cNvSpPr/>
            <p:nvPr/>
          </p:nvSpPr>
          <p:spPr>
            <a:xfrm>
              <a:off x="4845283" y="3625395"/>
              <a:ext cx="63575" cy="56547"/>
            </a:xfrm>
            <a:custGeom>
              <a:rect b="b" l="l" r="r" t="t"/>
              <a:pathLst>
                <a:path extrusionOk="0" h="1907" w="2144">
                  <a:moveTo>
                    <a:pt x="1072" y="1"/>
                  </a:moveTo>
                  <a:lnTo>
                    <a:pt x="0" y="1001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55"/>
            <p:cNvSpPr/>
            <p:nvPr/>
          </p:nvSpPr>
          <p:spPr>
            <a:xfrm>
              <a:off x="4939906" y="3659318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976"/>
                  </a:lnTo>
                  <a:lnTo>
                    <a:pt x="0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97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55"/>
            <p:cNvSpPr/>
            <p:nvPr/>
          </p:nvSpPr>
          <p:spPr>
            <a:xfrm>
              <a:off x="4939906" y="3605646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977"/>
                  </a:lnTo>
                  <a:lnTo>
                    <a:pt x="0" y="1905"/>
                  </a:lnTo>
                  <a:lnTo>
                    <a:pt x="1072" y="905"/>
                  </a:lnTo>
                  <a:lnTo>
                    <a:pt x="2144" y="1905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4" name="Google Shape;4974;p55"/>
          <p:cNvSpPr/>
          <p:nvPr/>
        </p:nvSpPr>
        <p:spPr>
          <a:xfrm>
            <a:off x="4042436" y="3589337"/>
            <a:ext cx="342516" cy="291010"/>
          </a:xfrm>
          <a:custGeom>
            <a:rect b="b" l="l" r="r" t="t"/>
            <a:pathLst>
              <a:path extrusionOk="0" h="9814" w="11551">
                <a:moveTo>
                  <a:pt x="3334" y="4313"/>
                </a:moveTo>
                <a:cubicBezTo>
                  <a:pt x="3406" y="4384"/>
                  <a:pt x="3477" y="4408"/>
                  <a:pt x="3572" y="4432"/>
                </a:cubicBezTo>
                <a:lnTo>
                  <a:pt x="3572" y="9147"/>
                </a:lnTo>
                <a:lnTo>
                  <a:pt x="1429" y="9147"/>
                </a:lnTo>
                <a:lnTo>
                  <a:pt x="1429" y="8457"/>
                </a:lnTo>
                <a:cubicBezTo>
                  <a:pt x="1858" y="8314"/>
                  <a:pt x="2143" y="7933"/>
                  <a:pt x="2143" y="7456"/>
                </a:cubicBezTo>
                <a:cubicBezTo>
                  <a:pt x="2143" y="7147"/>
                  <a:pt x="2024" y="6885"/>
                  <a:pt x="1810" y="6670"/>
                </a:cubicBezTo>
                <a:lnTo>
                  <a:pt x="3334" y="4313"/>
                </a:lnTo>
                <a:close/>
                <a:moveTo>
                  <a:pt x="4501" y="4289"/>
                </a:moveTo>
                <a:lnTo>
                  <a:pt x="5859" y="5861"/>
                </a:lnTo>
                <a:cubicBezTo>
                  <a:pt x="5787" y="6027"/>
                  <a:pt x="5739" y="6170"/>
                  <a:pt x="5739" y="6337"/>
                </a:cubicBezTo>
                <a:cubicBezTo>
                  <a:pt x="5739" y="6813"/>
                  <a:pt x="6049" y="7218"/>
                  <a:pt x="6501" y="7361"/>
                </a:cubicBezTo>
                <a:lnTo>
                  <a:pt x="6501" y="9147"/>
                </a:lnTo>
                <a:lnTo>
                  <a:pt x="4263" y="9147"/>
                </a:lnTo>
                <a:lnTo>
                  <a:pt x="4263" y="4432"/>
                </a:lnTo>
                <a:lnTo>
                  <a:pt x="4239" y="4432"/>
                </a:lnTo>
                <a:cubicBezTo>
                  <a:pt x="4311" y="4408"/>
                  <a:pt x="4430" y="4360"/>
                  <a:pt x="4501" y="4289"/>
                </a:cubicBezTo>
                <a:close/>
                <a:moveTo>
                  <a:pt x="9288" y="3217"/>
                </a:moveTo>
                <a:cubicBezTo>
                  <a:pt x="9383" y="3241"/>
                  <a:pt x="9478" y="3241"/>
                  <a:pt x="9526" y="3289"/>
                </a:cubicBezTo>
                <a:lnTo>
                  <a:pt x="9526" y="9147"/>
                </a:lnTo>
                <a:lnTo>
                  <a:pt x="7144" y="9147"/>
                </a:lnTo>
                <a:lnTo>
                  <a:pt x="7144" y="7361"/>
                </a:lnTo>
                <a:cubicBezTo>
                  <a:pt x="7573" y="7218"/>
                  <a:pt x="7883" y="6813"/>
                  <a:pt x="7883" y="6337"/>
                </a:cubicBezTo>
                <a:cubicBezTo>
                  <a:pt x="7883" y="6099"/>
                  <a:pt x="7811" y="5861"/>
                  <a:pt x="7645" y="5694"/>
                </a:cubicBezTo>
                <a:lnTo>
                  <a:pt x="9288" y="3217"/>
                </a:lnTo>
                <a:close/>
                <a:moveTo>
                  <a:pt x="9894" y="0"/>
                </a:moveTo>
                <a:cubicBezTo>
                  <a:pt x="8980" y="0"/>
                  <a:pt x="8240" y="745"/>
                  <a:pt x="8240" y="1646"/>
                </a:cubicBezTo>
                <a:cubicBezTo>
                  <a:pt x="8240" y="2122"/>
                  <a:pt x="8454" y="2527"/>
                  <a:pt x="8764" y="2836"/>
                </a:cubicBezTo>
                <a:lnTo>
                  <a:pt x="7121" y="5313"/>
                </a:lnTo>
                <a:cubicBezTo>
                  <a:pt x="7025" y="5265"/>
                  <a:pt x="6930" y="5265"/>
                  <a:pt x="6859" y="5265"/>
                </a:cubicBezTo>
                <a:cubicBezTo>
                  <a:pt x="6668" y="5265"/>
                  <a:pt x="6525" y="5313"/>
                  <a:pt x="6382" y="5384"/>
                </a:cubicBezTo>
                <a:lnTo>
                  <a:pt x="4954" y="3717"/>
                </a:lnTo>
                <a:cubicBezTo>
                  <a:pt x="4977" y="3598"/>
                  <a:pt x="5001" y="3456"/>
                  <a:pt x="4977" y="3313"/>
                </a:cubicBezTo>
                <a:cubicBezTo>
                  <a:pt x="4906" y="2789"/>
                  <a:pt x="4501" y="2384"/>
                  <a:pt x="4001" y="2360"/>
                </a:cubicBezTo>
                <a:cubicBezTo>
                  <a:pt x="3971" y="2358"/>
                  <a:pt x="3942" y="2357"/>
                  <a:pt x="3913" y="2357"/>
                </a:cubicBezTo>
                <a:cubicBezTo>
                  <a:pt x="3313" y="2357"/>
                  <a:pt x="2858" y="2818"/>
                  <a:pt x="2858" y="3432"/>
                </a:cubicBezTo>
                <a:cubicBezTo>
                  <a:pt x="2858" y="3551"/>
                  <a:pt x="2882" y="3670"/>
                  <a:pt x="2906" y="3765"/>
                </a:cubicBezTo>
                <a:lnTo>
                  <a:pt x="1191" y="6385"/>
                </a:lnTo>
                <a:lnTo>
                  <a:pt x="1072" y="6385"/>
                </a:lnTo>
                <a:cubicBezTo>
                  <a:pt x="476" y="6385"/>
                  <a:pt x="0" y="6861"/>
                  <a:pt x="0" y="7456"/>
                </a:cubicBezTo>
                <a:cubicBezTo>
                  <a:pt x="0" y="7933"/>
                  <a:pt x="310" y="8314"/>
                  <a:pt x="738" y="8457"/>
                </a:cubicBezTo>
                <a:lnTo>
                  <a:pt x="738" y="9147"/>
                </a:lnTo>
                <a:lnTo>
                  <a:pt x="0" y="9147"/>
                </a:lnTo>
                <a:lnTo>
                  <a:pt x="0" y="9814"/>
                </a:lnTo>
                <a:lnTo>
                  <a:pt x="11503" y="9814"/>
                </a:lnTo>
                <a:lnTo>
                  <a:pt x="11503" y="9147"/>
                </a:lnTo>
                <a:lnTo>
                  <a:pt x="10193" y="9147"/>
                </a:lnTo>
                <a:lnTo>
                  <a:pt x="10193" y="3289"/>
                </a:lnTo>
                <a:lnTo>
                  <a:pt x="10217" y="3289"/>
                </a:lnTo>
                <a:cubicBezTo>
                  <a:pt x="10979" y="3122"/>
                  <a:pt x="11550" y="2408"/>
                  <a:pt x="11526" y="1574"/>
                </a:cubicBezTo>
                <a:cubicBezTo>
                  <a:pt x="11503" y="741"/>
                  <a:pt x="10812" y="74"/>
                  <a:pt x="9978" y="2"/>
                </a:cubicBezTo>
                <a:cubicBezTo>
                  <a:pt x="9950" y="1"/>
                  <a:pt x="9922" y="0"/>
                  <a:pt x="98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5" name="Google Shape;4975;p55"/>
          <p:cNvGrpSpPr/>
          <p:nvPr/>
        </p:nvGrpSpPr>
        <p:grpSpPr>
          <a:xfrm>
            <a:off x="3346970" y="3574570"/>
            <a:ext cx="194224" cy="340385"/>
            <a:chOff x="3575570" y="3574570"/>
            <a:chExt cx="194224" cy="340385"/>
          </a:xfrm>
        </p:grpSpPr>
        <p:sp>
          <p:nvSpPr>
            <p:cNvPr id="4976" name="Google Shape;4976;p55"/>
            <p:cNvSpPr/>
            <p:nvPr/>
          </p:nvSpPr>
          <p:spPr>
            <a:xfrm>
              <a:off x="3575570" y="3677673"/>
              <a:ext cx="194224" cy="80536"/>
            </a:xfrm>
            <a:custGeom>
              <a:rect b="b" l="l" r="r" t="t"/>
              <a:pathLst>
                <a:path extrusionOk="0" h="2716" w="6550">
                  <a:moveTo>
                    <a:pt x="1739" y="0"/>
                  </a:moveTo>
                  <a:lnTo>
                    <a:pt x="1" y="929"/>
                  </a:lnTo>
                  <a:lnTo>
                    <a:pt x="3287" y="2715"/>
                  </a:lnTo>
                  <a:lnTo>
                    <a:pt x="6550" y="929"/>
                  </a:lnTo>
                  <a:lnTo>
                    <a:pt x="4835" y="0"/>
                  </a:lnTo>
                  <a:lnTo>
                    <a:pt x="3287" y="85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7" name="Google Shape;4977;p55"/>
            <p:cNvSpPr/>
            <p:nvPr/>
          </p:nvSpPr>
          <p:spPr>
            <a:xfrm>
              <a:off x="3575570" y="3574570"/>
              <a:ext cx="194224" cy="105948"/>
            </a:xfrm>
            <a:custGeom>
              <a:rect b="b" l="l" r="r" t="t"/>
              <a:pathLst>
                <a:path extrusionOk="0" h="3573" w="6550">
                  <a:moveTo>
                    <a:pt x="3287" y="0"/>
                  </a:moveTo>
                  <a:lnTo>
                    <a:pt x="1" y="1786"/>
                  </a:lnTo>
                  <a:lnTo>
                    <a:pt x="3287" y="3572"/>
                  </a:lnTo>
                  <a:lnTo>
                    <a:pt x="6550" y="1786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55"/>
            <p:cNvSpPr/>
            <p:nvPr/>
          </p:nvSpPr>
          <p:spPr>
            <a:xfrm>
              <a:off x="3575570" y="3835130"/>
              <a:ext cx="194224" cy="79825"/>
            </a:xfrm>
            <a:custGeom>
              <a:rect b="b" l="l" r="r" t="t"/>
              <a:pathLst>
                <a:path extrusionOk="0" h="2692" w="6550">
                  <a:moveTo>
                    <a:pt x="1739" y="1"/>
                  </a:moveTo>
                  <a:lnTo>
                    <a:pt x="1" y="906"/>
                  </a:lnTo>
                  <a:lnTo>
                    <a:pt x="3287" y="2692"/>
                  </a:lnTo>
                  <a:lnTo>
                    <a:pt x="6550" y="906"/>
                  </a:lnTo>
                  <a:lnTo>
                    <a:pt x="4835" y="1"/>
                  </a:lnTo>
                  <a:lnTo>
                    <a:pt x="3287" y="858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55"/>
            <p:cNvSpPr/>
            <p:nvPr/>
          </p:nvSpPr>
          <p:spPr>
            <a:xfrm>
              <a:off x="3575570" y="3756046"/>
              <a:ext cx="194224" cy="80536"/>
            </a:xfrm>
            <a:custGeom>
              <a:rect b="b" l="l" r="r" t="t"/>
              <a:pathLst>
                <a:path extrusionOk="0" h="2716" w="6550">
                  <a:moveTo>
                    <a:pt x="1739" y="1"/>
                  </a:moveTo>
                  <a:lnTo>
                    <a:pt x="1" y="929"/>
                  </a:lnTo>
                  <a:lnTo>
                    <a:pt x="3287" y="2715"/>
                  </a:lnTo>
                  <a:lnTo>
                    <a:pt x="6550" y="929"/>
                  </a:lnTo>
                  <a:lnTo>
                    <a:pt x="4835" y="1"/>
                  </a:lnTo>
                  <a:lnTo>
                    <a:pt x="3287" y="882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0" name="Google Shape;4980;p55"/>
          <p:cNvGrpSpPr/>
          <p:nvPr/>
        </p:nvGrpSpPr>
        <p:grpSpPr>
          <a:xfrm>
            <a:off x="2569603" y="3575963"/>
            <a:ext cx="341127" cy="341838"/>
            <a:chOff x="2950603" y="3575963"/>
            <a:chExt cx="341127" cy="341838"/>
          </a:xfrm>
        </p:grpSpPr>
        <p:sp>
          <p:nvSpPr>
            <p:cNvPr id="4981" name="Google Shape;4981;p55"/>
            <p:cNvSpPr/>
            <p:nvPr/>
          </p:nvSpPr>
          <p:spPr>
            <a:xfrm>
              <a:off x="2976757" y="3719988"/>
              <a:ext cx="44508" cy="84094"/>
            </a:xfrm>
            <a:custGeom>
              <a:rect b="b" l="l" r="r" t="t"/>
              <a:pathLst>
                <a:path extrusionOk="0" h="2836" w="1501">
                  <a:moveTo>
                    <a:pt x="755" y="1"/>
                  </a:moveTo>
                  <a:cubicBezTo>
                    <a:pt x="742" y="1"/>
                    <a:pt x="728" y="1"/>
                    <a:pt x="715" y="2"/>
                  </a:cubicBezTo>
                  <a:cubicBezTo>
                    <a:pt x="310" y="26"/>
                    <a:pt x="0" y="359"/>
                    <a:pt x="0" y="740"/>
                  </a:cubicBezTo>
                  <a:lnTo>
                    <a:pt x="0" y="2812"/>
                  </a:lnTo>
                  <a:cubicBezTo>
                    <a:pt x="238" y="2717"/>
                    <a:pt x="476" y="2693"/>
                    <a:pt x="738" y="2693"/>
                  </a:cubicBezTo>
                  <a:cubicBezTo>
                    <a:pt x="1024" y="2717"/>
                    <a:pt x="1262" y="2741"/>
                    <a:pt x="1500" y="2836"/>
                  </a:cubicBezTo>
                  <a:lnTo>
                    <a:pt x="1500" y="788"/>
                  </a:lnTo>
                  <a:cubicBezTo>
                    <a:pt x="1500" y="350"/>
                    <a:pt x="1165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2" name="Google Shape;4982;p55"/>
            <p:cNvSpPr/>
            <p:nvPr/>
          </p:nvSpPr>
          <p:spPr>
            <a:xfrm>
              <a:off x="2976046" y="3575963"/>
              <a:ext cx="45220" cy="129967"/>
            </a:xfrm>
            <a:custGeom>
              <a:rect b="b" l="l" r="r" t="t"/>
              <a:pathLst>
                <a:path extrusionOk="0" h="4383" w="1525">
                  <a:moveTo>
                    <a:pt x="0" y="1"/>
                  </a:moveTo>
                  <a:lnTo>
                    <a:pt x="0" y="4383"/>
                  </a:lnTo>
                  <a:cubicBezTo>
                    <a:pt x="215" y="4240"/>
                    <a:pt x="500" y="4168"/>
                    <a:pt x="762" y="4168"/>
                  </a:cubicBezTo>
                  <a:cubicBezTo>
                    <a:pt x="1048" y="4168"/>
                    <a:pt x="1334" y="4264"/>
                    <a:pt x="1524" y="4383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3" name="Google Shape;4983;p55"/>
            <p:cNvSpPr/>
            <p:nvPr/>
          </p:nvSpPr>
          <p:spPr>
            <a:xfrm>
              <a:off x="2950603" y="3820304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55"/>
            <p:cNvSpPr/>
            <p:nvPr/>
          </p:nvSpPr>
          <p:spPr>
            <a:xfrm>
              <a:off x="3072774" y="3820304"/>
              <a:ext cx="96786" cy="97497"/>
            </a:xfrm>
            <a:custGeom>
              <a:rect b="b" l="l" r="r" t="t"/>
              <a:pathLst>
                <a:path extrusionOk="0" h="3288" w="3264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55"/>
            <p:cNvSpPr/>
            <p:nvPr/>
          </p:nvSpPr>
          <p:spPr>
            <a:xfrm>
              <a:off x="3098928" y="3575963"/>
              <a:ext cx="45220" cy="41009"/>
            </a:xfrm>
            <a:custGeom>
              <a:rect b="b" l="l" r="r" t="t"/>
              <a:pathLst>
                <a:path extrusionOk="0" h="1383" w="1525">
                  <a:moveTo>
                    <a:pt x="0" y="1"/>
                  </a:moveTo>
                  <a:lnTo>
                    <a:pt x="0" y="1382"/>
                  </a:lnTo>
                  <a:cubicBezTo>
                    <a:pt x="214" y="1239"/>
                    <a:pt x="476" y="1168"/>
                    <a:pt x="762" y="1168"/>
                  </a:cubicBezTo>
                  <a:cubicBezTo>
                    <a:pt x="1048" y="1168"/>
                    <a:pt x="1286" y="1263"/>
                    <a:pt x="1524" y="1382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55"/>
            <p:cNvSpPr/>
            <p:nvPr/>
          </p:nvSpPr>
          <p:spPr>
            <a:xfrm>
              <a:off x="3098928" y="3631029"/>
              <a:ext cx="45220" cy="173052"/>
            </a:xfrm>
            <a:custGeom>
              <a:rect b="b" l="l" r="r" t="t"/>
              <a:pathLst>
                <a:path extrusionOk="0" h="5836" w="1525">
                  <a:moveTo>
                    <a:pt x="757" y="0"/>
                  </a:moveTo>
                  <a:cubicBezTo>
                    <a:pt x="743" y="0"/>
                    <a:pt x="729" y="1"/>
                    <a:pt x="714" y="1"/>
                  </a:cubicBezTo>
                  <a:cubicBezTo>
                    <a:pt x="333" y="25"/>
                    <a:pt x="0" y="359"/>
                    <a:pt x="0" y="740"/>
                  </a:cubicBezTo>
                  <a:lnTo>
                    <a:pt x="0" y="5812"/>
                  </a:lnTo>
                  <a:cubicBezTo>
                    <a:pt x="238" y="5717"/>
                    <a:pt x="476" y="5693"/>
                    <a:pt x="762" y="5693"/>
                  </a:cubicBezTo>
                  <a:cubicBezTo>
                    <a:pt x="1024" y="5693"/>
                    <a:pt x="1286" y="5741"/>
                    <a:pt x="1524" y="5836"/>
                  </a:cubicBezTo>
                  <a:lnTo>
                    <a:pt x="1524" y="764"/>
                  </a:lnTo>
                  <a:cubicBezTo>
                    <a:pt x="1524" y="348"/>
                    <a:pt x="1189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55"/>
            <p:cNvSpPr/>
            <p:nvPr/>
          </p:nvSpPr>
          <p:spPr>
            <a:xfrm>
              <a:off x="3194232" y="3820304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55"/>
            <p:cNvSpPr/>
            <p:nvPr/>
          </p:nvSpPr>
          <p:spPr>
            <a:xfrm>
              <a:off x="3220386" y="3575963"/>
              <a:ext cx="44508" cy="86200"/>
            </a:xfrm>
            <a:custGeom>
              <a:rect b="b" l="l" r="r" t="t"/>
              <a:pathLst>
                <a:path extrusionOk="0" h="2907" w="1501">
                  <a:moveTo>
                    <a:pt x="0" y="1"/>
                  </a:moveTo>
                  <a:lnTo>
                    <a:pt x="0" y="2906"/>
                  </a:lnTo>
                  <a:cubicBezTo>
                    <a:pt x="191" y="2740"/>
                    <a:pt x="476" y="2692"/>
                    <a:pt x="738" y="2692"/>
                  </a:cubicBezTo>
                  <a:cubicBezTo>
                    <a:pt x="1000" y="2692"/>
                    <a:pt x="1310" y="2740"/>
                    <a:pt x="1500" y="2906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55"/>
            <p:cNvSpPr/>
            <p:nvPr/>
          </p:nvSpPr>
          <p:spPr>
            <a:xfrm>
              <a:off x="3220386" y="3676131"/>
              <a:ext cx="44508" cy="127951"/>
            </a:xfrm>
            <a:custGeom>
              <a:rect b="b" l="l" r="r" t="t"/>
              <a:pathLst>
                <a:path extrusionOk="0" h="4315" w="1501">
                  <a:moveTo>
                    <a:pt x="791" y="0"/>
                  </a:moveTo>
                  <a:cubicBezTo>
                    <a:pt x="766" y="0"/>
                    <a:pt x="740" y="2"/>
                    <a:pt x="715" y="5"/>
                  </a:cubicBezTo>
                  <a:cubicBezTo>
                    <a:pt x="310" y="28"/>
                    <a:pt x="0" y="362"/>
                    <a:pt x="0" y="743"/>
                  </a:cubicBezTo>
                  <a:lnTo>
                    <a:pt x="0" y="4315"/>
                  </a:lnTo>
                  <a:cubicBezTo>
                    <a:pt x="238" y="4220"/>
                    <a:pt x="500" y="4196"/>
                    <a:pt x="762" y="4196"/>
                  </a:cubicBezTo>
                  <a:cubicBezTo>
                    <a:pt x="1024" y="4196"/>
                    <a:pt x="1262" y="4220"/>
                    <a:pt x="1500" y="4315"/>
                  </a:cubicBezTo>
                  <a:lnTo>
                    <a:pt x="1500" y="767"/>
                  </a:lnTo>
                  <a:cubicBezTo>
                    <a:pt x="1500" y="341"/>
                    <a:pt x="1185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0" name="Google Shape;4990;p55"/>
          <p:cNvSpPr/>
          <p:nvPr/>
        </p:nvSpPr>
        <p:spPr>
          <a:xfrm>
            <a:off x="1816967" y="3553368"/>
            <a:ext cx="341122" cy="341834"/>
          </a:xfrm>
          <a:custGeom>
            <a:rect b="b" l="l" r="r" t="t"/>
            <a:pathLst>
              <a:path extrusionOk="0" h="11528" w="11504">
                <a:moveTo>
                  <a:pt x="1" y="1"/>
                </a:moveTo>
                <a:lnTo>
                  <a:pt x="1" y="6097"/>
                </a:lnTo>
                <a:lnTo>
                  <a:pt x="5287" y="6097"/>
                </a:lnTo>
                <a:lnTo>
                  <a:pt x="5287" y="8907"/>
                </a:lnTo>
                <a:lnTo>
                  <a:pt x="6312" y="8907"/>
                </a:lnTo>
                <a:lnTo>
                  <a:pt x="6312" y="6097"/>
                </a:lnTo>
                <a:lnTo>
                  <a:pt x="7002" y="6097"/>
                </a:lnTo>
                <a:lnTo>
                  <a:pt x="7002" y="10527"/>
                </a:lnTo>
                <a:lnTo>
                  <a:pt x="8050" y="10527"/>
                </a:lnTo>
                <a:lnTo>
                  <a:pt x="8050" y="6097"/>
                </a:lnTo>
                <a:lnTo>
                  <a:pt x="8741" y="6097"/>
                </a:lnTo>
                <a:lnTo>
                  <a:pt x="8741" y="9693"/>
                </a:lnTo>
                <a:lnTo>
                  <a:pt x="9765" y="9693"/>
                </a:lnTo>
                <a:lnTo>
                  <a:pt x="9765" y="6097"/>
                </a:lnTo>
                <a:lnTo>
                  <a:pt x="10455" y="6097"/>
                </a:lnTo>
                <a:lnTo>
                  <a:pt x="10455" y="11527"/>
                </a:lnTo>
                <a:lnTo>
                  <a:pt x="11503" y="11527"/>
                </a:lnTo>
                <a:lnTo>
                  <a:pt x="11503" y="5407"/>
                </a:lnTo>
                <a:lnTo>
                  <a:pt x="6312" y="5407"/>
                </a:lnTo>
                <a:lnTo>
                  <a:pt x="6312" y="2620"/>
                </a:lnTo>
                <a:lnTo>
                  <a:pt x="5240" y="2620"/>
                </a:lnTo>
                <a:lnTo>
                  <a:pt x="5240" y="5407"/>
                </a:lnTo>
                <a:lnTo>
                  <a:pt x="4573" y="5407"/>
                </a:lnTo>
                <a:lnTo>
                  <a:pt x="4573" y="977"/>
                </a:lnTo>
                <a:lnTo>
                  <a:pt x="3501" y="977"/>
                </a:lnTo>
                <a:lnTo>
                  <a:pt x="3501" y="5407"/>
                </a:lnTo>
                <a:lnTo>
                  <a:pt x="2835" y="5407"/>
                </a:lnTo>
                <a:lnTo>
                  <a:pt x="2835" y="1811"/>
                </a:lnTo>
                <a:lnTo>
                  <a:pt x="1763" y="1811"/>
                </a:lnTo>
                <a:lnTo>
                  <a:pt x="1763" y="5407"/>
                </a:lnTo>
                <a:lnTo>
                  <a:pt x="1072" y="5407"/>
                </a:lnTo>
                <a:lnTo>
                  <a:pt x="10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1" name="Google Shape;4991;p55"/>
          <p:cNvGrpSpPr/>
          <p:nvPr/>
        </p:nvGrpSpPr>
        <p:grpSpPr>
          <a:xfrm>
            <a:off x="1073493" y="3649414"/>
            <a:ext cx="340415" cy="187169"/>
            <a:chOff x="1759293" y="3649414"/>
            <a:chExt cx="340415" cy="187169"/>
          </a:xfrm>
        </p:grpSpPr>
        <p:sp>
          <p:nvSpPr>
            <p:cNvPr id="4992" name="Google Shape;4992;p55"/>
            <p:cNvSpPr/>
            <p:nvPr/>
          </p:nvSpPr>
          <p:spPr>
            <a:xfrm>
              <a:off x="2002922" y="3649414"/>
              <a:ext cx="96786" cy="105237"/>
            </a:xfrm>
            <a:custGeom>
              <a:rect b="b" l="l" r="r" t="t"/>
              <a:pathLst>
                <a:path extrusionOk="0" h="3549" w="3264">
                  <a:moveTo>
                    <a:pt x="1" y="1"/>
                  </a:moveTo>
                  <a:lnTo>
                    <a:pt x="1" y="2811"/>
                  </a:lnTo>
                  <a:lnTo>
                    <a:pt x="930" y="2811"/>
                  </a:lnTo>
                  <a:lnTo>
                    <a:pt x="1668" y="3549"/>
                  </a:lnTo>
                  <a:lnTo>
                    <a:pt x="2406" y="2811"/>
                  </a:lnTo>
                  <a:lnTo>
                    <a:pt x="3264" y="28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55"/>
            <p:cNvSpPr/>
            <p:nvPr/>
          </p:nvSpPr>
          <p:spPr>
            <a:xfrm>
              <a:off x="1880781" y="3649414"/>
              <a:ext cx="97468" cy="105237"/>
            </a:xfrm>
            <a:custGeom>
              <a:rect b="b" l="l" r="r" t="t"/>
              <a:pathLst>
                <a:path extrusionOk="0" h="3549" w="3287">
                  <a:moveTo>
                    <a:pt x="0" y="1"/>
                  </a:moveTo>
                  <a:lnTo>
                    <a:pt x="0" y="2811"/>
                  </a:lnTo>
                  <a:lnTo>
                    <a:pt x="929" y="2811"/>
                  </a:lnTo>
                  <a:lnTo>
                    <a:pt x="1667" y="3549"/>
                  </a:lnTo>
                  <a:lnTo>
                    <a:pt x="2429" y="2811"/>
                  </a:lnTo>
                  <a:lnTo>
                    <a:pt x="3286" y="2811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55"/>
            <p:cNvSpPr/>
            <p:nvPr/>
          </p:nvSpPr>
          <p:spPr>
            <a:xfrm>
              <a:off x="1759293" y="3649414"/>
              <a:ext cx="96786" cy="105237"/>
            </a:xfrm>
            <a:custGeom>
              <a:rect b="b" l="l" r="r" t="t"/>
              <a:pathLst>
                <a:path extrusionOk="0" h="3549" w="3264">
                  <a:moveTo>
                    <a:pt x="1" y="1"/>
                  </a:moveTo>
                  <a:lnTo>
                    <a:pt x="1" y="2811"/>
                  </a:lnTo>
                  <a:lnTo>
                    <a:pt x="930" y="2811"/>
                  </a:lnTo>
                  <a:lnTo>
                    <a:pt x="1668" y="3549"/>
                  </a:lnTo>
                  <a:lnTo>
                    <a:pt x="2406" y="2811"/>
                  </a:lnTo>
                  <a:lnTo>
                    <a:pt x="3264" y="28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5" name="Google Shape;4995;p55"/>
            <p:cNvSpPr/>
            <p:nvPr/>
          </p:nvSpPr>
          <p:spPr>
            <a:xfrm>
              <a:off x="1879358" y="3773007"/>
              <a:ext cx="99603" cy="63575"/>
            </a:xfrm>
            <a:custGeom>
              <a:rect b="b" l="l" r="r" t="t"/>
              <a:pathLst>
                <a:path extrusionOk="0" h="2144" w="3359">
                  <a:moveTo>
                    <a:pt x="0" y="0"/>
                  </a:moveTo>
                  <a:lnTo>
                    <a:pt x="0" y="2143"/>
                  </a:lnTo>
                  <a:lnTo>
                    <a:pt x="3358" y="2143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6" name="Google Shape;4996;p55"/>
            <p:cNvSpPr/>
            <p:nvPr/>
          </p:nvSpPr>
          <p:spPr>
            <a:xfrm>
              <a:off x="1999393" y="3773007"/>
              <a:ext cx="100314" cy="63575"/>
            </a:xfrm>
            <a:custGeom>
              <a:rect b="b" l="l" r="r" t="t"/>
              <a:pathLst>
                <a:path extrusionOk="0" h="2144" w="3383">
                  <a:moveTo>
                    <a:pt x="1" y="0"/>
                  </a:moveTo>
                  <a:lnTo>
                    <a:pt x="1" y="2143"/>
                  </a:lnTo>
                  <a:lnTo>
                    <a:pt x="3383" y="2143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7" name="Google Shape;4997;p55"/>
            <p:cNvSpPr/>
            <p:nvPr/>
          </p:nvSpPr>
          <p:spPr>
            <a:xfrm>
              <a:off x="1759293" y="3773007"/>
              <a:ext cx="100314" cy="63575"/>
            </a:xfrm>
            <a:custGeom>
              <a:rect b="b" l="l" r="r" t="t"/>
              <a:pathLst>
                <a:path extrusionOk="0" h="2144" w="3383">
                  <a:moveTo>
                    <a:pt x="1" y="0"/>
                  </a:moveTo>
                  <a:lnTo>
                    <a:pt x="1" y="2143"/>
                  </a:lnTo>
                  <a:lnTo>
                    <a:pt x="3383" y="2143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8" name="Google Shape;4998;p55"/>
          <p:cNvGrpSpPr/>
          <p:nvPr/>
        </p:nvGrpSpPr>
        <p:grpSpPr>
          <a:xfrm>
            <a:off x="1072811" y="4157845"/>
            <a:ext cx="340384" cy="341125"/>
            <a:chOff x="1758611" y="4157845"/>
            <a:chExt cx="340384" cy="341125"/>
          </a:xfrm>
        </p:grpSpPr>
        <p:sp>
          <p:nvSpPr>
            <p:cNvPr id="4999" name="Google Shape;4999;p55"/>
            <p:cNvSpPr/>
            <p:nvPr/>
          </p:nvSpPr>
          <p:spPr>
            <a:xfrm>
              <a:off x="1759293" y="4157845"/>
              <a:ext cx="186455" cy="163178"/>
            </a:xfrm>
            <a:custGeom>
              <a:rect b="b" l="l" r="r" t="t"/>
              <a:pathLst>
                <a:path extrusionOk="0" h="5503" w="6288">
                  <a:moveTo>
                    <a:pt x="5407" y="1"/>
                  </a:moveTo>
                  <a:cubicBezTo>
                    <a:pt x="2478" y="192"/>
                    <a:pt x="120" y="2573"/>
                    <a:pt x="1" y="5502"/>
                  </a:cubicBezTo>
                  <a:lnTo>
                    <a:pt x="1692" y="5502"/>
                  </a:lnTo>
                  <a:lnTo>
                    <a:pt x="2835" y="4383"/>
                  </a:lnTo>
                  <a:lnTo>
                    <a:pt x="3954" y="5502"/>
                  </a:lnTo>
                  <a:lnTo>
                    <a:pt x="5407" y="5502"/>
                  </a:lnTo>
                  <a:lnTo>
                    <a:pt x="5407" y="3764"/>
                  </a:lnTo>
                  <a:lnTo>
                    <a:pt x="6288" y="2883"/>
                  </a:lnTo>
                  <a:lnTo>
                    <a:pt x="5407" y="2025"/>
                  </a:lnTo>
                  <a:lnTo>
                    <a:pt x="5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55"/>
            <p:cNvSpPr/>
            <p:nvPr/>
          </p:nvSpPr>
          <p:spPr>
            <a:xfrm>
              <a:off x="1913251" y="4340745"/>
              <a:ext cx="185032" cy="156802"/>
            </a:xfrm>
            <a:custGeom>
              <a:rect b="b" l="l" r="r" t="t"/>
              <a:pathLst>
                <a:path extrusionOk="0" h="5288" w="6240">
                  <a:moveTo>
                    <a:pt x="834" y="1"/>
                  </a:moveTo>
                  <a:lnTo>
                    <a:pt x="834" y="1763"/>
                  </a:lnTo>
                  <a:lnTo>
                    <a:pt x="0" y="2597"/>
                  </a:lnTo>
                  <a:lnTo>
                    <a:pt x="834" y="3430"/>
                  </a:lnTo>
                  <a:lnTo>
                    <a:pt x="834" y="5288"/>
                  </a:lnTo>
                  <a:cubicBezTo>
                    <a:pt x="3692" y="5121"/>
                    <a:pt x="6026" y="2835"/>
                    <a:pt x="6240" y="1"/>
                  </a:cubicBezTo>
                  <a:lnTo>
                    <a:pt x="4597" y="1"/>
                  </a:lnTo>
                  <a:lnTo>
                    <a:pt x="3477" y="112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55"/>
            <p:cNvSpPr/>
            <p:nvPr/>
          </p:nvSpPr>
          <p:spPr>
            <a:xfrm>
              <a:off x="1758611" y="4313909"/>
              <a:ext cx="161013" cy="185061"/>
            </a:xfrm>
            <a:custGeom>
              <a:rect b="b" l="l" r="r" t="t"/>
              <a:pathLst>
                <a:path extrusionOk="0" h="6241" w="5430">
                  <a:moveTo>
                    <a:pt x="2810" y="1"/>
                  </a:moveTo>
                  <a:lnTo>
                    <a:pt x="1953" y="882"/>
                  </a:lnTo>
                  <a:lnTo>
                    <a:pt x="0" y="882"/>
                  </a:lnTo>
                  <a:cubicBezTo>
                    <a:pt x="262" y="3764"/>
                    <a:pt x="2572" y="6050"/>
                    <a:pt x="5430" y="6240"/>
                  </a:cubicBezTo>
                  <a:lnTo>
                    <a:pt x="5430" y="4621"/>
                  </a:lnTo>
                  <a:lnTo>
                    <a:pt x="4311" y="3502"/>
                  </a:lnTo>
                  <a:lnTo>
                    <a:pt x="5430" y="2359"/>
                  </a:lnTo>
                  <a:lnTo>
                    <a:pt x="5430" y="882"/>
                  </a:lnTo>
                  <a:lnTo>
                    <a:pt x="3691" y="882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55"/>
            <p:cNvSpPr/>
            <p:nvPr/>
          </p:nvSpPr>
          <p:spPr>
            <a:xfrm>
              <a:off x="1939376" y="4157845"/>
              <a:ext cx="159619" cy="187878"/>
            </a:xfrm>
            <a:custGeom>
              <a:rect b="b" l="l" r="r" t="t"/>
              <a:pathLst>
                <a:path extrusionOk="0" h="6336" w="5383">
                  <a:moveTo>
                    <a:pt x="1" y="1"/>
                  </a:moveTo>
                  <a:lnTo>
                    <a:pt x="1" y="1787"/>
                  </a:lnTo>
                  <a:lnTo>
                    <a:pt x="1120" y="2930"/>
                  </a:lnTo>
                  <a:lnTo>
                    <a:pt x="1" y="4049"/>
                  </a:lnTo>
                  <a:lnTo>
                    <a:pt x="1" y="5502"/>
                  </a:lnTo>
                  <a:lnTo>
                    <a:pt x="1763" y="5502"/>
                  </a:lnTo>
                  <a:lnTo>
                    <a:pt x="2596" y="6336"/>
                  </a:lnTo>
                  <a:lnTo>
                    <a:pt x="3430" y="5502"/>
                  </a:lnTo>
                  <a:lnTo>
                    <a:pt x="5383" y="5502"/>
                  </a:lnTo>
                  <a:cubicBezTo>
                    <a:pt x="5287" y="2573"/>
                    <a:pt x="2954" y="14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03" name="Google Shape;5003;p55"/>
          <p:cNvSpPr/>
          <p:nvPr/>
        </p:nvSpPr>
        <p:spPr>
          <a:xfrm>
            <a:off x="1850919" y="4125730"/>
            <a:ext cx="272536" cy="343584"/>
          </a:xfrm>
          <a:custGeom>
            <a:rect b="b" l="l" r="r" t="t"/>
            <a:pathLst>
              <a:path extrusionOk="0" h="11587" w="9191">
                <a:moveTo>
                  <a:pt x="1680" y="1"/>
                </a:moveTo>
                <a:cubicBezTo>
                  <a:pt x="747" y="1"/>
                  <a:pt x="0" y="767"/>
                  <a:pt x="23" y="1679"/>
                </a:cubicBezTo>
                <a:cubicBezTo>
                  <a:pt x="46" y="2537"/>
                  <a:pt x="808" y="3251"/>
                  <a:pt x="1666" y="3251"/>
                </a:cubicBezTo>
                <a:lnTo>
                  <a:pt x="4262" y="3251"/>
                </a:lnTo>
                <a:lnTo>
                  <a:pt x="4262" y="6704"/>
                </a:lnTo>
                <a:lnTo>
                  <a:pt x="3309" y="6704"/>
                </a:lnTo>
                <a:lnTo>
                  <a:pt x="3309" y="5847"/>
                </a:lnTo>
                <a:cubicBezTo>
                  <a:pt x="3309" y="5013"/>
                  <a:pt x="2714" y="4323"/>
                  <a:pt x="1880" y="4204"/>
                </a:cubicBezTo>
                <a:cubicBezTo>
                  <a:pt x="1813" y="4196"/>
                  <a:pt x="1746" y="4192"/>
                  <a:pt x="1680" y="4192"/>
                </a:cubicBezTo>
                <a:cubicBezTo>
                  <a:pt x="747" y="4192"/>
                  <a:pt x="0" y="4959"/>
                  <a:pt x="23" y="5871"/>
                </a:cubicBezTo>
                <a:cubicBezTo>
                  <a:pt x="46" y="6752"/>
                  <a:pt x="808" y="7466"/>
                  <a:pt x="1666" y="7466"/>
                </a:cubicBezTo>
                <a:lnTo>
                  <a:pt x="4262" y="7466"/>
                </a:lnTo>
                <a:lnTo>
                  <a:pt x="4262" y="10919"/>
                </a:lnTo>
                <a:lnTo>
                  <a:pt x="3309" y="10919"/>
                </a:lnTo>
                <a:lnTo>
                  <a:pt x="3309" y="9991"/>
                </a:lnTo>
                <a:cubicBezTo>
                  <a:pt x="3309" y="9157"/>
                  <a:pt x="2714" y="8466"/>
                  <a:pt x="1880" y="8347"/>
                </a:cubicBezTo>
                <a:cubicBezTo>
                  <a:pt x="1813" y="8340"/>
                  <a:pt x="1746" y="8336"/>
                  <a:pt x="1680" y="8336"/>
                </a:cubicBezTo>
                <a:cubicBezTo>
                  <a:pt x="747" y="8336"/>
                  <a:pt x="0" y="9102"/>
                  <a:pt x="23" y="10014"/>
                </a:cubicBezTo>
                <a:cubicBezTo>
                  <a:pt x="46" y="10872"/>
                  <a:pt x="808" y="11586"/>
                  <a:pt x="1666" y="11586"/>
                </a:cubicBezTo>
                <a:lnTo>
                  <a:pt x="4928" y="11586"/>
                </a:lnTo>
                <a:lnTo>
                  <a:pt x="4928" y="9419"/>
                </a:lnTo>
                <a:lnTo>
                  <a:pt x="7500" y="9419"/>
                </a:lnTo>
                <a:cubicBezTo>
                  <a:pt x="8381" y="9419"/>
                  <a:pt x="9144" y="8705"/>
                  <a:pt x="9144" y="7823"/>
                </a:cubicBezTo>
                <a:cubicBezTo>
                  <a:pt x="9166" y="6924"/>
                  <a:pt x="8445" y="6172"/>
                  <a:pt x="7582" y="6172"/>
                </a:cubicBezTo>
                <a:cubicBezTo>
                  <a:pt x="7531" y="6172"/>
                  <a:pt x="7480" y="6175"/>
                  <a:pt x="7429" y="6180"/>
                </a:cubicBezTo>
                <a:cubicBezTo>
                  <a:pt x="6572" y="6228"/>
                  <a:pt x="5929" y="6942"/>
                  <a:pt x="5929" y="7823"/>
                </a:cubicBezTo>
                <a:lnTo>
                  <a:pt x="5929" y="8705"/>
                </a:lnTo>
                <a:lnTo>
                  <a:pt x="4976" y="8705"/>
                </a:lnTo>
                <a:lnTo>
                  <a:pt x="4976" y="5252"/>
                </a:lnTo>
                <a:lnTo>
                  <a:pt x="7524" y="5252"/>
                </a:lnTo>
                <a:cubicBezTo>
                  <a:pt x="8381" y="5252"/>
                  <a:pt x="9144" y="4561"/>
                  <a:pt x="9167" y="3680"/>
                </a:cubicBezTo>
                <a:cubicBezTo>
                  <a:pt x="9190" y="2755"/>
                  <a:pt x="8472" y="1987"/>
                  <a:pt x="7559" y="1987"/>
                </a:cubicBezTo>
                <a:cubicBezTo>
                  <a:pt x="7531" y="1987"/>
                  <a:pt x="7504" y="1988"/>
                  <a:pt x="7477" y="1989"/>
                </a:cubicBezTo>
                <a:cubicBezTo>
                  <a:pt x="6595" y="2013"/>
                  <a:pt x="5881" y="2751"/>
                  <a:pt x="5881" y="3608"/>
                </a:cubicBezTo>
                <a:lnTo>
                  <a:pt x="5881" y="4537"/>
                </a:lnTo>
                <a:lnTo>
                  <a:pt x="4928" y="4537"/>
                </a:lnTo>
                <a:lnTo>
                  <a:pt x="4928" y="12"/>
                </a:lnTo>
                <a:lnTo>
                  <a:pt x="4262" y="12"/>
                </a:lnTo>
                <a:lnTo>
                  <a:pt x="4262" y="2584"/>
                </a:lnTo>
                <a:lnTo>
                  <a:pt x="3309" y="2584"/>
                </a:lnTo>
                <a:lnTo>
                  <a:pt x="3309" y="1656"/>
                </a:lnTo>
                <a:cubicBezTo>
                  <a:pt x="3309" y="822"/>
                  <a:pt x="2714" y="131"/>
                  <a:pt x="1880" y="12"/>
                </a:cubicBezTo>
                <a:cubicBezTo>
                  <a:pt x="1813" y="4"/>
                  <a:pt x="1746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4" name="Google Shape;5004;p55"/>
          <p:cNvGrpSpPr/>
          <p:nvPr/>
        </p:nvGrpSpPr>
        <p:grpSpPr>
          <a:xfrm>
            <a:off x="2578796" y="4133855"/>
            <a:ext cx="322742" cy="298724"/>
            <a:chOff x="2959796" y="4133855"/>
            <a:chExt cx="322742" cy="298724"/>
          </a:xfrm>
        </p:grpSpPr>
        <p:sp>
          <p:nvSpPr>
            <p:cNvPr id="5005" name="Google Shape;5005;p55"/>
            <p:cNvSpPr/>
            <p:nvPr/>
          </p:nvSpPr>
          <p:spPr>
            <a:xfrm>
              <a:off x="2959796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55"/>
            <p:cNvSpPr/>
            <p:nvPr/>
          </p:nvSpPr>
          <p:spPr>
            <a:xfrm>
              <a:off x="2959796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500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55"/>
            <p:cNvSpPr/>
            <p:nvPr/>
          </p:nvSpPr>
          <p:spPr>
            <a:xfrm>
              <a:off x="2959796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1" y="501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501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55"/>
            <p:cNvSpPr/>
            <p:nvPr/>
          </p:nvSpPr>
          <p:spPr>
            <a:xfrm>
              <a:off x="3045938" y="4369004"/>
              <a:ext cx="63605" cy="63575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55"/>
            <p:cNvSpPr/>
            <p:nvPr/>
          </p:nvSpPr>
          <p:spPr>
            <a:xfrm>
              <a:off x="3045938" y="4289919"/>
              <a:ext cx="63605" cy="63575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500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55"/>
            <p:cNvSpPr/>
            <p:nvPr/>
          </p:nvSpPr>
          <p:spPr>
            <a:xfrm>
              <a:off x="3132821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1" name="Google Shape;5011;p55"/>
            <p:cNvSpPr/>
            <p:nvPr/>
          </p:nvSpPr>
          <p:spPr>
            <a:xfrm>
              <a:off x="3132821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500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2" name="Google Shape;5012;p55"/>
            <p:cNvSpPr/>
            <p:nvPr/>
          </p:nvSpPr>
          <p:spPr>
            <a:xfrm>
              <a:off x="3132821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501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501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55"/>
            <p:cNvSpPr/>
            <p:nvPr/>
          </p:nvSpPr>
          <p:spPr>
            <a:xfrm>
              <a:off x="3218963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55"/>
            <p:cNvSpPr/>
            <p:nvPr/>
          </p:nvSpPr>
          <p:spPr>
            <a:xfrm>
              <a:off x="3218963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55"/>
            <p:cNvSpPr/>
            <p:nvPr/>
          </p:nvSpPr>
          <p:spPr>
            <a:xfrm>
              <a:off x="3218963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501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501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6" name="Google Shape;5016;p55"/>
            <p:cNvSpPr/>
            <p:nvPr/>
          </p:nvSpPr>
          <p:spPr>
            <a:xfrm>
              <a:off x="3218963" y="4133855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17" name="Google Shape;5017;p55"/>
          <p:cNvSpPr/>
          <p:nvPr/>
        </p:nvSpPr>
        <p:spPr>
          <a:xfrm>
            <a:off x="3272838" y="4144441"/>
            <a:ext cx="341093" cy="341093"/>
          </a:xfrm>
          <a:custGeom>
            <a:rect b="b" l="l" r="r" t="t"/>
            <a:pathLst>
              <a:path extrusionOk="0" h="11503" w="11503">
                <a:moveTo>
                  <a:pt x="0" y="1"/>
                </a:moveTo>
                <a:lnTo>
                  <a:pt x="0" y="11503"/>
                </a:lnTo>
                <a:lnTo>
                  <a:pt x="11503" y="11503"/>
                </a:lnTo>
                <a:lnTo>
                  <a:pt x="11503" y="10265"/>
                </a:lnTo>
                <a:lnTo>
                  <a:pt x="10836" y="10265"/>
                </a:lnTo>
                <a:lnTo>
                  <a:pt x="10836" y="10360"/>
                </a:lnTo>
                <a:lnTo>
                  <a:pt x="10836" y="10908"/>
                </a:lnTo>
                <a:lnTo>
                  <a:pt x="691" y="10908"/>
                </a:lnTo>
                <a:lnTo>
                  <a:pt x="691" y="9955"/>
                </a:lnTo>
                <a:lnTo>
                  <a:pt x="2072" y="9026"/>
                </a:lnTo>
                <a:cubicBezTo>
                  <a:pt x="2243" y="9154"/>
                  <a:pt x="2490" y="9244"/>
                  <a:pt x="2746" y="9244"/>
                </a:cubicBezTo>
                <a:cubicBezTo>
                  <a:pt x="2775" y="9244"/>
                  <a:pt x="2805" y="9243"/>
                  <a:pt x="2834" y="9240"/>
                </a:cubicBezTo>
                <a:cubicBezTo>
                  <a:pt x="3334" y="9169"/>
                  <a:pt x="3739" y="8788"/>
                  <a:pt x="3787" y="8288"/>
                </a:cubicBezTo>
                <a:cubicBezTo>
                  <a:pt x="3811" y="8002"/>
                  <a:pt x="3739" y="7740"/>
                  <a:pt x="3620" y="7526"/>
                </a:cubicBezTo>
                <a:lnTo>
                  <a:pt x="4049" y="6788"/>
                </a:lnTo>
                <a:cubicBezTo>
                  <a:pt x="4144" y="6811"/>
                  <a:pt x="4239" y="6811"/>
                  <a:pt x="4335" y="6811"/>
                </a:cubicBezTo>
                <a:cubicBezTo>
                  <a:pt x="4596" y="6811"/>
                  <a:pt x="4835" y="6740"/>
                  <a:pt x="5001" y="6549"/>
                </a:cubicBezTo>
                <a:lnTo>
                  <a:pt x="5644" y="7002"/>
                </a:lnTo>
                <a:cubicBezTo>
                  <a:pt x="5597" y="7145"/>
                  <a:pt x="5597" y="7288"/>
                  <a:pt x="5644" y="7454"/>
                </a:cubicBezTo>
                <a:cubicBezTo>
                  <a:pt x="5716" y="7859"/>
                  <a:pt x="6049" y="8193"/>
                  <a:pt x="6478" y="8264"/>
                </a:cubicBezTo>
                <a:cubicBezTo>
                  <a:pt x="6531" y="8272"/>
                  <a:pt x="6584" y="8276"/>
                  <a:pt x="6636" y="8276"/>
                </a:cubicBezTo>
                <a:cubicBezTo>
                  <a:pt x="7215" y="8276"/>
                  <a:pt x="7716" y="7806"/>
                  <a:pt x="7716" y="7216"/>
                </a:cubicBezTo>
                <a:cubicBezTo>
                  <a:pt x="7716" y="7026"/>
                  <a:pt x="7692" y="6883"/>
                  <a:pt x="7597" y="6764"/>
                </a:cubicBezTo>
                <a:lnTo>
                  <a:pt x="8169" y="6145"/>
                </a:lnTo>
                <a:cubicBezTo>
                  <a:pt x="8289" y="6196"/>
                  <a:pt x="8434" y="6235"/>
                  <a:pt x="8585" y="6235"/>
                </a:cubicBezTo>
                <a:cubicBezTo>
                  <a:pt x="8644" y="6235"/>
                  <a:pt x="8704" y="6229"/>
                  <a:pt x="8764" y="6216"/>
                </a:cubicBezTo>
                <a:cubicBezTo>
                  <a:pt x="9240" y="6168"/>
                  <a:pt x="9621" y="5787"/>
                  <a:pt x="9693" y="5311"/>
                </a:cubicBezTo>
                <a:cubicBezTo>
                  <a:pt x="9717" y="4978"/>
                  <a:pt x="9621" y="4668"/>
                  <a:pt x="9407" y="4478"/>
                </a:cubicBezTo>
                <a:lnTo>
                  <a:pt x="9836" y="3882"/>
                </a:lnTo>
                <a:cubicBezTo>
                  <a:pt x="9907" y="3894"/>
                  <a:pt x="9979" y="3900"/>
                  <a:pt x="10056" y="3900"/>
                </a:cubicBezTo>
                <a:cubicBezTo>
                  <a:pt x="10133" y="3900"/>
                  <a:pt x="10217" y="3894"/>
                  <a:pt x="10312" y="3882"/>
                </a:cubicBezTo>
                <a:cubicBezTo>
                  <a:pt x="10717" y="3787"/>
                  <a:pt x="11050" y="3454"/>
                  <a:pt x="11145" y="3049"/>
                </a:cubicBezTo>
                <a:cubicBezTo>
                  <a:pt x="11277" y="2391"/>
                  <a:pt x="10762" y="1773"/>
                  <a:pt x="10121" y="1773"/>
                </a:cubicBezTo>
                <a:cubicBezTo>
                  <a:pt x="10067" y="1773"/>
                  <a:pt x="10011" y="1777"/>
                  <a:pt x="9955" y="1787"/>
                </a:cubicBezTo>
                <a:cubicBezTo>
                  <a:pt x="9478" y="1858"/>
                  <a:pt x="9097" y="2239"/>
                  <a:pt x="9026" y="2739"/>
                </a:cubicBezTo>
                <a:cubicBezTo>
                  <a:pt x="9002" y="3049"/>
                  <a:pt x="9097" y="3311"/>
                  <a:pt x="9264" y="3525"/>
                </a:cubicBezTo>
                <a:lnTo>
                  <a:pt x="8859" y="4144"/>
                </a:lnTo>
                <a:cubicBezTo>
                  <a:pt x="8788" y="4120"/>
                  <a:pt x="8693" y="4120"/>
                  <a:pt x="8645" y="4120"/>
                </a:cubicBezTo>
                <a:cubicBezTo>
                  <a:pt x="8050" y="4120"/>
                  <a:pt x="7573" y="4597"/>
                  <a:pt x="7573" y="5192"/>
                </a:cubicBezTo>
                <a:cubicBezTo>
                  <a:pt x="7573" y="5359"/>
                  <a:pt x="7621" y="5549"/>
                  <a:pt x="7692" y="5692"/>
                </a:cubicBezTo>
                <a:lnTo>
                  <a:pt x="7145" y="6288"/>
                </a:lnTo>
                <a:cubicBezTo>
                  <a:pt x="7002" y="6192"/>
                  <a:pt x="6835" y="6168"/>
                  <a:pt x="6668" y="6168"/>
                </a:cubicBezTo>
                <a:cubicBezTo>
                  <a:pt x="6406" y="6168"/>
                  <a:pt x="6168" y="6264"/>
                  <a:pt x="5954" y="6430"/>
                </a:cubicBezTo>
                <a:lnTo>
                  <a:pt x="5335" y="6002"/>
                </a:lnTo>
                <a:cubicBezTo>
                  <a:pt x="5359" y="5883"/>
                  <a:pt x="5359" y="5764"/>
                  <a:pt x="5335" y="5645"/>
                </a:cubicBezTo>
                <a:cubicBezTo>
                  <a:pt x="5287" y="5168"/>
                  <a:pt x="4882" y="4763"/>
                  <a:pt x="4382" y="4716"/>
                </a:cubicBezTo>
                <a:cubicBezTo>
                  <a:pt x="4344" y="4711"/>
                  <a:pt x="4306" y="4709"/>
                  <a:pt x="4269" y="4709"/>
                </a:cubicBezTo>
                <a:cubicBezTo>
                  <a:pt x="3698" y="4709"/>
                  <a:pt x="3215" y="5206"/>
                  <a:pt x="3215" y="5787"/>
                </a:cubicBezTo>
                <a:cubicBezTo>
                  <a:pt x="3215" y="6049"/>
                  <a:pt x="3310" y="6264"/>
                  <a:pt x="3453" y="6478"/>
                </a:cubicBezTo>
                <a:lnTo>
                  <a:pt x="3049" y="7145"/>
                </a:lnTo>
                <a:cubicBezTo>
                  <a:pt x="2953" y="7121"/>
                  <a:pt x="2834" y="7097"/>
                  <a:pt x="2715" y="7097"/>
                </a:cubicBezTo>
                <a:cubicBezTo>
                  <a:pt x="2120" y="7097"/>
                  <a:pt x="1643" y="7573"/>
                  <a:pt x="1643" y="8169"/>
                </a:cubicBezTo>
                <a:cubicBezTo>
                  <a:pt x="1643" y="8240"/>
                  <a:pt x="1643" y="8336"/>
                  <a:pt x="1667" y="8431"/>
                </a:cubicBezTo>
                <a:lnTo>
                  <a:pt x="691" y="9074"/>
                </a:lnTo>
                <a:lnTo>
                  <a:pt x="691" y="691"/>
                </a:lnTo>
                <a:lnTo>
                  <a:pt x="1239" y="691"/>
                </a:lnTo>
                <a:lnTo>
                  <a:pt x="12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18" name="Google Shape;5018;p55"/>
          <p:cNvGrpSpPr/>
          <p:nvPr/>
        </p:nvGrpSpPr>
        <p:grpSpPr>
          <a:xfrm>
            <a:off x="4042436" y="4140201"/>
            <a:ext cx="341096" cy="341809"/>
            <a:chOff x="4118636" y="4140201"/>
            <a:chExt cx="341096" cy="341809"/>
          </a:xfrm>
        </p:grpSpPr>
        <p:sp>
          <p:nvSpPr>
            <p:cNvPr id="5019" name="Google Shape;5019;p55"/>
            <p:cNvSpPr/>
            <p:nvPr/>
          </p:nvSpPr>
          <p:spPr>
            <a:xfrm>
              <a:off x="4181471" y="4203065"/>
              <a:ext cx="98891" cy="211867"/>
            </a:xfrm>
            <a:custGeom>
              <a:rect b="b" l="l" r="r" t="t"/>
              <a:pathLst>
                <a:path extrusionOk="0" h="7145" w="3335">
                  <a:moveTo>
                    <a:pt x="3335" y="0"/>
                  </a:moveTo>
                  <a:cubicBezTo>
                    <a:pt x="1453" y="167"/>
                    <a:pt x="1" y="1715"/>
                    <a:pt x="1" y="3620"/>
                  </a:cubicBezTo>
                  <a:cubicBezTo>
                    <a:pt x="1" y="5287"/>
                    <a:pt x="1096" y="6692"/>
                    <a:pt x="2620" y="7144"/>
                  </a:cubicBezTo>
                  <a:lnTo>
                    <a:pt x="3335" y="3596"/>
                  </a:lnTo>
                  <a:lnTo>
                    <a:pt x="3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55"/>
            <p:cNvSpPr/>
            <p:nvPr/>
          </p:nvSpPr>
          <p:spPr>
            <a:xfrm>
              <a:off x="4277517" y="4327341"/>
              <a:ext cx="95362" cy="91834"/>
            </a:xfrm>
            <a:custGeom>
              <a:rect b="b" l="l" r="r" t="t"/>
              <a:pathLst>
                <a:path extrusionOk="0" h="3097" w="3216">
                  <a:moveTo>
                    <a:pt x="620" y="0"/>
                  </a:moveTo>
                  <a:lnTo>
                    <a:pt x="0" y="3072"/>
                  </a:lnTo>
                  <a:cubicBezTo>
                    <a:pt x="119" y="3072"/>
                    <a:pt x="262" y="3096"/>
                    <a:pt x="381" y="3096"/>
                  </a:cubicBezTo>
                  <a:cubicBezTo>
                    <a:pt x="1548" y="3096"/>
                    <a:pt x="2572" y="2596"/>
                    <a:pt x="3215" y="1787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1" name="Google Shape;5021;p55"/>
            <p:cNvSpPr/>
            <p:nvPr/>
          </p:nvSpPr>
          <p:spPr>
            <a:xfrm>
              <a:off x="4298689" y="4140201"/>
              <a:ext cx="161043" cy="258481"/>
            </a:xfrm>
            <a:custGeom>
              <a:rect b="b" l="l" r="r" t="t"/>
              <a:pathLst>
                <a:path extrusionOk="0" h="8717" w="5431">
                  <a:moveTo>
                    <a:pt x="1" y="1"/>
                  </a:moveTo>
                  <a:lnTo>
                    <a:pt x="1" y="1429"/>
                  </a:lnTo>
                  <a:lnTo>
                    <a:pt x="25" y="1429"/>
                  </a:lnTo>
                  <a:cubicBezTo>
                    <a:pt x="2263" y="1620"/>
                    <a:pt x="4025" y="3478"/>
                    <a:pt x="4025" y="5740"/>
                  </a:cubicBezTo>
                  <a:cubicBezTo>
                    <a:pt x="4025" y="6550"/>
                    <a:pt x="3811" y="7264"/>
                    <a:pt x="3430" y="7907"/>
                  </a:cubicBezTo>
                  <a:lnTo>
                    <a:pt x="4573" y="8717"/>
                  </a:lnTo>
                  <a:cubicBezTo>
                    <a:pt x="5121" y="7836"/>
                    <a:pt x="5431" y="6812"/>
                    <a:pt x="5431" y="5740"/>
                  </a:cubicBezTo>
                  <a:cubicBezTo>
                    <a:pt x="5431" y="4192"/>
                    <a:pt x="4835" y="2763"/>
                    <a:pt x="3716" y="1668"/>
                  </a:cubicBezTo>
                  <a:cubicBezTo>
                    <a:pt x="2716" y="667"/>
                    <a:pt x="1406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55"/>
            <p:cNvSpPr/>
            <p:nvPr/>
          </p:nvSpPr>
          <p:spPr>
            <a:xfrm>
              <a:off x="4266219" y="4391599"/>
              <a:ext cx="158908" cy="90410"/>
            </a:xfrm>
            <a:custGeom>
              <a:rect b="b" l="l" r="r" t="t"/>
              <a:pathLst>
                <a:path extrusionOk="0" h="3049" w="5359">
                  <a:moveTo>
                    <a:pt x="4168" y="1"/>
                  </a:moveTo>
                  <a:cubicBezTo>
                    <a:pt x="3358" y="1001"/>
                    <a:pt x="2144" y="1620"/>
                    <a:pt x="810" y="1620"/>
                  </a:cubicBezTo>
                  <a:cubicBezTo>
                    <a:pt x="620" y="1620"/>
                    <a:pt x="453" y="1620"/>
                    <a:pt x="262" y="1596"/>
                  </a:cubicBezTo>
                  <a:lnTo>
                    <a:pt x="0" y="2977"/>
                  </a:lnTo>
                  <a:cubicBezTo>
                    <a:pt x="262" y="3025"/>
                    <a:pt x="524" y="3049"/>
                    <a:pt x="810" y="3049"/>
                  </a:cubicBezTo>
                  <a:cubicBezTo>
                    <a:pt x="2358" y="3049"/>
                    <a:pt x="3787" y="2453"/>
                    <a:pt x="4882" y="1358"/>
                  </a:cubicBezTo>
                  <a:cubicBezTo>
                    <a:pt x="5049" y="1167"/>
                    <a:pt x="5216" y="1001"/>
                    <a:pt x="5359" y="810"/>
                  </a:cubicBezTo>
                  <a:lnTo>
                    <a:pt x="4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55"/>
            <p:cNvSpPr/>
            <p:nvPr/>
          </p:nvSpPr>
          <p:spPr>
            <a:xfrm>
              <a:off x="4118636" y="4140913"/>
              <a:ext cx="160331" cy="335459"/>
            </a:xfrm>
            <a:custGeom>
              <a:rect b="b" l="l" r="r" t="t"/>
              <a:pathLst>
                <a:path extrusionOk="0" h="11313" w="5407">
                  <a:moveTo>
                    <a:pt x="5406" y="0"/>
                  </a:moveTo>
                  <a:cubicBezTo>
                    <a:pt x="4025" y="96"/>
                    <a:pt x="2715" y="667"/>
                    <a:pt x="1691" y="1667"/>
                  </a:cubicBezTo>
                  <a:cubicBezTo>
                    <a:pt x="619" y="2739"/>
                    <a:pt x="0" y="4216"/>
                    <a:pt x="0" y="5764"/>
                  </a:cubicBezTo>
                  <a:cubicBezTo>
                    <a:pt x="0" y="7311"/>
                    <a:pt x="596" y="8740"/>
                    <a:pt x="1691" y="9836"/>
                  </a:cubicBezTo>
                  <a:cubicBezTo>
                    <a:pt x="2429" y="10574"/>
                    <a:pt x="3334" y="11074"/>
                    <a:pt x="4287" y="11312"/>
                  </a:cubicBezTo>
                  <a:lnTo>
                    <a:pt x="4596" y="9931"/>
                  </a:lnTo>
                  <a:cubicBezTo>
                    <a:pt x="2763" y="9407"/>
                    <a:pt x="1429" y="7716"/>
                    <a:pt x="1429" y="5764"/>
                  </a:cubicBezTo>
                  <a:cubicBezTo>
                    <a:pt x="1429" y="3454"/>
                    <a:pt x="3191" y="1620"/>
                    <a:pt x="5406" y="1429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55"/>
            <p:cNvSpPr/>
            <p:nvPr/>
          </p:nvSpPr>
          <p:spPr>
            <a:xfrm>
              <a:off x="4299401" y="4203065"/>
              <a:ext cx="98891" cy="161725"/>
            </a:xfrm>
            <a:custGeom>
              <a:rect b="b" l="l" r="r" t="t"/>
              <a:pathLst>
                <a:path extrusionOk="0" h="5454" w="3335">
                  <a:moveTo>
                    <a:pt x="1" y="0"/>
                  </a:moveTo>
                  <a:lnTo>
                    <a:pt x="1" y="3477"/>
                  </a:lnTo>
                  <a:lnTo>
                    <a:pt x="2858" y="5454"/>
                  </a:lnTo>
                  <a:cubicBezTo>
                    <a:pt x="3168" y="4906"/>
                    <a:pt x="3335" y="4311"/>
                    <a:pt x="3335" y="3668"/>
                  </a:cubicBezTo>
                  <a:cubicBezTo>
                    <a:pt x="3335" y="1715"/>
                    <a:pt x="1858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5" name="Google Shape;5025;p55"/>
          <p:cNvGrpSpPr/>
          <p:nvPr/>
        </p:nvGrpSpPr>
        <p:grpSpPr>
          <a:xfrm>
            <a:off x="4781639" y="4139489"/>
            <a:ext cx="341839" cy="340411"/>
            <a:chOff x="4705439" y="4139489"/>
            <a:chExt cx="341839" cy="340411"/>
          </a:xfrm>
        </p:grpSpPr>
        <p:sp>
          <p:nvSpPr>
            <p:cNvPr id="5026" name="Google Shape;5026;p55"/>
            <p:cNvSpPr/>
            <p:nvPr/>
          </p:nvSpPr>
          <p:spPr>
            <a:xfrm>
              <a:off x="4705439" y="4139489"/>
              <a:ext cx="64998" cy="340411"/>
            </a:xfrm>
            <a:custGeom>
              <a:rect b="b" l="l" r="r" t="t"/>
              <a:pathLst>
                <a:path extrusionOk="0" h="11480" w="2192">
                  <a:moveTo>
                    <a:pt x="763" y="1"/>
                  </a:moveTo>
                  <a:lnTo>
                    <a:pt x="763" y="1358"/>
                  </a:lnTo>
                  <a:cubicBezTo>
                    <a:pt x="334" y="1525"/>
                    <a:pt x="1" y="1906"/>
                    <a:pt x="1" y="2382"/>
                  </a:cubicBezTo>
                  <a:cubicBezTo>
                    <a:pt x="1" y="2859"/>
                    <a:pt x="311" y="3240"/>
                    <a:pt x="763" y="3382"/>
                  </a:cubicBezTo>
                  <a:lnTo>
                    <a:pt x="763" y="4740"/>
                  </a:lnTo>
                  <a:cubicBezTo>
                    <a:pt x="334" y="4883"/>
                    <a:pt x="1" y="5264"/>
                    <a:pt x="1" y="5740"/>
                  </a:cubicBezTo>
                  <a:cubicBezTo>
                    <a:pt x="1" y="6216"/>
                    <a:pt x="311" y="6597"/>
                    <a:pt x="763" y="6740"/>
                  </a:cubicBezTo>
                  <a:lnTo>
                    <a:pt x="763" y="8098"/>
                  </a:lnTo>
                  <a:cubicBezTo>
                    <a:pt x="334" y="8241"/>
                    <a:pt x="1" y="8622"/>
                    <a:pt x="1" y="9098"/>
                  </a:cubicBezTo>
                  <a:cubicBezTo>
                    <a:pt x="1" y="9574"/>
                    <a:pt x="311" y="9955"/>
                    <a:pt x="763" y="10122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2"/>
                  </a:lnTo>
                  <a:cubicBezTo>
                    <a:pt x="1859" y="9955"/>
                    <a:pt x="2192" y="9574"/>
                    <a:pt x="2192" y="9098"/>
                  </a:cubicBezTo>
                  <a:cubicBezTo>
                    <a:pt x="2192" y="8622"/>
                    <a:pt x="1882" y="8241"/>
                    <a:pt x="1430" y="8098"/>
                  </a:cubicBezTo>
                  <a:lnTo>
                    <a:pt x="1430" y="6740"/>
                  </a:lnTo>
                  <a:cubicBezTo>
                    <a:pt x="1859" y="6597"/>
                    <a:pt x="2192" y="6216"/>
                    <a:pt x="2192" y="5740"/>
                  </a:cubicBezTo>
                  <a:cubicBezTo>
                    <a:pt x="2192" y="5264"/>
                    <a:pt x="1882" y="4883"/>
                    <a:pt x="1430" y="4740"/>
                  </a:cubicBezTo>
                  <a:lnTo>
                    <a:pt x="1430" y="3382"/>
                  </a:lnTo>
                  <a:cubicBezTo>
                    <a:pt x="1859" y="3240"/>
                    <a:pt x="2144" y="2859"/>
                    <a:pt x="2144" y="2382"/>
                  </a:cubicBezTo>
                  <a:cubicBezTo>
                    <a:pt x="2144" y="1906"/>
                    <a:pt x="1859" y="1525"/>
                    <a:pt x="1406" y="1358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7" name="Google Shape;5027;p55"/>
            <p:cNvSpPr/>
            <p:nvPr/>
          </p:nvSpPr>
          <p:spPr>
            <a:xfrm>
              <a:off x="4784554" y="4174095"/>
              <a:ext cx="190695" cy="75584"/>
            </a:xfrm>
            <a:custGeom>
              <a:rect b="b" l="l" r="r" t="t"/>
              <a:pathLst>
                <a:path extrusionOk="0" h="2549" w="6431">
                  <a:moveTo>
                    <a:pt x="1096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6430" y="2549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8" name="Google Shape;5028;p55"/>
            <p:cNvSpPr/>
            <p:nvPr/>
          </p:nvSpPr>
          <p:spPr>
            <a:xfrm>
              <a:off x="4994290" y="4174095"/>
              <a:ext cx="52989" cy="75584"/>
            </a:xfrm>
            <a:custGeom>
              <a:rect b="b" l="l" r="r" t="t"/>
              <a:pathLst>
                <a:path extrusionOk="0" h="2549" w="1787">
                  <a:moveTo>
                    <a:pt x="0" y="1"/>
                  </a:moveTo>
                  <a:lnTo>
                    <a:pt x="0" y="2549"/>
                  </a:lnTo>
                  <a:lnTo>
                    <a:pt x="1786" y="2549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55"/>
            <p:cNvSpPr/>
            <p:nvPr/>
          </p:nvSpPr>
          <p:spPr>
            <a:xfrm>
              <a:off x="4784554" y="4271564"/>
              <a:ext cx="190695" cy="76296"/>
            </a:xfrm>
            <a:custGeom>
              <a:rect b="b" l="l" r="r" t="t"/>
              <a:pathLst>
                <a:path extrusionOk="0" h="2573" w="6431">
                  <a:moveTo>
                    <a:pt x="1096" y="0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6430" y="2572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55"/>
            <p:cNvSpPr/>
            <p:nvPr/>
          </p:nvSpPr>
          <p:spPr>
            <a:xfrm>
              <a:off x="4994972" y="4271564"/>
              <a:ext cx="52307" cy="76296"/>
            </a:xfrm>
            <a:custGeom>
              <a:rect b="b" l="l" r="r" t="t"/>
              <a:pathLst>
                <a:path extrusionOk="0" h="2573" w="1764">
                  <a:moveTo>
                    <a:pt x="1" y="0"/>
                  </a:moveTo>
                  <a:lnTo>
                    <a:pt x="1" y="2572"/>
                  </a:lnTo>
                  <a:lnTo>
                    <a:pt x="1763" y="2572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55"/>
            <p:cNvSpPr/>
            <p:nvPr/>
          </p:nvSpPr>
          <p:spPr>
            <a:xfrm>
              <a:off x="4784554" y="4371821"/>
              <a:ext cx="190695" cy="75584"/>
            </a:xfrm>
            <a:custGeom>
              <a:rect b="b" l="l" r="r" t="t"/>
              <a:pathLst>
                <a:path extrusionOk="0" h="2549" w="6431">
                  <a:moveTo>
                    <a:pt x="1096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6430" y="2549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55"/>
            <p:cNvSpPr/>
            <p:nvPr/>
          </p:nvSpPr>
          <p:spPr>
            <a:xfrm>
              <a:off x="4994972" y="4371821"/>
              <a:ext cx="52307" cy="75584"/>
            </a:xfrm>
            <a:custGeom>
              <a:rect b="b" l="l" r="r" t="t"/>
              <a:pathLst>
                <a:path extrusionOk="0" h="2549" w="1764">
                  <a:moveTo>
                    <a:pt x="1" y="1"/>
                  </a:moveTo>
                  <a:lnTo>
                    <a:pt x="1" y="2549"/>
                  </a:lnTo>
                  <a:lnTo>
                    <a:pt x="1763" y="254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3" name="Google Shape;5033;p55"/>
          <p:cNvGrpSpPr/>
          <p:nvPr/>
        </p:nvGrpSpPr>
        <p:grpSpPr>
          <a:xfrm>
            <a:off x="5518768" y="4143730"/>
            <a:ext cx="340384" cy="342520"/>
            <a:chOff x="5290168" y="4143730"/>
            <a:chExt cx="340384" cy="342520"/>
          </a:xfrm>
        </p:grpSpPr>
        <p:sp>
          <p:nvSpPr>
            <p:cNvPr id="5034" name="Google Shape;5034;p55"/>
            <p:cNvSpPr/>
            <p:nvPr/>
          </p:nvSpPr>
          <p:spPr>
            <a:xfrm>
              <a:off x="5428588" y="4143730"/>
              <a:ext cx="100996" cy="138448"/>
            </a:xfrm>
            <a:custGeom>
              <a:rect b="b" l="l" r="r" t="t"/>
              <a:pathLst>
                <a:path extrusionOk="0" h="4669" w="3406">
                  <a:moveTo>
                    <a:pt x="0" y="1"/>
                  </a:moveTo>
                  <a:lnTo>
                    <a:pt x="0" y="2644"/>
                  </a:lnTo>
                  <a:lnTo>
                    <a:pt x="1381" y="2644"/>
                  </a:lnTo>
                  <a:lnTo>
                    <a:pt x="1381" y="3311"/>
                  </a:lnTo>
                  <a:lnTo>
                    <a:pt x="1405" y="3311"/>
                  </a:lnTo>
                  <a:cubicBezTo>
                    <a:pt x="1405" y="3692"/>
                    <a:pt x="1095" y="4002"/>
                    <a:pt x="714" y="4002"/>
                  </a:cubicBezTo>
                  <a:lnTo>
                    <a:pt x="500" y="4002"/>
                  </a:lnTo>
                  <a:lnTo>
                    <a:pt x="500" y="4668"/>
                  </a:lnTo>
                  <a:lnTo>
                    <a:pt x="714" y="4668"/>
                  </a:lnTo>
                  <a:cubicBezTo>
                    <a:pt x="1453" y="4668"/>
                    <a:pt x="2048" y="4073"/>
                    <a:pt x="2048" y="3335"/>
                  </a:cubicBezTo>
                  <a:lnTo>
                    <a:pt x="2048" y="2644"/>
                  </a:lnTo>
                  <a:lnTo>
                    <a:pt x="3405" y="2644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5" name="Google Shape;5035;p55"/>
            <p:cNvSpPr/>
            <p:nvPr/>
          </p:nvSpPr>
          <p:spPr>
            <a:xfrm>
              <a:off x="5290168" y="4262371"/>
              <a:ext cx="134207" cy="103843"/>
            </a:xfrm>
            <a:custGeom>
              <a:rect b="b" l="l" r="r" t="t"/>
              <a:pathLst>
                <a:path extrusionOk="0" h="3502" w="4526">
                  <a:moveTo>
                    <a:pt x="1929" y="1429"/>
                  </a:moveTo>
                  <a:lnTo>
                    <a:pt x="1929" y="2096"/>
                  </a:lnTo>
                  <a:lnTo>
                    <a:pt x="1239" y="2096"/>
                  </a:lnTo>
                  <a:lnTo>
                    <a:pt x="1239" y="1429"/>
                  </a:lnTo>
                  <a:close/>
                  <a:moveTo>
                    <a:pt x="3239" y="1429"/>
                  </a:moveTo>
                  <a:lnTo>
                    <a:pt x="3239" y="2096"/>
                  </a:lnTo>
                  <a:lnTo>
                    <a:pt x="2549" y="2096"/>
                  </a:lnTo>
                  <a:lnTo>
                    <a:pt x="2549" y="1429"/>
                  </a:lnTo>
                  <a:close/>
                  <a:moveTo>
                    <a:pt x="0" y="1"/>
                  </a:moveTo>
                  <a:lnTo>
                    <a:pt x="0" y="3501"/>
                  </a:lnTo>
                  <a:lnTo>
                    <a:pt x="4525" y="3501"/>
                  </a:lnTo>
                  <a:lnTo>
                    <a:pt x="4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6" name="Google Shape;5036;p55"/>
            <p:cNvSpPr/>
            <p:nvPr/>
          </p:nvSpPr>
          <p:spPr>
            <a:xfrm>
              <a:off x="5429270" y="4347120"/>
              <a:ext cx="101026" cy="139130"/>
            </a:xfrm>
            <a:custGeom>
              <a:rect b="b" l="l" r="r" t="t"/>
              <a:pathLst>
                <a:path extrusionOk="0" h="4692" w="3407">
                  <a:moveTo>
                    <a:pt x="477" y="0"/>
                  </a:moveTo>
                  <a:lnTo>
                    <a:pt x="477" y="667"/>
                  </a:lnTo>
                  <a:lnTo>
                    <a:pt x="691" y="667"/>
                  </a:lnTo>
                  <a:cubicBezTo>
                    <a:pt x="1072" y="667"/>
                    <a:pt x="1382" y="977"/>
                    <a:pt x="1382" y="1358"/>
                  </a:cubicBezTo>
                  <a:lnTo>
                    <a:pt x="1382" y="2048"/>
                  </a:lnTo>
                  <a:lnTo>
                    <a:pt x="1" y="2048"/>
                  </a:lnTo>
                  <a:lnTo>
                    <a:pt x="1" y="4692"/>
                  </a:lnTo>
                  <a:lnTo>
                    <a:pt x="3406" y="4692"/>
                  </a:lnTo>
                  <a:lnTo>
                    <a:pt x="3406" y="2048"/>
                  </a:lnTo>
                  <a:lnTo>
                    <a:pt x="2049" y="2048"/>
                  </a:lnTo>
                  <a:lnTo>
                    <a:pt x="2049" y="1334"/>
                  </a:lnTo>
                  <a:lnTo>
                    <a:pt x="2025" y="1334"/>
                  </a:lnTo>
                  <a:cubicBezTo>
                    <a:pt x="2025" y="596"/>
                    <a:pt x="1430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7" name="Google Shape;5037;p55"/>
            <p:cNvSpPr/>
            <p:nvPr/>
          </p:nvSpPr>
          <p:spPr>
            <a:xfrm>
              <a:off x="5443414" y="4275093"/>
              <a:ext cx="187137" cy="78401"/>
            </a:xfrm>
            <a:custGeom>
              <a:rect b="b" l="l" r="r" t="t"/>
              <a:pathLst>
                <a:path extrusionOk="0" h="2644" w="6311">
                  <a:moveTo>
                    <a:pt x="2929" y="0"/>
                  </a:moveTo>
                  <a:lnTo>
                    <a:pt x="2929" y="977"/>
                  </a:lnTo>
                  <a:lnTo>
                    <a:pt x="0" y="977"/>
                  </a:lnTo>
                  <a:lnTo>
                    <a:pt x="0" y="1667"/>
                  </a:lnTo>
                  <a:lnTo>
                    <a:pt x="2929" y="1667"/>
                  </a:lnTo>
                  <a:lnTo>
                    <a:pt x="2929" y="2644"/>
                  </a:lnTo>
                  <a:lnTo>
                    <a:pt x="6311" y="2644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38" name="Google Shape;5038;p55"/>
          <p:cNvGrpSpPr/>
          <p:nvPr/>
        </p:nvGrpSpPr>
        <p:grpSpPr>
          <a:xfrm>
            <a:off x="6262923" y="4162085"/>
            <a:ext cx="341126" cy="341837"/>
            <a:chOff x="5881923" y="4162085"/>
            <a:chExt cx="341126" cy="341837"/>
          </a:xfrm>
        </p:grpSpPr>
        <p:sp>
          <p:nvSpPr>
            <p:cNvPr id="5039" name="Google Shape;5039;p55"/>
            <p:cNvSpPr/>
            <p:nvPr/>
          </p:nvSpPr>
          <p:spPr>
            <a:xfrm>
              <a:off x="6062718" y="4163508"/>
              <a:ext cx="160331" cy="213290"/>
            </a:xfrm>
            <a:custGeom>
              <a:rect b="b" l="l" r="r" t="t"/>
              <a:pathLst>
                <a:path extrusionOk="0" h="7193" w="5407">
                  <a:moveTo>
                    <a:pt x="0" y="1"/>
                  </a:moveTo>
                  <a:lnTo>
                    <a:pt x="0" y="1072"/>
                  </a:lnTo>
                  <a:cubicBezTo>
                    <a:pt x="56" y="1067"/>
                    <a:pt x="111" y="1064"/>
                    <a:pt x="166" y="1064"/>
                  </a:cubicBezTo>
                  <a:cubicBezTo>
                    <a:pt x="1050" y="1064"/>
                    <a:pt x="1810" y="1772"/>
                    <a:pt x="1810" y="2692"/>
                  </a:cubicBezTo>
                  <a:cubicBezTo>
                    <a:pt x="1810" y="3591"/>
                    <a:pt x="1045" y="4343"/>
                    <a:pt x="157" y="4343"/>
                  </a:cubicBezTo>
                  <a:cubicBezTo>
                    <a:pt x="105" y="4343"/>
                    <a:pt x="53" y="4340"/>
                    <a:pt x="0" y="4335"/>
                  </a:cubicBezTo>
                  <a:lnTo>
                    <a:pt x="0" y="5406"/>
                  </a:lnTo>
                  <a:lnTo>
                    <a:pt x="2025" y="5406"/>
                  </a:lnTo>
                  <a:cubicBezTo>
                    <a:pt x="1906" y="5645"/>
                    <a:pt x="1739" y="5978"/>
                    <a:pt x="1739" y="6240"/>
                  </a:cubicBezTo>
                  <a:cubicBezTo>
                    <a:pt x="1739" y="6788"/>
                    <a:pt x="2168" y="7192"/>
                    <a:pt x="2691" y="7192"/>
                  </a:cubicBezTo>
                  <a:cubicBezTo>
                    <a:pt x="3239" y="7192"/>
                    <a:pt x="3644" y="6788"/>
                    <a:pt x="3644" y="6240"/>
                  </a:cubicBezTo>
                  <a:cubicBezTo>
                    <a:pt x="3644" y="5978"/>
                    <a:pt x="3501" y="5645"/>
                    <a:pt x="3382" y="5406"/>
                  </a:cubicBezTo>
                  <a:lnTo>
                    <a:pt x="5406" y="5406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0" name="Google Shape;5040;p55"/>
            <p:cNvSpPr/>
            <p:nvPr/>
          </p:nvSpPr>
          <p:spPr>
            <a:xfrm>
              <a:off x="6009046" y="4343591"/>
              <a:ext cx="214002" cy="160331"/>
            </a:xfrm>
            <a:custGeom>
              <a:rect b="b" l="l" r="r" t="t"/>
              <a:pathLst>
                <a:path extrusionOk="0" h="5407" w="7217">
                  <a:moveTo>
                    <a:pt x="1787" y="0"/>
                  </a:moveTo>
                  <a:lnTo>
                    <a:pt x="1787" y="2024"/>
                  </a:lnTo>
                  <a:cubicBezTo>
                    <a:pt x="1572" y="1905"/>
                    <a:pt x="1239" y="1739"/>
                    <a:pt x="977" y="1739"/>
                  </a:cubicBezTo>
                  <a:cubicBezTo>
                    <a:pt x="429" y="1739"/>
                    <a:pt x="1" y="2167"/>
                    <a:pt x="1" y="2691"/>
                  </a:cubicBezTo>
                  <a:cubicBezTo>
                    <a:pt x="1" y="3239"/>
                    <a:pt x="429" y="3644"/>
                    <a:pt x="977" y="3644"/>
                  </a:cubicBezTo>
                  <a:cubicBezTo>
                    <a:pt x="1239" y="3644"/>
                    <a:pt x="1572" y="3501"/>
                    <a:pt x="1787" y="3382"/>
                  </a:cubicBezTo>
                  <a:lnTo>
                    <a:pt x="1787" y="5406"/>
                  </a:lnTo>
                  <a:lnTo>
                    <a:pt x="7216" y="5406"/>
                  </a:lnTo>
                  <a:lnTo>
                    <a:pt x="7216" y="0"/>
                  </a:lnTo>
                  <a:lnTo>
                    <a:pt x="6145" y="0"/>
                  </a:lnTo>
                  <a:cubicBezTo>
                    <a:pt x="6240" y="953"/>
                    <a:pt x="5478" y="1810"/>
                    <a:pt x="4501" y="1810"/>
                  </a:cubicBezTo>
                  <a:cubicBezTo>
                    <a:pt x="3525" y="1810"/>
                    <a:pt x="2787" y="953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1" name="Google Shape;5041;p55"/>
            <p:cNvSpPr/>
            <p:nvPr/>
          </p:nvSpPr>
          <p:spPr>
            <a:xfrm>
              <a:off x="5881923" y="4162085"/>
              <a:ext cx="216137" cy="161043"/>
            </a:xfrm>
            <a:custGeom>
              <a:rect b="b" l="l" r="r" t="t"/>
              <a:pathLst>
                <a:path extrusionOk="0" h="5431" w="7289">
                  <a:moveTo>
                    <a:pt x="1" y="1"/>
                  </a:moveTo>
                  <a:lnTo>
                    <a:pt x="1" y="5431"/>
                  </a:lnTo>
                  <a:lnTo>
                    <a:pt x="1120" y="5431"/>
                  </a:lnTo>
                  <a:cubicBezTo>
                    <a:pt x="1025" y="4478"/>
                    <a:pt x="1787" y="3621"/>
                    <a:pt x="2763" y="3621"/>
                  </a:cubicBezTo>
                  <a:cubicBezTo>
                    <a:pt x="3716" y="3621"/>
                    <a:pt x="4478" y="4478"/>
                    <a:pt x="4383" y="5431"/>
                  </a:cubicBezTo>
                  <a:lnTo>
                    <a:pt x="5454" y="5431"/>
                  </a:lnTo>
                  <a:lnTo>
                    <a:pt x="5454" y="3406"/>
                  </a:lnTo>
                  <a:cubicBezTo>
                    <a:pt x="5693" y="3525"/>
                    <a:pt x="6050" y="3668"/>
                    <a:pt x="6336" y="3668"/>
                  </a:cubicBezTo>
                  <a:cubicBezTo>
                    <a:pt x="6859" y="3668"/>
                    <a:pt x="7288" y="3263"/>
                    <a:pt x="7288" y="2716"/>
                  </a:cubicBezTo>
                  <a:cubicBezTo>
                    <a:pt x="7288" y="2192"/>
                    <a:pt x="6859" y="1763"/>
                    <a:pt x="6336" y="1763"/>
                  </a:cubicBezTo>
                  <a:cubicBezTo>
                    <a:pt x="6050" y="1763"/>
                    <a:pt x="5693" y="1906"/>
                    <a:pt x="5454" y="2025"/>
                  </a:cubicBezTo>
                  <a:lnTo>
                    <a:pt x="5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2" name="Google Shape;5042;p55"/>
            <p:cNvSpPr/>
            <p:nvPr/>
          </p:nvSpPr>
          <p:spPr>
            <a:xfrm>
              <a:off x="5881923" y="4290631"/>
              <a:ext cx="161043" cy="213290"/>
            </a:xfrm>
            <a:custGeom>
              <a:rect b="b" l="l" r="r" t="t"/>
              <a:pathLst>
                <a:path extrusionOk="0" h="7193" w="5431">
                  <a:moveTo>
                    <a:pt x="2740" y="0"/>
                  </a:moveTo>
                  <a:cubicBezTo>
                    <a:pt x="2216" y="0"/>
                    <a:pt x="1787" y="405"/>
                    <a:pt x="1787" y="953"/>
                  </a:cubicBezTo>
                  <a:cubicBezTo>
                    <a:pt x="1787" y="1215"/>
                    <a:pt x="1954" y="1548"/>
                    <a:pt x="2073" y="1786"/>
                  </a:cubicBezTo>
                  <a:lnTo>
                    <a:pt x="1" y="1786"/>
                  </a:lnTo>
                  <a:lnTo>
                    <a:pt x="1" y="7192"/>
                  </a:lnTo>
                  <a:lnTo>
                    <a:pt x="5431" y="7192"/>
                  </a:lnTo>
                  <a:lnTo>
                    <a:pt x="5431" y="6097"/>
                  </a:lnTo>
                  <a:cubicBezTo>
                    <a:pt x="5377" y="6102"/>
                    <a:pt x="5323" y="6105"/>
                    <a:pt x="5269" y="6105"/>
                  </a:cubicBezTo>
                  <a:cubicBezTo>
                    <a:pt x="4383" y="6105"/>
                    <a:pt x="3621" y="5374"/>
                    <a:pt x="3621" y="4453"/>
                  </a:cubicBezTo>
                  <a:cubicBezTo>
                    <a:pt x="3621" y="3521"/>
                    <a:pt x="4403" y="2805"/>
                    <a:pt x="5303" y="2805"/>
                  </a:cubicBezTo>
                  <a:cubicBezTo>
                    <a:pt x="5345" y="2805"/>
                    <a:pt x="5388" y="2807"/>
                    <a:pt x="5431" y="2810"/>
                  </a:cubicBezTo>
                  <a:lnTo>
                    <a:pt x="5431" y="1786"/>
                  </a:lnTo>
                  <a:lnTo>
                    <a:pt x="3430" y="1786"/>
                  </a:lnTo>
                  <a:cubicBezTo>
                    <a:pt x="3549" y="1548"/>
                    <a:pt x="3692" y="1191"/>
                    <a:pt x="3692" y="953"/>
                  </a:cubicBezTo>
                  <a:cubicBezTo>
                    <a:pt x="3692" y="405"/>
                    <a:pt x="3287" y="0"/>
                    <a:pt x="2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3" name="Google Shape;5043;p55"/>
          <p:cNvGrpSpPr/>
          <p:nvPr/>
        </p:nvGrpSpPr>
        <p:grpSpPr>
          <a:xfrm>
            <a:off x="6992282" y="4149393"/>
            <a:ext cx="342520" cy="298159"/>
            <a:chOff x="6458882" y="4149393"/>
            <a:chExt cx="342520" cy="298159"/>
          </a:xfrm>
        </p:grpSpPr>
        <p:sp>
          <p:nvSpPr>
            <p:cNvPr id="5044" name="Google Shape;5044;p55"/>
            <p:cNvSpPr/>
            <p:nvPr/>
          </p:nvSpPr>
          <p:spPr>
            <a:xfrm>
              <a:off x="6575389" y="4149393"/>
              <a:ext cx="109477" cy="93939"/>
            </a:xfrm>
            <a:custGeom>
              <a:rect b="b" l="l" r="r" t="t"/>
              <a:pathLst>
                <a:path extrusionOk="0" h="3168" w="3692">
                  <a:moveTo>
                    <a:pt x="1834" y="0"/>
                  </a:moveTo>
                  <a:lnTo>
                    <a:pt x="1" y="3168"/>
                  </a:lnTo>
                  <a:lnTo>
                    <a:pt x="3692" y="3168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5" name="Google Shape;5045;p55"/>
            <p:cNvSpPr/>
            <p:nvPr/>
          </p:nvSpPr>
          <p:spPr>
            <a:xfrm>
              <a:off x="6499121" y="4263083"/>
              <a:ext cx="263433" cy="67815"/>
            </a:xfrm>
            <a:custGeom>
              <a:rect b="b" l="l" r="r" t="t"/>
              <a:pathLst>
                <a:path extrusionOk="0" h="2287" w="8884">
                  <a:moveTo>
                    <a:pt x="4097" y="0"/>
                  </a:moveTo>
                  <a:lnTo>
                    <a:pt x="4097" y="858"/>
                  </a:lnTo>
                  <a:lnTo>
                    <a:pt x="1" y="858"/>
                  </a:lnTo>
                  <a:lnTo>
                    <a:pt x="1" y="2287"/>
                  </a:lnTo>
                  <a:lnTo>
                    <a:pt x="668" y="2287"/>
                  </a:lnTo>
                  <a:lnTo>
                    <a:pt x="668" y="1548"/>
                  </a:lnTo>
                  <a:lnTo>
                    <a:pt x="4097" y="1548"/>
                  </a:lnTo>
                  <a:lnTo>
                    <a:pt x="4097" y="2287"/>
                  </a:lnTo>
                  <a:lnTo>
                    <a:pt x="4764" y="2287"/>
                  </a:lnTo>
                  <a:lnTo>
                    <a:pt x="4764" y="1548"/>
                  </a:lnTo>
                  <a:lnTo>
                    <a:pt x="8193" y="1548"/>
                  </a:lnTo>
                  <a:lnTo>
                    <a:pt x="8193" y="2287"/>
                  </a:lnTo>
                  <a:lnTo>
                    <a:pt x="8884" y="2287"/>
                  </a:lnTo>
                  <a:lnTo>
                    <a:pt x="8884" y="858"/>
                  </a:lnTo>
                  <a:lnTo>
                    <a:pt x="4764" y="858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6" name="Google Shape;5046;p55"/>
            <p:cNvSpPr/>
            <p:nvPr/>
          </p:nvSpPr>
          <p:spPr>
            <a:xfrm>
              <a:off x="6702512" y="4350648"/>
              <a:ext cx="98891" cy="96904"/>
            </a:xfrm>
            <a:custGeom>
              <a:rect b="b" l="l" r="r" t="t"/>
              <a:pathLst>
                <a:path extrusionOk="0" h="3268" w="3335">
                  <a:moveTo>
                    <a:pt x="1334" y="0"/>
                  </a:moveTo>
                  <a:cubicBezTo>
                    <a:pt x="572" y="143"/>
                    <a:pt x="0" y="858"/>
                    <a:pt x="24" y="1691"/>
                  </a:cubicBezTo>
                  <a:cubicBezTo>
                    <a:pt x="48" y="2525"/>
                    <a:pt x="739" y="3215"/>
                    <a:pt x="1572" y="3263"/>
                  </a:cubicBezTo>
                  <a:cubicBezTo>
                    <a:pt x="1612" y="3266"/>
                    <a:pt x="1653" y="3267"/>
                    <a:pt x="1692" y="3267"/>
                  </a:cubicBezTo>
                  <a:cubicBezTo>
                    <a:pt x="2590" y="3267"/>
                    <a:pt x="3311" y="2509"/>
                    <a:pt x="3311" y="1620"/>
                  </a:cubicBezTo>
                  <a:cubicBezTo>
                    <a:pt x="3334" y="834"/>
                    <a:pt x="2763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7" name="Google Shape;5047;p55"/>
            <p:cNvSpPr/>
            <p:nvPr/>
          </p:nvSpPr>
          <p:spPr>
            <a:xfrm>
              <a:off x="6458882" y="4350648"/>
              <a:ext cx="99603" cy="96904"/>
            </a:xfrm>
            <a:custGeom>
              <a:rect b="b" l="l" r="r" t="t"/>
              <a:pathLst>
                <a:path extrusionOk="0" h="3268" w="3359">
                  <a:moveTo>
                    <a:pt x="1334" y="0"/>
                  </a:moveTo>
                  <a:cubicBezTo>
                    <a:pt x="572" y="143"/>
                    <a:pt x="0" y="858"/>
                    <a:pt x="24" y="1691"/>
                  </a:cubicBezTo>
                  <a:cubicBezTo>
                    <a:pt x="48" y="2525"/>
                    <a:pt x="739" y="3215"/>
                    <a:pt x="1572" y="3263"/>
                  </a:cubicBezTo>
                  <a:cubicBezTo>
                    <a:pt x="1613" y="3266"/>
                    <a:pt x="1653" y="3267"/>
                    <a:pt x="1692" y="3267"/>
                  </a:cubicBezTo>
                  <a:cubicBezTo>
                    <a:pt x="2590" y="3267"/>
                    <a:pt x="3311" y="2509"/>
                    <a:pt x="3311" y="1620"/>
                  </a:cubicBezTo>
                  <a:cubicBezTo>
                    <a:pt x="3358" y="834"/>
                    <a:pt x="2787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8" name="Google Shape;5048;p55"/>
            <p:cNvSpPr/>
            <p:nvPr/>
          </p:nvSpPr>
          <p:spPr>
            <a:xfrm>
              <a:off x="6580341" y="4350648"/>
              <a:ext cx="98891" cy="96904"/>
            </a:xfrm>
            <a:custGeom>
              <a:rect b="b" l="l" r="r" t="t"/>
              <a:pathLst>
                <a:path extrusionOk="0" h="3268" w="3335">
                  <a:moveTo>
                    <a:pt x="1358" y="0"/>
                  </a:moveTo>
                  <a:cubicBezTo>
                    <a:pt x="572" y="143"/>
                    <a:pt x="0" y="858"/>
                    <a:pt x="48" y="1691"/>
                  </a:cubicBezTo>
                  <a:cubicBezTo>
                    <a:pt x="72" y="2525"/>
                    <a:pt x="762" y="3215"/>
                    <a:pt x="1596" y="3263"/>
                  </a:cubicBezTo>
                  <a:cubicBezTo>
                    <a:pt x="1636" y="3266"/>
                    <a:pt x="1676" y="3267"/>
                    <a:pt x="1716" y="3267"/>
                  </a:cubicBezTo>
                  <a:cubicBezTo>
                    <a:pt x="2612" y="3267"/>
                    <a:pt x="3311" y="2509"/>
                    <a:pt x="3311" y="1620"/>
                  </a:cubicBezTo>
                  <a:cubicBezTo>
                    <a:pt x="3334" y="834"/>
                    <a:pt x="2787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9" name="Google Shape;5049;p55"/>
          <p:cNvGrpSpPr/>
          <p:nvPr/>
        </p:nvGrpSpPr>
        <p:grpSpPr>
          <a:xfrm>
            <a:off x="7730804" y="4143730"/>
            <a:ext cx="341808" cy="341808"/>
            <a:chOff x="7045004" y="4143730"/>
            <a:chExt cx="341808" cy="341808"/>
          </a:xfrm>
        </p:grpSpPr>
        <p:sp>
          <p:nvSpPr>
            <p:cNvPr id="5050" name="Google Shape;5050;p55"/>
            <p:cNvSpPr/>
            <p:nvPr/>
          </p:nvSpPr>
          <p:spPr>
            <a:xfrm>
              <a:off x="7148820" y="4248257"/>
              <a:ext cx="132784" cy="132072"/>
            </a:xfrm>
            <a:custGeom>
              <a:rect b="b" l="l" r="r" t="t"/>
              <a:pathLst>
                <a:path extrusionOk="0" h="4454" w="4478">
                  <a:moveTo>
                    <a:pt x="2239" y="0"/>
                  </a:moveTo>
                  <a:cubicBezTo>
                    <a:pt x="1000" y="0"/>
                    <a:pt x="0" y="977"/>
                    <a:pt x="0" y="2215"/>
                  </a:cubicBezTo>
                  <a:cubicBezTo>
                    <a:pt x="0" y="3453"/>
                    <a:pt x="1000" y="4454"/>
                    <a:pt x="2239" y="4454"/>
                  </a:cubicBezTo>
                  <a:cubicBezTo>
                    <a:pt x="3477" y="4454"/>
                    <a:pt x="4477" y="3453"/>
                    <a:pt x="4477" y="2215"/>
                  </a:cubicBezTo>
                  <a:cubicBezTo>
                    <a:pt x="4477" y="977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1" name="Google Shape;5051;p55"/>
            <p:cNvSpPr/>
            <p:nvPr/>
          </p:nvSpPr>
          <p:spPr>
            <a:xfrm>
              <a:off x="7045004" y="4325918"/>
              <a:ext cx="158908" cy="159619"/>
            </a:xfrm>
            <a:custGeom>
              <a:rect b="b" l="l" r="r" t="t"/>
              <a:pathLst>
                <a:path extrusionOk="0" h="5383" w="5359">
                  <a:moveTo>
                    <a:pt x="0" y="1"/>
                  </a:moveTo>
                  <a:lnTo>
                    <a:pt x="48" y="382"/>
                  </a:lnTo>
                  <a:cubicBezTo>
                    <a:pt x="381" y="2930"/>
                    <a:pt x="2406" y="4954"/>
                    <a:pt x="4978" y="5311"/>
                  </a:cubicBezTo>
                  <a:lnTo>
                    <a:pt x="5359" y="5383"/>
                  </a:lnTo>
                  <a:lnTo>
                    <a:pt x="5359" y="2525"/>
                  </a:lnTo>
                  <a:lnTo>
                    <a:pt x="5073" y="2454"/>
                  </a:lnTo>
                  <a:cubicBezTo>
                    <a:pt x="4025" y="2192"/>
                    <a:pt x="3144" y="1334"/>
                    <a:pt x="2906" y="26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2" name="Google Shape;5052;p55"/>
            <p:cNvSpPr/>
            <p:nvPr/>
          </p:nvSpPr>
          <p:spPr>
            <a:xfrm>
              <a:off x="7227904" y="4143730"/>
              <a:ext cx="158908" cy="158908"/>
            </a:xfrm>
            <a:custGeom>
              <a:rect b="b" l="l" r="r" t="t"/>
              <a:pathLst>
                <a:path extrusionOk="0" h="5359" w="5359">
                  <a:moveTo>
                    <a:pt x="0" y="1"/>
                  </a:moveTo>
                  <a:lnTo>
                    <a:pt x="0" y="2858"/>
                  </a:lnTo>
                  <a:lnTo>
                    <a:pt x="262" y="2930"/>
                  </a:lnTo>
                  <a:cubicBezTo>
                    <a:pt x="1334" y="3168"/>
                    <a:pt x="2167" y="4025"/>
                    <a:pt x="2429" y="5097"/>
                  </a:cubicBezTo>
                  <a:lnTo>
                    <a:pt x="2501" y="5359"/>
                  </a:lnTo>
                  <a:lnTo>
                    <a:pt x="5359" y="5359"/>
                  </a:lnTo>
                  <a:lnTo>
                    <a:pt x="5287" y="4978"/>
                  </a:lnTo>
                  <a:cubicBezTo>
                    <a:pt x="4930" y="2406"/>
                    <a:pt x="2906" y="429"/>
                    <a:pt x="381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3" name="Google Shape;5053;p55"/>
            <p:cNvSpPr/>
            <p:nvPr/>
          </p:nvSpPr>
          <p:spPr>
            <a:xfrm>
              <a:off x="7045004" y="4143730"/>
              <a:ext cx="158908" cy="158908"/>
            </a:xfrm>
            <a:custGeom>
              <a:rect b="b" l="l" r="r" t="t"/>
              <a:pathLst>
                <a:path extrusionOk="0" h="5359" w="5359">
                  <a:moveTo>
                    <a:pt x="5359" y="1"/>
                  </a:moveTo>
                  <a:lnTo>
                    <a:pt x="4978" y="72"/>
                  </a:lnTo>
                  <a:cubicBezTo>
                    <a:pt x="2406" y="429"/>
                    <a:pt x="381" y="2406"/>
                    <a:pt x="48" y="4978"/>
                  </a:cubicBezTo>
                  <a:lnTo>
                    <a:pt x="0" y="5359"/>
                  </a:lnTo>
                  <a:lnTo>
                    <a:pt x="2858" y="5359"/>
                  </a:lnTo>
                  <a:lnTo>
                    <a:pt x="2906" y="5097"/>
                  </a:lnTo>
                  <a:cubicBezTo>
                    <a:pt x="3144" y="4025"/>
                    <a:pt x="4025" y="3168"/>
                    <a:pt x="5073" y="2930"/>
                  </a:cubicBezTo>
                  <a:lnTo>
                    <a:pt x="5359" y="2858"/>
                  </a:lnTo>
                  <a:lnTo>
                    <a:pt x="5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4" name="Google Shape;5054;p55"/>
            <p:cNvSpPr/>
            <p:nvPr/>
          </p:nvSpPr>
          <p:spPr>
            <a:xfrm>
              <a:off x="7227904" y="4325918"/>
              <a:ext cx="158908" cy="159619"/>
            </a:xfrm>
            <a:custGeom>
              <a:rect b="b" l="l" r="r" t="t"/>
              <a:pathLst>
                <a:path extrusionOk="0" h="5383" w="5359">
                  <a:moveTo>
                    <a:pt x="2501" y="1"/>
                  </a:moveTo>
                  <a:lnTo>
                    <a:pt x="2429" y="263"/>
                  </a:lnTo>
                  <a:cubicBezTo>
                    <a:pt x="2191" y="1334"/>
                    <a:pt x="1334" y="2192"/>
                    <a:pt x="262" y="2454"/>
                  </a:cubicBezTo>
                  <a:lnTo>
                    <a:pt x="0" y="2525"/>
                  </a:lnTo>
                  <a:lnTo>
                    <a:pt x="0" y="5383"/>
                  </a:lnTo>
                  <a:lnTo>
                    <a:pt x="381" y="5311"/>
                  </a:lnTo>
                  <a:cubicBezTo>
                    <a:pt x="2929" y="4954"/>
                    <a:pt x="4954" y="2930"/>
                    <a:pt x="5287" y="382"/>
                  </a:cubicBezTo>
                  <a:lnTo>
                    <a:pt x="5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214" name="Google Shape;214;p20"/>
          <p:cNvGrpSpPr/>
          <p:nvPr/>
        </p:nvGrpSpPr>
        <p:grpSpPr>
          <a:xfrm>
            <a:off x="2063462" y="1263650"/>
            <a:ext cx="1672200" cy="3399950"/>
            <a:chOff x="2065068" y="1263650"/>
            <a:chExt cx="1672200" cy="3399950"/>
          </a:xfrm>
        </p:grpSpPr>
        <p:sp>
          <p:nvSpPr>
            <p:cNvPr id="215" name="Google Shape;215;p20"/>
            <p:cNvSpPr/>
            <p:nvPr/>
          </p:nvSpPr>
          <p:spPr>
            <a:xfrm>
              <a:off x="2129264" y="1646800"/>
              <a:ext cx="1543800" cy="3016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2129273" y="3215103"/>
              <a:ext cx="1543782" cy="942180"/>
            </a:xfrm>
            <a:custGeom>
              <a:rect b="b" l="l" r="r" t="t"/>
              <a:pathLst>
                <a:path extrusionOk="0" h="2246" w="3679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>
              <a:off x="2565150" y="1263650"/>
              <a:ext cx="672028" cy="672028"/>
            </a:xfrm>
            <a:custGeom>
              <a:rect b="b" l="l" r="r" t="t"/>
              <a:pathLst>
                <a:path extrusionOk="0" h="1600" w="1599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0"/>
            <p:cNvSpPr txBox="1"/>
            <p:nvPr/>
          </p:nvSpPr>
          <p:spPr>
            <a:xfrm>
              <a:off x="2694914" y="134646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b="1" lang="en" sz="36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</a:t>
              </a:r>
              <a:endParaRPr b="1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19" name="Google Shape;219;p20"/>
            <p:cNvSpPr txBox="1"/>
            <p:nvPr/>
          </p:nvSpPr>
          <p:spPr>
            <a:xfrm flipH="1">
              <a:off x="2129264" y="2104825"/>
              <a:ext cx="15438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7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09:00 - 13:00</a:t>
              </a:r>
              <a:endParaRPr b="1" sz="17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20" name="Google Shape;220;p20"/>
            <p:cNvSpPr txBox="1"/>
            <p:nvPr/>
          </p:nvSpPr>
          <p:spPr>
            <a:xfrm>
              <a:off x="2065068" y="2571750"/>
              <a:ext cx="16722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20"/>
            <p:cNvSpPr txBox="1"/>
            <p:nvPr/>
          </p:nvSpPr>
          <p:spPr>
            <a:xfrm flipH="1">
              <a:off x="2129264" y="4283146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 b="1"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22" name="Google Shape;222;p20"/>
            <p:cNvGrpSpPr/>
            <p:nvPr/>
          </p:nvGrpSpPr>
          <p:grpSpPr>
            <a:xfrm>
              <a:off x="2705807" y="3433288"/>
              <a:ext cx="390713" cy="505798"/>
              <a:chOff x="-50469125" y="3183175"/>
              <a:chExt cx="233150" cy="301825"/>
            </a:xfrm>
          </p:grpSpPr>
          <p:sp>
            <p:nvSpPr>
              <p:cNvPr id="223" name="Google Shape;223;p20"/>
              <p:cNvSpPr/>
              <p:nvPr/>
            </p:nvSpPr>
            <p:spPr>
              <a:xfrm>
                <a:off x="-50388775" y="3227275"/>
                <a:ext cx="70900" cy="70900"/>
              </a:xfrm>
              <a:custGeom>
                <a:rect b="b" l="l" r="r" t="t"/>
                <a:pathLst>
                  <a:path extrusionOk="0" h="2836" w="2836">
                    <a:moveTo>
                      <a:pt x="1418" y="1072"/>
                    </a:moveTo>
                    <a:cubicBezTo>
                      <a:pt x="1638" y="1072"/>
                      <a:pt x="1796" y="1229"/>
                      <a:pt x="1796" y="1418"/>
                    </a:cubicBezTo>
                    <a:cubicBezTo>
                      <a:pt x="1796" y="1607"/>
                      <a:pt x="1638" y="1765"/>
                      <a:pt x="1418" y="1765"/>
                    </a:cubicBezTo>
                    <a:cubicBezTo>
                      <a:pt x="1229" y="1765"/>
                      <a:pt x="1071" y="1607"/>
                      <a:pt x="1071" y="1418"/>
                    </a:cubicBezTo>
                    <a:cubicBezTo>
                      <a:pt x="1071" y="1229"/>
                      <a:pt x="1229" y="1072"/>
                      <a:pt x="1418" y="1072"/>
                    </a:cubicBezTo>
                    <a:close/>
                    <a:moveTo>
                      <a:pt x="1418" y="1"/>
                    </a:moveTo>
                    <a:cubicBezTo>
                      <a:pt x="630" y="1"/>
                      <a:pt x="0" y="631"/>
                      <a:pt x="0" y="1418"/>
                    </a:cubicBezTo>
                    <a:cubicBezTo>
                      <a:pt x="0" y="2206"/>
                      <a:pt x="630" y="2836"/>
                      <a:pt x="1418" y="2836"/>
                    </a:cubicBezTo>
                    <a:cubicBezTo>
                      <a:pt x="2206" y="2836"/>
                      <a:pt x="2836" y="2206"/>
                      <a:pt x="2836" y="1418"/>
                    </a:cubicBezTo>
                    <a:cubicBezTo>
                      <a:pt x="2836" y="631"/>
                      <a:pt x="2206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0"/>
              <p:cNvSpPr/>
              <p:nvPr/>
            </p:nvSpPr>
            <p:spPr>
              <a:xfrm>
                <a:off x="-50469125" y="3290275"/>
                <a:ext cx="233150" cy="194725"/>
              </a:xfrm>
              <a:custGeom>
                <a:rect b="b" l="l" r="r" t="t"/>
                <a:pathLst>
                  <a:path extrusionOk="0" h="7789" w="9326">
                    <a:moveTo>
                      <a:pt x="4663" y="1072"/>
                    </a:moveTo>
                    <a:lnTo>
                      <a:pt x="6018" y="3907"/>
                    </a:lnTo>
                    <a:cubicBezTo>
                      <a:pt x="5672" y="4034"/>
                      <a:pt x="5356" y="4097"/>
                      <a:pt x="5010" y="4128"/>
                    </a:cubicBezTo>
                    <a:lnTo>
                      <a:pt x="5010" y="3813"/>
                    </a:lnTo>
                    <a:cubicBezTo>
                      <a:pt x="5010" y="3624"/>
                      <a:pt x="4852" y="3466"/>
                      <a:pt x="4663" y="3466"/>
                    </a:cubicBezTo>
                    <a:cubicBezTo>
                      <a:pt x="4443" y="3466"/>
                      <a:pt x="4285" y="3624"/>
                      <a:pt x="4285" y="3813"/>
                    </a:cubicBezTo>
                    <a:lnTo>
                      <a:pt x="4285" y="4128"/>
                    </a:lnTo>
                    <a:cubicBezTo>
                      <a:pt x="3939" y="4097"/>
                      <a:pt x="3592" y="4034"/>
                      <a:pt x="3277" y="3907"/>
                    </a:cubicBezTo>
                    <a:lnTo>
                      <a:pt x="4663" y="1072"/>
                    </a:lnTo>
                    <a:close/>
                    <a:moveTo>
                      <a:pt x="2836" y="1"/>
                    </a:moveTo>
                    <a:lnTo>
                      <a:pt x="1576" y="2647"/>
                    </a:lnTo>
                    <a:cubicBezTo>
                      <a:pt x="1387" y="2395"/>
                      <a:pt x="1229" y="2143"/>
                      <a:pt x="1103" y="1860"/>
                    </a:cubicBezTo>
                    <a:cubicBezTo>
                      <a:pt x="1034" y="1721"/>
                      <a:pt x="914" y="1634"/>
                      <a:pt x="781" y="1634"/>
                    </a:cubicBezTo>
                    <a:cubicBezTo>
                      <a:pt x="732" y="1634"/>
                      <a:pt x="681" y="1645"/>
                      <a:pt x="631" y="1671"/>
                    </a:cubicBezTo>
                    <a:cubicBezTo>
                      <a:pt x="442" y="1734"/>
                      <a:pt x="347" y="1923"/>
                      <a:pt x="442" y="2143"/>
                    </a:cubicBezTo>
                    <a:cubicBezTo>
                      <a:pt x="631" y="2553"/>
                      <a:pt x="914" y="2994"/>
                      <a:pt x="1229" y="3340"/>
                    </a:cubicBezTo>
                    <a:lnTo>
                      <a:pt x="158" y="5546"/>
                    </a:lnTo>
                    <a:cubicBezTo>
                      <a:pt x="1" y="5955"/>
                      <a:pt x="64" y="6396"/>
                      <a:pt x="347" y="6711"/>
                    </a:cubicBezTo>
                    <a:lnTo>
                      <a:pt x="127" y="7247"/>
                    </a:lnTo>
                    <a:cubicBezTo>
                      <a:pt x="32" y="7405"/>
                      <a:pt x="127" y="7657"/>
                      <a:pt x="284" y="7720"/>
                    </a:cubicBezTo>
                    <a:cubicBezTo>
                      <a:pt x="328" y="7746"/>
                      <a:pt x="376" y="7757"/>
                      <a:pt x="425" y="7757"/>
                    </a:cubicBezTo>
                    <a:cubicBezTo>
                      <a:pt x="554" y="7757"/>
                      <a:pt x="688" y="7676"/>
                      <a:pt x="757" y="7562"/>
                    </a:cubicBezTo>
                    <a:lnTo>
                      <a:pt x="977" y="7026"/>
                    </a:lnTo>
                    <a:cubicBezTo>
                      <a:pt x="1025" y="7032"/>
                      <a:pt x="1072" y="7035"/>
                      <a:pt x="1118" y="7035"/>
                    </a:cubicBezTo>
                    <a:cubicBezTo>
                      <a:pt x="1562" y="7035"/>
                      <a:pt x="1937" y="6770"/>
                      <a:pt x="2080" y="6428"/>
                    </a:cubicBezTo>
                    <a:lnTo>
                      <a:pt x="2962" y="4601"/>
                    </a:lnTo>
                    <a:cubicBezTo>
                      <a:pt x="3372" y="4758"/>
                      <a:pt x="3813" y="4884"/>
                      <a:pt x="4285" y="4916"/>
                    </a:cubicBezTo>
                    <a:lnTo>
                      <a:pt x="4285" y="5294"/>
                    </a:lnTo>
                    <a:cubicBezTo>
                      <a:pt x="4285" y="5483"/>
                      <a:pt x="4443" y="5640"/>
                      <a:pt x="4632" y="5640"/>
                    </a:cubicBezTo>
                    <a:cubicBezTo>
                      <a:pt x="4852" y="5640"/>
                      <a:pt x="5010" y="5483"/>
                      <a:pt x="5010" y="5294"/>
                    </a:cubicBezTo>
                    <a:lnTo>
                      <a:pt x="5010" y="4916"/>
                    </a:lnTo>
                    <a:cubicBezTo>
                      <a:pt x="5483" y="4884"/>
                      <a:pt x="5892" y="4821"/>
                      <a:pt x="6333" y="4601"/>
                    </a:cubicBezTo>
                    <a:lnTo>
                      <a:pt x="7215" y="6428"/>
                    </a:lnTo>
                    <a:cubicBezTo>
                      <a:pt x="7365" y="6787"/>
                      <a:pt x="7741" y="7060"/>
                      <a:pt x="8237" y="7060"/>
                    </a:cubicBezTo>
                    <a:cubicBezTo>
                      <a:pt x="8264" y="7060"/>
                      <a:pt x="8291" y="7060"/>
                      <a:pt x="8318" y="7058"/>
                    </a:cubicBezTo>
                    <a:lnTo>
                      <a:pt x="8538" y="7594"/>
                    </a:lnTo>
                    <a:cubicBezTo>
                      <a:pt x="8607" y="7708"/>
                      <a:pt x="8742" y="7789"/>
                      <a:pt x="8871" y="7789"/>
                    </a:cubicBezTo>
                    <a:cubicBezTo>
                      <a:pt x="8920" y="7789"/>
                      <a:pt x="8968" y="7777"/>
                      <a:pt x="9011" y="7751"/>
                    </a:cubicBezTo>
                    <a:cubicBezTo>
                      <a:pt x="9169" y="7562"/>
                      <a:pt x="9263" y="7373"/>
                      <a:pt x="9169" y="7215"/>
                    </a:cubicBezTo>
                    <a:lnTo>
                      <a:pt x="8948" y="6648"/>
                    </a:lnTo>
                    <a:cubicBezTo>
                      <a:pt x="9200" y="6333"/>
                      <a:pt x="9326" y="5924"/>
                      <a:pt x="9137" y="5514"/>
                    </a:cubicBezTo>
                    <a:lnTo>
                      <a:pt x="8066" y="3340"/>
                    </a:lnTo>
                    <a:cubicBezTo>
                      <a:pt x="8381" y="2994"/>
                      <a:pt x="8665" y="2553"/>
                      <a:pt x="8854" y="2143"/>
                    </a:cubicBezTo>
                    <a:cubicBezTo>
                      <a:pt x="8948" y="1923"/>
                      <a:pt x="8854" y="1734"/>
                      <a:pt x="8665" y="1671"/>
                    </a:cubicBezTo>
                    <a:cubicBezTo>
                      <a:pt x="8614" y="1645"/>
                      <a:pt x="8561" y="1634"/>
                      <a:pt x="8509" y="1634"/>
                    </a:cubicBezTo>
                    <a:cubicBezTo>
                      <a:pt x="8369" y="1634"/>
                      <a:pt x="8238" y="1721"/>
                      <a:pt x="8192" y="1860"/>
                    </a:cubicBezTo>
                    <a:cubicBezTo>
                      <a:pt x="8066" y="2143"/>
                      <a:pt x="7908" y="2395"/>
                      <a:pt x="7719" y="2647"/>
                    </a:cubicBezTo>
                    <a:lnTo>
                      <a:pt x="6459" y="1"/>
                    </a:lnTo>
                    <a:cubicBezTo>
                      <a:pt x="6113" y="631"/>
                      <a:pt x="5420" y="1041"/>
                      <a:pt x="4632" y="1041"/>
                    </a:cubicBezTo>
                    <a:cubicBezTo>
                      <a:pt x="3844" y="1041"/>
                      <a:pt x="3183" y="599"/>
                      <a:pt x="28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0"/>
              <p:cNvSpPr/>
              <p:nvPr/>
            </p:nvSpPr>
            <p:spPr>
              <a:xfrm>
                <a:off x="-50379325" y="3183175"/>
                <a:ext cx="52775" cy="34675"/>
              </a:xfrm>
              <a:custGeom>
                <a:rect b="b" l="l" r="r" t="t"/>
                <a:pathLst>
                  <a:path extrusionOk="0" h="1387" w="2111">
                    <a:moveTo>
                      <a:pt x="1071" y="0"/>
                    </a:moveTo>
                    <a:cubicBezTo>
                      <a:pt x="473" y="0"/>
                      <a:pt x="0" y="473"/>
                      <a:pt x="0" y="1071"/>
                    </a:cubicBezTo>
                    <a:lnTo>
                      <a:pt x="0" y="1386"/>
                    </a:lnTo>
                    <a:cubicBezTo>
                      <a:pt x="315" y="1166"/>
                      <a:pt x="662" y="1103"/>
                      <a:pt x="1071" y="1103"/>
                    </a:cubicBezTo>
                    <a:cubicBezTo>
                      <a:pt x="1449" y="1103"/>
                      <a:pt x="1796" y="1166"/>
                      <a:pt x="2111" y="1386"/>
                    </a:cubicBezTo>
                    <a:lnTo>
                      <a:pt x="2111" y="1071"/>
                    </a:lnTo>
                    <a:cubicBezTo>
                      <a:pt x="2111" y="473"/>
                      <a:pt x="1638" y="0"/>
                      <a:pt x="10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26" name="Google Shape;226;p20"/>
          <p:cNvGrpSpPr/>
          <p:nvPr/>
        </p:nvGrpSpPr>
        <p:grpSpPr>
          <a:xfrm>
            <a:off x="455216" y="1263650"/>
            <a:ext cx="1543800" cy="3399950"/>
            <a:chOff x="453041" y="1263650"/>
            <a:chExt cx="1543800" cy="3399950"/>
          </a:xfrm>
        </p:grpSpPr>
        <p:sp>
          <p:nvSpPr>
            <p:cNvPr id="227" name="Google Shape;227;p20"/>
            <p:cNvSpPr/>
            <p:nvPr/>
          </p:nvSpPr>
          <p:spPr>
            <a:xfrm>
              <a:off x="453041" y="1646800"/>
              <a:ext cx="1543800" cy="3016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0"/>
            <p:cNvSpPr/>
            <p:nvPr/>
          </p:nvSpPr>
          <p:spPr>
            <a:xfrm>
              <a:off x="453354" y="3215100"/>
              <a:ext cx="1543174" cy="942175"/>
            </a:xfrm>
            <a:custGeom>
              <a:rect b="b" l="l" r="r" t="t"/>
              <a:pathLst>
                <a:path extrusionOk="0" h="2246" w="2859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0"/>
            <p:cNvSpPr/>
            <p:nvPr/>
          </p:nvSpPr>
          <p:spPr>
            <a:xfrm>
              <a:off x="887106" y="1263650"/>
              <a:ext cx="675670" cy="672028"/>
            </a:xfrm>
            <a:custGeom>
              <a:rect b="b" l="l" r="r" t="t"/>
              <a:pathLst>
                <a:path extrusionOk="0" h="1600" w="1608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0"/>
            <p:cNvSpPr txBox="1"/>
            <p:nvPr/>
          </p:nvSpPr>
          <p:spPr>
            <a:xfrm flipH="1">
              <a:off x="453041" y="2104825"/>
              <a:ext cx="15438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7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10:00 - 14:00</a:t>
              </a:r>
              <a:endParaRPr b="1" sz="17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1" name="Google Shape;231;p20"/>
            <p:cNvSpPr txBox="1"/>
            <p:nvPr/>
          </p:nvSpPr>
          <p:spPr>
            <a:xfrm>
              <a:off x="1018691" y="134646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b="1" lang="en" sz="36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</a:t>
              </a:r>
              <a:endParaRPr b="1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32" name="Google Shape;232;p20"/>
            <p:cNvSpPr txBox="1"/>
            <p:nvPr/>
          </p:nvSpPr>
          <p:spPr>
            <a:xfrm>
              <a:off x="453341" y="2573966"/>
              <a:ext cx="15432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It's the closest planet to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20"/>
            <p:cNvSpPr txBox="1"/>
            <p:nvPr/>
          </p:nvSpPr>
          <p:spPr>
            <a:xfrm flipH="1">
              <a:off x="453041" y="4283146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 b="1" sz="18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34" name="Google Shape;234;p20"/>
            <p:cNvGrpSpPr/>
            <p:nvPr/>
          </p:nvGrpSpPr>
          <p:grpSpPr>
            <a:xfrm>
              <a:off x="1004489" y="3435383"/>
              <a:ext cx="440903" cy="501609"/>
              <a:chOff x="-46762575" y="3200500"/>
              <a:chExt cx="263100" cy="299325"/>
            </a:xfrm>
          </p:grpSpPr>
          <p:sp>
            <p:nvSpPr>
              <p:cNvPr id="235" name="Google Shape;235;p20"/>
              <p:cNvSpPr/>
              <p:nvPr/>
            </p:nvSpPr>
            <p:spPr>
              <a:xfrm>
                <a:off x="-46762575" y="3393475"/>
                <a:ext cx="263100" cy="106350"/>
              </a:xfrm>
              <a:custGeom>
                <a:rect b="b" l="l" r="r" t="t"/>
                <a:pathLst>
                  <a:path extrusionOk="0" h="4254" w="10524">
                    <a:moveTo>
                      <a:pt x="7814" y="1418"/>
                    </a:moveTo>
                    <a:lnTo>
                      <a:pt x="8003" y="2142"/>
                    </a:lnTo>
                    <a:lnTo>
                      <a:pt x="2553" y="2142"/>
                    </a:lnTo>
                    <a:lnTo>
                      <a:pt x="2710" y="1418"/>
                    </a:lnTo>
                    <a:close/>
                    <a:moveTo>
                      <a:pt x="726" y="0"/>
                    </a:moveTo>
                    <a:lnTo>
                      <a:pt x="726" y="725"/>
                    </a:lnTo>
                    <a:lnTo>
                      <a:pt x="379" y="725"/>
                    </a:lnTo>
                    <a:cubicBezTo>
                      <a:pt x="159" y="725"/>
                      <a:pt x="1" y="882"/>
                      <a:pt x="1" y="1071"/>
                    </a:cubicBezTo>
                    <a:cubicBezTo>
                      <a:pt x="1" y="1260"/>
                      <a:pt x="159" y="1418"/>
                      <a:pt x="379" y="1418"/>
                    </a:cubicBezTo>
                    <a:lnTo>
                      <a:pt x="2017" y="1418"/>
                    </a:lnTo>
                    <a:lnTo>
                      <a:pt x="1419" y="3844"/>
                    </a:lnTo>
                    <a:cubicBezTo>
                      <a:pt x="1387" y="4033"/>
                      <a:pt x="1513" y="4222"/>
                      <a:pt x="1671" y="4253"/>
                    </a:cubicBezTo>
                    <a:lnTo>
                      <a:pt x="1734" y="4253"/>
                    </a:lnTo>
                    <a:cubicBezTo>
                      <a:pt x="1891" y="4253"/>
                      <a:pt x="2049" y="4159"/>
                      <a:pt x="2112" y="4001"/>
                    </a:cubicBezTo>
                    <a:lnTo>
                      <a:pt x="2364" y="2804"/>
                    </a:lnTo>
                    <a:lnTo>
                      <a:pt x="8161" y="2804"/>
                    </a:lnTo>
                    <a:lnTo>
                      <a:pt x="8444" y="4001"/>
                    </a:lnTo>
                    <a:cubicBezTo>
                      <a:pt x="8476" y="4159"/>
                      <a:pt x="8633" y="4253"/>
                      <a:pt x="8791" y="4253"/>
                    </a:cubicBezTo>
                    <a:lnTo>
                      <a:pt x="8854" y="4253"/>
                    </a:lnTo>
                    <a:cubicBezTo>
                      <a:pt x="9074" y="4222"/>
                      <a:pt x="9169" y="4033"/>
                      <a:pt x="9106" y="3844"/>
                    </a:cubicBezTo>
                    <a:lnTo>
                      <a:pt x="8507" y="1418"/>
                    </a:lnTo>
                    <a:lnTo>
                      <a:pt x="10177" y="1418"/>
                    </a:lnTo>
                    <a:cubicBezTo>
                      <a:pt x="10366" y="1418"/>
                      <a:pt x="10524" y="1260"/>
                      <a:pt x="10524" y="1071"/>
                    </a:cubicBezTo>
                    <a:cubicBezTo>
                      <a:pt x="10524" y="882"/>
                      <a:pt x="10398" y="725"/>
                      <a:pt x="10209" y="725"/>
                    </a:cubicBezTo>
                    <a:lnTo>
                      <a:pt x="9862" y="725"/>
                    </a:lnTo>
                    <a:lnTo>
                      <a:pt x="98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20"/>
              <p:cNvSpPr/>
              <p:nvPr/>
            </p:nvSpPr>
            <p:spPr>
              <a:xfrm>
                <a:off x="-46743650" y="3200500"/>
                <a:ext cx="228425" cy="176450"/>
              </a:xfrm>
              <a:custGeom>
                <a:rect b="b" l="l" r="r" t="t"/>
                <a:pathLst>
                  <a:path extrusionOk="0" h="7058" w="9137">
                    <a:moveTo>
                      <a:pt x="4568" y="725"/>
                    </a:moveTo>
                    <a:cubicBezTo>
                      <a:pt x="5041" y="725"/>
                      <a:pt x="5419" y="1040"/>
                      <a:pt x="5545" y="1418"/>
                    </a:cubicBezTo>
                    <a:lnTo>
                      <a:pt x="3592" y="1418"/>
                    </a:lnTo>
                    <a:cubicBezTo>
                      <a:pt x="3686" y="1040"/>
                      <a:pt x="4096" y="725"/>
                      <a:pt x="4568" y="725"/>
                    </a:cubicBezTo>
                    <a:close/>
                    <a:moveTo>
                      <a:pt x="4568" y="2804"/>
                    </a:moveTo>
                    <a:cubicBezTo>
                      <a:pt x="5167" y="2804"/>
                      <a:pt x="5640" y="3277"/>
                      <a:pt x="5640" y="3875"/>
                    </a:cubicBezTo>
                    <a:cubicBezTo>
                      <a:pt x="5576" y="4474"/>
                      <a:pt x="5104" y="4947"/>
                      <a:pt x="4568" y="4947"/>
                    </a:cubicBezTo>
                    <a:cubicBezTo>
                      <a:pt x="3970" y="4947"/>
                      <a:pt x="3497" y="4474"/>
                      <a:pt x="3497" y="3875"/>
                    </a:cubicBezTo>
                    <a:cubicBezTo>
                      <a:pt x="3497" y="3277"/>
                      <a:pt x="3970" y="2804"/>
                      <a:pt x="4568" y="2804"/>
                    </a:cubicBezTo>
                    <a:close/>
                    <a:moveTo>
                      <a:pt x="4568" y="0"/>
                    </a:moveTo>
                    <a:cubicBezTo>
                      <a:pt x="3718" y="0"/>
                      <a:pt x="2993" y="630"/>
                      <a:pt x="2836" y="1418"/>
                    </a:cubicBezTo>
                    <a:lnTo>
                      <a:pt x="1071" y="1418"/>
                    </a:lnTo>
                    <a:cubicBezTo>
                      <a:pt x="473" y="1418"/>
                      <a:pt x="0" y="1891"/>
                      <a:pt x="0" y="2489"/>
                    </a:cubicBezTo>
                    <a:lnTo>
                      <a:pt x="0" y="7057"/>
                    </a:lnTo>
                    <a:lnTo>
                      <a:pt x="914" y="7057"/>
                    </a:lnTo>
                    <a:lnTo>
                      <a:pt x="2899" y="5041"/>
                    </a:lnTo>
                    <a:cubicBezTo>
                      <a:pt x="2962" y="4978"/>
                      <a:pt x="3056" y="4947"/>
                      <a:pt x="3155" y="4947"/>
                    </a:cubicBezTo>
                    <a:cubicBezTo>
                      <a:pt x="3253" y="4947"/>
                      <a:pt x="3355" y="4978"/>
                      <a:pt x="3434" y="5041"/>
                    </a:cubicBezTo>
                    <a:lnTo>
                      <a:pt x="4600" y="6238"/>
                    </a:lnTo>
                    <a:lnTo>
                      <a:pt x="5703" y="5041"/>
                    </a:lnTo>
                    <a:cubicBezTo>
                      <a:pt x="5766" y="4962"/>
                      <a:pt x="5852" y="4923"/>
                      <a:pt x="5943" y="4923"/>
                    </a:cubicBezTo>
                    <a:cubicBezTo>
                      <a:pt x="6033" y="4923"/>
                      <a:pt x="6128" y="4962"/>
                      <a:pt x="6207" y="5041"/>
                    </a:cubicBezTo>
                    <a:lnTo>
                      <a:pt x="8223" y="7057"/>
                    </a:lnTo>
                    <a:lnTo>
                      <a:pt x="9137" y="7057"/>
                    </a:lnTo>
                    <a:lnTo>
                      <a:pt x="9137" y="2489"/>
                    </a:lnTo>
                    <a:cubicBezTo>
                      <a:pt x="9137" y="1891"/>
                      <a:pt x="8664" y="1418"/>
                      <a:pt x="8065" y="1418"/>
                    </a:cubicBezTo>
                    <a:lnTo>
                      <a:pt x="6301" y="1418"/>
                    </a:lnTo>
                    <a:cubicBezTo>
                      <a:pt x="6144" y="630"/>
                      <a:pt x="5450" y="0"/>
                      <a:pt x="45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20"/>
              <p:cNvSpPr/>
              <p:nvPr/>
            </p:nvSpPr>
            <p:spPr>
              <a:xfrm>
                <a:off x="-46638125" y="3289500"/>
                <a:ext cx="17350" cy="17350"/>
              </a:xfrm>
              <a:custGeom>
                <a:rect b="b" l="l" r="r" t="t"/>
                <a:pathLst>
                  <a:path extrusionOk="0" h="694" w="694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693"/>
                      <a:pt x="347" y="693"/>
                    </a:cubicBezTo>
                    <a:cubicBezTo>
                      <a:pt x="536" y="693"/>
                      <a:pt x="694" y="536"/>
                      <a:pt x="694" y="347"/>
                    </a:cubicBezTo>
                    <a:cubicBezTo>
                      <a:pt x="694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20"/>
              <p:cNvSpPr/>
              <p:nvPr/>
            </p:nvSpPr>
            <p:spPr>
              <a:xfrm>
                <a:off x="-46696400" y="3345425"/>
                <a:ext cx="63025" cy="31525"/>
              </a:xfrm>
              <a:custGeom>
                <a:rect b="b" l="l" r="r" t="t"/>
                <a:pathLst>
                  <a:path extrusionOk="0" h="1261" w="2521">
                    <a:moveTo>
                      <a:pt x="1261" y="0"/>
                    </a:moveTo>
                    <a:lnTo>
                      <a:pt x="0" y="1260"/>
                    </a:lnTo>
                    <a:lnTo>
                      <a:pt x="2521" y="1260"/>
                    </a:lnTo>
                    <a:lnTo>
                      <a:pt x="126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20"/>
              <p:cNvSpPr/>
              <p:nvPr/>
            </p:nvSpPr>
            <p:spPr>
              <a:xfrm>
                <a:off x="-46616850" y="3345425"/>
                <a:ext cx="53575" cy="31525"/>
              </a:xfrm>
              <a:custGeom>
                <a:rect b="b" l="l" r="r" t="t"/>
                <a:pathLst>
                  <a:path extrusionOk="0" h="1261" w="2143">
                    <a:moveTo>
                      <a:pt x="883" y="0"/>
                    </a:moveTo>
                    <a:lnTo>
                      <a:pt x="0" y="945"/>
                    </a:lnTo>
                    <a:lnTo>
                      <a:pt x="315" y="1260"/>
                    </a:lnTo>
                    <a:lnTo>
                      <a:pt x="2143" y="1260"/>
                    </a:lnTo>
                    <a:lnTo>
                      <a:pt x="88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40" name="Google Shape;240;p20"/>
          <p:cNvGrpSpPr/>
          <p:nvPr/>
        </p:nvGrpSpPr>
        <p:grpSpPr>
          <a:xfrm>
            <a:off x="5472541" y="1263650"/>
            <a:ext cx="1543800" cy="3399950"/>
            <a:chOff x="5470599" y="1263650"/>
            <a:chExt cx="1543800" cy="3399950"/>
          </a:xfrm>
        </p:grpSpPr>
        <p:sp>
          <p:nvSpPr>
            <p:cNvPr id="241" name="Google Shape;241;p20"/>
            <p:cNvSpPr/>
            <p:nvPr/>
          </p:nvSpPr>
          <p:spPr>
            <a:xfrm>
              <a:off x="5470599" y="1646800"/>
              <a:ext cx="1543800" cy="3016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0"/>
            <p:cNvSpPr/>
            <p:nvPr/>
          </p:nvSpPr>
          <p:spPr>
            <a:xfrm>
              <a:off x="5470608" y="3215103"/>
              <a:ext cx="1543782" cy="942180"/>
            </a:xfrm>
            <a:custGeom>
              <a:rect b="b" l="l" r="r" t="t"/>
              <a:pathLst>
                <a:path extrusionOk="0" h="2246" w="3679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0"/>
            <p:cNvSpPr/>
            <p:nvPr/>
          </p:nvSpPr>
          <p:spPr>
            <a:xfrm>
              <a:off x="5905574" y="1263650"/>
              <a:ext cx="673851" cy="672028"/>
            </a:xfrm>
            <a:custGeom>
              <a:rect b="b" l="l" r="r" t="t"/>
              <a:pathLst>
                <a:path extrusionOk="0" h="1600" w="1607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0"/>
            <p:cNvSpPr txBox="1"/>
            <p:nvPr/>
          </p:nvSpPr>
          <p:spPr>
            <a:xfrm>
              <a:off x="6036249" y="134646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b="1" lang="en" sz="36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</a:t>
              </a:r>
              <a:endParaRPr b="1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5" name="Google Shape;245;p20"/>
            <p:cNvSpPr txBox="1"/>
            <p:nvPr/>
          </p:nvSpPr>
          <p:spPr>
            <a:xfrm flipH="1">
              <a:off x="5470599" y="2104825"/>
              <a:ext cx="15438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7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10:00 - 14:00</a:t>
              </a:r>
              <a:endParaRPr b="1" sz="17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46" name="Google Shape;246;p20"/>
            <p:cNvSpPr txBox="1"/>
            <p:nvPr/>
          </p:nvSpPr>
          <p:spPr>
            <a:xfrm>
              <a:off x="5470899" y="2566259"/>
              <a:ext cx="15432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has a beautiful name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20"/>
            <p:cNvSpPr txBox="1"/>
            <p:nvPr/>
          </p:nvSpPr>
          <p:spPr>
            <a:xfrm flipH="1">
              <a:off x="5470599" y="4283146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 b="1"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48" name="Google Shape;248;p20"/>
            <p:cNvGrpSpPr/>
            <p:nvPr/>
          </p:nvGrpSpPr>
          <p:grpSpPr>
            <a:xfrm>
              <a:off x="5991046" y="3434733"/>
              <a:ext cx="502908" cy="502908"/>
              <a:chOff x="-50134375" y="3183175"/>
              <a:chExt cx="300100" cy="300100"/>
            </a:xfrm>
          </p:grpSpPr>
          <p:sp>
            <p:nvSpPr>
              <p:cNvPr id="249" name="Google Shape;249;p20"/>
              <p:cNvSpPr/>
              <p:nvPr/>
            </p:nvSpPr>
            <p:spPr>
              <a:xfrm>
                <a:off x="-50134375" y="3270600"/>
                <a:ext cx="87450" cy="53575"/>
              </a:xfrm>
              <a:custGeom>
                <a:rect b="b" l="l" r="r" t="t"/>
                <a:pathLst>
                  <a:path extrusionOk="0" h="2143" w="3498">
                    <a:moveTo>
                      <a:pt x="0" y="0"/>
                    </a:moveTo>
                    <a:lnTo>
                      <a:pt x="0" y="2143"/>
                    </a:lnTo>
                    <a:lnTo>
                      <a:pt x="3497" y="2143"/>
                    </a:lnTo>
                    <a:lnTo>
                      <a:pt x="34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0"/>
              <p:cNvSpPr/>
              <p:nvPr/>
            </p:nvSpPr>
            <p:spPr>
              <a:xfrm>
                <a:off x="-50134375" y="3340700"/>
                <a:ext cx="87450" cy="54375"/>
              </a:xfrm>
              <a:custGeom>
                <a:rect b="b" l="l" r="r" t="t"/>
                <a:pathLst>
                  <a:path extrusionOk="0" h="2175" w="3498">
                    <a:moveTo>
                      <a:pt x="0" y="0"/>
                    </a:moveTo>
                    <a:lnTo>
                      <a:pt x="0" y="2174"/>
                    </a:lnTo>
                    <a:cubicBezTo>
                      <a:pt x="441" y="1701"/>
                      <a:pt x="1071" y="1418"/>
                      <a:pt x="1765" y="1418"/>
                    </a:cubicBezTo>
                    <a:cubicBezTo>
                      <a:pt x="2426" y="1418"/>
                      <a:pt x="3056" y="1670"/>
                      <a:pt x="3497" y="2174"/>
                    </a:cubicBezTo>
                    <a:lnTo>
                      <a:pt x="349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0"/>
              <p:cNvSpPr/>
              <p:nvPr/>
            </p:nvSpPr>
            <p:spPr>
              <a:xfrm>
                <a:off x="-50134375" y="3183175"/>
                <a:ext cx="87450" cy="70125"/>
              </a:xfrm>
              <a:custGeom>
                <a:rect b="b" l="l" r="r" t="t"/>
                <a:pathLst>
                  <a:path extrusionOk="0" h="2805" w="3498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2804"/>
                    </a:lnTo>
                    <a:lnTo>
                      <a:pt x="3497" y="2804"/>
                    </a:lnTo>
                    <a:lnTo>
                      <a:pt x="3497" y="347"/>
                    </a:lnTo>
                    <a:cubicBezTo>
                      <a:pt x="3497" y="158"/>
                      <a:pt x="3340" y="0"/>
                      <a:pt x="3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0"/>
              <p:cNvSpPr/>
              <p:nvPr/>
            </p:nvSpPr>
            <p:spPr>
              <a:xfrm>
                <a:off x="-50028050" y="3363525"/>
                <a:ext cx="37050" cy="75650"/>
              </a:xfrm>
              <a:custGeom>
                <a:rect b="b" l="l" r="r" t="t"/>
                <a:pathLst>
                  <a:path extrusionOk="0" h="3026" w="1482">
                    <a:moveTo>
                      <a:pt x="0" y="1"/>
                    </a:moveTo>
                    <a:lnTo>
                      <a:pt x="0" y="3025"/>
                    </a:lnTo>
                    <a:lnTo>
                      <a:pt x="1481" y="148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0"/>
              <p:cNvSpPr/>
              <p:nvPr/>
            </p:nvSpPr>
            <p:spPr>
              <a:xfrm>
                <a:off x="-50028050" y="3287125"/>
                <a:ext cx="88225" cy="101625"/>
              </a:xfrm>
              <a:custGeom>
                <a:rect b="b" l="l" r="r" t="t"/>
                <a:pathLst>
                  <a:path extrusionOk="0" h="4065" w="3529">
                    <a:moveTo>
                      <a:pt x="1072" y="1"/>
                    </a:moveTo>
                    <a:lnTo>
                      <a:pt x="0" y="1104"/>
                    </a:lnTo>
                    <a:lnTo>
                      <a:pt x="0" y="2049"/>
                    </a:lnTo>
                    <a:lnTo>
                      <a:pt x="2017" y="4065"/>
                    </a:lnTo>
                    <a:lnTo>
                      <a:pt x="3529" y="2490"/>
                    </a:lnTo>
                    <a:lnTo>
                      <a:pt x="10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0"/>
              <p:cNvSpPr/>
              <p:nvPr/>
            </p:nvSpPr>
            <p:spPr>
              <a:xfrm>
                <a:off x="-49988675" y="3225700"/>
                <a:ext cx="111875" cy="111875"/>
              </a:xfrm>
              <a:custGeom>
                <a:rect b="b" l="l" r="r" t="t"/>
                <a:pathLst>
                  <a:path extrusionOk="0" h="4475" w="4475">
                    <a:moveTo>
                      <a:pt x="2155" y="0"/>
                    </a:moveTo>
                    <a:cubicBezTo>
                      <a:pt x="2064" y="0"/>
                      <a:pt x="1970" y="32"/>
                      <a:pt x="1891" y="95"/>
                    </a:cubicBezTo>
                    <a:lnTo>
                      <a:pt x="1" y="1985"/>
                    </a:lnTo>
                    <a:lnTo>
                      <a:pt x="2490" y="4474"/>
                    </a:lnTo>
                    <a:lnTo>
                      <a:pt x="4380" y="2584"/>
                    </a:lnTo>
                    <a:cubicBezTo>
                      <a:pt x="4474" y="2458"/>
                      <a:pt x="4474" y="2237"/>
                      <a:pt x="4380" y="2080"/>
                    </a:cubicBezTo>
                    <a:lnTo>
                      <a:pt x="2395" y="95"/>
                    </a:lnTo>
                    <a:cubicBezTo>
                      <a:pt x="2332" y="32"/>
                      <a:pt x="2245" y="0"/>
                      <a:pt x="21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0"/>
              <p:cNvSpPr/>
              <p:nvPr/>
            </p:nvSpPr>
            <p:spPr>
              <a:xfrm>
                <a:off x="-50134375" y="3395050"/>
                <a:ext cx="89025" cy="88225"/>
              </a:xfrm>
              <a:custGeom>
                <a:rect b="b" l="l" r="r" t="t"/>
                <a:pathLst>
                  <a:path extrusionOk="0" h="3529" w="3561">
                    <a:moveTo>
                      <a:pt x="1765" y="1418"/>
                    </a:moveTo>
                    <a:cubicBezTo>
                      <a:pt x="1985" y="1418"/>
                      <a:pt x="2111" y="1575"/>
                      <a:pt x="2111" y="1764"/>
                    </a:cubicBezTo>
                    <a:cubicBezTo>
                      <a:pt x="2111" y="1953"/>
                      <a:pt x="1985" y="2111"/>
                      <a:pt x="1765" y="2111"/>
                    </a:cubicBezTo>
                    <a:cubicBezTo>
                      <a:pt x="1576" y="2111"/>
                      <a:pt x="1418" y="1953"/>
                      <a:pt x="1418" y="1764"/>
                    </a:cubicBezTo>
                    <a:cubicBezTo>
                      <a:pt x="1418" y="1575"/>
                      <a:pt x="1576" y="1418"/>
                      <a:pt x="1765" y="1418"/>
                    </a:cubicBezTo>
                    <a:close/>
                    <a:moveTo>
                      <a:pt x="1765" y="0"/>
                    </a:moveTo>
                    <a:cubicBezTo>
                      <a:pt x="788" y="0"/>
                      <a:pt x="0" y="788"/>
                      <a:pt x="0" y="1764"/>
                    </a:cubicBezTo>
                    <a:cubicBezTo>
                      <a:pt x="0" y="2741"/>
                      <a:pt x="788" y="3529"/>
                      <a:pt x="1765" y="3529"/>
                    </a:cubicBezTo>
                    <a:cubicBezTo>
                      <a:pt x="2773" y="3529"/>
                      <a:pt x="3560" y="2741"/>
                      <a:pt x="3560" y="1764"/>
                    </a:cubicBezTo>
                    <a:cubicBezTo>
                      <a:pt x="3497" y="788"/>
                      <a:pt x="2710" y="0"/>
                      <a:pt x="17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0"/>
              <p:cNvSpPr/>
              <p:nvPr/>
            </p:nvSpPr>
            <p:spPr>
              <a:xfrm>
                <a:off x="-50045375" y="3428900"/>
                <a:ext cx="52800" cy="53600"/>
              </a:xfrm>
              <a:custGeom>
                <a:rect b="b" l="l" r="r" t="t"/>
                <a:pathLst>
                  <a:path extrusionOk="0" h="2144" w="2112">
                    <a:moveTo>
                      <a:pt x="2111" y="1"/>
                    </a:moveTo>
                    <a:lnTo>
                      <a:pt x="0" y="2143"/>
                    </a:lnTo>
                    <a:lnTo>
                      <a:pt x="2111" y="2143"/>
                    </a:lnTo>
                    <a:lnTo>
                      <a:pt x="21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0"/>
              <p:cNvSpPr/>
              <p:nvPr/>
            </p:nvSpPr>
            <p:spPr>
              <a:xfrm>
                <a:off x="-49975275" y="3395050"/>
                <a:ext cx="52775" cy="87450"/>
              </a:xfrm>
              <a:custGeom>
                <a:rect b="b" l="l" r="r" t="t"/>
                <a:pathLst>
                  <a:path extrusionOk="0" h="3498" w="2111">
                    <a:moveTo>
                      <a:pt x="693" y="0"/>
                    </a:moveTo>
                    <a:lnTo>
                      <a:pt x="0" y="662"/>
                    </a:lnTo>
                    <a:lnTo>
                      <a:pt x="0" y="3497"/>
                    </a:lnTo>
                    <a:lnTo>
                      <a:pt x="2111" y="3497"/>
                    </a:lnTo>
                    <a:lnTo>
                      <a:pt x="21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0"/>
              <p:cNvSpPr/>
              <p:nvPr/>
            </p:nvSpPr>
            <p:spPr>
              <a:xfrm>
                <a:off x="-49905175" y="3395050"/>
                <a:ext cx="70900" cy="87450"/>
              </a:xfrm>
              <a:custGeom>
                <a:rect b="b" l="l" r="r" t="t"/>
                <a:pathLst>
                  <a:path extrusionOk="0" h="3498" w="2836">
                    <a:moveTo>
                      <a:pt x="0" y="0"/>
                    </a:moveTo>
                    <a:lnTo>
                      <a:pt x="0" y="3497"/>
                    </a:lnTo>
                    <a:lnTo>
                      <a:pt x="2489" y="3497"/>
                    </a:lnTo>
                    <a:cubicBezTo>
                      <a:pt x="2678" y="3497"/>
                      <a:pt x="2836" y="3340"/>
                      <a:pt x="2836" y="3151"/>
                    </a:cubicBezTo>
                    <a:lnTo>
                      <a:pt x="2836" y="347"/>
                    </a:lnTo>
                    <a:cubicBezTo>
                      <a:pt x="2836" y="158"/>
                      <a:pt x="2678" y="0"/>
                      <a:pt x="24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9" name="Google Shape;259;p20"/>
          <p:cNvGrpSpPr/>
          <p:nvPr/>
        </p:nvGrpSpPr>
        <p:grpSpPr>
          <a:xfrm>
            <a:off x="7144983" y="1263650"/>
            <a:ext cx="1543800" cy="3399950"/>
            <a:chOff x="7142808" y="1263650"/>
            <a:chExt cx="1543800" cy="3399950"/>
          </a:xfrm>
        </p:grpSpPr>
        <p:sp>
          <p:nvSpPr>
            <p:cNvPr id="260" name="Google Shape;260;p20"/>
            <p:cNvSpPr/>
            <p:nvPr/>
          </p:nvSpPr>
          <p:spPr>
            <a:xfrm>
              <a:off x="7142808" y="1646800"/>
              <a:ext cx="1543800" cy="3016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0"/>
            <p:cNvSpPr/>
            <p:nvPr/>
          </p:nvSpPr>
          <p:spPr>
            <a:xfrm>
              <a:off x="7577782" y="1263650"/>
              <a:ext cx="673851" cy="672028"/>
            </a:xfrm>
            <a:custGeom>
              <a:rect b="b" l="l" r="r" t="t"/>
              <a:pathLst>
                <a:path extrusionOk="0" h="1600" w="1607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0"/>
            <p:cNvSpPr txBox="1"/>
            <p:nvPr/>
          </p:nvSpPr>
          <p:spPr>
            <a:xfrm>
              <a:off x="7708458" y="134646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b="1" lang="en" sz="36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</a:t>
              </a:r>
              <a:endParaRPr b="1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3" name="Google Shape;263;p20"/>
            <p:cNvSpPr txBox="1"/>
            <p:nvPr/>
          </p:nvSpPr>
          <p:spPr>
            <a:xfrm flipH="1">
              <a:off x="7142808" y="2104825"/>
              <a:ext cx="15438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7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11:00 - 15:00</a:t>
              </a:r>
              <a:endParaRPr b="1" sz="17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64" name="Google Shape;264;p20"/>
            <p:cNvSpPr txBox="1"/>
            <p:nvPr/>
          </p:nvSpPr>
          <p:spPr>
            <a:xfrm>
              <a:off x="7143108" y="2566251"/>
              <a:ext cx="1543200" cy="57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only planet with life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7143121" y="3215100"/>
              <a:ext cx="1543174" cy="942175"/>
            </a:xfrm>
            <a:custGeom>
              <a:rect b="b" l="l" r="r" t="t"/>
              <a:pathLst>
                <a:path extrusionOk="0" h="2246" w="2859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0"/>
            <p:cNvSpPr txBox="1"/>
            <p:nvPr/>
          </p:nvSpPr>
          <p:spPr>
            <a:xfrm flipH="1">
              <a:off x="7142808" y="4283146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 b="1"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67" name="Google Shape;267;p20"/>
            <p:cNvGrpSpPr/>
            <p:nvPr/>
          </p:nvGrpSpPr>
          <p:grpSpPr>
            <a:xfrm>
              <a:off x="7660531" y="3434545"/>
              <a:ext cx="508354" cy="503285"/>
              <a:chOff x="-49031025" y="3920175"/>
              <a:chExt cx="303350" cy="300325"/>
            </a:xfrm>
          </p:grpSpPr>
          <p:sp>
            <p:nvSpPr>
              <p:cNvPr id="268" name="Google Shape;268;p20"/>
              <p:cNvSpPr/>
              <p:nvPr/>
            </p:nvSpPr>
            <p:spPr>
              <a:xfrm>
                <a:off x="-49031025" y="4131875"/>
                <a:ext cx="109600" cy="88625"/>
              </a:xfrm>
              <a:custGeom>
                <a:rect b="b" l="l" r="r" t="t"/>
                <a:pathLst>
                  <a:path extrusionOk="0" h="3545" w="4384">
                    <a:moveTo>
                      <a:pt x="472" y="1"/>
                    </a:moveTo>
                    <a:cubicBezTo>
                      <a:pt x="202" y="1"/>
                      <a:pt x="0" y="326"/>
                      <a:pt x="225" y="551"/>
                    </a:cubicBezTo>
                    <a:lnTo>
                      <a:pt x="2336" y="3387"/>
                    </a:lnTo>
                    <a:cubicBezTo>
                      <a:pt x="2399" y="3481"/>
                      <a:pt x="2494" y="3544"/>
                      <a:pt x="2620" y="3544"/>
                    </a:cubicBezTo>
                    <a:lnTo>
                      <a:pt x="4384" y="3544"/>
                    </a:lnTo>
                    <a:lnTo>
                      <a:pt x="2620" y="583"/>
                    </a:lnTo>
                    <a:lnTo>
                      <a:pt x="572" y="16"/>
                    </a:lnTo>
                    <a:cubicBezTo>
                      <a:pt x="538" y="5"/>
                      <a:pt x="505" y="1"/>
                      <a:pt x="4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0"/>
              <p:cNvSpPr/>
              <p:nvPr/>
            </p:nvSpPr>
            <p:spPr>
              <a:xfrm>
                <a:off x="-48921450" y="3920175"/>
                <a:ext cx="79575" cy="130975"/>
              </a:xfrm>
              <a:custGeom>
                <a:rect b="b" l="l" r="r" t="t"/>
                <a:pathLst>
                  <a:path extrusionOk="0" h="5239" w="3183">
                    <a:moveTo>
                      <a:pt x="302" y="1"/>
                    </a:moveTo>
                    <a:cubicBezTo>
                      <a:pt x="275" y="1"/>
                      <a:pt x="248" y="3"/>
                      <a:pt x="221" y="9"/>
                    </a:cubicBezTo>
                    <a:cubicBezTo>
                      <a:pt x="64" y="40"/>
                      <a:pt x="1" y="198"/>
                      <a:pt x="1" y="355"/>
                    </a:cubicBezTo>
                    <a:lnTo>
                      <a:pt x="64" y="1269"/>
                    </a:lnTo>
                    <a:lnTo>
                      <a:pt x="2584" y="5239"/>
                    </a:lnTo>
                    <a:lnTo>
                      <a:pt x="3183" y="4199"/>
                    </a:lnTo>
                    <a:lnTo>
                      <a:pt x="631" y="166"/>
                    </a:lnTo>
                    <a:cubicBezTo>
                      <a:pt x="553" y="62"/>
                      <a:pt x="431" y="1"/>
                      <a:pt x="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0"/>
              <p:cNvSpPr/>
              <p:nvPr/>
            </p:nvSpPr>
            <p:spPr>
              <a:xfrm>
                <a:off x="-48842675" y="4008100"/>
                <a:ext cx="115000" cy="53300"/>
              </a:xfrm>
              <a:custGeom>
                <a:rect b="b" l="l" r="r" t="t"/>
                <a:pathLst>
                  <a:path extrusionOk="0" h="2132" w="4600">
                    <a:moveTo>
                      <a:pt x="1359" y="0"/>
                    </a:moveTo>
                    <a:cubicBezTo>
                      <a:pt x="1245" y="0"/>
                      <a:pt x="1132" y="57"/>
                      <a:pt x="1072" y="178"/>
                    </a:cubicBezTo>
                    <a:lnTo>
                      <a:pt x="0" y="2131"/>
                    </a:lnTo>
                    <a:lnTo>
                      <a:pt x="4191" y="2131"/>
                    </a:lnTo>
                    <a:cubicBezTo>
                      <a:pt x="4317" y="2131"/>
                      <a:pt x="4506" y="2005"/>
                      <a:pt x="4537" y="1848"/>
                    </a:cubicBezTo>
                    <a:cubicBezTo>
                      <a:pt x="4600" y="1690"/>
                      <a:pt x="4537" y="1533"/>
                      <a:pt x="4380" y="1469"/>
                    </a:cubicBezTo>
                    <a:lnTo>
                      <a:pt x="1544" y="52"/>
                    </a:lnTo>
                    <a:cubicBezTo>
                      <a:pt x="1488" y="18"/>
                      <a:pt x="1423" y="0"/>
                      <a:pt x="13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0"/>
              <p:cNvSpPr/>
              <p:nvPr/>
            </p:nvSpPr>
            <p:spPr>
              <a:xfrm>
                <a:off x="-48838750" y="4078700"/>
                <a:ext cx="51225" cy="66975"/>
              </a:xfrm>
              <a:custGeom>
                <a:rect b="b" l="l" r="r" t="t"/>
                <a:pathLst>
                  <a:path extrusionOk="0" h="2679" w="2049">
                    <a:moveTo>
                      <a:pt x="1" y="0"/>
                    </a:moveTo>
                    <a:lnTo>
                      <a:pt x="1734" y="2678"/>
                    </a:lnTo>
                    <a:lnTo>
                      <a:pt x="204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0"/>
              <p:cNvSpPr/>
              <p:nvPr/>
            </p:nvSpPr>
            <p:spPr>
              <a:xfrm>
                <a:off x="-48975000" y="3920575"/>
                <a:ext cx="173300" cy="248725"/>
              </a:xfrm>
              <a:custGeom>
                <a:rect b="b" l="l" r="r" t="t"/>
                <a:pathLst>
                  <a:path extrusionOk="0" h="9949" w="6932">
                    <a:moveTo>
                      <a:pt x="374" y="0"/>
                    </a:moveTo>
                    <a:cubicBezTo>
                      <a:pt x="334" y="0"/>
                      <a:pt x="293" y="8"/>
                      <a:pt x="253" y="24"/>
                    </a:cubicBezTo>
                    <a:cubicBezTo>
                      <a:pt x="95" y="87"/>
                      <a:pt x="1" y="245"/>
                      <a:pt x="1" y="402"/>
                    </a:cubicBezTo>
                    <a:lnTo>
                      <a:pt x="694" y="7585"/>
                    </a:lnTo>
                    <a:lnTo>
                      <a:pt x="6932" y="9948"/>
                    </a:lnTo>
                    <a:lnTo>
                      <a:pt x="694" y="182"/>
                    </a:lnTo>
                    <a:cubicBezTo>
                      <a:pt x="600" y="65"/>
                      <a:pt x="489" y="0"/>
                      <a:pt x="3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0"/>
              <p:cNvSpPr/>
              <p:nvPr/>
            </p:nvSpPr>
            <p:spPr>
              <a:xfrm>
                <a:off x="-48955300" y="4129900"/>
                <a:ext cx="151250" cy="89800"/>
              </a:xfrm>
              <a:custGeom>
                <a:rect b="b" l="l" r="r" t="t"/>
                <a:pathLst>
                  <a:path extrusionOk="0" h="3592" w="6050">
                    <a:moveTo>
                      <a:pt x="0" y="0"/>
                    </a:moveTo>
                    <a:lnTo>
                      <a:pt x="2174" y="3592"/>
                    </a:lnTo>
                    <a:lnTo>
                      <a:pt x="5167" y="3592"/>
                    </a:lnTo>
                    <a:cubicBezTo>
                      <a:pt x="5293" y="3592"/>
                      <a:pt x="5419" y="3529"/>
                      <a:pt x="5482" y="3403"/>
                    </a:cubicBezTo>
                    <a:lnTo>
                      <a:pt x="6049" y="22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74" name="Google Shape;274;p20"/>
          <p:cNvGrpSpPr/>
          <p:nvPr/>
        </p:nvGrpSpPr>
        <p:grpSpPr>
          <a:xfrm>
            <a:off x="3800099" y="1263650"/>
            <a:ext cx="1543800" cy="3399950"/>
            <a:chOff x="3799164" y="1263650"/>
            <a:chExt cx="1543800" cy="3399950"/>
          </a:xfrm>
        </p:grpSpPr>
        <p:sp>
          <p:nvSpPr>
            <p:cNvPr id="275" name="Google Shape;275;p20"/>
            <p:cNvSpPr/>
            <p:nvPr/>
          </p:nvSpPr>
          <p:spPr>
            <a:xfrm>
              <a:off x="3799164" y="1646800"/>
              <a:ext cx="1543800" cy="3016800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0"/>
            <p:cNvSpPr/>
            <p:nvPr/>
          </p:nvSpPr>
          <p:spPr>
            <a:xfrm>
              <a:off x="3799475" y="3215103"/>
              <a:ext cx="1543178" cy="942180"/>
            </a:xfrm>
            <a:custGeom>
              <a:rect b="b" l="l" r="r" t="t"/>
              <a:pathLst>
                <a:path extrusionOk="0" h="2246" w="3678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4235960" y="1263650"/>
              <a:ext cx="670209" cy="672028"/>
            </a:xfrm>
            <a:custGeom>
              <a:rect b="b" l="l" r="r" t="t"/>
              <a:pathLst>
                <a:path extrusionOk="0" h="1600" w="1598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600" u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0"/>
            <p:cNvSpPr txBox="1"/>
            <p:nvPr/>
          </p:nvSpPr>
          <p:spPr>
            <a:xfrm>
              <a:off x="4364814" y="134646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b="1" lang="en" sz="36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</a:t>
              </a:r>
              <a:endParaRPr b="1" sz="36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79" name="Google Shape;279;p20"/>
            <p:cNvSpPr txBox="1"/>
            <p:nvPr/>
          </p:nvSpPr>
          <p:spPr>
            <a:xfrm flipH="1">
              <a:off x="3799164" y="2104825"/>
              <a:ext cx="15438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" sz="17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12:00 - 16:00</a:t>
              </a:r>
              <a:endParaRPr b="1" sz="17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280" name="Google Shape;280;p20"/>
            <p:cNvSpPr txBox="1"/>
            <p:nvPr/>
          </p:nvSpPr>
          <p:spPr>
            <a:xfrm>
              <a:off x="3799464" y="2566259"/>
              <a:ext cx="15432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It's a gas giant and the biggest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20"/>
            <p:cNvSpPr txBox="1"/>
            <p:nvPr/>
          </p:nvSpPr>
          <p:spPr>
            <a:xfrm flipH="1">
              <a:off x="3799164" y="4283146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 b="1"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282" name="Google Shape;282;p20"/>
            <p:cNvGrpSpPr/>
            <p:nvPr/>
          </p:nvGrpSpPr>
          <p:grpSpPr>
            <a:xfrm>
              <a:off x="4349963" y="3435383"/>
              <a:ext cx="442202" cy="501609"/>
              <a:chOff x="-45286550" y="3200500"/>
              <a:chExt cx="263875" cy="299325"/>
            </a:xfrm>
          </p:grpSpPr>
          <p:sp>
            <p:nvSpPr>
              <p:cNvPr id="283" name="Google Shape;283;p20"/>
              <p:cNvSpPr/>
              <p:nvPr/>
            </p:nvSpPr>
            <p:spPr>
              <a:xfrm>
                <a:off x="-45233000" y="3200500"/>
                <a:ext cx="210325" cy="247325"/>
              </a:xfrm>
              <a:custGeom>
                <a:rect b="b" l="l" r="r" t="t"/>
                <a:pathLst>
                  <a:path extrusionOk="0" h="9893" w="8413">
                    <a:moveTo>
                      <a:pt x="3151" y="0"/>
                    </a:moveTo>
                    <a:cubicBezTo>
                      <a:pt x="1891" y="0"/>
                      <a:pt x="851" y="945"/>
                      <a:pt x="694" y="2174"/>
                    </a:cubicBezTo>
                    <a:cubicBezTo>
                      <a:pt x="347" y="2300"/>
                      <a:pt x="64" y="2615"/>
                      <a:pt x="1" y="2962"/>
                    </a:cubicBezTo>
                    <a:cubicBezTo>
                      <a:pt x="316" y="2899"/>
                      <a:pt x="662" y="2804"/>
                      <a:pt x="1009" y="2804"/>
                    </a:cubicBezTo>
                    <a:cubicBezTo>
                      <a:pt x="1355" y="2804"/>
                      <a:pt x="1733" y="2836"/>
                      <a:pt x="2048" y="2962"/>
                    </a:cubicBezTo>
                    <a:cubicBezTo>
                      <a:pt x="1954" y="2615"/>
                      <a:pt x="1733" y="2332"/>
                      <a:pt x="1355" y="2174"/>
                    </a:cubicBezTo>
                    <a:cubicBezTo>
                      <a:pt x="1481" y="1355"/>
                      <a:pt x="2237" y="693"/>
                      <a:pt x="3088" y="693"/>
                    </a:cubicBezTo>
                    <a:cubicBezTo>
                      <a:pt x="4096" y="693"/>
                      <a:pt x="4884" y="1481"/>
                      <a:pt x="4884" y="2458"/>
                    </a:cubicBezTo>
                    <a:lnTo>
                      <a:pt x="4884" y="8475"/>
                    </a:lnTo>
                    <a:cubicBezTo>
                      <a:pt x="4884" y="9263"/>
                      <a:pt x="5514" y="9893"/>
                      <a:pt x="6302" y="9893"/>
                    </a:cubicBezTo>
                    <a:cubicBezTo>
                      <a:pt x="7089" y="9893"/>
                      <a:pt x="7719" y="9263"/>
                      <a:pt x="7719" y="8475"/>
                    </a:cubicBezTo>
                    <a:lnTo>
                      <a:pt x="7719" y="6270"/>
                    </a:lnTo>
                    <a:cubicBezTo>
                      <a:pt x="8097" y="6112"/>
                      <a:pt x="8412" y="5766"/>
                      <a:pt x="8412" y="5293"/>
                    </a:cubicBezTo>
                    <a:lnTo>
                      <a:pt x="8412" y="3875"/>
                    </a:lnTo>
                    <a:cubicBezTo>
                      <a:pt x="8412" y="3686"/>
                      <a:pt x="8255" y="3529"/>
                      <a:pt x="8066" y="3529"/>
                    </a:cubicBezTo>
                    <a:lnTo>
                      <a:pt x="7688" y="3529"/>
                    </a:lnTo>
                    <a:lnTo>
                      <a:pt x="7688" y="2458"/>
                    </a:lnTo>
                    <a:cubicBezTo>
                      <a:pt x="7688" y="2269"/>
                      <a:pt x="7562" y="2111"/>
                      <a:pt x="7341" y="2111"/>
                    </a:cubicBezTo>
                    <a:cubicBezTo>
                      <a:pt x="7152" y="2111"/>
                      <a:pt x="6995" y="2269"/>
                      <a:pt x="6995" y="2458"/>
                    </a:cubicBezTo>
                    <a:lnTo>
                      <a:pt x="6995" y="3529"/>
                    </a:lnTo>
                    <a:lnTo>
                      <a:pt x="6648" y="3529"/>
                    </a:lnTo>
                    <a:cubicBezTo>
                      <a:pt x="6459" y="3529"/>
                      <a:pt x="6302" y="3686"/>
                      <a:pt x="6302" y="3875"/>
                    </a:cubicBezTo>
                    <a:lnTo>
                      <a:pt x="6302" y="5293"/>
                    </a:lnTo>
                    <a:cubicBezTo>
                      <a:pt x="6302" y="5766"/>
                      <a:pt x="6554" y="6112"/>
                      <a:pt x="6995" y="6270"/>
                    </a:cubicBezTo>
                    <a:lnTo>
                      <a:pt x="6995" y="8475"/>
                    </a:lnTo>
                    <a:cubicBezTo>
                      <a:pt x="6995" y="8885"/>
                      <a:pt x="6680" y="9200"/>
                      <a:pt x="6302" y="9200"/>
                    </a:cubicBezTo>
                    <a:cubicBezTo>
                      <a:pt x="5892" y="9200"/>
                      <a:pt x="5577" y="8885"/>
                      <a:pt x="5577" y="8475"/>
                    </a:cubicBezTo>
                    <a:lnTo>
                      <a:pt x="5577" y="2458"/>
                    </a:lnTo>
                    <a:cubicBezTo>
                      <a:pt x="5577" y="1103"/>
                      <a:pt x="4474" y="0"/>
                      <a:pt x="31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0"/>
              <p:cNvSpPr/>
              <p:nvPr/>
            </p:nvSpPr>
            <p:spPr>
              <a:xfrm>
                <a:off x="-45216450" y="3340700"/>
                <a:ext cx="17350" cy="17350"/>
              </a:xfrm>
              <a:custGeom>
                <a:rect b="b" l="l" r="r" t="t"/>
                <a:pathLst>
                  <a:path extrusionOk="0" h="694" w="694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cubicBezTo>
                      <a:pt x="0" y="536"/>
                      <a:pt x="158" y="693"/>
                      <a:pt x="347" y="693"/>
                    </a:cubicBezTo>
                    <a:cubicBezTo>
                      <a:pt x="536" y="693"/>
                      <a:pt x="693" y="536"/>
                      <a:pt x="693" y="347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0"/>
              <p:cNvSpPr/>
              <p:nvPr/>
            </p:nvSpPr>
            <p:spPr>
              <a:xfrm>
                <a:off x="-45286550" y="3289500"/>
                <a:ext cx="158325" cy="210325"/>
              </a:xfrm>
              <a:custGeom>
                <a:rect b="b" l="l" r="r" t="t"/>
                <a:pathLst>
                  <a:path extrusionOk="0" h="8413" w="6333">
                    <a:moveTo>
                      <a:pt x="2804" y="0"/>
                    </a:moveTo>
                    <a:cubicBezTo>
                      <a:pt x="1229" y="189"/>
                      <a:pt x="0" y="1481"/>
                      <a:pt x="0" y="3119"/>
                    </a:cubicBezTo>
                    <a:lnTo>
                      <a:pt x="0" y="5262"/>
                    </a:lnTo>
                    <a:cubicBezTo>
                      <a:pt x="0" y="6994"/>
                      <a:pt x="1418" y="8412"/>
                      <a:pt x="3151" y="8412"/>
                    </a:cubicBezTo>
                    <a:cubicBezTo>
                      <a:pt x="4884" y="8412"/>
                      <a:pt x="6301" y="6994"/>
                      <a:pt x="6301" y="5262"/>
                    </a:cubicBezTo>
                    <a:lnTo>
                      <a:pt x="6301" y="3119"/>
                    </a:lnTo>
                    <a:cubicBezTo>
                      <a:pt x="6333" y="1481"/>
                      <a:pt x="5073" y="158"/>
                      <a:pt x="3497" y="0"/>
                    </a:cubicBezTo>
                    <a:lnTo>
                      <a:pt x="3497" y="1418"/>
                    </a:lnTo>
                    <a:cubicBezTo>
                      <a:pt x="3907" y="1576"/>
                      <a:pt x="4222" y="1954"/>
                      <a:pt x="4222" y="2395"/>
                    </a:cubicBezTo>
                    <a:cubicBezTo>
                      <a:pt x="4222" y="2836"/>
                      <a:pt x="3938" y="3214"/>
                      <a:pt x="3497" y="3371"/>
                    </a:cubicBezTo>
                    <a:lnTo>
                      <a:pt x="3497" y="3844"/>
                    </a:lnTo>
                    <a:cubicBezTo>
                      <a:pt x="3497" y="4065"/>
                      <a:pt x="3340" y="4191"/>
                      <a:pt x="3151" y="4191"/>
                    </a:cubicBezTo>
                    <a:cubicBezTo>
                      <a:pt x="2962" y="4191"/>
                      <a:pt x="2804" y="4065"/>
                      <a:pt x="2804" y="3844"/>
                    </a:cubicBezTo>
                    <a:lnTo>
                      <a:pt x="2804" y="3371"/>
                    </a:lnTo>
                    <a:cubicBezTo>
                      <a:pt x="2395" y="3214"/>
                      <a:pt x="2080" y="2836"/>
                      <a:pt x="2080" y="2395"/>
                    </a:cubicBezTo>
                    <a:cubicBezTo>
                      <a:pt x="2080" y="1954"/>
                      <a:pt x="2363" y="1576"/>
                      <a:pt x="2804" y="1418"/>
                    </a:cubicBezTo>
                    <a:lnTo>
                      <a:pt x="28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5058" name="Shape 5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9" name="Google Shape;5059;p56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0" name="Google Shape;5060;p56"/>
          <p:cNvSpPr txBox="1"/>
          <p:nvPr>
            <p:ph idx="4294967295" type="body"/>
          </p:nvPr>
        </p:nvSpPr>
        <p:spPr>
          <a:xfrm>
            <a:off x="814075" y="1275800"/>
            <a:ext cx="6980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show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1" name="Google Shape;5061;p56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Select one of the parts and </a:t>
            </a:r>
            <a:r>
              <a:rPr b="1" lang="en" sz="1100">
                <a:solidFill>
                  <a:srgbClr val="869FB2"/>
                </a:solidFill>
              </a:rPr>
              <a:t>ungroup</a:t>
            </a:r>
            <a:r>
              <a:rPr lang="en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Change the color</a:t>
            </a:r>
            <a:r>
              <a:rPr lang="en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Then </a:t>
            </a:r>
            <a:r>
              <a:rPr b="1" lang="en" sz="1100">
                <a:solidFill>
                  <a:srgbClr val="869FB2"/>
                </a:solidFill>
              </a:rPr>
              <a:t>resize</a:t>
            </a:r>
            <a:r>
              <a:rPr lang="en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n" sz="1100">
                <a:solidFill>
                  <a:srgbClr val="869FB2"/>
                </a:solidFill>
              </a:rPr>
              <a:t>Group</a:t>
            </a:r>
            <a:r>
              <a:rPr lang="en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n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n" sz="1100">
                <a:solidFill>
                  <a:srgbClr val="FFFFFF"/>
                </a:solidFill>
              </a:rPr>
              <a:t>Remember to choose the</a:t>
            </a:r>
            <a:r>
              <a:rPr lang="en" sz="1100">
                <a:solidFill>
                  <a:srgbClr val="78909C"/>
                </a:solidFill>
              </a:rPr>
              <a:t> </a:t>
            </a:r>
            <a:r>
              <a:rPr lang="en" sz="1100">
                <a:solidFill>
                  <a:srgbClr val="869FB2"/>
                </a:solidFill>
              </a:rPr>
              <a:t>“</a:t>
            </a:r>
            <a:r>
              <a:rPr b="1" lang="en" sz="1100">
                <a:solidFill>
                  <a:srgbClr val="869FB2"/>
                </a:solidFill>
              </a:rPr>
              <a:t>Keep source formatting</a:t>
            </a:r>
            <a:r>
              <a:rPr lang="en" sz="1100">
                <a:solidFill>
                  <a:srgbClr val="869FB2"/>
                </a:solidFill>
              </a:rPr>
              <a:t>”</a:t>
            </a:r>
            <a:r>
              <a:rPr lang="en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n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n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5062" name="Google Shape;5062;p56"/>
          <p:cNvGrpSpPr/>
          <p:nvPr/>
        </p:nvGrpSpPr>
        <p:grpSpPr>
          <a:xfrm>
            <a:off x="6874322" y="1729557"/>
            <a:ext cx="1446116" cy="2858697"/>
            <a:chOff x="6529419" y="1729630"/>
            <a:chExt cx="1480463" cy="2926594"/>
          </a:xfrm>
        </p:grpSpPr>
        <p:grpSp>
          <p:nvGrpSpPr>
            <p:cNvPr id="5063" name="Google Shape;5063;p56"/>
            <p:cNvGrpSpPr/>
            <p:nvPr/>
          </p:nvGrpSpPr>
          <p:grpSpPr>
            <a:xfrm>
              <a:off x="6556801" y="1729630"/>
              <a:ext cx="956596" cy="944294"/>
              <a:chOff x="3800319" y="1244877"/>
              <a:chExt cx="1098904" cy="1084772"/>
            </a:xfrm>
          </p:grpSpPr>
          <p:grpSp>
            <p:nvGrpSpPr>
              <p:cNvPr id="5064" name="Google Shape;5064;p56"/>
              <p:cNvGrpSpPr/>
              <p:nvPr/>
            </p:nvGrpSpPr>
            <p:grpSpPr>
              <a:xfrm>
                <a:off x="3800319" y="1244877"/>
                <a:ext cx="1098904" cy="1084772"/>
                <a:chOff x="3800319" y="1244877"/>
                <a:chExt cx="1098904" cy="1084772"/>
              </a:xfrm>
            </p:grpSpPr>
            <p:sp>
              <p:nvSpPr>
                <p:cNvPr id="5065" name="Google Shape;5065;p56"/>
                <p:cNvSpPr/>
                <p:nvPr/>
              </p:nvSpPr>
              <p:spPr>
                <a:xfrm>
                  <a:off x="3800319" y="1244877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6" name="Google Shape;5066;p56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067" name="Google Shape;5067;p56"/>
              <p:cNvSpPr/>
              <p:nvPr/>
            </p:nvSpPr>
            <p:spPr>
              <a:xfrm>
                <a:off x="4162496" y="1599765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68" name="Google Shape;5068;p56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5069" name="Google Shape;5069;p56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5070" name="Google Shape;5070;p56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1" name="Google Shape;5071;p56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72" name="Google Shape;5072;p56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5073" name="Google Shape;5073;p56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4" name="Google Shape;5074;p56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5" name="Google Shape;5075;p56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6" name="Google Shape;5076;p56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077" name="Google Shape;5077;p56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5078" name="Google Shape;5078;p56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5079" name="Google Shape;5079;p56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0" name="Google Shape;5080;p56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81" name="Google Shape;5081;p56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5082" name="Google Shape;5082;p56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3" name="Google Shape;5083;p56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4" name="Google Shape;5084;p56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5" name="Google Shape;5085;p56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086" name="Google Shape;5086;p56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5087" name="Google Shape;5087;p56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5088" name="Google Shape;5088;p56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9" name="Google Shape;5089;p56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90" name="Google Shape;5090;p56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5091" name="Google Shape;5091;p56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92" name="Google Shape;5092;p56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093" name="Google Shape;5093;p56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5094" name="Google Shape;5094;p56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5095" name="Google Shape;5095;p56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96" name="Google Shape;5096;p56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97" name="Google Shape;5097;p56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5098" name="Google Shape;5098;p56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99" name="Google Shape;5099;p56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00" name="Google Shape;5100;p56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01" name="Google Shape;5101;p56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02" name="Google Shape;5102;p56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1"/>
          <p:cNvGrpSpPr/>
          <p:nvPr/>
        </p:nvGrpSpPr>
        <p:grpSpPr>
          <a:xfrm>
            <a:off x="6451396" y="1371463"/>
            <a:ext cx="1712564" cy="1571124"/>
            <a:chOff x="6451396" y="1371463"/>
            <a:chExt cx="1712564" cy="1571124"/>
          </a:xfrm>
        </p:grpSpPr>
        <p:sp>
          <p:nvSpPr>
            <p:cNvPr id="291" name="Google Shape;291;p21"/>
            <p:cNvSpPr/>
            <p:nvPr/>
          </p:nvSpPr>
          <p:spPr>
            <a:xfrm>
              <a:off x="6451396" y="1371463"/>
              <a:ext cx="1712564" cy="1560372"/>
            </a:xfrm>
            <a:custGeom>
              <a:rect b="b" l="l" r="r" t="t"/>
              <a:pathLst>
                <a:path extrusionOk="0" h="42341" w="29196">
                  <a:moveTo>
                    <a:pt x="7418" y="0"/>
                  </a:moveTo>
                  <a:lnTo>
                    <a:pt x="464" y="607"/>
                  </a:lnTo>
                  <a:lnTo>
                    <a:pt x="322" y="2239"/>
                  </a:lnTo>
                  <a:lnTo>
                    <a:pt x="131" y="5620"/>
                  </a:lnTo>
                  <a:lnTo>
                    <a:pt x="24" y="9097"/>
                  </a:lnTo>
                  <a:lnTo>
                    <a:pt x="0" y="12621"/>
                  </a:lnTo>
                  <a:lnTo>
                    <a:pt x="60" y="17956"/>
                  </a:lnTo>
                  <a:lnTo>
                    <a:pt x="298" y="24909"/>
                  </a:lnTo>
                  <a:lnTo>
                    <a:pt x="452" y="28207"/>
                  </a:lnTo>
                  <a:lnTo>
                    <a:pt x="298" y="31291"/>
                  </a:lnTo>
                  <a:lnTo>
                    <a:pt x="60" y="39245"/>
                  </a:lnTo>
                  <a:lnTo>
                    <a:pt x="24" y="42341"/>
                  </a:lnTo>
                  <a:lnTo>
                    <a:pt x="3477" y="42317"/>
                  </a:lnTo>
                  <a:lnTo>
                    <a:pt x="10764" y="42138"/>
                  </a:lnTo>
                  <a:lnTo>
                    <a:pt x="18205" y="41948"/>
                  </a:lnTo>
                  <a:lnTo>
                    <a:pt x="23683" y="41912"/>
                  </a:lnTo>
                  <a:lnTo>
                    <a:pt x="27231" y="41971"/>
                  </a:lnTo>
                  <a:lnTo>
                    <a:pt x="28933" y="42043"/>
                  </a:lnTo>
                  <a:lnTo>
                    <a:pt x="28933" y="37125"/>
                  </a:lnTo>
                  <a:lnTo>
                    <a:pt x="28945" y="28898"/>
                  </a:lnTo>
                  <a:lnTo>
                    <a:pt x="28874" y="24921"/>
                  </a:lnTo>
                  <a:lnTo>
                    <a:pt x="28767" y="22421"/>
                  </a:lnTo>
                  <a:lnTo>
                    <a:pt x="28695" y="21242"/>
                  </a:lnTo>
                  <a:lnTo>
                    <a:pt x="28802" y="20051"/>
                  </a:lnTo>
                  <a:lnTo>
                    <a:pt x="28969" y="17527"/>
                  </a:lnTo>
                  <a:lnTo>
                    <a:pt x="29124" y="13514"/>
                  </a:lnTo>
                  <a:lnTo>
                    <a:pt x="29195" y="7990"/>
                  </a:lnTo>
                  <a:lnTo>
                    <a:pt x="29148" y="2667"/>
                  </a:lnTo>
                  <a:lnTo>
                    <a:pt x="29088" y="250"/>
                  </a:lnTo>
                  <a:lnTo>
                    <a:pt x="27612" y="167"/>
                  </a:lnTo>
                  <a:lnTo>
                    <a:pt x="23873" y="119"/>
                  </a:lnTo>
                  <a:lnTo>
                    <a:pt x="19801" y="226"/>
                  </a:lnTo>
                  <a:lnTo>
                    <a:pt x="16074" y="465"/>
                  </a:lnTo>
                  <a:lnTo>
                    <a:pt x="14610" y="643"/>
                  </a:lnTo>
                  <a:lnTo>
                    <a:pt x="7418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1"/>
            <p:cNvSpPr txBox="1"/>
            <p:nvPr/>
          </p:nvSpPr>
          <p:spPr>
            <a:xfrm>
              <a:off x="6611811" y="1952125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Saturn is a gas giant and has several rings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 flipH="1">
              <a:off x="6611824" y="1457171"/>
              <a:ext cx="1400400" cy="4326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/>
            </a:p>
          </p:txBody>
        </p:sp>
        <p:sp>
          <p:nvSpPr>
            <p:cNvPr id="294" name="Google Shape;294;p21"/>
            <p:cNvSpPr txBox="1"/>
            <p:nvPr/>
          </p:nvSpPr>
          <p:spPr>
            <a:xfrm>
              <a:off x="6531125" y="2535788"/>
              <a:ext cx="1553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5" name="Google Shape;295;p21"/>
          <p:cNvGrpSpPr/>
          <p:nvPr/>
        </p:nvGrpSpPr>
        <p:grpSpPr>
          <a:xfrm>
            <a:off x="4627091" y="3010110"/>
            <a:ext cx="1720952" cy="1549427"/>
            <a:chOff x="4627091" y="3010110"/>
            <a:chExt cx="1720952" cy="1549427"/>
          </a:xfrm>
        </p:grpSpPr>
        <p:sp>
          <p:nvSpPr>
            <p:cNvPr id="296" name="Google Shape;296;p21"/>
            <p:cNvSpPr/>
            <p:nvPr/>
          </p:nvSpPr>
          <p:spPr>
            <a:xfrm>
              <a:off x="4627091" y="3010110"/>
              <a:ext cx="1720952" cy="1549427"/>
            </a:xfrm>
            <a:custGeom>
              <a:rect b="b" l="l" r="r" t="t"/>
              <a:pathLst>
                <a:path extrusionOk="0" h="42044" w="29339">
                  <a:moveTo>
                    <a:pt x="18575" y="0"/>
                  </a:moveTo>
                  <a:lnTo>
                    <a:pt x="11110" y="84"/>
                  </a:lnTo>
                  <a:lnTo>
                    <a:pt x="3811" y="310"/>
                  </a:lnTo>
                  <a:lnTo>
                    <a:pt x="358" y="441"/>
                  </a:lnTo>
                  <a:lnTo>
                    <a:pt x="370" y="2977"/>
                  </a:lnTo>
                  <a:lnTo>
                    <a:pt x="334" y="8109"/>
                  </a:lnTo>
                  <a:lnTo>
                    <a:pt x="179" y="15920"/>
                  </a:lnTo>
                  <a:lnTo>
                    <a:pt x="24" y="23802"/>
                  </a:lnTo>
                  <a:lnTo>
                    <a:pt x="1" y="29041"/>
                  </a:lnTo>
                  <a:lnTo>
                    <a:pt x="84" y="34232"/>
                  </a:lnTo>
                  <a:lnTo>
                    <a:pt x="322" y="39364"/>
                  </a:lnTo>
                  <a:lnTo>
                    <a:pt x="524" y="41900"/>
                  </a:lnTo>
                  <a:lnTo>
                    <a:pt x="3942" y="41960"/>
                  </a:lnTo>
                  <a:lnTo>
                    <a:pt x="11157" y="41960"/>
                  </a:lnTo>
                  <a:lnTo>
                    <a:pt x="18539" y="41912"/>
                  </a:lnTo>
                  <a:lnTo>
                    <a:pt x="25767" y="41948"/>
                  </a:lnTo>
                  <a:lnTo>
                    <a:pt x="29184" y="42043"/>
                  </a:lnTo>
                  <a:lnTo>
                    <a:pt x="29089" y="40638"/>
                  </a:lnTo>
                  <a:lnTo>
                    <a:pt x="29005" y="37078"/>
                  </a:lnTo>
                  <a:lnTo>
                    <a:pt x="29053" y="33185"/>
                  </a:lnTo>
                  <a:lnTo>
                    <a:pt x="29208" y="29624"/>
                  </a:lnTo>
                  <a:lnTo>
                    <a:pt x="29339" y="28219"/>
                  </a:lnTo>
                  <a:lnTo>
                    <a:pt x="29255" y="21444"/>
                  </a:lnTo>
                  <a:lnTo>
                    <a:pt x="29125" y="10669"/>
                  </a:lnTo>
                  <a:lnTo>
                    <a:pt x="29172" y="5382"/>
                  </a:lnTo>
                  <a:lnTo>
                    <a:pt x="29255" y="1965"/>
                  </a:lnTo>
                  <a:lnTo>
                    <a:pt x="29339" y="310"/>
                  </a:lnTo>
                  <a:lnTo>
                    <a:pt x="27612" y="215"/>
                  </a:lnTo>
                  <a:lnTo>
                    <a:pt x="24064" y="84"/>
                  </a:lnTo>
                  <a:lnTo>
                    <a:pt x="18575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1"/>
            <p:cNvSpPr txBox="1"/>
            <p:nvPr/>
          </p:nvSpPr>
          <p:spPr>
            <a:xfrm>
              <a:off x="4787367" y="358860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 flipH="1">
              <a:off x="4787367" y="3093646"/>
              <a:ext cx="1400400" cy="4326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Saturday</a:t>
              </a:r>
              <a:endParaRPr/>
            </a:p>
          </p:txBody>
        </p:sp>
        <p:sp>
          <p:nvSpPr>
            <p:cNvPr id="299" name="Google Shape;299;p21"/>
            <p:cNvSpPr txBox="1"/>
            <p:nvPr/>
          </p:nvSpPr>
          <p:spPr>
            <a:xfrm>
              <a:off x="4711025" y="4152725"/>
              <a:ext cx="1553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09:00 - 15:00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0" name="Google Shape;300;p21"/>
          <p:cNvGrpSpPr/>
          <p:nvPr/>
        </p:nvGrpSpPr>
        <p:grpSpPr>
          <a:xfrm>
            <a:off x="4631285" y="1385946"/>
            <a:ext cx="1712564" cy="1556642"/>
            <a:chOff x="4631285" y="1385946"/>
            <a:chExt cx="1712564" cy="1556642"/>
          </a:xfrm>
        </p:grpSpPr>
        <p:sp>
          <p:nvSpPr>
            <p:cNvPr id="301" name="Google Shape;301;p21"/>
            <p:cNvSpPr/>
            <p:nvPr/>
          </p:nvSpPr>
          <p:spPr>
            <a:xfrm>
              <a:off x="4631285" y="1385946"/>
              <a:ext cx="1712564" cy="1548505"/>
            </a:xfrm>
            <a:custGeom>
              <a:rect b="b" l="l" r="r" t="t"/>
              <a:pathLst>
                <a:path extrusionOk="0" h="42019" w="29196">
                  <a:moveTo>
                    <a:pt x="23873" y="0"/>
                  </a:moveTo>
                  <a:lnTo>
                    <a:pt x="18491" y="95"/>
                  </a:lnTo>
                  <a:lnTo>
                    <a:pt x="11169" y="274"/>
                  </a:lnTo>
                  <a:lnTo>
                    <a:pt x="5787" y="333"/>
                  </a:lnTo>
                  <a:lnTo>
                    <a:pt x="2298" y="298"/>
                  </a:lnTo>
                  <a:lnTo>
                    <a:pt x="619" y="226"/>
                  </a:lnTo>
                  <a:lnTo>
                    <a:pt x="631" y="5108"/>
                  </a:lnTo>
                  <a:lnTo>
                    <a:pt x="619" y="11919"/>
                  </a:lnTo>
                  <a:lnTo>
                    <a:pt x="548" y="14610"/>
                  </a:lnTo>
                  <a:lnTo>
                    <a:pt x="393" y="17217"/>
                  </a:lnTo>
                  <a:lnTo>
                    <a:pt x="155" y="19682"/>
                  </a:lnTo>
                  <a:lnTo>
                    <a:pt x="0" y="20849"/>
                  </a:lnTo>
                  <a:lnTo>
                    <a:pt x="60" y="22039"/>
                  </a:lnTo>
                  <a:lnTo>
                    <a:pt x="131" y="24587"/>
                  </a:lnTo>
                  <a:lnTo>
                    <a:pt x="155" y="28624"/>
                  </a:lnTo>
                  <a:lnTo>
                    <a:pt x="107" y="34196"/>
                  </a:lnTo>
                  <a:lnTo>
                    <a:pt x="60" y="39566"/>
                  </a:lnTo>
                  <a:lnTo>
                    <a:pt x="95" y="41995"/>
                  </a:lnTo>
                  <a:lnTo>
                    <a:pt x="3298" y="41936"/>
                  </a:lnTo>
                  <a:lnTo>
                    <a:pt x="11550" y="41959"/>
                  </a:lnTo>
                  <a:lnTo>
                    <a:pt x="14741" y="42019"/>
                  </a:lnTo>
                  <a:lnTo>
                    <a:pt x="16205" y="41888"/>
                  </a:lnTo>
                  <a:lnTo>
                    <a:pt x="19908" y="41697"/>
                  </a:lnTo>
                  <a:lnTo>
                    <a:pt x="23969" y="41626"/>
                  </a:lnTo>
                  <a:lnTo>
                    <a:pt x="27683" y="41674"/>
                  </a:lnTo>
                  <a:lnTo>
                    <a:pt x="29148" y="41757"/>
                  </a:lnTo>
                  <a:lnTo>
                    <a:pt x="29053" y="39209"/>
                  </a:lnTo>
                  <a:lnTo>
                    <a:pt x="28957" y="34041"/>
                  </a:lnTo>
                  <a:lnTo>
                    <a:pt x="28981" y="26183"/>
                  </a:lnTo>
                  <a:lnTo>
                    <a:pt x="29148" y="15622"/>
                  </a:lnTo>
                  <a:lnTo>
                    <a:pt x="29196" y="7751"/>
                  </a:lnTo>
                  <a:lnTo>
                    <a:pt x="29124" y="2584"/>
                  </a:lnTo>
                  <a:lnTo>
                    <a:pt x="29029" y="36"/>
                  </a:lnTo>
                  <a:lnTo>
                    <a:pt x="2735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1"/>
            <p:cNvSpPr txBox="1"/>
            <p:nvPr/>
          </p:nvSpPr>
          <p:spPr>
            <a:xfrm>
              <a:off x="4787367" y="1952125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Uranus is the seventh planet from the Sun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21"/>
            <p:cNvSpPr/>
            <p:nvPr/>
          </p:nvSpPr>
          <p:spPr>
            <a:xfrm flipH="1">
              <a:off x="4787367" y="1457171"/>
              <a:ext cx="1400400" cy="4326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/>
            </a:p>
          </p:txBody>
        </p:sp>
        <p:sp>
          <p:nvSpPr>
            <p:cNvPr id="304" name="Google Shape;304;p21"/>
            <p:cNvSpPr txBox="1"/>
            <p:nvPr/>
          </p:nvSpPr>
          <p:spPr>
            <a:xfrm>
              <a:off x="4711025" y="2535788"/>
              <a:ext cx="1553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</a:t>
              </a: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:00 - 14:00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5" name="Google Shape;305;p21"/>
          <p:cNvGrpSpPr/>
          <p:nvPr/>
        </p:nvGrpSpPr>
        <p:grpSpPr>
          <a:xfrm>
            <a:off x="2790462" y="1372572"/>
            <a:ext cx="1718195" cy="1570016"/>
            <a:chOff x="2790462" y="1372572"/>
            <a:chExt cx="1718195" cy="1570016"/>
          </a:xfrm>
        </p:grpSpPr>
        <p:sp>
          <p:nvSpPr>
            <p:cNvPr id="306" name="Google Shape;306;p21"/>
            <p:cNvSpPr/>
            <p:nvPr/>
          </p:nvSpPr>
          <p:spPr>
            <a:xfrm>
              <a:off x="2790462" y="1372572"/>
              <a:ext cx="1718195" cy="1551159"/>
            </a:xfrm>
            <a:custGeom>
              <a:rect b="b" l="l" r="r" t="t"/>
              <a:pathLst>
                <a:path extrusionOk="0" h="42091" w="29292">
                  <a:moveTo>
                    <a:pt x="14682" y="1"/>
                  </a:moveTo>
                  <a:lnTo>
                    <a:pt x="13241" y="120"/>
                  </a:lnTo>
                  <a:lnTo>
                    <a:pt x="9574" y="310"/>
                  </a:lnTo>
                  <a:lnTo>
                    <a:pt x="5585" y="441"/>
                  </a:lnTo>
                  <a:lnTo>
                    <a:pt x="1930" y="501"/>
                  </a:lnTo>
                  <a:lnTo>
                    <a:pt x="489" y="477"/>
                  </a:lnTo>
                  <a:lnTo>
                    <a:pt x="537" y="1656"/>
                  </a:lnTo>
                  <a:lnTo>
                    <a:pt x="549" y="4132"/>
                  </a:lnTo>
                  <a:lnTo>
                    <a:pt x="465" y="8085"/>
                  </a:lnTo>
                  <a:lnTo>
                    <a:pt x="251" y="13527"/>
                  </a:lnTo>
                  <a:lnTo>
                    <a:pt x="72" y="18766"/>
                  </a:lnTo>
                  <a:lnTo>
                    <a:pt x="60" y="21135"/>
                  </a:lnTo>
                  <a:lnTo>
                    <a:pt x="13" y="22314"/>
                  </a:lnTo>
                  <a:lnTo>
                    <a:pt x="1" y="24802"/>
                  </a:lnTo>
                  <a:lnTo>
                    <a:pt x="96" y="28767"/>
                  </a:lnTo>
                  <a:lnTo>
                    <a:pt x="334" y="34220"/>
                  </a:lnTo>
                  <a:lnTo>
                    <a:pt x="453" y="38173"/>
                  </a:lnTo>
                  <a:lnTo>
                    <a:pt x="477" y="40674"/>
                  </a:lnTo>
                  <a:lnTo>
                    <a:pt x="453" y="41841"/>
                  </a:lnTo>
                  <a:lnTo>
                    <a:pt x="3549" y="41841"/>
                  </a:lnTo>
                  <a:lnTo>
                    <a:pt x="11574" y="41984"/>
                  </a:lnTo>
                  <a:lnTo>
                    <a:pt x="14682" y="42091"/>
                  </a:lnTo>
                  <a:lnTo>
                    <a:pt x="16111" y="41984"/>
                  </a:lnTo>
                  <a:lnTo>
                    <a:pt x="19754" y="41805"/>
                  </a:lnTo>
                  <a:lnTo>
                    <a:pt x="23731" y="41710"/>
                  </a:lnTo>
                  <a:lnTo>
                    <a:pt x="27363" y="41710"/>
                  </a:lnTo>
                  <a:lnTo>
                    <a:pt x="28803" y="41757"/>
                  </a:lnTo>
                  <a:lnTo>
                    <a:pt x="28803" y="39388"/>
                  </a:lnTo>
                  <a:lnTo>
                    <a:pt x="28958" y="34173"/>
                  </a:lnTo>
                  <a:lnTo>
                    <a:pt x="29172" y="28731"/>
                  </a:lnTo>
                  <a:lnTo>
                    <a:pt x="29268" y="24790"/>
                  </a:lnTo>
                  <a:lnTo>
                    <a:pt x="29268" y="22314"/>
                  </a:lnTo>
                  <a:lnTo>
                    <a:pt x="29232" y="21135"/>
                  </a:lnTo>
                  <a:lnTo>
                    <a:pt x="29041" y="18718"/>
                  </a:lnTo>
                  <a:lnTo>
                    <a:pt x="28815" y="13372"/>
                  </a:lnTo>
                  <a:lnTo>
                    <a:pt x="28791" y="9193"/>
                  </a:lnTo>
                  <a:lnTo>
                    <a:pt x="28851" y="6442"/>
                  </a:lnTo>
                  <a:lnTo>
                    <a:pt x="28970" y="3763"/>
                  </a:lnTo>
                  <a:lnTo>
                    <a:pt x="29160" y="1227"/>
                  </a:lnTo>
                  <a:lnTo>
                    <a:pt x="29291" y="36"/>
                  </a:lnTo>
                  <a:lnTo>
                    <a:pt x="27803" y="84"/>
                  </a:lnTo>
                  <a:lnTo>
                    <a:pt x="24041" y="131"/>
                  </a:lnTo>
                  <a:lnTo>
                    <a:pt x="19921" y="120"/>
                  </a:lnTo>
                  <a:lnTo>
                    <a:pt x="16158" y="60"/>
                  </a:lnTo>
                  <a:lnTo>
                    <a:pt x="14682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1"/>
            <p:cNvSpPr txBox="1"/>
            <p:nvPr/>
          </p:nvSpPr>
          <p:spPr>
            <a:xfrm>
              <a:off x="2949360" y="1952125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very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 flipH="1">
              <a:off x="2949360" y="1457171"/>
              <a:ext cx="1400400" cy="4326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/>
            </a:p>
          </p:txBody>
        </p:sp>
        <p:sp>
          <p:nvSpPr>
            <p:cNvPr id="309" name="Google Shape;309;p21"/>
            <p:cNvSpPr txBox="1"/>
            <p:nvPr/>
          </p:nvSpPr>
          <p:spPr>
            <a:xfrm>
              <a:off x="2873010" y="2535788"/>
              <a:ext cx="1553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09:00 - 15:00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10" name="Google Shape;310;p21"/>
          <p:cNvGrpSpPr/>
          <p:nvPr/>
        </p:nvGrpSpPr>
        <p:grpSpPr>
          <a:xfrm>
            <a:off x="2789084" y="3019765"/>
            <a:ext cx="1720952" cy="1551159"/>
            <a:chOff x="2789084" y="3019765"/>
            <a:chExt cx="1720952" cy="1551159"/>
          </a:xfrm>
        </p:grpSpPr>
        <p:sp>
          <p:nvSpPr>
            <p:cNvPr id="311" name="Google Shape;311;p21"/>
            <p:cNvSpPr/>
            <p:nvPr/>
          </p:nvSpPr>
          <p:spPr>
            <a:xfrm>
              <a:off x="2789084" y="3019765"/>
              <a:ext cx="1720952" cy="1551159"/>
            </a:xfrm>
            <a:custGeom>
              <a:rect b="b" l="l" r="r" t="t"/>
              <a:pathLst>
                <a:path extrusionOk="0" h="42091" w="29339">
                  <a:moveTo>
                    <a:pt x="5561" y="0"/>
                  </a:moveTo>
                  <a:lnTo>
                    <a:pt x="1858" y="96"/>
                  </a:lnTo>
                  <a:lnTo>
                    <a:pt x="405" y="203"/>
                  </a:lnTo>
                  <a:lnTo>
                    <a:pt x="369" y="1596"/>
                  </a:lnTo>
                  <a:lnTo>
                    <a:pt x="381" y="5180"/>
                  </a:lnTo>
                  <a:lnTo>
                    <a:pt x="465" y="9073"/>
                  </a:lnTo>
                  <a:lnTo>
                    <a:pt x="596" y="12645"/>
                  </a:lnTo>
                  <a:lnTo>
                    <a:pt x="691" y="14050"/>
                  </a:lnTo>
                  <a:lnTo>
                    <a:pt x="453" y="17384"/>
                  </a:lnTo>
                  <a:lnTo>
                    <a:pt x="131" y="24409"/>
                  </a:lnTo>
                  <a:lnTo>
                    <a:pt x="0" y="31601"/>
                  </a:lnTo>
                  <a:lnTo>
                    <a:pt x="60" y="36899"/>
                  </a:lnTo>
                  <a:lnTo>
                    <a:pt x="179" y="40317"/>
                  </a:lnTo>
                  <a:lnTo>
                    <a:pt x="262" y="41972"/>
                  </a:lnTo>
                  <a:lnTo>
                    <a:pt x="1953" y="41924"/>
                  </a:lnTo>
                  <a:lnTo>
                    <a:pt x="5465" y="41900"/>
                  </a:lnTo>
                  <a:lnTo>
                    <a:pt x="10919" y="41972"/>
                  </a:lnTo>
                  <a:lnTo>
                    <a:pt x="18313" y="42091"/>
                  </a:lnTo>
                  <a:lnTo>
                    <a:pt x="23754" y="42031"/>
                  </a:lnTo>
                  <a:lnTo>
                    <a:pt x="27267" y="41876"/>
                  </a:lnTo>
                  <a:lnTo>
                    <a:pt x="28969" y="41733"/>
                  </a:lnTo>
                  <a:lnTo>
                    <a:pt x="28969" y="36626"/>
                  </a:lnTo>
                  <a:lnTo>
                    <a:pt x="29124" y="26171"/>
                  </a:lnTo>
                  <a:lnTo>
                    <a:pt x="29303" y="15610"/>
                  </a:lnTo>
                  <a:lnTo>
                    <a:pt x="29338" y="7752"/>
                  </a:lnTo>
                  <a:lnTo>
                    <a:pt x="29279" y="2596"/>
                  </a:lnTo>
                  <a:lnTo>
                    <a:pt x="29207" y="48"/>
                  </a:lnTo>
                  <a:lnTo>
                    <a:pt x="26040" y="72"/>
                  </a:lnTo>
                  <a:lnTo>
                    <a:pt x="17896" y="215"/>
                  </a:lnTo>
                  <a:lnTo>
                    <a:pt x="14741" y="310"/>
                  </a:lnTo>
                  <a:lnTo>
                    <a:pt x="13276" y="191"/>
                  </a:lnTo>
                  <a:lnTo>
                    <a:pt x="9585" y="36"/>
                  </a:lnTo>
                  <a:lnTo>
                    <a:pt x="5561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1"/>
            <p:cNvSpPr txBox="1"/>
            <p:nvPr/>
          </p:nvSpPr>
          <p:spPr>
            <a:xfrm>
              <a:off x="2949360" y="358860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all live on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 flipH="1">
              <a:off x="2949360" y="3093646"/>
              <a:ext cx="1400400" cy="4326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/>
            </a:p>
          </p:txBody>
        </p:sp>
        <p:sp>
          <p:nvSpPr>
            <p:cNvPr id="314" name="Google Shape;314;p21"/>
            <p:cNvSpPr txBox="1"/>
            <p:nvPr/>
          </p:nvSpPr>
          <p:spPr>
            <a:xfrm>
              <a:off x="2873010" y="4152725"/>
              <a:ext cx="1553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08</a:t>
              </a: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:00 - 14:00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15" name="Google Shape;315;p21"/>
          <p:cNvGrpSpPr/>
          <p:nvPr/>
        </p:nvGrpSpPr>
        <p:grpSpPr>
          <a:xfrm>
            <a:off x="980148" y="1373456"/>
            <a:ext cx="1724472" cy="1569131"/>
            <a:chOff x="980148" y="1373456"/>
            <a:chExt cx="1724472" cy="1569131"/>
          </a:xfrm>
        </p:grpSpPr>
        <p:sp>
          <p:nvSpPr>
            <p:cNvPr id="316" name="Google Shape;316;p21"/>
            <p:cNvSpPr/>
            <p:nvPr/>
          </p:nvSpPr>
          <p:spPr>
            <a:xfrm>
              <a:off x="980148" y="1373456"/>
              <a:ext cx="1724472" cy="1557313"/>
            </a:xfrm>
            <a:custGeom>
              <a:rect b="b" l="l" r="r" t="t"/>
              <a:pathLst>
                <a:path extrusionOk="0" h="42258" w="29399">
                  <a:moveTo>
                    <a:pt x="29279" y="0"/>
                  </a:moveTo>
                  <a:lnTo>
                    <a:pt x="21838" y="572"/>
                  </a:lnTo>
                  <a:lnTo>
                    <a:pt x="14646" y="131"/>
                  </a:lnTo>
                  <a:lnTo>
                    <a:pt x="11479" y="143"/>
                  </a:lnTo>
                  <a:lnTo>
                    <a:pt x="3287" y="131"/>
                  </a:lnTo>
                  <a:lnTo>
                    <a:pt x="108" y="84"/>
                  </a:lnTo>
                  <a:lnTo>
                    <a:pt x="227" y="1512"/>
                  </a:lnTo>
                  <a:lnTo>
                    <a:pt x="394" y="5144"/>
                  </a:lnTo>
                  <a:lnTo>
                    <a:pt x="441" y="9121"/>
                  </a:lnTo>
                  <a:lnTo>
                    <a:pt x="382" y="12752"/>
                  </a:lnTo>
                  <a:lnTo>
                    <a:pt x="298" y="14181"/>
                  </a:lnTo>
                  <a:lnTo>
                    <a:pt x="596" y="21147"/>
                  </a:lnTo>
                  <a:lnTo>
                    <a:pt x="1" y="28112"/>
                  </a:lnTo>
                  <a:lnTo>
                    <a:pt x="596" y="35066"/>
                  </a:lnTo>
                  <a:lnTo>
                    <a:pt x="96" y="42222"/>
                  </a:lnTo>
                  <a:lnTo>
                    <a:pt x="7383" y="42257"/>
                  </a:lnTo>
                  <a:lnTo>
                    <a:pt x="14682" y="42245"/>
                  </a:lnTo>
                  <a:lnTo>
                    <a:pt x="16122" y="42103"/>
                  </a:lnTo>
                  <a:lnTo>
                    <a:pt x="19802" y="41888"/>
                  </a:lnTo>
                  <a:lnTo>
                    <a:pt x="23802" y="41781"/>
                  </a:lnTo>
                  <a:lnTo>
                    <a:pt x="27482" y="41805"/>
                  </a:lnTo>
                  <a:lnTo>
                    <a:pt x="28934" y="41876"/>
                  </a:lnTo>
                  <a:lnTo>
                    <a:pt x="28982" y="39495"/>
                  </a:lnTo>
                  <a:lnTo>
                    <a:pt x="28934" y="34220"/>
                  </a:lnTo>
                  <a:lnTo>
                    <a:pt x="28910" y="30124"/>
                  </a:lnTo>
                  <a:lnTo>
                    <a:pt x="28946" y="27410"/>
                  </a:lnTo>
                  <a:lnTo>
                    <a:pt x="29041" y="24790"/>
                  </a:lnTo>
                  <a:lnTo>
                    <a:pt x="29244" y="22302"/>
                  </a:lnTo>
                  <a:lnTo>
                    <a:pt x="29398" y="21135"/>
                  </a:lnTo>
                  <a:lnTo>
                    <a:pt x="29256" y="19944"/>
                  </a:lnTo>
                  <a:lnTo>
                    <a:pt x="29041" y="17396"/>
                  </a:lnTo>
                  <a:lnTo>
                    <a:pt x="28922" y="14717"/>
                  </a:lnTo>
                  <a:lnTo>
                    <a:pt x="28863" y="11967"/>
                  </a:lnTo>
                  <a:lnTo>
                    <a:pt x="28898" y="7787"/>
                  </a:lnTo>
                  <a:lnTo>
                    <a:pt x="29113" y="2429"/>
                  </a:lnTo>
                  <a:lnTo>
                    <a:pt x="2927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21"/>
            <p:cNvSpPr txBox="1"/>
            <p:nvPr/>
          </p:nvSpPr>
          <p:spPr>
            <a:xfrm>
              <a:off x="1142184" y="1952125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21"/>
            <p:cNvSpPr/>
            <p:nvPr/>
          </p:nvSpPr>
          <p:spPr>
            <a:xfrm flipH="1">
              <a:off x="1142184" y="1457171"/>
              <a:ext cx="1400400" cy="4326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Sunday</a:t>
              </a:r>
              <a:endParaRPr/>
            </a:p>
          </p:txBody>
        </p:sp>
        <p:sp>
          <p:nvSpPr>
            <p:cNvPr id="319" name="Google Shape;319;p21"/>
            <p:cNvSpPr txBox="1"/>
            <p:nvPr/>
          </p:nvSpPr>
          <p:spPr>
            <a:xfrm>
              <a:off x="1065834" y="2535788"/>
              <a:ext cx="1553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</a:t>
              </a: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6470225" y="3008783"/>
            <a:ext cx="1718195" cy="1567853"/>
            <a:chOff x="6746463" y="3008783"/>
            <a:chExt cx="1718195" cy="1567853"/>
          </a:xfrm>
        </p:grpSpPr>
        <p:sp>
          <p:nvSpPr>
            <p:cNvPr id="321" name="Google Shape;321;p21"/>
            <p:cNvSpPr/>
            <p:nvPr/>
          </p:nvSpPr>
          <p:spPr>
            <a:xfrm>
              <a:off x="6746463" y="3008783"/>
              <a:ext cx="1718195" cy="1567853"/>
            </a:xfrm>
            <a:custGeom>
              <a:rect b="b" l="l" r="r" t="t"/>
              <a:pathLst>
                <a:path extrusionOk="0" h="42544" w="29292">
                  <a:moveTo>
                    <a:pt x="9847" y="1"/>
                  </a:moveTo>
                  <a:lnTo>
                    <a:pt x="251" y="417"/>
                  </a:lnTo>
                  <a:lnTo>
                    <a:pt x="620" y="10860"/>
                  </a:lnTo>
                  <a:lnTo>
                    <a:pt x="143" y="21302"/>
                  </a:lnTo>
                  <a:lnTo>
                    <a:pt x="512" y="31732"/>
                  </a:lnTo>
                  <a:lnTo>
                    <a:pt x="1" y="42424"/>
                  </a:lnTo>
                  <a:lnTo>
                    <a:pt x="9847" y="42543"/>
                  </a:lnTo>
                  <a:lnTo>
                    <a:pt x="19432" y="42174"/>
                  </a:lnTo>
                  <a:lnTo>
                    <a:pt x="29291" y="42436"/>
                  </a:lnTo>
                  <a:lnTo>
                    <a:pt x="28946" y="31732"/>
                  </a:lnTo>
                  <a:lnTo>
                    <a:pt x="28589" y="21302"/>
                  </a:lnTo>
                  <a:lnTo>
                    <a:pt x="29184" y="10860"/>
                  </a:lnTo>
                  <a:lnTo>
                    <a:pt x="29089" y="346"/>
                  </a:lnTo>
                  <a:lnTo>
                    <a:pt x="19420" y="406"/>
                  </a:lnTo>
                  <a:lnTo>
                    <a:pt x="9847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2" name="Google Shape;322;p21"/>
            <p:cNvCxnSpPr/>
            <p:nvPr/>
          </p:nvCxnSpPr>
          <p:spPr>
            <a:xfrm>
              <a:off x="7005650" y="3729050"/>
              <a:ext cx="1276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3" name="Google Shape;323;p21"/>
            <p:cNvSpPr/>
            <p:nvPr/>
          </p:nvSpPr>
          <p:spPr>
            <a:xfrm>
              <a:off x="6890125" y="3946775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4" name="Google Shape;324;p21"/>
            <p:cNvCxnSpPr/>
            <p:nvPr/>
          </p:nvCxnSpPr>
          <p:spPr>
            <a:xfrm>
              <a:off x="7005650" y="4105300"/>
              <a:ext cx="1276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5" name="Google Shape;325;p21"/>
            <p:cNvSpPr/>
            <p:nvPr/>
          </p:nvSpPr>
          <p:spPr>
            <a:xfrm>
              <a:off x="6890125" y="4323025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6" name="Google Shape;326;p21"/>
            <p:cNvCxnSpPr/>
            <p:nvPr/>
          </p:nvCxnSpPr>
          <p:spPr>
            <a:xfrm>
              <a:off x="7005650" y="4481550"/>
              <a:ext cx="12765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7" name="Google Shape;327;p21"/>
            <p:cNvSpPr/>
            <p:nvPr/>
          </p:nvSpPr>
          <p:spPr>
            <a:xfrm>
              <a:off x="6890150" y="3570550"/>
              <a:ext cx="74400" cy="74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8" name="Google Shape;328;p21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pSp>
        <p:nvGrpSpPr>
          <p:cNvPr id="329" name="Google Shape;329;p21"/>
          <p:cNvGrpSpPr/>
          <p:nvPr/>
        </p:nvGrpSpPr>
        <p:grpSpPr>
          <a:xfrm>
            <a:off x="580233" y="2028316"/>
            <a:ext cx="312695" cy="1518240"/>
            <a:chOff x="1740425" y="1917616"/>
            <a:chExt cx="312695" cy="1518240"/>
          </a:xfrm>
        </p:grpSpPr>
        <p:sp>
          <p:nvSpPr>
            <p:cNvPr id="330" name="Google Shape;330;p21"/>
            <p:cNvSpPr/>
            <p:nvPr/>
          </p:nvSpPr>
          <p:spPr>
            <a:xfrm>
              <a:off x="1747375" y="3145966"/>
              <a:ext cx="280485" cy="178903"/>
            </a:xfrm>
            <a:custGeom>
              <a:rect b="b" l="l" r="r" t="t"/>
              <a:pathLst>
                <a:path extrusionOk="0" h="4299" w="6740">
                  <a:moveTo>
                    <a:pt x="0" y="0"/>
                  </a:moveTo>
                  <a:lnTo>
                    <a:pt x="1251" y="4299"/>
                  </a:lnTo>
                  <a:lnTo>
                    <a:pt x="3989" y="2406"/>
                  </a:lnTo>
                  <a:lnTo>
                    <a:pt x="6740" y="524"/>
                  </a:lnTo>
                  <a:lnTo>
                    <a:pt x="3346" y="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>
              <a:off x="1740425" y="3125158"/>
              <a:ext cx="87267" cy="310698"/>
            </a:xfrm>
            <a:custGeom>
              <a:rect b="b" l="l" r="r" t="t"/>
              <a:pathLst>
                <a:path extrusionOk="0" fill="none" h="7466" w="2097">
                  <a:moveTo>
                    <a:pt x="1" y="0"/>
                  </a:moveTo>
                  <a:lnTo>
                    <a:pt x="1048" y="3727"/>
                  </a:lnTo>
                  <a:lnTo>
                    <a:pt x="2096" y="7466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>
              <a:off x="1740425" y="3125158"/>
              <a:ext cx="87267" cy="310698"/>
            </a:xfrm>
            <a:custGeom>
              <a:rect b="b" l="l" r="r" t="t"/>
              <a:pathLst>
                <a:path extrusionOk="0" fill="none" h="7466" w="2097">
                  <a:moveTo>
                    <a:pt x="1" y="0"/>
                  </a:moveTo>
                  <a:lnTo>
                    <a:pt x="1048" y="3727"/>
                  </a:lnTo>
                  <a:lnTo>
                    <a:pt x="2096" y="746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>
              <a:off x="1778586" y="2742633"/>
              <a:ext cx="274534" cy="182856"/>
            </a:xfrm>
            <a:custGeom>
              <a:rect b="b" l="l" r="r" t="t"/>
              <a:pathLst>
                <a:path extrusionOk="0" h="4394" w="6597">
                  <a:moveTo>
                    <a:pt x="810" y="0"/>
                  </a:moveTo>
                  <a:lnTo>
                    <a:pt x="1" y="4394"/>
                  </a:lnTo>
                  <a:lnTo>
                    <a:pt x="3311" y="3941"/>
                  </a:lnTo>
                  <a:lnTo>
                    <a:pt x="6597" y="3501"/>
                  </a:lnTo>
                  <a:lnTo>
                    <a:pt x="3692" y="1739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3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>
              <a:off x="1754782" y="2720327"/>
              <a:ext cx="62006" cy="317148"/>
            </a:xfrm>
            <a:custGeom>
              <a:rect b="b" l="l" r="r" t="t"/>
              <a:pathLst>
                <a:path extrusionOk="0" fill="none" h="7621" w="1490">
                  <a:moveTo>
                    <a:pt x="1489" y="0"/>
                  </a:moveTo>
                  <a:lnTo>
                    <a:pt x="739" y="3811"/>
                  </a:lnTo>
                  <a:lnTo>
                    <a:pt x="1" y="762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>
              <a:off x="1754782" y="2720327"/>
              <a:ext cx="62006" cy="317148"/>
            </a:xfrm>
            <a:custGeom>
              <a:rect b="b" l="l" r="r" t="t"/>
              <a:pathLst>
                <a:path extrusionOk="0" fill="none" h="7621" w="1490">
                  <a:moveTo>
                    <a:pt x="1489" y="0"/>
                  </a:moveTo>
                  <a:lnTo>
                    <a:pt x="739" y="3811"/>
                  </a:lnTo>
                  <a:lnTo>
                    <a:pt x="1" y="76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>
              <a:off x="1747375" y="2342755"/>
              <a:ext cx="280485" cy="178903"/>
            </a:xfrm>
            <a:custGeom>
              <a:rect b="b" l="l" r="r" t="t"/>
              <a:pathLst>
                <a:path extrusionOk="0" h="4299" w="6740">
                  <a:moveTo>
                    <a:pt x="0" y="1"/>
                  </a:moveTo>
                  <a:lnTo>
                    <a:pt x="1251" y="4299"/>
                  </a:lnTo>
                  <a:lnTo>
                    <a:pt x="3989" y="2406"/>
                  </a:lnTo>
                  <a:lnTo>
                    <a:pt x="6740" y="524"/>
                  </a:lnTo>
                  <a:lnTo>
                    <a:pt x="3346" y="25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>
              <a:off x="1740425" y="2322446"/>
              <a:ext cx="87267" cy="310698"/>
            </a:xfrm>
            <a:custGeom>
              <a:rect b="b" l="l" r="r" t="t"/>
              <a:pathLst>
                <a:path extrusionOk="0" fill="none" h="7466" w="2097">
                  <a:moveTo>
                    <a:pt x="1" y="0"/>
                  </a:moveTo>
                  <a:lnTo>
                    <a:pt x="1048" y="3727"/>
                  </a:lnTo>
                  <a:lnTo>
                    <a:pt x="2096" y="7466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>
              <a:off x="1740425" y="2322446"/>
              <a:ext cx="87267" cy="310698"/>
            </a:xfrm>
            <a:custGeom>
              <a:rect b="b" l="l" r="r" t="t"/>
              <a:pathLst>
                <a:path extrusionOk="0" fill="none" h="7466" w="2097">
                  <a:moveTo>
                    <a:pt x="1" y="0"/>
                  </a:moveTo>
                  <a:lnTo>
                    <a:pt x="1048" y="3727"/>
                  </a:lnTo>
                  <a:lnTo>
                    <a:pt x="2096" y="7466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>
              <a:off x="1778586" y="1939422"/>
              <a:ext cx="274534" cy="182898"/>
            </a:xfrm>
            <a:custGeom>
              <a:rect b="b" l="l" r="r" t="t"/>
              <a:pathLst>
                <a:path extrusionOk="0" h="4395" w="6597">
                  <a:moveTo>
                    <a:pt x="810" y="0"/>
                  </a:moveTo>
                  <a:lnTo>
                    <a:pt x="1" y="4394"/>
                  </a:lnTo>
                  <a:lnTo>
                    <a:pt x="3311" y="3942"/>
                  </a:lnTo>
                  <a:lnTo>
                    <a:pt x="6597" y="3501"/>
                  </a:lnTo>
                  <a:lnTo>
                    <a:pt x="3692" y="1739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chemeClr val="accen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>
              <a:off x="1754782" y="1917616"/>
              <a:ext cx="62006" cy="317148"/>
            </a:xfrm>
            <a:custGeom>
              <a:rect b="b" l="l" r="r" t="t"/>
              <a:pathLst>
                <a:path extrusionOk="0" fill="none" h="7621" w="1490">
                  <a:moveTo>
                    <a:pt x="1489" y="1"/>
                  </a:moveTo>
                  <a:lnTo>
                    <a:pt x="739" y="3811"/>
                  </a:lnTo>
                  <a:lnTo>
                    <a:pt x="1" y="7621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>
              <a:off x="1754782" y="1917616"/>
              <a:ext cx="62006" cy="317148"/>
            </a:xfrm>
            <a:custGeom>
              <a:rect b="b" l="l" r="r" t="t"/>
              <a:pathLst>
                <a:path extrusionOk="0" fill="none" h="7621" w="1490">
                  <a:moveTo>
                    <a:pt x="1489" y="1"/>
                  </a:moveTo>
                  <a:lnTo>
                    <a:pt x="739" y="3811"/>
                  </a:lnTo>
                  <a:lnTo>
                    <a:pt x="1" y="7621"/>
                  </a:lnTo>
                </a:path>
              </a:pathLst>
            </a:custGeom>
            <a:noFill/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21"/>
          <p:cNvGrpSpPr/>
          <p:nvPr/>
        </p:nvGrpSpPr>
        <p:grpSpPr>
          <a:xfrm>
            <a:off x="6049241" y="2773186"/>
            <a:ext cx="717026" cy="633297"/>
            <a:chOff x="5595930" y="2777298"/>
            <a:chExt cx="717026" cy="633297"/>
          </a:xfrm>
        </p:grpSpPr>
        <p:sp>
          <p:nvSpPr>
            <p:cNvPr id="343" name="Google Shape;343;p21"/>
            <p:cNvSpPr/>
            <p:nvPr/>
          </p:nvSpPr>
          <p:spPr>
            <a:xfrm>
              <a:off x="5625643" y="2907637"/>
              <a:ext cx="663510" cy="413279"/>
            </a:xfrm>
            <a:custGeom>
              <a:rect b="b" l="l" r="r" t="t"/>
              <a:pathLst>
                <a:path extrusionOk="0" h="9931" w="15944">
                  <a:moveTo>
                    <a:pt x="4454" y="0"/>
                  </a:moveTo>
                  <a:lnTo>
                    <a:pt x="3322" y="60"/>
                  </a:lnTo>
                  <a:lnTo>
                    <a:pt x="2215" y="238"/>
                  </a:lnTo>
                  <a:lnTo>
                    <a:pt x="1667" y="381"/>
                  </a:lnTo>
                  <a:lnTo>
                    <a:pt x="1501" y="357"/>
                  </a:lnTo>
                  <a:lnTo>
                    <a:pt x="1191" y="357"/>
                  </a:lnTo>
                  <a:lnTo>
                    <a:pt x="917" y="405"/>
                  </a:lnTo>
                  <a:lnTo>
                    <a:pt x="679" y="512"/>
                  </a:lnTo>
                  <a:lnTo>
                    <a:pt x="370" y="750"/>
                  </a:lnTo>
                  <a:lnTo>
                    <a:pt x="108" y="1191"/>
                  </a:lnTo>
                  <a:lnTo>
                    <a:pt x="1" y="1691"/>
                  </a:lnTo>
                  <a:lnTo>
                    <a:pt x="60" y="2191"/>
                  </a:lnTo>
                  <a:lnTo>
                    <a:pt x="239" y="2536"/>
                  </a:lnTo>
                  <a:lnTo>
                    <a:pt x="405" y="2739"/>
                  </a:lnTo>
                  <a:lnTo>
                    <a:pt x="632" y="2905"/>
                  </a:lnTo>
                  <a:lnTo>
                    <a:pt x="905" y="3036"/>
                  </a:lnTo>
                  <a:lnTo>
                    <a:pt x="1072" y="3084"/>
                  </a:lnTo>
                  <a:lnTo>
                    <a:pt x="2894" y="3370"/>
                  </a:lnTo>
                  <a:lnTo>
                    <a:pt x="5811" y="3846"/>
                  </a:lnTo>
                  <a:lnTo>
                    <a:pt x="7740" y="4287"/>
                  </a:lnTo>
                  <a:lnTo>
                    <a:pt x="9133" y="4727"/>
                  </a:lnTo>
                  <a:lnTo>
                    <a:pt x="10002" y="5096"/>
                  </a:lnTo>
                  <a:lnTo>
                    <a:pt x="10836" y="5525"/>
                  </a:lnTo>
                  <a:lnTo>
                    <a:pt x="11610" y="6025"/>
                  </a:lnTo>
                  <a:lnTo>
                    <a:pt x="12312" y="6608"/>
                  </a:lnTo>
                  <a:lnTo>
                    <a:pt x="12943" y="7287"/>
                  </a:lnTo>
                  <a:lnTo>
                    <a:pt x="13479" y="8061"/>
                  </a:lnTo>
                  <a:lnTo>
                    <a:pt x="13919" y="8930"/>
                  </a:lnTo>
                  <a:lnTo>
                    <a:pt x="14098" y="9418"/>
                  </a:lnTo>
                  <a:lnTo>
                    <a:pt x="14193" y="9609"/>
                  </a:lnTo>
                  <a:lnTo>
                    <a:pt x="14455" y="9847"/>
                  </a:lnTo>
                  <a:lnTo>
                    <a:pt x="14753" y="9930"/>
                  </a:lnTo>
                  <a:lnTo>
                    <a:pt x="15086" y="9895"/>
                  </a:lnTo>
                  <a:lnTo>
                    <a:pt x="15396" y="9740"/>
                  </a:lnTo>
                  <a:lnTo>
                    <a:pt x="15658" y="9502"/>
                  </a:lnTo>
                  <a:lnTo>
                    <a:pt x="15848" y="9192"/>
                  </a:lnTo>
                  <a:lnTo>
                    <a:pt x="15944" y="8835"/>
                  </a:lnTo>
                  <a:lnTo>
                    <a:pt x="15932" y="8645"/>
                  </a:lnTo>
                  <a:lnTo>
                    <a:pt x="15789" y="8097"/>
                  </a:lnTo>
                  <a:lnTo>
                    <a:pt x="15396" y="7037"/>
                  </a:lnTo>
                  <a:lnTo>
                    <a:pt x="14884" y="6037"/>
                  </a:lnTo>
                  <a:lnTo>
                    <a:pt x="14277" y="5084"/>
                  </a:lnTo>
                  <a:lnTo>
                    <a:pt x="13562" y="4203"/>
                  </a:lnTo>
                  <a:lnTo>
                    <a:pt x="12765" y="3382"/>
                  </a:lnTo>
                  <a:lnTo>
                    <a:pt x="11883" y="2644"/>
                  </a:lnTo>
                  <a:lnTo>
                    <a:pt x="10943" y="1977"/>
                  </a:lnTo>
                  <a:lnTo>
                    <a:pt x="9943" y="1393"/>
                  </a:lnTo>
                  <a:lnTo>
                    <a:pt x="8895" y="917"/>
                  </a:lnTo>
                  <a:lnTo>
                    <a:pt x="7811" y="524"/>
                  </a:lnTo>
                  <a:lnTo>
                    <a:pt x="6704" y="238"/>
                  </a:lnTo>
                  <a:lnTo>
                    <a:pt x="5585" y="60"/>
                  </a:lnTo>
                  <a:lnTo>
                    <a:pt x="4454" y="0"/>
                  </a:lnTo>
                  <a:close/>
                </a:path>
              </a:pathLst>
            </a:custGeom>
            <a:solidFill>
              <a:schemeClr val="lt2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5785195" y="2871931"/>
              <a:ext cx="527761" cy="538665"/>
            </a:xfrm>
            <a:custGeom>
              <a:rect b="b" l="l" r="r" t="t"/>
              <a:pathLst>
                <a:path extrusionOk="0" h="12944" w="12682">
                  <a:moveTo>
                    <a:pt x="4358" y="1"/>
                  </a:moveTo>
                  <a:lnTo>
                    <a:pt x="3668" y="132"/>
                  </a:lnTo>
                  <a:lnTo>
                    <a:pt x="3203" y="287"/>
                  </a:lnTo>
                  <a:lnTo>
                    <a:pt x="2965" y="394"/>
                  </a:lnTo>
                  <a:lnTo>
                    <a:pt x="2560" y="620"/>
                  </a:lnTo>
                  <a:lnTo>
                    <a:pt x="1382" y="1227"/>
                  </a:lnTo>
                  <a:lnTo>
                    <a:pt x="548" y="1799"/>
                  </a:lnTo>
                  <a:lnTo>
                    <a:pt x="155" y="2216"/>
                  </a:lnTo>
                  <a:lnTo>
                    <a:pt x="12" y="2549"/>
                  </a:lnTo>
                  <a:lnTo>
                    <a:pt x="0" y="2787"/>
                  </a:lnTo>
                  <a:lnTo>
                    <a:pt x="60" y="3025"/>
                  </a:lnTo>
                  <a:lnTo>
                    <a:pt x="203" y="3275"/>
                  </a:lnTo>
                  <a:lnTo>
                    <a:pt x="322" y="3406"/>
                  </a:lnTo>
                  <a:lnTo>
                    <a:pt x="477" y="3513"/>
                  </a:lnTo>
                  <a:lnTo>
                    <a:pt x="822" y="3644"/>
                  </a:lnTo>
                  <a:lnTo>
                    <a:pt x="1358" y="3716"/>
                  </a:lnTo>
                  <a:lnTo>
                    <a:pt x="2120" y="3680"/>
                  </a:lnTo>
                  <a:lnTo>
                    <a:pt x="2679" y="3680"/>
                  </a:lnTo>
                  <a:lnTo>
                    <a:pt x="3037" y="3728"/>
                  </a:lnTo>
                  <a:lnTo>
                    <a:pt x="3203" y="3787"/>
                  </a:lnTo>
                  <a:lnTo>
                    <a:pt x="3406" y="3883"/>
                  </a:lnTo>
                  <a:lnTo>
                    <a:pt x="3668" y="4121"/>
                  </a:lnTo>
                  <a:lnTo>
                    <a:pt x="3811" y="4406"/>
                  </a:lnTo>
                  <a:lnTo>
                    <a:pt x="3846" y="4740"/>
                  </a:lnTo>
                  <a:lnTo>
                    <a:pt x="3787" y="5288"/>
                  </a:lnTo>
                  <a:lnTo>
                    <a:pt x="3656" y="6026"/>
                  </a:lnTo>
                  <a:lnTo>
                    <a:pt x="3668" y="6359"/>
                  </a:lnTo>
                  <a:lnTo>
                    <a:pt x="3680" y="6573"/>
                  </a:lnTo>
                  <a:lnTo>
                    <a:pt x="3823" y="6954"/>
                  </a:lnTo>
                  <a:lnTo>
                    <a:pt x="4061" y="7252"/>
                  </a:lnTo>
                  <a:lnTo>
                    <a:pt x="4370" y="7466"/>
                  </a:lnTo>
                  <a:lnTo>
                    <a:pt x="4704" y="7574"/>
                  </a:lnTo>
                  <a:lnTo>
                    <a:pt x="5025" y="7550"/>
                  </a:lnTo>
                  <a:lnTo>
                    <a:pt x="5311" y="7383"/>
                  </a:lnTo>
                  <a:lnTo>
                    <a:pt x="5525" y="7050"/>
                  </a:lnTo>
                  <a:lnTo>
                    <a:pt x="5585" y="6812"/>
                  </a:lnTo>
                  <a:lnTo>
                    <a:pt x="5620" y="6657"/>
                  </a:lnTo>
                  <a:lnTo>
                    <a:pt x="5716" y="6383"/>
                  </a:lnTo>
                  <a:lnTo>
                    <a:pt x="5930" y="6073"/>
                  </a:lnTo>
                  <a:lnTo>
                    <a:pt x="6335" y="5811"/>
                  </a:lnTo>
                  <a:lnTo>
                    <a:pt x="6787" y="5716"/>
                  </a:lnTo>
                  <a:lnTo>
                    <a:pt x="7264" y="5788"/>
                  </a:lnTo>
                  <a:lnTo>
                    <a:pt x="7668" y="6014"/>
                  </a:lnTo>
                  <a:lnTo>
                    <a:pt x="7978" y="6383"/>
                  </a:lnTo>
                  <a:lnTo>
                    <a:pt x="8085" y="6752"/>
                  </a:lnTo>
                  <a:lnTo>
                    <a:pt x="8109" y="7038"/>
                  </a:lnTo>
                  <a:lnTo>
                    <a:pt x="8085" y="7193"/>
                  </a:lnTo>
                  <a:lnTo>
                    <a:pt x="8073" y="7312"/>
                  </a:lnTo>
                  <a:lnTo>
                    <a:pt x="8121" y="7514"/>
                  </a:lnTo>
                  <a:lnTo>
                    <a:pt x="8228" y="7669"/>
                  </a:lnTo>
                  <a:lnTo>
                    <a:pt x="8383" y="7764"/>
                  </a:lnTo>
                  <a:lnTo>
                    <a:pt x="8550" y="7800"/>
                  </a:lnTo>
                  <a:lnTo>
                    <a:pt x="8728" y="7788"/>
                  </a:lnTo>
                  <a:lnTo>
                    <a:pt x="8895" y="7705"/>
                  </a:lnTo>
                  <a:lnTo>
                    <a:pt x="9002" y="7562"/>
                  </a:lnTo>
                  <a:lnTo>
                    <a:pt x="9038" y="7466"/>
                  </a:lnTo>
                  <a:lnTo>
                    <a:pt x="9121" y="7312"/>
                  </a:lnTo>
                  <a:lnTo>
                    <a:pt x="9276" y="7085"/>
                  </a:lnTo>
                  <a:lnTo>
                    <a:pt x="9454" y="6931"/>
                  </a:lnTo>
                  <a:lnTo>
                    <a:pt x="9645" y="6835"/>
                  </a:lnTo>
                  <a:lnTo>
                    <a:pt x="9931" y="6800"/>
                  </a:lnTo>
                  <a:lnTo>
                    <a:pt x="10288" y="6954"/>
                  </a:lnTo>
                  <a:lnTo>
                    <a:pt x="10609" y="7264"/>
                  </a:lnTo>
                  <a:lnTo>
                    <a:pt x="10824" y="7693"/>
                  </a:lnTo>
                  <a:lnTo>
                    <a:pt x="10931" y="8181"/>
                  </a:lnTo>
                  <a:lnTo>
                    <a:pt x="10859" y="8705"/>
                  </a:lnTo>
                  <a:lnTo>
                    <a:pt x="10752" y="8955"/>
                  </a:lnTo>
                  <a:lnTo>
                    <a:pt x="10562" y="9372"/>
                  </a:lnTo>
                  <a:lnTo>
                    <a:pt x="10074" y="10217"/>
                  </a:lnTo>
                  <a:lnTo>
                    <a:pt x="9752" y="10860"/>
                  </a:lnTo>
                  <a:lnTo>
                    <a:pt x="9597" y="11300"/>
                  </a:lnTo>
                  <a:lnTo>
                    <a:pt x="9550" y="11753"/>
                  </a:lnTo>
                  <a:lnTo>
                    <a:pt x="9621" y="12205"/>
                  </a:lnTo>
                  <a:lnTo>
                    <a:pt x="9728" y="12432"/>
                  </a:lnTo>
                  <a:lnTo>
                    <a:pt x="9800" y="12551"/>
                  </a:lnTo>
                  <a:lnTo>
                    <a:pt x="9966" y="12729"/>
                  </a:lnTo>
                  <a:lnTo>
                    <a:pt x="10181" y="12860"/>
                  </a:lnTo>
                  <a:lnTo>
                    <a:pt x="10407" y="12932"/>
                  </a:lnTo>
                  <a:lnTo>
                    <a:pt x="10645" y="12944"/>
                  </a:lnTo>
                  <a:lnTo>
                    <a:pt x="10883" y="12908"/>
                  </a:lnTo>
                  <a:lnTo>
                    <a:pt x="11121" y="12813"/>
                  </a:lnTo>
                  <a:lnTo>
                    <a:pt x="11324" y="12658"/>
                  </a:lnTo>
                  <a:lnTo>
                    <a:pt x="11407" y="12551"/>
                  </a:lnTo>
                  <a:lnTo>
                    <a:pt x="11633" y="12265"/>
                  </a:lnTo>
                  <a:lnTo>
                    <a:pt x="12002" y="11658"/>
                  </a:lnTo>
                  <a:lnTo>
                    <a:pt x="12288" y="11015"/>
                  </a:lnTo>
                  <a:lnTo>
                    <a:pt x="12491" y="10360"/>
                  </a:lnTo>
                  <a:lnTo>
                    <a:pt x="12622" y="9693"/>
                  </a:lnTo>
                  <a:lnTo>
                    <a:pt x="12681" y="9014"/>
                  </a:lnTo>
                  <a:lnTo>
                    <a:pt x="12669" y="8324"/>
                  </a:lnTo>
                  <a:lnTo>
                    <a:pt x="12586" y="7645"/>
                  </a:lnTo>
                  <a:lnTo>
                    <a:pt x="12443" y="6966"/>
                  </a:lnTo>
                  <a:lnTo>
                    <a:pt x="12229" y="6288"/>
                  </a:lnTo>
                  <a:lnTo>
                    <a:pt x="11824" y="5311"/>
                  </a:lnTo>
                  <a:lnTo>
                    <a:pt x="11109" y="4097"/>
                  </a:lnTo>
                  <a:lnTo>
                    <a:pt x="10443" y="3275"/>
                  </a:lnTo>
                  <a:lnTo>
                    <a:pt x="9955" y="2787"/>
                  </a:lnTo>
                  <a:lnTo>
                    <a:pt x="9693" y="2549"/>
                  </a:lnTo>
                  <a:lnTo>
                    <a:pt x="9002" y="1954"/>
                  </a:lnTo>
                  <a:lnTo>
                    <a:pt x="7847" y="1096"/>
                  </a:lnTo>
                  <a:lnTo>
                    <a:pt x="7014" y="620"/>
                  </a:lnTo>
                  <a:lnTo>
                    <a:pt x="6156" y="251"/>
                  </a:lnTo>
                  <a:lnTo>
                    <a:pt x="5263" y="37"/>
                  </a:lnTo>
                  <a:lnTo>
                    <a:pt x="4358" y="1"/>
                  </a:lnTo>
                  <a:close/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5595930" y="2777298"/>
              <a:ext cx="404331" cy="259678"/>
            </a:xfrm>
            <a:custGeom>
              <a:rect b="b" l="l" r="r" t="t"/>
              <a:pathLst>
                <a:path extrusionOk="0" h="6240" w="9716">
                  <a:moveTo>
                    <a:pt x="7847" y="1"/>
                  </a:moveTo>
                  <a:lnTo>
                    <a:pt x="7156" y="96"/>
                  </a:lnTo>
                  <a:lnTo>
                    <a:pt x="6418" y="310"/>
                  </a:lnTo>
                  <a:lnTo>
                    <a:pt x="5239" y="787"/>
                  </a:lnTo>
                  <a:lnTo>
                    <a:pt x="3655" y="1608"/>
                  </a:lnTo>
                  <a:lnTo>
                    <a:pt x="2227" y="2501"/>
                  </a:lnTo>
                  <a:lnTo>
                    <a:pt x="1096" y="3299"/>
                  </a:lnTo>
                  <a:lnTo>
                    <a:pt x="726" y="3597"/>
                  </a:lnTo>
                  <a:lnTo>
                    <a:pt x="595" y="3704"/>
                  </a:lnTo>
                  <a:lnTo>
                    <a:pt x="369" y="3990"/>
                  </a:lnTo>
                  <a:lnTo>
                    <a:pt x="179" y="4347"/>
                  </a:lnTo>
                  <a:lnTo>
                    <a:pt x="48" y="4728"/>
                  </a:lnTo>
                  <a:lnTo>
                    <a:pt x="0" y="5121"/>
                  </a:lnTo>
                  <a:lnTo>
                    <a:pt x="24" y="5502"/>
                  </a:lnTo>
                  <a:lnTo>
                    <a:pt x="143" y="5835"/>
                  </a:lnTo>
                  <a:lnTo>
                    <a:pt x="369" y="6109"/>
                  </a:lnTo>
                  <a:lnTo>
                    <a:pt x="536" y="6216"/>
                  </a:lnTo>
                  <a:lnTo>
                    <a:pt x="691" y="6240"/>
                  </a:lnTo>
                  <a:lnTo>
                    <a:pt x="941" y="6145"/>
                  </a:lnTo>
                  <a:lnTo>
                    <a:pt x="1096" y="5930"/>
                  </a:lnTo>
                  <a:lnTo>
                    <a:pt x="1143" y="5668"/>
                  </a:lnTo>
                  <a:lnTo>
                    <a:pt x="1096" y="5537"/>
                  </a:lnTo>
                  <a:lnTo>
                    <a:pt x="1024" y="5299"/>
                  </a:lnTo>
                  <a:lnTo>
                    <a:pt x="1048" y="4883"/>
                  </a:lnTo>
                  <a:lnTo>
                    <a:pt x="1226" y="4549"/>
                  </a:lnTo>
                  <a:lnTo>
                    <a:pt x="1512" y="4311"/>
                  </a:lnTo>
                  <a:lnTo>
                    <a:pt x="1869" y="4192"/>
                  </a:lnTo>
                  <a:lnTo>
                    <a:pt x="2239" y="4204"/>
                  </a:lnTo>
                  <a:lnTo>
                    <a:pt x="2572" y="4347"/>
                  </a:lnTo>
                  <a:lnTo>
                    <a:pt x="2822" y="4644"/>
                  </a:lnTo>
                  <a:lnTo>
                    <a:pt x="2905" y="4871"/>
                  </a:lnTo>
                  <a:lnTo>
                    <a:pt x="2965" y="5025"/>
                  </a:lnTo>
                  <a:lnTo>
                    <a:pt x="3179" y="5264"/>
                  </a:lnTo>
                  <a:lnTo>
                    <a:pt x="3465" y="5394"/>
                  </a:lnTo>
                  <a:lnTo>
                    <a:pt x="3775" y="5406"/>
                  </a:lnTo>
                  <a:lnTo>
                    <a:pt x="3929" y="5347"/>
                  </a:lnTo>
                  <a:lnTo>
                    <a:pt x="4596" y="4871"/>
                  </a:lnTo>
                  <a:lnTo>
                    <a:pt x="5965" y="3966"/>
                  </a:lnTo>
                  <a:lnTo>
                    <a:pt x="7394" y="3168"/>
                  </a:lnTo>
                  <a:lnTo>
                    <a:pt x="8894" y="2513"/>
                  </a:lnTo>
                  <a:lnTo>
                    <a:pt x="9692" y="2263"/>
                  </a:lnTo>
                  <a:lnTo>
                    <a:pt x="9716" y="1799"/>
                  </a:lnTo>
                  <a:lnTo>
                    <a:pt x="9621" y="1060"/>
                  </a:lnTo>
                  <a:lnTo>
                    <a:pt x="9430" y="656"/>
                  </a:lnTo>
                  <a:lnTo>
                    <a:pt x="9275" y="441"/>
                  </a:lnTo>
                  <a:lnTo>
                    <a:pt x="8966" y="191"/>
                  </a:lnTo>
                  <a:lnTo>
                    <a:pt x="8454" y="25"/>
                  </a:lnTo>
                  <a:lnTo>
                    <a:pt x="7847" y="1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>
              <a:off x="6029974" y="2999273"/>
              <a:ext cx="162049" cy="103621"/>
            </a:xfrm>
            <a:custGeom>
              <a:rect b="b" l="l" r="r" t="t"/>
              <a:pathLst>
                <a:path extrusionOk="0" h="2490" w="3894">
                  <a:moveTo>
                    <a:pt x="929" y="1"/>
                  </a:moveTo>
                  <a:lnTo>
                    <a:pt x="596" y="72"/>
                  </a:lnTo>
                  <a:lnTo>
                    <a:pt x="334" y="215"/>
                  </a:lnTo>
                  <a:lnTo>
                    <a:pt x="131" y="418"/>
                  </a:lnTo>
                  <a:lnTo>
                    <a:pt x="12" y="656"/>
                  </a:lnTo>
                  <a:lnTo>
                    <a:pt x="0" y="930"/>
                  </a:lnTo>
                  <a:lnTo>
                    <a:pt x="84" y="1192"/>
                  </a:lnTo>
                  <a:lnTo>
                    <a:pt x="298" y="1454"/>
                  </a:lnTo>
                  <a:lnTo>
                    <a:pt x="465" y="1561"/>
                  </a:lnTo>
                  <a:lnTo>
                    <a:pt x="620" y="1680"/>
                  </a:lnTo>
                  <a:lnTo>
                    <a:pt x="1072" y="1954"/>
                  </a:lnTo>
                  <a:lnTo>
                    <a:pt x="1620" y="2192"/>
                  </a:lnTo>
                  <a:lnTo>
                    <a:pt x="2215" y="2394"/>
                  </a:lnTo>
                  <a:lnTo>
                    <a:pt x="2798" y="2489"/>
                  </a:lnTo>
                  <a:lnTo>
                    <a:pt x="3310" y="2466"/>
                  </a:lnTo>
                  <a:lnTo>
                    <a:pt x="3608" y="2323"/>
                  </a:lnTo>
                  <a:lnTo>
                    <a:pt x="3751" y="2180"/>
                  </a:lnTo>
                  <a:lnTo>
                    <a:pt x="3846" y="1966"/>
                  </a:lnTo>
                  <a:lnTo>
                    <a:pt x="3894" y="1704"/>
                  </a:lnTo>
                  <a:lnTo>
                    <a:pt x="3894" y="1549"/>
                  </a:lnTo>
                  <a:lnTo>
                    <a:pt x="3787" y="1370"/>
                  </a:lnTo>
                  <a:lnTo>
                    <a:pt x="3537" y="1061"/>
                  </a:lnTo>
                  <a:lnTo>
                    <a:pt x="3060" y="656"/>
                  </a:lnTo>
                  <a:lnTo>
                    <a:pt x="2310" y="275"/>
                  </a:lnTo>
                  <a:lnTo>
                    <a:pt x="1501" y="49"/>
                  </a:lnTo>
                  <a:lnTo>
                    <a:pt x="1108" y="13"/>
                  </a:lnTo>
                  <a:lnTo>
                    <a:pt x="929" y="1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>
              <a:off x="5958605" y="2896234"/>
              <a:ext cx="134333" cy="65918"/>
            </a:xfrm>
            <a:custGeom>
              <a:rect b="b" l="l" r="r" t="t"/>
              <a:pathLst>
                <a:path extrusionOk="0" h="1584" w="3228">
                  <a:moveTo>
                    <a:pt x="787" y="0"/>
                  </a:moveTo>
                  <a:lnTo>
                    <a:pt x="358" y="119"/>
                  </a:lnTo>
                  <a:lnTo>
                    <a:pt x="84" y="358"/>
                  </a:lnTo>
                  <a:lnTo>
                    <a:pt x="1" y="643"/>
                  </a:lnTo>
                  <a:lnTo>
                    <a:pt x="96" y="953"/>
                  </a:lnTo>
                  <a:lnTo>
                    <a:pt x="418" y="1227"/>
                  </a:lnTo>
                  <a:lnTo>
                    <a:pt x="965" y="1417"/>
                  </a:lnTo>
                  <a:lnTo>
                    <a:pt x="1346" y="1465"/>
                  </a:lnTo>
                  <a:lnTo>
                    <a:pt x="1763" y="1548"/>
                  </a:lnTo>
                  <a:lnTo>
                    <a:pt x="2430" y="1584"/>
                  </a:lnTo>
                  <a:lnTo>
                    <a:pt x="2894" y="1477"/>
                  </a:lnTo>
                  <a:lnTo>
                    <a:pt x="3168" y="1262"/>
                  </a:lnTo>
                  <a:lnTo>
                    <a:pt x="3228" y="989"/>
                  </a:lnTo>
                  <a:lnTo>
                    <a:pt x="3085" y="703"/>
                  </a:lnTo>
                  <a:lnTo>
                    <a:pt x="2704" y="417"/>
                  </a:lnTo>
                  <a:lnTo>
                    <a:pt x="2096" y="203"/>
                  </a:lnTo>
                  <a:lnTo>
                    <a:pt x="1692" y="143"/>
                  </a:lnTo>
                  <a:lnTo>
                    <a:pt x="1346" y="36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5853568" y="2960155"/>
              <a:ext cx="90221" cy="42156"/>
            </a:xfrm>
            <a:custGeom>
              <a:rect b="b" l="l" r="r" t="t"/>
              <a:pathLst>
                <a:path extrusionOk="0" h="1013" w="2168">
                  <a:moveTo>
                    <a:pt x="1275" y="0"/>
                  </a:moveTo>
                  <a:lnTo>
                    <a:pt x="691" y="143"/>
                  </a:lnTo>
                  <a:lnTo>
                    <a:pt x="191" y="441"/>
                  </a:lnTo>
                  <a:lnTo>
                    <a:pt x="13" y="643"/>
                  </a:lnTo>
                  <a:lnTo>
                    <a:pt x="1" y="703"/>
                  </a:lnTo>
                  <a:lnTo>
                    <a:pt x="36" y="798"/>
                  </a:lnTo>
                  <a:lnTo>
                    <a:pt x="191" y="917"/>
                  </a:lnTo>
                  <a:lnTo>
                    <a:pt x="548" y="1000"/>
                  </a:lnTo>
                  <a:lnTo>
                    <a:pt x="1001" y="1012"/>
                  </a:lnTo>
                  <a:lnTo>
                    <a:pt x="1465" y="953"/>
                  </a:lnTo>
                  <a:lnTo>
                    <a:pt x="1858" y="822"/>
                  </a:lnTo>
                  <a:lnTo>
                    <a:pt x="2120" y="631"/>
                  </a:lnTo>
                  <a:lnTo>
                    <a:pt x="2168" y="453"/>
                  </a:lnTo>
                  <a:lnTo>
                    <a:pt x="2120" y="310"/>
                  </a:lnTo>
                  <a:lnTo>
                    <a:pt x="2072" y="238"/>
                  </a:lnTo>
                  <a:lnTo>
                    <a:pt x="1953" y="155"/>
                  </a:lnTo>
                  <a:lnTo>
                    <a:pt x="1691" y="48"/>
                  </a:lnTo>
                  <a:lnTo>
                    <a:pt x="1275" y="0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5966553" y="3037434"/>
              <a:ext cx="37204" cy="40200"/>
            </a:xfrm>
            <a:custGeom>
              <a:rect b="b" l="l" r="r" t="t"/>
              <a:pathLst>
                <a:path extrusionOk="0" h="966" w="894">
                  <a:moveTo>
                    <a:pt x="477" y="1"/>
                  </a:moveTo>
                  <a:lnTo>
                    <a:pt x="334" y="37"/>
                  </a:lnTo>
                  <a:lnTo>
                    <a:pt x="262" y="96"/>
                  </a:lnTo>
                  <a:lnTo>
                    <a:pt x="155" y="144"/>
                  </a:lnTo>
                  <a:lnTo>
                    <a:pt x="36" y="298"/>
                  </a:lnTo>
                  <a:lnTo>
                    <a:pt x="0" y="465"/>
                  </a:lnTo>
                  <a:lnTo>
                    <a:pt x="24" y="644"/>
                  </a:lnTo>
                  <a:lnTo>
                    <a:pt x="119" y="799"/>
                  </a:lnTo>
                  <a:lnTo>
                    <a:pt x="262" y="906"/>
                  </a:lnTo>
                  <a:lnTo>
                    <a:pt x="429" y="965"/>
                  </a:lnTo>
                  <a:lnTo>
                    <a:pt x="619" y="930"/>
                  </a:lnTo>
                  <a:lnTo>
                    <a:pt x="727" y="870"/>
                  </a:lnTo>
                  <a:lnTo>
                    <a:pt x="810" y="799"/>
                  </a:lnTo>
                  <a:lnTo>
                    <a:pt x="893" y="644"/>
                  </a:lnTo>
                  <a:lnTo>
                    <a:pt x="893" y="382"/>
                  </a:lnTo>
                  <a:lnTo>
                    <a:pt x="691" y="84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6227687" y="3094446"/>
              <a:ext cx="42655" cy="66917"/>
            </a:xfrm>
            <a:custGeom>
              <a:rect b="b" l="l" r="r" t="t"/>
              <a:pathLst>
                <a:path extrusionOk="0" h="1608" w="1025">
                  <a:moveTo>
                    <a:pt x="310" y="0"/>
                  </a:moveTo>
                  <a:lnTo>
                    <a:pt x="107" y="83"/>
                  </a:lnTo>
                  <a:lnTo>
                    <a:pt x="0" y="298"/>
                  </a:lnTo>
                  <a:lnTo>
                    <a:pt x="0" y="548"/>
                  </a:lnTo>
                  <a:lnTo>
                    <a:pt x="60" y="655"/>
                  </a:lnTo>
                  <a:lnTo>
                    <a:pt x="191" y="881"/>
                  </a:lnTo>
                  <a:lnTo>
                    <a:pt x="405" y="1346"/>
                  </a:lnTo>
                  <a:lnTo>
                    <a:pt x="536" y="1548"/>
                  </a:lnTo>
                  <a:lnTo>
                    <a:pt x="691" y="1607"/>
                  </a:lnTo>
                  <a:lnTo>
                    <a:pt x="905" y="1584"/>
                  </a:lnTo>
                  <a:lnTo>
                    <a:pt x="1012" y="1417"/>
                  </a:lnTo>
                  <a:lnTo>
                    <a:pt x="1024" y="1155"/>
                  </a:lnTo>
                  <a:lnTo>
                    <a:pt x="917" y="691"/>
                  </a:lnTo>
                  <a:lnTo>
                    <a:pt x="691" y="274"/>
                  </a:lnTo>
                  <a:lnTo>
                    <a:pt x="524" y="83"/>
                  </a:lnTo>
                  <a:lnTo>
                    <a:pt x="45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6120653" y="2966106"/>
              <a:ext cx="65460" cy="56513"/>
            </a:xfrm>
            <a:custGeom>
              <a:rect b="b" l="l" r="r" t="t"/>
              <a:pathLst>
                <a:path extrusionOk="0" h="1358" w="1573">
                  <a:moveTo>
                    <a:pt x="477" y="0"/>
                  </a:moveTo>
                  <a:lnTo>
                    <a:pt x="215" y="12"/>
                  </a:lnTo>
                  <a:lnTo>
                    <a:pt x="84" y="95"/>
                  </a:lnTo>
                  <a:lnTo>
                    <a:pt x="24" y="191"/>
                  </a:lnTo>
                  <a:lnTo>
                    <a:pt x="0" y="357"/>
                  </a:lnTo>
                  <a:lnTo>
                    <a:pt x="179" y="572"/>
                  </a:lnTo>
                  <a:lnTo>
                    <a:pt x="619" y="822"/>
                  </a:lnTo>
                  <a:lnTo>
                    <a:pt x="953" y="1036"/>
                  </a:lnTo>
                  <a:lnTo>
                    <a:pt x="1108" y="1203"/>
                  </a:lnTo>
                  <a:lnTo>
                    <a:pt x="1155" y="1298"/>
                  </a:lnTo>
                  <a:lnTo>
                    <a:pt x="1203" y="1346"/>
                  </a:lnTo>
                  <a:lnTo>
                    <a:pt x="1322" y="1358"/>
                  </a:lnTo>
                  <a:lnTo>
                    <a:pt x="1441" y="1322"/>
                  </a:lnTo>
                  <a:lnTo>
                    <a:pt x="1536" y="1227"/>
                  </a:lnTo>
                  <a:lnTo>
                    <a:pt x="1560" y="1167"/>
                  </a:lnTo>
                  <a:lnTo>
                    <a:pt x="1572" y="1060"/>
                  </a:lnTo>
                  <a:lnTo>
                    <a:pt x="1477" y="846"/>
                  </a:lnTo>
                  <a:lnTo>
                    <a:pt x="1191" y="560"/>
                  </a:lnTo>
                  <a:lnTo>
                    <a:pt x="1036" y="441"/>
                  </a:lnTo>
                  <a:lnTo>
                    <a:pt x="953" y="334"/>
                  </a:lnTo>
                  <a:lnTo>
                    <a:pt x="739" y="13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>
              <a:off x="6258399" y="3218292"/>
              <a:ext cx="33250" cy="55556"/>
            </a:xfrm>
            <a:custGeom>
              <a:rect b="b" l="l" r="r" t="t"/>
              <a:pathLst>
                <a:path extrusionOk="0" h="1335" w="799">
                  <a:moveTo>
                    <a:pt x="536" y="1"/>
                  </a:moveTo>
                  <a:lnTo>
                    <a:pt x="286" y="513"/>
                  </a:lnTo>
                  <a:lnTo>
                    <a:pt x="24" y="1013"/>
                  </a:lnTo>
                  <a:lnTo>
                    <a:pt x="0" y="1084"/>
                  </a:lnTo>
                  <a:lnTo>
                    <a:pt x="36" y="1215"/>
                  </a:lnTo>
                  <a:lnTo>
                    <a:pt x="155" y="1299"/>
                  </a:lnTo>
                  <a:lnTo>
                    <a:pt x="298" y="1334"/>
                  </a:lnTo>
                  <a:lnTo>
                    <a:pt x="358" y="1310"/>
                  </a:lnTo>
                  <a:lnTo>
                    <a:pt x="489" y="1239"/>
                  </a:lnTo>
                  <a:lnTo>
                    <a:pt x="631" y="989"/>
                  </a:lnTo>
                  <a:lnTo>
                    <a:pt x="655" y="834"/>
                  </a:lnTo>
                  <a:lnTo>
                    <a:pt x="691" y="596"/>
                  </a:lnTo>
                  <a:lnTo>
                    <a:pt x="798" y="179"/>
                  </a:lnTo>
                  <a:lnTo>
                    <a:pt x="739" y="48"/>
                  </a:lnTo>
                  <a:lnTo>
                    <a:pt x="631" y="1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>
              <a:off x="6224191" y="3326824"/>
              <a:ext cx="35747" cy="50562"/>
            </a:xfrm>
            <a:custGeom>
              <a:rect b="b" l="l" r="r" t="t"/>
              <a:pathLst>
                <a:path extrusionOk="0" h="1215" w="859">
                  <a:moveTo>
                    <a:pt x="858" y="0"/>
                  </a:moveTo>
                  <a:lnTo>
                    <a:pt x="727" y="60"/>
                  </a:lnTo>
                  <a:lnTo>
                    <a:pt x="394" y="322"/>
                  </a:lnTo>
                  <a:lnTo>
                    <a:pt x="203" y="477"/>
                  </a:lnTo>
                  <a:lnTo>
                    <a:pt x="25" y="739"/>
                  </a:lnTo>
                  <a:lnTo>
                    <a:pt x="1" y="929"/>
                  </a:lnTo>
                  <a:lnTo>
                    <a:pt x="25" y="1036"/>
                  </a:lnTo>
                  <a:lnTo>
                    <a:pt x="96" y="1143"/>
                  </a:lnTo>
                  <a:lnTo>
                    <a:pt x="275" y="1215"/>
                  </a:lnTo>
                  <a:lnTo>
                    <a:pt x="394" y="1191"/>
                  </a:lnTo>
                  <a:lnTo>
                    <a:pt x="441" y="1143"/>
                  </a:lnTo>
                  <a:lnTo>
                    <a:pt x="549" y="1036"/>
                  </a:lnTo>
                  <a:lnTo>
                    <a:pt x="715" y="762"/>
                  </a:lnTo>
                  <a:lnTo>
                    <a:pt x="822" y="465"/>
                  </a:lnTo>
                  <a:lnTo>
                    <a:pt x="858" y="155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chemeClr val="accent4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8272878" y="1546196"/>
            <a:ext cx="290889" cy="406828"/>
            <a:chOff x="11305342" y="1101546"/>
            <a:chExt cx="290889" cy="406828"/>
          </a:xfrm>
        </p:grpSpPr>
        <p:sp>
          <p:nvSpPr>
            <p:cNvPr id="355" name="Google Shape;355;p21"/>
            <p:cNvSpPr/>
            <p:nvPr/>
          </p:nvSpPr>
          <p:spPr>
            <a:xfrm>
              <a:off x="11316203" y="1421149"/>
              <a:ext cx="86268" cy="87225"/>
            </a:xfrm>
            <a:custGeom>
              <a:rect b="b" l="l" r="r" t="t"/>
              <a:pathLst>
                <a:path extrusionOk="0" h="2096" w="2073">
                  <a:moveTo>
                    <a:pt x="954" y="0"/>
                  </a:moveTo>
                  <a:lnTo>
                    <a:pt x="573" y="119"/>
                  </a:lnTo>
                  <a:lnTo>
                    <a:pt x="275" y="369"/>
                  </a:lnTo>
                  <a:lnTo>
                    <a:pt x="72" y="714"/>
                  </a:lnTo>
                  <a:lnTo>
                    <a:pt x="1" y="1095"/>
                  </a:lnTo>
                  <a:lnTo>
                    <a:pt x="72" y="1488"/>
                  </a:lnTo>
                  <a:lnTo>
                    <a:pt x="334" y="1834"/>
                  </a:lnTo>
                  <a:lnTo>
                    <a:pt x="537" y="1977"/>
                  </a:lnTo>
                  <a:lnTo>
                    <a:pt x="775" y="2072"/>
                  </a:lnTo>
                  <a:lnTo>
                    <a:pt x="1192" y="2096"/>
                  </a:lnTo>
                  <a:lnTo>
                    <a:pt x="1549" y="1965"/>
                  </a:lnTo>
                  <a:lnTo>
                    <a:pt x="1835" y="1715"/>
                  </a:lnTo>
                  <a:lnTo>
                    <a:pt x="2013" y="1393"/>
                  </a:lnTo>
                  <a:lnTo>
                    <a:pt x="2073" y="1024"/>
                  </a:lnTo>
                  <a:lnTo>
                    <a:pt x="2001" y="643"/>
                  </a:lnTo>
                  <a:lnTo>
                    <a:pt x="1787" y="298"/>
                  </a:lnTo>
                  <a:lnTo>
                    <a:pt x="1608" y="167"/>
                  </a:lnTo>
                  <a:lnTo>
                    <a:pt x="1382" y="48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11509963" y="1362180"/>
              <a:ext cx="86268" cy="87225"/>
            </a:xfrm>
            <a:custGeom>
              <a:rect b="b" l="l" r="r" t="t"/>
              <a:pathLst>
                <a:path extrusionOk="0" h="2096" w="2073">
                  <a:moveTo>
                    <a:pt x="953" y="0"/>
                  </a:moveTo>
                  <a:lnTo>
                    <a:pt x="572" y="119"/>
                  </a:lnTo>
                  <a:lnTo>
                    <a:pt x="274" y="369"/>
                  </a:lnTo>
                  <a:lnTo>
                    <a:pt x="72" y="715"/>
                  </a:lnTo>
                  <a:lnTo>
                    <a:pt x="1" y="1096"/>
                  </a:lnTo>
                  <a:lnTo>
                    <a:pt x="72" y="1488"/>
                  </a:lnTo>
                  <a:lnTo>
                    <a:pt x="334" y="1834"/>
                  </a:lnTo>
                  <a:lnTo>
                    <a:pt x="548" y="1977"/>
                  </a:lnTo>
                  <a:lnTo>
                    <a:pt x="774" y="2072"/>
                  </a:lnTo>
                  <a:lnTo>
                    <a:pt x="1191" y="2096"/>
                  </a:lnTo>
                  <a:lnTo>
                    <a:pt x="1560" y="1977"/>
                  </a:lnTo>
                  <a:lnTo>
                    <a:pt x="1834" y="1727"/>
                  </a:lnTo>
                  <a:lnTo>
                    <a:pt x="2013" y="1393"/>
                  </a:lnTo>
                  <a:lnTo>
                    <a:pt x="2072" y="1024"/>
                  </a:lnTo>
                  <a:lnTo>
                    <a:pt x="2013" y="643"/>
                  </a:lnTo>
                  <a:lnTo>
                    <a:pt x="1787" y="310"/>
                  </a:lnTo>
                  <a:lnTo>
                    <a:pt x="1620" y="167"/>
                  </a:lnTo>
                  <a:lnTo>
                    <a:pt x="1382" y="48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57" name="Google Shape;357;p21"/>
            <p:cNvGrpSpPr/>
            <p:nvPr/>
          </p:nvGrpSpPr>
          <p:grpSpPr>
            <a:xfrm>
              <a:off x="11305342" y="1101546"/>
              <a:ext cx="284439" cy="338954"/>
              <a:chOff x="7163692" y="1101546"/>
              <a:chExt cx="284439" cy="338954"/>
            </a:xfrm>
          </p:grpSpPr>
          <p:sp>
            <p:nvSpPr>
              <p:cNvPr id="358" name="Google Shape;358;p21"/>
              <p:cNvSpPr/>
              <p:nvPr/>
            </p:nvSpPr>
            <p:spPr>
              <a:xfrm>
                <a:off x="7163692" y="1101546"/>
                <a:ext cx="226469" cy="153143"/>
              </a:xfrm>
              <a:custGeom>
                <a:rect b="b" l="l" r="r" t="t"/>
                <a:pathLst>
                  <a:path extrusionOk="0" h="3680" w="5442">
                    <a:moveTo>
                      <a:pt x="4822" y="0"/>
                    </a:moveTo>
                    <a:lnTo>
                      <a:pt x="2417" y="774"/>
                    </a:lnTo>
                    <a:lnTo>
                      <a:pt x="0" y="1512"/>
                    </a:lnTo>
                    <a:lnTo>
                      <a:pt x="381" y="2620"/>
                    </a:lnTo>
                    <a:lnTo>
                      <a:pt x="786" y="3679"/>
                    </a:lnTo>
                    <a:lnTo>
                      <a:pt x="3120" y="2965"/>
                    </a:lnTo>
                    <a:lnTo>
                      <a:pt x="5441" y="2262"/>
                    </a:lnTo>
                    <a:lnTo>
                      <a:pt x="5144" y="1179"/>
                    </a:lnTo>
                    <a:lnTo>
                      <a:pt x="4822" y="0"/>
                    </a:lnTo>
                    <a:close/>
                  </a:path>
                </a:pathLst>
              </a:custGeom>
              <a:solidFill>
                <a:schemeClr val="accent1"/>
              </a:solidFill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1"/>
              <p:cNvSpPr/>
              <p:nvPr/>
            </p:nvSpPr>
            <p:spPr>
              <a:xfrm>
                <a:off x="7196359" y="1254647"/>
                <a:ext cx="57554" cy="185853"/>
              </a:xfrm>
              <a:custGeom>
                <a:rect b="b" l="l" r="r" t="t"/>
                <a:pathLst>
                  <a:path extrusionOk="0" fill="none" h="4466" w="1383">
                    <a:moveTo>
                      <a:pt x="1" y="0"/>
                    </a:moveTo>
                    <a:lnTo>
                      <a:pt x="1382" y="4465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21"/>
              <p:cNvSpPr/>
              <p:nvPr/>
            </p:nvSpPr>
            <p:spPr>
              <a:xfrm>
                <a:off x="7196359" y="1254647"/>
                <a:ext cx="57554" cy="185853"/>
              </a:xfrm>
              <a:custGeom>
                <a:rect b="b" l="l" r="r" t="t"/>
                <a:pathLst>
                  <a:path extrusionOk="0" fill="none" h="4466" w="1383">
                    <a:moveTo>
                      <a:pt x="1" y="0"/>
                    </a:moveTo>
                    <a:lnTo>
                      <a:pt x="1382" y="4465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1"/>
              <p:cNvSpPr/>
              <p:nvPr/>
            </p:nvSpPr>
            <p:spPr>
              <a:xfrm>
                <a:off x="7390119" y="1195679"/>
                <a:ext cx="58011" cy="185853"/>
              </a:xfrm>
              <a:custGeom>
                <a:rect b="b" l="l" r="r" t="t"/>
                <a:pathLst>
                  <a:path extrusionOk="0" fill="none" h="4466" w="1394">
                    <a:moveTo>
                      <a:pt x="0" y="0"/>
                    </a:moveTo>
                    <a:lnTo>
                      <a:pt x="1394" y="4465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1"/>
              <p:cNvSpPr/>
              <p:nvPr/>
            </p:nvSpPr>
            <p:spPr>
              <a:xfrm>
                <a:off x="7390119" y="1195679"/>
                <a:ext cx="58011" cy="185853"/>
              </a:xfrm>
              <a:custGeom>
                <a:rect b="b" l="l" r="r" t="t"/>
                <a:pathLst>
                  <a:path extrusionOk="0" fill="none" h="4466" w="1394">
                    <a:moveTo>
                      <a:pt x="0" y="0"/>
                    </a:moveTo>
                    <a:lnTo>
                      <a:pt x="1394" y="4465"/>
                    </a:lnTo>
                  </a:path>
                </a:pathLst>
              </a:custGeom>
              <a:noFill/>
              <a:ln cap="rnd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63" name="Google Shape;363;p21"/>
          <p:cNvGrpSpPr/>
          <p:nvPr/>
        </p:nvGrpSpPr>
        <p:grpSpPr>
          <a:xfrm>
            <a:off x="4239890" y="4635187"/>
            <a:ext cx="390016" cy="257222"/>
            <a:chOff x="5822357" y="4652762"/>
            <a:chExt cx="390016" cy="257222"/>
          </a:xfrm>
        </p:grpSpPr>
        <p:sp>
          <p:nvSpPr>
            <p:cNvPr id="364" name="Google Shape;364;p21"/>
            <p:cNvSpPr/>
            <p:nvPr/>
          </p:nvSpPr>
          <p:spPr>
            <a:xfrm>
              <a:off x="5822357" y="4652762"/>
              <a:ext cx="390016" cy="257222"/>
            </a:xfrm>
            <a:custGeom>
              <a:rect b="b" l="l" r="r" t="t"/>
              <a:pathLst>
                <a:path extrusionOk="0" h="6181" w="9372">
                  <a:moveTo>
                    <a:pt x="7168" y="1"/>
                  </a:moveTo>
                  <a:lnTo>
                    <a:pt x="6752" y="72"/>
                  </a:lnTo>
                  <a:lnTo>
                    <a:pt x="6549" y="144"/>
                  </a:lnTo>
                  <a:lnTo>
                    <a:pt x="1298" y="2180"/>
                  </a:lnTo>
                  <a:lnTo>
                    <a:pt x="1072" y="2275"/>
                  </a:lnTo>
                  <a:lnTo>
                    <a:pt x="691" y="2525"/>
                  </a:lnTo>
                  <a:lnTo>
                    <a:pt x="393" y="2835"/>
                  </a:lnTo>
                  <a:lnTo>
                    <a:pt x="191" y="3168"/>
                  </a:lnTo>
                  <a:lnTo>
                    <a:pt x="60" y="3525"/>
                  </a:lnTo>
                  <a:lnTo>
                    <a:pt x="0" y="3906"/>
                  </a:lnTo>
                  <a:lnTo>
                    <a:pt x="12" y="4287"/>
                  </a:lnTo>
                  <a:lnTo>
                    <a:pt x="84" y="4656"/>
                  </a:lnTo>
                  <a:lnTo>
                    <a:pt x="227" y="5013"/>
                  </a:lnTo>
                  <a:lnTo>
                    <a:pt x="417" y="5347"/>
                  </a:lnTo>
                  <a:lnTo>
                    <a:pt x="667" y="5633"/>
                  </a:lnTo>
                  <a:lnTo>
                    <a:pt x="965" y="5871"/>
                  </a:lnTo>
                  <a:lnTo>
                    <a:pt x="1310" y="6049"/>
                  </a:lnTo>
                  <a:lnTo>
                    <a:pt x="1691" y="6157"/>
                  </a:lnTo>
                  <a:lnTo>
                    <a:pt x="2120" y="6180"/>
                  </a:lnTo>
                  <a:lnTo>
                    <a:pt x="2572" y="6109"/>
                  </a:lnTo>
                  <a:lnTo>
                    <a:pt x="2799" y="6037"/>
                  </a:lnTo>
                  <a:lnTo>
                    <a:pt x="6347" y="4668"/>
                  </a:lnTo>
                  <a:lnTo>
                    <a:pt x="8895" y="6109"/>
                  </a:lnTo>
                  <a:lnTo>
                    <a:pt x="8895" y="6109"/>
                  </a:lnTo>
                  <a:lnTo>
                    <a:pt x="8252" y="3918"/>
                  </a:lnTo>
                  <a:lnTo>
                    <a:pt x="8419" y="3823"/>
                  </a:lnTo>
                  <a:lnTo>
                    <a:pt x="8716" y="3585"/>
                  </a:lnTo>
                  <a:lnTo>
                    <a:pt x="8966" y="3299"/>
                  </a:lnTo>
                  <a:lnTo>
                    <a:pt x="9157" y="2977"/>
                  </a:lnTo>
                  <a:lnTo>
                    <a:pt x="9300" y="2632"/>
                  </a:lnTo>
                  <a:lnTo>
                    <a:pt x="9371" y="2263"/>
                  </a:lnTo>
                  <a:lnTo>
                    <a:pt x="9371" y="1882"/>
                  </a:lnTo>
                  <a:lnTo>
                    <a:pt x="9300" y="1501"/>
                  </a:lnTo>
                  <a:lnTo>
                    <a:pt x="9228" y="1310"/>
                  </a:lnTo>
                  <a:lnTo>
                    <a:pt x="9145" y="1120"/>
                  </a:lnTo>
                  <a:lnTo>
                    <a:pt x="8931" y="775"/>
                  </a:lnTo>
                  <a:lnTo>
                    <a:pt x="8645" y="477"/>
                  </a:lnTo>
                  <a:lnTo>
                    <a:pt x="8323" y="251"/>
                  </a:lnTo>
                  <a:lnTo>
                    <a:pt x="7954" y="96"/>
                  </a:lnTo>
                  <a:lnTo>
                    <a:pt x="7573" y="1"/>
                  </a:lnTo>
                  <a:close/>
                </a:path>
              </a:pathLst>
            </a:custGeom>
            <a:solidFill>
              <a:schemeClr val="accent5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1"/>
            <p:cNvSpPr/>
            <p:nvPr/>
          </p:nvSpPr>
          <p:spPr>
            <a:xfrm>
              <a:off x="5942749" y="4790008"/>
              <a:ext cx="22847" cy="22347"/>
            </a:xfrm>
            <a:custGeom>
              <a:rect b="b" l="l" r="r" t="t"/>
              <a:pathLst>
                <a:path extrusionOk="0" h="537" w="549">
                  <a:moveTo>
                    <a:pt x="275" y="1"/>
                  </a:moveTo>
                  <a:lnTo>
                    <a:pt x="84" y="72"/>
                  </a:lnTo>
                  <a:lnTo>
                    <a:pt x="1" y="251"/>
                  </a:lnTo>
                  <a:lnTo>
                    <a:pt x="37" y="370"/>
                  </a:lnTo>
                  <a:lnTo>
                    <a:pt x="84" y="477"/>
                  </a:lnTo>
                  <a:lnTo>
                    <a:pt x="263" y="537"/>
                  </a:lnTo>
                  <a:lnTo>
                    <a:pt x="453" y="465"/>
                  </a:lnTo>
                  <a:lnTo>
                    <a:pt x="549" y="287"/>
                  </a:lnTo>
                  <a:lnTo>
                    <a:pt x="525" y="180"/>
                  </a:lnTo>
                  <a:lnTo>
                    <a:pt x="465" y="72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5997764" y="4768701"/>
              <a:ext cx="22847" cy="22847"/>
            </a:xfrm>
            <a:custGeom>
              <a:rect b="b" l="l" r="r" t="t"/>
              <a:pathLst>
                <a:path extrusionOk="0" h="549" w="549">
                  <a:moveTo>
                    <a:pt x="274" y="1"/>
                  </a:moveTo>
                  <a:lnTo>
                    <a:pt x="84" y="72"/>
                  </a:lnTo>
                  <a:lnTo>
                    <a:pt x="0" y="251"/>
                  </a:lnTo>
                  <a:lnTo>
                    <a:pt x="36" y="370"/>
                  </a:lnTo>
                  <a:lnTo>
                    <a:pt x="84" y="477"/>
                  </a:lnTo>
                  <a:lnTo>
                    <a:pt x="274" y="549"/>
                  </a:lnTo>
                  <a:lnTo>
                    <a:pt x="465" y="477"/>
                  </a:lnTo>
                  <a:lnTo>
                    <a:pt x="548" y="299"/>
                  </a:lnTo>
                  <a:lnTo>
                    <a:pt x="524" y="180"/>
                  </a:lnTo>
                  <a:lnTo>
                    <a:pt x="465" y="72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6052779" y="4746936"/>
              <a:ext cx="23304" cy="22805"/>
            </a:xfrm>
            <a:custGeom>
              <a:rect b="b" l="l" r="r" t="t"/>
              <a:pathLst>
                <a:path extrusionOk="0" h="548" w="560">
                  <a:moveTo>
                    <a:pt x="286" y="0"/>
                  </a:moveTo>
                  <a:lnTo>
                    <a:pt x="95" y="71"/>
                  </a:lnTo>
                  <a:lnTo>
                    <a:pt x="0" y="250"/>
                  </a:lnTo>
                  <a:lnTo>
                    <a:pt x="36" y="381"/>
                  </a:lnTo>
                  <a:lnTo>
                    <a:pt x="83" y="476"/>
                  </a:lnTo>
                  <a:lnTo>
                    <a:pt x="274" y="548"/>
                  </a:lnTo>
                  <a:lnTo>
                    <a:pt x="464" y="476"/>
                  </a:lnTo>
                  <a:lnTo>
                    <a:pt x="560" y="298"/>
                  </a:lnTo>
                  <a:lnTo>
                    <a:pt x="524" y="179"/>
                  </a:lnTo>
                  <a:lnTo>
                    <a:pt x="464" y="71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8" name="Google Shape;368;p21"/>
          <p:cNvSpPr/>
          <p:nvPr/>
        </p:nvSpPr>
        <p:spPr>
          <a:xfrm flipH="1">
            <a:off x="6611824" y="3093646"/>
            <a:ext cx="1400400" cy="4326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Remember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69" name="Google Shape;369;p21"/>
          <p:cNvGrpSpPr/>
          <p:nvPr/>
        </p:nvGrpSpPr>
        <p:grpSpPr>
          <a:xfrm>
            <a:off x="1978305" y="950387"/>
            <a:ext cx="426637" cy="334501"/>
            <a:chOff x="1669097" y="4571987"/>
            <a:chExt cx="426637" cy="334501"/>
          </a:xfrm>
        </p:grpSpPr>
        <p:sp>
          <p:nvSpPr>
            <p:cNvPr id="370" name="Google Shape;370;p21"/>
            <p:cNvSpPr/>
            <p:nvPr/>
          </p:nvSpPr>
          <p:spPr>
            <a:xfrm>
              <a:off x="1669097" y="4571987"/>
              <a:ext cx="426637" cy="334501"/>
            </a:xfrm>
            <a:custGeom>
              <a:rect b="b" l="l" r="r" t="t"/>
              <a:pathLst>
                <a:path extrusionOk="0" h="8038" w="10252">
                  <a:moveTo>
                    <a:pt x="7132" y="1"/>
                  </a:moveTo>
                  <a:lnTo>
                    <a:pt x="6465" y="13"/>
                  </a:lnTo>
                  <a:lnTo>
                    <a:pt x="5763" y="84"/>
                  </a:lnTo>
                  <a:lnTo>
                    <a:pt x="5037" y="227"/>
                  </a:lnTo>
                  <a:lnTo>
                    <a:pt x="4298" y="430"/>
                  </a:lnTo>
                  <a:lnTo>
                    <a:pt x="3560" y="680"/>
                  </a:lnTo>
                  <a:lnTo>
                    <a:pt x="2858" y="1001"/>
                  </a:lnTo>
                  <a:lnTo>
                    <a:pt x="2191" y="1370"/>
                  </a:lnTo>
                  <a:lnTo>
                    <a:pt x="1584" y="1787"/>
                  </a:lnTo>
                  <a:lnTo>
                    <a:pt x="1048" y="2239"/>
                  </a:lnTo>
                  <a:lnTo>
                    <a:pt x="607" y="2751"/>
                  </a:lnTo>
                  <a:lnTo>
                    <a:pt x="274" y="3299"/>
                  </a:lnTo>
                  <a:lnTo>
                    <a:pt x="60" y="3883"/>
                  </a:lnTo>
                  <a:lnTo>
                    <a:pt x="0" y="4502"/>
                  </a:lnTo>
                  <a:lnTo>
                    <a:pt x="95" y="5145"/>
                  </a:lnTo>
                  <a:lnTo>
                    <a:pt x="226" y="5490"/>
                  </a:lnTo>
                  <a:lnTo>
                    <a:pt x="310" y="5669"/>
                  </a:lnTo>
                  <a:lnTo>
                    <a:pt x="536" y="6002"/>
                  </a:lnTo>
                  <a:lnTo>
                    <a:pt x="822" y="6288"/>
                  </a:lnTo>
                  <a:lnTo>
                    <a:pt x="1143" y="6538"/>
                  </a:lnTo>
                  <a:lnTo>
                    <a:pt x="1500" y="6740"/>
                  </a:lnTo>
                  <a:lnTo>
                    <a:pt x="1881" y="6883"/>
                  </a:lnTo>
                  <a:lnTo>
                    <a:pt x="2286" y="6966"/>
                  </a:lnTo>
                  <a:lnTo>
                    <a:pt x="2691" y="6990"/>
                  </a:lnTo>
                  <a:lnTo>
                    <a:pt x="2905" y="6978"/>
                  </a:lnTo>
                  <a:lnTo>
                    <a:pt x="2977" y="7216"/>
                  </a:lnTo>
                  <a:lnTo>
                    <a:pt x="3298" y="7633"/>
                  </a:lnTo>
                  <a:lnTo>
                    <a:pt x="3739" y="7919"/>
                  </a:lnTo>
                  <a:lnTo>
                    <a:pt x="4251" y="8038"/>
                  </a:lnTo>
                  <a:lnTo>
                    <a:pt x="4513" y="8014"/>
                  </a:lnTo>
                  <a:lnTo>
                    <a:pt x="4310" y="7907"/>
                  </a:lnTo>
                  <a:lnTo>
                    <a:pt x="4037" y="7586"/>
                  </a:lnTo>
                  <a:lnTo>
                    <a:pt x="3917" y="7193"/>
                  </a:lnTo>
                  <a:lnTo>
                    <a:pt x="3953" y="6776"/>
                  </a:lnTo>
                  <a:lnTo>
                    <a:pt x="4048" y="6585"/>
                  </a:lnTo>
                  <a:lnTo>
                    <a:pt x="4382" y="6621"/>
                  </a:lnTo>
                  <a:lnTo>
                    <a:pt x="5084" y="6585"/>
                  </a:lnTo>
                  <a:lnTo>
                    <a:pt x="5823" y="6442"/>
                  </a:lnTo>
                  <a:lnTo>
                    <a:pt x="6561" y="6204"/>
                  </a:lnTo>
                  <a:lnTo>
                    <a:pt x="7287" y="5895"/>
                  </a:lnTo>
                  <a:lnTo>
                    <a:pt x="7978" y="5514"/>
                  </a:lnTo>
                  <a:lnTo>
                    <a:pt x="8609" y="5073"/>
                  </a:lnTo>
                  <a:lnTo>
                    <a:pt x="9168" y="4585"/>
                  </a:lnTo>
                  <a:lnTo>
                    <a:pt x="9633" y="4061"/>
                  </a:lnTo>
                  <a:lnTo>
                    <a:pt x="9990" y="3513"/>
                  </a:lnTo>
                  <a:lnTo>
                    <a:pt x="10192" y="2954"/>
                  </a:lnTo>
                  <a:lnTo>
                    <a:pt x="10252" y="2382"/>
                  </a:lnTo>
                  <a:lnTo>
                    <a:pt x="10133" y="1835"/>
                  </a:lnTo>
                  <a:lnTo>
                    <a:pt x="9811" y="1299"/>
                  </a:lnTo>
                  <a:lnTo>
                    <a:pt x="9264" y="799"/>
                  </a:lnTo>
                  <a:lnTo>
                    <a:pt x="8490" y="334"/>
                  </a:lnTo>
                  <a:lnTo>
                    <a:pt x="7990" y="132"/>
                  </a:lnTo>
                  <a:lnTo>
                    <a:pt x="7728" y="72"/>
                  </a:lnTo>
                  <a:lnTo>
                    <a:pt x="7132" y="1"/>
                  </a:lnTo>
                  <a:close/>
                </a:path>
              </a:pathLst>
            </a:custGeom>
            <a:solidFill>
              <a:schemeClr val="accent3"/>
            </a:solidFill>
            <a:ln cap="rnd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1"/>
            <p:cNvSpPr/>
            <p:nvPr/>
          </p:nvSpPr>
          <p:spPr>
            <a:xfrm>
              <a:off x="1745876" y="4614601"/>
              <a:ext cx="270081" cy="186352"/>
            </a:xfrm>
            <a:custGeom>
              <a:rect b="b" l="l" r="r" t="t"/>
              <a:pathLst>
                <a:path extrusionOk="0" fill="none" h="4478" w="6490">
                  <a:moveTo>
                    <a:pt x="120" y="2847"/>
                  </a:moveTo>
                  <a:lnTo>
                    <a:pt x="48" y="2739"/>
                  </a:lnTo>
                  <a:lnTo>
                    <a:pt x="1" y="2549"/>
                  </a:lnTo>
                  <a:lnTo>
                    <a:pt x="24" y="2370"/>
                  </a:lnTo>
                  <a:lnTo>
                    <a:pt x="132" y="2216"/>
                  </a:lnTo>
                  <a:lnTo>
                    <a:pt x="275" y="2097"/>
                  </a:lnTo>
                  <a:lnTo>
                    <a:pt x="453" y="2037"/>
                  </a:lnTo>
                  <a:lnTo>
                    <a:pt x="644" y="2049"/>
                  </a:lnTo>
                  <a:lnTo>
                    <a:pt x="834" y="2156"/>
                  </a:lnTo>
                  <a:lnTo>
                    <a:pt x="929" y="2251"/>
                  </a:lnTo>
                  <a:lnTo>
                    <a:pt x="1084" y="2406"/>
                  </a:lnTo>
                  <a:lnTo>
                    <a:pt x="1370" y="2823"/>
                  </a:lnTo>
                  <a:lnTo>
                    <a:pt x="1608" y="3311"/>
                  </a:lnTo>
                  <a:lnTo>
                    <a:pt x="1763" y="3871"/>
                  </a:lnTo>
                  <a:lnTo>
                    <a:pt x="1799" y="4168"/>
                  </a:lnTo>
                  <a:lnTo>
                    <a:pt x="1799" y="4287"/>
                  </a:lnTo>
                  <a:lnTo>
                    <a:pt x="1668" y="4442"/>
                  </a:lnTo>
                  <a:lnTo>
                    <a:pt x="1465" y="4478"/>
                  </a:lnTo>
                  <a:lnTo>
                    <a:pt x="1299" y="4371"/>
                  </a:lnTo>
                  <a:lnTo>
                    <a:pt x="1251" y="4252"/>
                  </a:lnTo>
                  <a:lnTo>
                    <a:pt x="1191" y="3942"/>
                  </a:lnTo>
                  <a:lnTo>
                    <a:pt x="1156" y="3275"/>
                  </a:lnTo>
                  <a:lnTo>
                    <a:pt x="1227" y="2632"/>
                  </a:lnTo>
                  <a:lnTo>
                    <a:pt x="1394" y="2073"/>
                  </a:lnTo>
                  <a:lnTo>
                    <a:pt x="1537" y="1846"/>
                  </a:lnTo>
                  <a:lnTo>
                    <a:pt x="1632" y="1715"/>
                  </a:lnTo>
                  <a:lnTo>
                    <a:pt x="1882" y="1573"/>
                  </a:lnTo>
                  <a:lnTo>
                    <a:pt x="2156" y="1561"/>
                  </a:lnTo>
                  <a:lnTo>
                    <a:pt x="2418" y="1668"/>
                  </a:lnTo>
                  <a:lnTo>
                    <a:pt x="2525" y="1787"/>
                  </a:lnTo>
                  <a:lnTo>
                    <a:pt x="2608" y="1894"/>
                  </a:lnTo>
                  <a:lnTo>
                    <a:pt x="2704" y="2120"/>
                  </a:lnTo>
                  <a:lnTo>
                    <a:pt x="2787" y="2501"/>
                  </a:lnTo>
                  <a:lnTo>
                    <a:pt x="2834" y="3025"/>
                  </a:lnTo>
                  <a:lnTo>
                    <a:pt x="2942" y="3406"/>
                  </a:lnTo>
                  <a:lnTo>
                    <a:pt x="3061" y="3621"/>
                  </a:lnTo>
                  <a:lnTo>
                    <a:pt x="3156" y="3716"/>
                  </a:lnTo>
                  <a:lnTo>
                    <a:pt x="3263" y="3811"/>
                  </a:lnTo>
                  <a:lnTo>
                    <a:pt x="3525" y="3871"/>
                  </a:lnTo>
                  <a:lnTo>
                    <a:pt x="3787" y="3799"/>
                  </a:lnTo>
                  <a:lnTo>
                    <a:pt x="4001" y="3632"/>
                  </a:lnTo>
                  <a:lnTo>
                    <a:pt x="4061" y="3502"/>
                  </a:lnTo>
                  <a:lnTo>
                    <a:pt x="4144" y="3311"/>
                  </a:lnTo>
                  <a:lnTo>
                    <a:pt x="4335" y="2370"/>
                  </a:lnTo>
                  <a:lnTo>
                    <a:pt x="4394" y="1596"/>
                  </a:lnTo>
                  <a:lnTo>
                    <a:pt x="4359" y="1204"/>
                  </a:lnTo>
                  <a:lnTo>
                    <a:pt x="4263" y="1025"/>
                  </a:lnTo>
                  <a:lnTo>
                    <a:pt x="4168" y="977"/>
                  </a:lnTo>
                  <a:lnTo>
                    <a:pt x="3978" y="1037"/>
                  </a:lnTo>
                  <a:lnTo>
                    <a:pt x="3799" y="1204"/>
                  </a:lnTo>
                  <a:lnTo>
                    <a:pt x="3751" y="1394"/>
                  </a:lnTo>
                  <a:lnTo>
                    <a:pt x="3763" y="1787"/>
                  </a:lnTo>
                  <a:lnTo>
                    <a:pt x="3882" y="2180"/>
                  </a:lnTo>
                  <a:lnTo>
                    <a:pt x="4085" y="2549"/>
                  </a:lnTo>
                  <a:lnTo>
                    <a:pt x="4370" y="2847"/>
                  </a:lnTo>
                  <a:lnTo>
                    <a:pt x="4728" y="3073"/>
                  </a:lnTo>
                  <a:lnTo>
                    <a:pt x="5132" y="3168"/>
                  </a:lnTo>
                  <a:lnTo>
                    <a:pt x="5573" y="3132"/>
                  </a:lnTo>
                  <a:lnTo>
                    <a:pt x="5799" y="3037"/>
                  </a:lnTo>
                  <a:lnTo>
                    <a:pt x="6025" y="2894"/>
                  </a:lnTo>
                  <a:lnTo>
                    <a:pt x="6323" y="2525"/>
                  </a:lnTo>
                  <a:lnTo>
                    <a:pt x="6442" y="2097"/>
                  </a:lnTo>
                  <a:lnTo>
                    <a:pt x="6407" y="1656"/>
                  </a:lnTo>
                  <a:lnTo>
                    <a:pt x="6240" y="1239"/>
                  </a:lnTo>
                  <a:lnTo>
                    <a:pt x="5942" y="906"/>
                  </a:lnTo>
                  <a:lnTo>
                    <a:pt x="5549" y="692"/>
                  </a:lnTo>
                  <a:lnTo>
                    <a:pt x="5061" y="644"/>
                  </a:lnTo>
                  <a:lnTo>
                    <a:pt x="4787" y="715"/>
                  </a:lnTo>
                  <a:lnTo>
                    <a:pt x="4680" y="751"/>
                  </a:lnTo>
                  <a:lnTo>
                    <a:pt x="4585" y="906"/>
                  </a:lnTo>
                  <a:lnTo>
                    <a:pt x="4609" y="1001"/>
                  </a:lnTo>
                  <a:lnTo>
                    <a:pt x="4656" y="1037"/>
                  </a:lnTo>
                  <a:lnTo>
                    <a:pt x="4799" y="1073"/>
                  </a:lnTo>
                  <a:lnTo>
                    <a:pt x="5097" y="1073"/>
                  </a:lnTo>
                  <a:lnTo>
                    <a:pt x="5514" y="989"/>
                  </a:lnTo>
                  <a:lnTo>
                    <a:pt x="6014" y="703"/>
                  </a:lnTo>
                  <a:lnTo>
                    <a:pt x="6299" y="382"/>
                  </a:lnTo>
                  <a:lnTo>
                    <a:pt x="6442" y="132"/>
                  </a:lnTo>
                  <a:lnTo>
                    <a:pt x="6490" y="1"/>
                  </a:lnTo>
                </a:path>
              </a:pathLst>
            </a:custGeom>
            <a:noFill/>
            <a:ln cap="rnd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21"/>
          <p:cNvGrpSpPr/>
          <p:nvPr/>
        </p:nvGrpSpPr>
        <p:grpSpPr>
          <a:xfrm rot="5711887">
            <a:off x="7116010" y="689033"/>
            <a:ext cx="426642" cy="720778"/>
            <a:chOff x="2877596" y="983109"/>
            <a:chExt cx="336998" cy="569376"/>
          </a:xfrm>
        </p:grpSpPr>
        <p:sp>
          <p:nvSpPr>
            <p:cNvPr id="373" name="Google Shape;373;p21"/>
            <p:cNvSpPr/>
            <p:nvPr/>
          </p:nvSpPr>
          <p:spPr>
            <a:xfrm>
              <a:off x="2932611" y="1421606"/>
              <a:ext cx="56513" cy="130879"/>
            </a:xfrm>
            <a:custGeom>
              <a:rect b="b" l="l" r="r" t="t"/>
              <a:pathLst>
                <a:path extrusionOk="0" h="3145" w="1358">
                  <a:moveTo>
                    <a:pt x="346" y="1"/>
                  </a:moveTo>
                  <a:lnTo>
                    <a:pt x="0" y="3144"/>
                  </a:lnTo>
                  <a:lnTo>
                    <a:pt x="1358" y="501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chemeClr val="accent3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1"/>
            <p:cNvSpPr/>
            <p:nvPr/>
          </p:nvSpPr>
          <p:spPr>
            <a:xfrm>
              <a:off x="2947468" y="1332925"/>
              <a:ext cx="190805" cy="109531"/>
            </a:xfrm>
            <a:custGeom>
              <a:rect b="b" l="l" r="r" t="t"/>
              <a:pathLst>
                <a:path extrusionOk="0" h="2632" w="4585">
                  <a:moveTo>
                    <a:pt x="3573" y="1"/>
                  </a:moveTo>
                  <a:lnTo>
                    <a:pt x="1" y="2144"/>
                  </a:lnTo>
                  <a:lnTo>
                    <a:pt x="1001" y="2632"/>
                  </a:lnTo>
                  <a:lnTo>
                    <a:pt x="4585" y="286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accent2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1"/>
            <p:cNvSpPr/>
            <p:nvPr/>
          </p:nvSpPr>
          <p:spPr>
            <a:xfrm>
              <a:off x="3030698" y="1204085"/>
              <a:ext cx="107575" cy="140784"/>
            </a:xfrm>
            <a:custGeom>
              <a:rect b="b" l="l" r="r" t="t"/>
              <a:pathLst>
                <a:path extrusionOk="0" h="3383" w="2585">
                  <a:moveTo>
                    <a:pt x="1" y="1"/>
                  </a:moveTo>
                  <a:lnTo>
                    <a:pt x="1489" y="3073"/>
                  </a:lnTo>
                  <a:lnTo>
                    <a:pt x="2585" y="3382"/>
                  </a:lnTo>
                  <a:lnTo>
                    <a:pt x="1382" y="6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1"/>
            <p:cNvSpPr/>
            <p:nvPr/>
          </p:nvSpPr>
          <p:spPr>
            <a:xfrm>
              <a:off x="3036150" y="1115903"/>
              <a:ext cx="178445" cy="114982"/>
            </a:xfrm>
            <a:custGeom>
              <a:rect b="b" l="l" r="r" t="t"/>
              <a:pathLst>
                <a:path extrusionOk="0" h="2763" w="4288">
                  <a:moveTo>
                    <a:pt x="2823" y="0"/>
                  </a:moveTo>
                  <a:lnTo>
                    <a:pt x="1" y="2179"/>
                  </a:lnTo>
                  <a:lnTo>
                    <a:pt x="1251" y="2763"/>
                  </a:lnTo>
                  <a:lnTo>
                    <a:pt x="4287" y="489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accent2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1"/>
            <p:cNvSpPr/>
            <p:nvPr/>
          </p:nvSpPr>
          <p:spPr>
            <a:xfrm>
              <a:off x="3031697" y="983109"/>
              <a:ext cx="182898" cy="153143"/>
            </a:xfrm>
            <a:custGeom>
              <a:rect b="b" l="l" r="r" t="t"/>
              <a:pathLst>
                <a:path extrusionOk="0" h="3680" w="4395">
                  <a:moveTo>
                    <a:pt x="1" y="0"/>
                  </a:moveTo>
                  <a:lnTo>
                    <a:pt x="2775" y="3334"/>
                  </a:lnTo>
                  <a:lnTo>
                    <a:pt x="4394" y="3680"/>
                  </a:lnTo>
                  <a:lnTo>
                    <a:pt x="4394" y="3680"/>
                  </a:lnTo>
                  <a:lnTo>
                    <a:pt x="2418" y="76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1"/>
            <p:cNvSpPr/>
            <p:nvPr/>
          </p:nvSpPr>
          <p:spPr>
            <a:xfrm>
              <a:off x="2877596" y="983109"/>
              <a:ext cx="272079" cy="569376"/>
            </a:xfrm>
            <a:custGeom>
              <a:rect b="b" l="l" r="r" t="t"/>
              <a:pathLst>
                <a:path extrusionOk="0" h="13682" w="6538">
                  <a:moveTo>
                    <a:pt x="3704" y="0"/>
                  </a:moveTo>
                  <a:lnTo>
                    <a:pt x="941" y="4263"/>
                  </a:lnTo>
                  <a:lnTo>
                    <a:pt x="2489" y="7085"/>
                  </a:lnTo>
                  <a:lnTo>
                    <a:pt x="1" y="9038"/>
                  </a:lnTo>
                  <a:lnTo>
                    <a:pt x="1322" y="13681"/>
                  </a:lnTo>
                  <a:lnTo>
                    <a:pt x="1656" y="10586"/>
                  </a:lnTo>
                  <a:lnTo>
                    <a:pt x="5240" y="8359"/>
                  </a:lnTo>
                  <a:lnTo>
                    <a:pt x="3811" y="5370"/>
                  </a:lnTo>
                  <a:lnTo>
                    <a:pt x="6537" y="3227"/>
                  </a:lnTo>
                  <a:lnTo>
                    <a:pt x="3704" y="0"/>
                  </a:lnTo>
                  <a:close/>
                </a:path>
              </a:pathLst>
            </a:custGeom>
            <a:solidFill>
              <a:schemeClr val="accent5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9" name="Google Shape;379;p21"/>
          <p:cNvGrpSpPr/>
          <p:nvPr/>
        </p:nvGrpSpPr>
        <p:grpSpPr>
          <a:xfrm>
            <a:off x="2404927" y="2773180"/>
            <a:ext cx="589685" cy="340952"/>
            <a:chOff x="3896332" y="2812005"/>
            <a:chExt cx="589685" cy="340952"/>
          </a:xfrm>
        </p:grpSpPr>
        <p:sp>
          <p:nvSpPr>
            <p:cNvPr id="380" name="Google Shape;380;p21"/>
            <p:cNvSpPr/>
            <p:nvPr/>
          </p:nvSpPr>
          <p:spPr>
            <a:xfrm>
              <a:off x="3896332" y="2840220"/>
              <a:ext cx="589685" cy="312737"/>
            </a:xfrm>
            <a:custGeom>
              <a:rect b="b" l="l" r="r" t="t"/>
              <a:pathLst>
                <a:path extrusionOk="0" h="7515" w="14170">
                  <a:moveTo>
                    <a:pt x="1346" y="1"/>
                  </a:moveTo>
                  <a:lnTo>
                    <a:pt x="799" y="37"/>
                  </a:lnTo>
                  <a:lnTo>
                    <a:pt x="513" y="108"/>
                  </a:lnTo>
                  <a:lnTo>
                    <a:pt x="287" y="239"/>
                  </a:lnTo>
                  <a:lnTo>
                    <a:pt x="132" y="406"/>
                  </a:lnTo>
                  <a:lnTo>
                    <a:pt x="96" y="513"/>
                  </a:lnTo>
                  <a:lnTo>
                    <a:pt x="37" y="620"/>
                  </a:lnTo>
                  <a:lnTo>
                    <a:pt x="1" y="846"/>
                  </a:lnTo>
                  <a:lnTo>
                    <a:pt x="49" y="1096"/>
                  </a:lnTo>
                  <a:lnTo>
                    <a:pt x="180" y="1370"/>
                  </a:lnTo>
                  <a:lnTo>
                    <a:pt x="501" y="1811"/>
                  </a:lnTo>
                  <a:lnTo>
                    <a:pt x="1180" y="2442"/>
                  </a:lnTo>
                  <a:lnTo>
                    <a:pt x="2073" y="3120"/>
                  </a:lnTo>
                  <a:lnTo>
                    <a:pt x="3132" y="3799"/>
                  </a:lnTo>
                  <a:lnTo>
                    <a:pt x="4335" y="4490"/>
                  </a:lnTo>
                  <a:lnTo>
                    <a:pt x="5621" y="5157"/>
                  </a:lnTo>
                  <a:lnTo>
                    <a:pt x="6966" y="5776"/>
                  </a:lnTo>
                  <a:lnTo>
                    <a:pt x="8300" y="6323"/>
                  </a:lnTo>
                  <a:lnTo>
                    <a:pt x="9598" y="6800"/>
                  </a:lnTo>
                  <a:lnTo>
                    <a:pt x="10824" y="7169"/>
                  </a:lnTo>
                  <a:lnTo>
                    <a:pt x="11908" y="7407"/>
                  </a:lnTo>
                  <a:lnTo>
                    <a:pt x="12825" y="7514"/>
                  </a:lnTo>
                  <a:lnTo>
                    <a:pt x="13372" y="7478"/>
                  </a:lnTo>
                  <a:lnTo>
                    <a:pt x="13658" y="7395"/>
                  </a:lnTo>
                  <a:lnTo>
                    <a:pt x="13884" y="7276"/>
                  </a:lnTo>
                  <a:lnTo>
                    <a:pt x="14039" y="7097"/>
                  </a:lnTo>
                  <a:lnTo>
                    <a:pt x="14087" y="6990"/>
                  </a:lnTo>
                  <a:lnTo>
                    <a:pt x="14134" y="6883"/>
                  </a:lnTo>
                  <a:lnTo>
                    <a:pt x="14170" y="6657"/>
                  </a:lnTo>
                  <a:lnTo>
                    <a:pt x="14122" y="6407"/>
                  </a:lnTo>
                  <a:lnTo>
                    <a:pt x="13991" y="6133"/>
                  </a:lnTo>
                  <a:lnTo>
                    <a:pt x="13670" y="5704"/>
                  </a:lnTo>
                  <a:lnTo>
                    <a:pt x="13003" y="5061"/>
                  </a:lnTo>
                  <a:lnTo>
                    <a:pt x="12110" y="4394"/>
                  </a:lnTo>
                  <a:lnTo>
                    <a:pt x="11039" y="3704"/>
                  </a:lnTo>
                  <a:lnTo>
                    <a:pt x="9836" y="3013"/>
                  </a:lnTo>
                  <a:lnTo>
                    <a:pt x="8550" y="2358"/>
                  </a:lnTo>
                  <a:lnTo>
                    <a:pt x="7216" y="1739"/>
                  </a:lnTo>
                  <a:lnTo>
                    <a:pt x="5871" y="1180"/>
                  </a:lnTo>
                  <a:lnTo>
                    <a:pt x="4573" y="703"/>
                  </a:lnTo>
                  <a:lnTo>
                    <a:pt x="3359" y="334"/>
                  </a:lnTo>
                  <a:lnTo>
                    <a:pt x="2263" y="9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chemeClr val="accent2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1"/>
            <p:cNvSpPr/>
            <p:nvPr/>
          </p:nvSpPr>
          <p:spPr>
            <a:xfrm>
              <a:off x="4036574" y="2812005"/>
              <a:ext cx="328051" cy="242324"/>
            </a:xfrm>
            <a:custGeom>
              <a:rect b="b" l="l" r="r" t="t"/>
              <a:pathLst>
                <a:path extrusionOk="0" h="5823" w="7883">
                  <a:moveTo>
                    <a:pt x="3656" y="0"/>
                  </a:moveTo>
                  <a:lnTo>
                    <a:pt x="2906" y="48"/>
                  </a:lnTo>
                  <a:lnTo>
                    <a:pt x="2180" y="238"/>
                  </a:lnTo>
                  <a:lnTo>
                    <a:pt x="1477" y="584"/>
                  </a:lnTo>
                  <a:lnTo>
                    <a:pt x="822" y="1084"/>
                  </a:lnTo>
                  <a:lnTo>
                    <a:pt x="251" y="1762"/>
                  </a:lnTo>
                  <a:lnTo>
                    <a:pt x="1" y="2179"/>
                  </a:lnTo>
                  <a:lnTo>
                    <a:pt x="405" y="2513"/>
                  </a:lnTo>
                  <a:lnTo>
                    <a:pt x="1275" y="3156"/>
                  </a:lnTo>
                  <a:lnTo>
                    <a:pt x="2168" y="3739"/>
                  </a:lnTo>
                  <a:lnTo>
                    <a:pt x="3096" y="4263"/>
                  </a:lnTo>
                  <a:lnTo>
                    <a:pt x="4049" y="4727"/>
                  </a:lnTo>
                  <a:lnTo>
                    <a:pt x="5037" y="5120"/>
                  </a:lnTo>
                  <a:lnTo>
                    <a:pt x="6049" y="5454"/>
                  </a:lnTo>
                  <a:lnTo>
                    <a:pt x="7061" y="5715"/>
                  </a:lnTo>
                  <a:lnTo>
                    <a:pt x="7585" y="5823"/>
                  </a:lnTo>
                  <a:lnTo>
                    <a:pt x="7740" y="5370"/>
                  </a:lnTo>
                  <a:lnTo>
                    <a:pt x="7883" y="4489"/>
                  </a:lnTo>
                  <a:lnTo>
                    <a:pt x="7859" y="3667"/>
                  </a:lnTo>
                  <a:lnTo>
                    <a:pt x="7680" y="2905"/>
                  </a:lnTo>
                  <a:lnTo>
                    <a:pt x="7359" y="2215"/>
                  </a:lnTo>
                  <a:lnTo>
                    <a:pt x="6930" y="1596"/>
                  </a:lnTo>
                  <a:lnTo>
                    <a:pt x="6394" y="1060"/>
                  </a:lnTo>
                  <a:lnTo>
                    <a:pt x="5787" y="631"/>
                  </a:lnTo>
                  <a:lnTo>
                    <a:pt x="5109" y="298"/>
                  </a:lnTo>
                  <a:lnTo>
                    <a:pt x="4394" y="84"/>
                  </a:lnTo>
                  <a:lnTo>
                    <a:pt x="3656" y="0"/>
                  </a:lnTo>
                  <a:close/>
                </a:path>
              </a:pathLst>
            </a:custGeom>
            <a:solidFill>
              <a:schemeClr val="accent1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21"/>
            <p:cNvSpPr/>
            <p:nvPr/>
          </p:nvSpPr>
          <p:spPr>
            <a:xfrm>
              <a:off x="4089592" y="2867977"/>
              <a:ext cx="45152" cy="46109"/>
            </a:xfrm>
            <a:custGeom>
              <a:rect b="b" l="l" r="r" t="t"/>
              <a:pathLst>
                <a:path extrusionOk="0" h="1108" w="1085">
                  <a:moveTo>
                    <a:pt x="596" y="1"/>
                  </a:moveTo>
                  <a:lnTo>
                    <a:pt x="382" y="24"/>
                  </a:lnTo>
                  <a:lnTo>
                    <a:pt x="274" y="84"/>
                  </a:lnTo>
                  <a:lnTo>
                    <a:pt x="167" y="155"/>
                  </a:lnTo>
                  <a:lnTo>
                    <a:pt x="36" y="334"/>
                  </a:lnTo>
                  <a:lnTo>
                    <a:pt x="1" y="525"/>
                  </a:lnTo>
                  <a:lnTo>
                    <a:pt x="36" y="727"/>
                  </a:lnTo>
                  <a:lnTo>
                    <a:pt x="143" y="906"/>
                  </a:lnTo>
                  <a:lnTo>
                    <a:pt x="298" y="1037"/>
                  </a:lnTo>
                  <a:lnTo>
                    <a:pt x="489" y="1108"/>
                  </a:lnTo>
                  <a:lnTo>
                    <a:pt x="703" y="1084"/>
                  </a:lnTo>
                  <a:lnTo>
                    <a:pt x="822" y="1025"/>
                  </a:lnTo>
                  <a:lnTo>
                    <a:pt x="917" y="953"/>
                  </a:lnTo>
                  <a:lnTo>
                    <a:pt x="1048" y="775"/>
                  </a:lnTo>
                  <a:lnTo>
                    <a:pt x="1084" y="572"/>
                  </a:lnTo>
                  <a:lnTo>
                    <a:pt x="1036" y="382"/>
                  </a:lnTo>
                  <a:lnTo>
                    <a:pt x="929" y="203"/>
                  </a:lnTo>
                  <a:lnTo>
                    <a:pt x="786" y="72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21"/>
            <p:cNvSpPr/>
            <p:nvPr/>
          </p:nvSpPr>
          <p:spPr>
            <a:xfrm>
              <a:off x="4186222" y="2930899"/>
              <a:ext cx="45111" cy="45652"/>
            </a:xfrm>
            <a:custGeom>
              <a:rect b="b" l="l" r="r" t="t"/>
              <a:pathLst>
                <a:path extrusionOk="0" h="1097" w="1084">
                  <a:moveTo>
                    <a:pt x="596" y="1"/>
                  </a:moveTo>
                  <a:lnTo>
                    <a:pt x="381" y="25"/>
                  </a:lnTo>
                  <a:lnTo>
                    <a:pt x="274" y="84"/>
                  </a:lnTo>
                  <a:lnTo>
                    <a:pt x="167" y="156"/>
                  </a:lnTo>
                  <a:lnTo>
                    <a:pt x="36" y="322"/>
                  </a:lnTo>
                  <a:lnTo>
                    <a:pt x="0" y="525"/>
                  </a:lnTo>
                  <a:lnTo>
                    <a:pt x="36" y="727"/>
                  </a:lnTo>
                  <a:lnTo>
                    <a:pt x="143" y="906"/>
                  </a:lnTo>
                  <a:lnTo>
                    <a:pt x="298" y="1037"/>
                  </a:lnTo>
                  <a:lnTo>
                    <a:pt x="489" y="1096"/>
                  </a:lnTo>
                  <a:lnTo>
                    <a:pt x="703" y="1072"/>
                  </a:lnTo>
                  <a:lnTo>
                    <a:pt x="822" y="1013"/>
                  </a:lnTo>
                  <a:lnTo>
                    <a:pt x="917" y="941"/>
                  </a:lnTo>
                  <a:lnTo>
                    <a:pt x="1048" y="763"/>
                  </a:lnTo>
                  <a:lnTo>
                    <a:pt x="1084" y="572"/>
                  </a:lnTo>
                  <a:lnTo>
                    <a:pt x="1036" y="370"/>
                  </a:lnTo>
                  <a:lnTo>
                    <a:pt x="929" y="191"/>
                  </a:lnTo>
                  <a:lnTo>
                    <a:pt x="786" y="6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5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1"/>
            <p:cNvSpPr/>
            <p:nvPr/>
          </p:nvSpPr>
          <p:spPr>
            <a:xfrm>
              <a:off x="4294712" y="2971557"/>
              <a:ext cx="44653" cy="45610"/>
            </a:xfrm>
            <a:custGeom>
              <a:rect b="b" l="l" r="r" t="t"/>
              <a:pathLst>
                <a:path extrusionOk="0" h="1096" w="1073">
                  <a:moveTo>
                    <a:pt x="584" y="0"/>
                  </a:moveTo>
                  <a:lnTo>
                    <a:pt x="382" y="24"/>
                  </a:lnTo>
                  <a:lnTo>
                    <a:pt x="263" y="84"/>
                  </a:lnTo>
                  <a:lnTo>
                    <a:pt x="168" y="155"/>
                  </a:lnTo>
                  <a:lnTo>
                    <a:pt x="37" y="322"/>
                  </a:lnTo>
                  <a:lnTo>
                    <a:pt x="1" y="524"/>
                  </a:lnTo>
                  <a:lnTo>
                    <a:pt x="49" y="715"/>
                  </a:lnTo>
                  <a:lnTo>
                    <a:pt x="156" y="893"/>
                  </a:lnTo>
                  <a:lnTo>
                    <a:pt x="299" y="1024"/>
                  </a:lnTo>
                  <a:lnTo>
                    <a:pt x="489" y="1096"/>
                  </a:lnTo>
                  <a:lnTo>
                    <a:pt x="703" y="1072"/>
                  </a:lnTo>
                  <a:lnTo>
                    <a:pt x="823" y="1024"/>
                  </a:lnTo>
                  <a:lnTo>
                    <a:pt x="918" y="953"/>
                  </a:lnTo>
                  <a:lnTo>
                    <a:pt x="1037" y="774"/>
                  </a:lnTo>
                  <a:lnTo>
                    <a:pt x="1073" y="572"/>
                  </a:lnTo>
                  <a:lnTo>
                    <a:pt x="1037" y="369"/>
                  </a:lnTo>
                  <a:lnTo>
                    <a:pt x="930" y="203"/>
                  </a:lnTo>
                  <a:lnTo>
                    <a:pt x="775" y="72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5"/>
            </a:solidFill>
            <a:ln cap="rnd" cmpd="sng" w="3875">
              <a:solidFill>
                <a:srgbClr val="0001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21"/>
          <p:cNvGrpSpPr/>
          <p:nvPr/>
        </p:nvGrpSpPr>
        <p:grpSpPr>
          <a:xfrm>
            <a:off x="986072" y="3019323"/>
            <a:ext cx="1712623" cy="1554696"/>
            <a:chOff x="986072" y="3019323"/>
            <a:chExt cx="1712623" cy="1554696"/>
          </a:xfrm>
        </p:grpSpPr>
        <p:sp>
          <p:nvSpPr>
            <p:cNvPr id="386" name="Google Shape;386;p21"/>
            <p:cNvSpPr/>
            <p:nvPr/>
          </p:nvSpPr>
          <p:spPr>
            <a:xfrm>
              <a:off x="986072" y="3019323"/>
              <a:ext cx="1712623" cy="1554696"/>
            </a:xfrm>
            <a:custGeom>
              <a:rect b="b" l="l" r="r" t="t"/>
              <a:pathLst>
                <a:path extrusionOk="0" h="42187" w="29197">
                  <a:moveTo>
                    <a:pt x="20004" y="0"/>
                  </a:moveTo>
                  <a:lnTo>
                    <a:pt x="16373" y="12"/>
                  </a:lnTo>
                  <a:lnTo>
                    <a:pt x="10907" y="108"/>
                  </a:lnTo>
                  <a:lnTo>
                    <a:pt x="3775" y="286"/>
                  </a:lnTo>
                  <a:lnTo>
                    <a:pt x="394" y="310"/>
                  </a:lnTo>
                  <a:lnTo>
                    <a:pt x="48" y="7073"/>
                  </a:lnTo>
                  <a:lnTo>
                    <a:pt x="156" y="8478"/>
                  </a:lnTo>
                  <a:lnTo>
                    <a:pt x="346" y="12074"/>
                  </a:lnTo>
                  <a:lnTo>
                    <a:pt x="489" y="15991"/>
                  </a:lnTo>
                  <a:lnTo>
                    <a:pt x="537" y="19575"/>
                  </a:lnTo>
                  <a:lnTo>
                    <a:pt x="525" y="20992"/>
                  </a:lnTo>
                  <a:lnTo>
                    <a:pt x="1" y="27957"/>
                  </a:lnTo>
                  <a:lnTo>
                    <a:pt x="156" y="29362"/>
                  </a:lnTo>
                  <a:lnTo>
                    <a:pt x="370" y="32923"/>
                  </a:lnTo>
                  <a:lnTo>
                    <a:pt x="441" y="36816"/>
                  </a:lnTo>
                  <a:lnTo>
                    <a:pt x="358" y="40376"/>
                  </a:lnTo>
                  <a:lnTo>
                    <a:pt x="239" y="41793"/>
                  </a:lnTo>
                  <a:lnTo>
                    <a:pt x="7371" y="42186"/>
                  </a:lnTo>
                  <a:lnTo>
                    <a:pt x="14563" y="41603"/>
                  </a:lnTo>
                  <a:lnTo>
                    <a:pt x="15992" y="41650"/>
                  </a:lnTo>
                  <a:lnTo>
                    <a:pt x="19647" y="41722"/>
                  </a:lnTo>
                  <a:lnTo>
                    <a:pt x="23636" y="41734"/>
                  </a:lnTo>
                  <a:lnTo>
                    <a:pt x="27291" y="41698"/>
                  </a:lnTo>
                  <a:lnTo>
                    <a:pt x="28732" y="41662"/>
                  </a:lnTo>
                  <a:lnTo>
                    <a:pt x="28910" y="39293"/>
                  </a:lnTo>
                  <a:lnTo>
                    <a:pt x="29125" y="34066"/>
                  </a:lnTo>
                  <a:lnTo>
                    <a:pt x="29196" y="28612"/>
                  </a:lnTo>
                  <a:lnTo>
                    <a:pt x="29125" y="23361"/>
                  </a:lnTo>
                  <a:lnTo>
                    <a:pt x="29041" y="20992"/>
                  </a:lnTo>
                  <a:lnTo>
                    <a:pt x="29041" y="18611"/>
                  </a:lnTo>
                  <a:lnTo>
                    <a:pt x="29149" y="13384"/>
                  </a:lnTo>
                  <a:lnTo>
                    <a:pt x="29196" y="9312"/>
                  </a:lnTo>
                  <a:lnTo>
                    <a:pt x="29160" y="6621"/>
                  </a:lnTo>
                  <a:lnTo>
                    <a:pt x="29065" y="4013"/>
                  </a:lnTo>
                  <a:lnTo>
                    <a:pt x="28851" y="1536"/>
                  </a:lnTo>
                  <a:lnTo>
                    <a:pt x="28696" y="370"/>
                  </a:lnTo>
                  <a:lnTo>
                    <a:pt x="27029" y="239"/>
                  </a:lnTo>
                  <a:lnTo>
                    <a:pt x="23564" y="60"/>
                  </a:lnTo>
                  <a:lnTo>
                    <a:pt x="2000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1"/>
            <p:cNvSpPr txBox="1"/>
            <p:nvPr/>
          </p:nvSpPr>
          <p:spPr>
            <a:xfrm>
              <a:off x="1142184" y="3588600"/>
              <a:ext cx="1400400" cy="60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 sz="12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8" name="Google Shape;388;p21"/>
            <p:cNvSpPr/>
            <p:nvPr/>
          </p:nvSpPr>
          <p:spPr>
            <a:xfrm flipH="1">
              <a:off x="1142184" y="3093646"/>
              <a:ext cx="1400400" cy="432600"/>
            </a:xfrm>
            <a:prstGeom prst="roundRect">
              <a:avLst>
                <a:gd fmla="val 0" name="adj"/>
              </a:avLst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/>
            </a:p>
          </p:txBody>
        </p:sp>
        <p:sp>
          <p:nvSpPr>
            <p:cNvPr id="389" name="Google Shape;389;p21"/>
            <p:cNvSpPr txBox="1"/>
            <p:nvPr/>
          </p:nvSpPr>
          <p:spPr>
            <a:xfrm>
              <a:off x="1065834" y="4152725"/>
              <a:ext cx="1553100" cy="40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r>
                <a:rPr b="1" lang="en" sz="1700">
                  <a:solidFill>
                    <a:schemeClr val="dk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0:00 - 13:00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sp>
        <p:nvSpPr>
          <p:cNvPr id="395" name="Google Shape;395;p22"/>
          <p:cNvSpPr/>
          <p:nvPr/>
        </p:nvSpPr>
        <p:spPr>
          <a:xfrm>
            <a:off x="931650" y="3882602"/>
            <a:ext cx="4800900" cy="84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2"/>
          <p:cNvSpPr/>
          <p:nvPr/>
        </p:nvSpPr>
        <p:spPr>
          <a:xfrm>
            <a:off x="931657" y="3503750"/>
            <a:ext cx="4800900" cy="37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7" name="Google Shape;397;p22"/>
          <p:cNvGrpSpPr/>
          <p:nvPr/>
        </p:nvGrpSpPr>
        <p:grpSpPr>
          <a:xfrm>
            <a:off x="1944166" y="3074423"/>
            <a:ext cx="354311" cy="354104"/>
            <a:chOff x="-49764975" y="3183375"/>
            <a:chExt cx="299300" cy="299125"/>
          </a:xfrm>
        </p:grpSpPr>
        <p:sp>
          <p:nvSpPr>
            <p:cNvPr id="398" name="Google Shape;398;p22"/>
            <p:cNvSpPr/>
            <p:nvPr/>
          </p:nvSpPr>
          <p:spPr>
            <a:xfrm>
              <a:off x="-49606675" y="3233575"/>
              <a:ext cx="70125" cy="103200"/>
            </a:xfrm>
            <a:custGeom>
              <a:rect b="b" l="l" r="r" t="t"/>
              <a:pathLst>
                <a:path extrusionOk="0" h="4128" w="2805">
                  <a:moveTo>
                    <a:pt x="2805" y="1"/>
                  </a:moveTo>
                  <a:lnTo>
                    <a:pt x="1" y="1355"/>
                  </a:lnTo>
                  <a:lnTo>
                    <a:pt x="1" y="4128"/>
                  </a:lnTo>
                  <a:lnTo>
                    <a:pt x="2805" y="2710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-49676775" y="3364325"/>
              <a:ext cx="52000" cy="118175"/>
            </a:xfrm>
            <a:custGeom>
              <a:rect b="b" l="l" r="r" t="t"/>
              <a:pathLst>
                <a:path extrusionOk="0" h="4727" w="2080">
                  <a:moveTo>
                    <a:pt x="2080" y="0"/>
                  </a:moveTo>
                  <a:lnTo>
                    <a:pt x="1" y="1072"/>
                  </a:lnTo>
                  <a:lnTo>
                    <a:pt x="1" y="4726"/>
                  </a:lnTo>
                  <a:lnTo>
                    <a:pt x="2080" y="3529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2"/>
            <p:cNvSpPr/>
            <p:nvPr/>
          </p:nvSpPr>
          <p:spPr>
            <a:xfrm>
              <a:off x="-49694100" y="3233575"/>
              <a:ext cx="69325" cy="103200"/>
            </a:xfrm>
            <a:custGeom>
              <a:rect b="b" l="l" r="r" t="t"/>
              <a:pathLst>
                <a:path extrusionOk="0" h="4128" w="2773">
                  <a:moveTo>
                    <a:pt x="1" y="1"/>
                  </a:moveTo>
                  <a:lnTo>
                    <a:pt x="1" y="2710"/>
                  </a:lnTo>
                  <a:lnTo>
                    <a:pt x="2773" y="4128"/>
                  </a:lnTo>
                  <a:lnTo>
                    <a:pt x="2773" y="13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2"/>
            <p:cNvSpPr/>
            <p:nvPr/>
          </p:nvSpPr>
          <p:spPr>
            <a:xfrm>
              <a:off x="-49756325" y="3314700"/>
              <a:ext cx="121325" cy="61450"/>
            </a:xfrm>
            <a:custGeom>
              <a:rect b="b" l="l" r="r" t="t"/>
              <a:pathLst>
                <a:path extrusionOk="0" h="2458" w="4853">
                  <a:moveTo>
                    <a:pt x="2048" y="1"/>
                  </a:moveTo>
                  <a:lnTo>
                    <a:pt x="1" y="1040"/>
                  </a:lnTo>
                  <a:lnTo>
                    <a:pt x="2836" y="2458"/>
                  </a:lnTo>
                  <a:lnTo>
                    <a:pt x="4852" y="141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-49606675" y="3364325"/>
              <a:ext cx="52000" cy="118175"/>
            </a:xfrm>
            <a:custGeom>
              <a:rect b="b" l="l" r="r" t="t"/>
              <a:pathLst>
                <a:path extrusionOk="0" h="4727" w="2080">
                  <a:moveTo>
                    <a:pt x="1" y="0"/>
                  </a:moveTo>
                  <a:lnTo>
                    <a:pt x="1" y="3529"/>
                  </a:lnTo>
                  <a:lnTo>
                    <a:pt x="2080" y="4726"/>
                  </a:lnTo>
                  <a:lnTo>
                    <a:pt x="2080" y="10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-49595650" y="3314700"/>
              <a:ext cx="121325" cy="61450"/>
            </a:xfrm>
            <a:custGeom>
              <a:rect b="b" l="l" r="r" t="t"/>
              <a:pathLst>
                <a:path extrusionOk="0" h="2458" w="4853">
                  <a:moveTo>
                    <a:pt x="2773" y="1"/>
                  </a:moveTo>
                  <a:lnTo>
                    <a:pt x="1" y="1418"/>
                  </a:lnTo>
                  <a:lnTo>
                    <a:pt x="1985" y="2458"/>
                  </a:lnTo>
                  <a:lnTo>
                    <a:pt x="4852" y="1040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-49764975" y="3355650"/>
              <a:ext cx="70100" cy="126850"/>
            </a:xfrm>
            <a:custGeom>
              <a:rect b="b" l="l" r="r" t="t"/>
              <a:pathLst>
                <a:path extrusionOk="0" h="5074" w="2804">
                  <a:moveTo>
                    <a:pt x="0" y="1"/>
                  </a:moveTo>
                  <a:lnTo>
                    <a:pt x="0" y="3309"/>
                  </a:lnTo>
                  <a:cubicBezTo>
                    <a:pt x="0" y="3403"/>
                    <a:pt x="63" y="3529"/>
                    <a:pt x="189" y="3624"/>
                  </a:cubicBezTo>
                  <a:lnTo>
                    <a:pt x="2804" y="5073"/>
                  </a:lnTo>
                  <a:lnTo>
                    <a:pt x="2804" y="14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-49535775" y="3355650"/>
              <a:ext cx="70100" cy="126850"/>
            </a:xfrm>
            <a:custGeom>
              <a:rect b="b" l="l" r="r" t="t"/>
              <a:pathLst>
                <a:path extrusionOk="0" h="5074" w="2804">
                  <a:moveTo>
                    <a:pt x="2804" y="1"/>
                  </a:moveTo>
                  <a:lnTo>
                    <a:pt x="0" y="1419"/>
                  </a:lnTo>
                  <a:lnTo>
                    <a:pt x="0" y="5073"/>
                  </a:lnTo>
                  <a:lnTo>
                    <a:pt x="2583" y="3624"/>
                  </a:lnTo>
                  <a:cubicBezTo>
                    <a:pt x="2709" y="3529"/>
                    <a:pt x="2804" y="3403"/>
                    <a:pt x="2804" y="3309"/>
                  </a:cubicBezTo>
                  <a:lnTo>
                    <a:pt x="28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-49685425" y="3183375"/>
              <a:ext cx="140200" cy="69925"/>
            </a:xfrm>
            <a:custGeom>
              <a:rect b="b" l="l" r="r" t="t"/>
              <a:pathLst>
                <a:path extrusionOk="0" h="2797" w="5608">
                  <a:moveTo>
                    <a:pt x="2792" y="0"/>
                  </a:moveTo>
                  <a:cubicBezTo>
                    <a:pt x="2741" y="0"/>
                    <a:pt x="2694" y="8"/>
                    <a:pt x="2647" y="24"/>
                  </a:cubicBezTo>
                  <a:lnTo>
                    <a:pt x="0" y="1378"/>
                  </a:lnTo>
                  <a:lnTo>
                    <a:pt x="2804" y="2796"/>
                  </a:lnTo>
                  <a:lnTo>
                    <a:pt x="5608" y="1378"/>
                  </a:lnTo>
                  <a:lnTo>
                    <a:pt x="2962" y="24"/>
                  </a:lnTo>
                  <a:cubicBezTo>
                    <a:pt x="2899" y="8"/>
                    <a:pt x="2843" y="0"/>
                    <a:pt x="2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7" name="Google Shape;407;p22"/>
          <p:cNvGrpSpPr/>
          <p:nvPr/>
        </p:nvGrpSpPr>
        <p:grpSpPr>
          <a:xfrm>
            <a:off x="4394857" y="3073522"/>
            <a:ext cx="354311" cy="355909"/>
            <a:chOff x="-49764975" y="3551225"/>
            <a:chExt cx="299300" cy="300650"/>
          </a:xfrm>
        </p:grpSpPr>
        <p:sp>
          <p:nvSpPr>
            <p:cNvPr id="408" name="Google Shape;408;p22"/>
            <p:cNvSpPr/>
            <p:nvPr/>
          </p:nvSpPr>
          <p:spPr>
            <a:xfrm>
              <a:off x="-49764975" y="3657325"/>
              <a:ext cx="35450" cy="18125"/>
            </a:xfrm>
            <a:custGeom>
              <a:rect b="b" l="l" r="r" t="t"/>
              <a:pathLst>
                <a:path extrusionOk="0" h="725" w="1418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386" y="158"/>
                    <a:pt x="1197" y="0"/>
                    <a:pt x="1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-49763400" y="3598250"/>
              <a:ext cx="31525" cy="29950"/>
            </a:xfrm>
            <a:custGeom>
              <a:rect b="b" l="l" r="r" t="t"/>
              <a:pathLst>
                <a:path extrusionOk="0" h="1198" w="1261">
                  <a:moveTo>
                    <a:pt x="390" y="0"/>
                  </a:moveTo>
                  <a:cubicBezTo>
                    <a:pt x="299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7"/>
                    <a:pt x="870" y="1197"/>
                  </a:cubicBezTo>
                  <a:cubicBezTo>
                    <a:pt x="961" y="1197"/>
                    <a:pt x="1056" y="1166"/>
                    <a:pt x="1134" y="1103"/>
                  </a:cubicBezTo>
                  <a:cubicBezTo>
                    <a:pt x="1260" y="1008"/>
                    <a:pt x="1260" y="756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-49763400" y="3703975"/>
              <a:ext cx="31525" cy="30550"/>
            </a:xfrm>
            <a:custGeom>
              <a:rect b="b" l="l" r="r" t="t"/>
              <a:pathLst>
                <a:path extrusionOk="0" h="1222" w="1261">
                  <a:moveTo>
                    <a:pt x="882" y="1"/>
                  </a:moveTo>
                  <a:cubicBezTo>
                    <a:pt x="796" y="1"/>
                    <a:pt x="709" y="40"/>
                    <a:pt x="630" y="119"/>
                  </a:cubicBezTo>
                  <a:lnTo>
                    <a:pt x="126" y="623"/>
                  </a:lnTo>
                  <a:cubicBezTo>
                    <a:pt x="0" y="749"/>
                    <a:pt x="0" y="970"/>
                    <a:pt x="126" y="1127"/>
                  </a:cubicBezTo>
                  <a:cubicBezTo>
                    <a:pt x="189" y="1190"/>
                    <a:pt x="276" y="1222"/>
                    <a:pt x="366" y="1222"/>
                  </a:cubicBezTo>
                  <a:cubicBezTo>
                    <a:pt x="457" y="1222"/>
                    <a:pt x="551" y="1190"/>
                    <a:pt x="630" y="1127"/>
                  </a:cubicBezTo>
                  <a:lnTo>
                    <a:pt x="1134" y="623"/>
                  </a:lnTo>
                  <a:cubicBezTo>
                    <a:pt x="1260" y="497"/>
                    <a:pt x="1260" y="276"/>
                    <a:pt x="1134" y="119"/>
                  </a:cubicBezTo>
                  <a:cubicBezTo>
                    <a:pt x="1056" y="40"/>
                    <a:pt x="969" y="1"/>
                    <a:pt x="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-49501125" y="3657325"/>
              <a:ext cx="35450" cy="18125"/>
            </a:xfrm>
            <a:custGeom>
              <a:rect b="b" l="l" r="r" t="t"/>
              <a:pathLst>
                <a:path extrusionOk="0" h="725" w="1418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1071" y="725"/>
                  </a:lnTo>
                  <a:cubicBezTo>
                    <a:pt x="1260" y="725"/>
                    <a:pt x="1418" y="567"/>
                    <a:pt x="1418" y="378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-49499550" y="3598250"/>
              <a:ext cx="31525" cy="30550"/>
            </a:xfrm>
            <a:custGeom>
              <a:rect b="b" l="l" r="r" t="t"/>
              <a:pathLst>
                <a:path extrusionOk="0" h="1222" w="1261">
                  <a:moveTo>
                    <a:pt x="906" y="0"/>
                  </a:moveTo>
                  <a:cubicBezTo>
                    <a:pt x="812" y="0"/>
                    <a:pt x="709" y="32"/>
                    <a:pt x="630" y="95"/>
                  </a:cubicBezTo>
                  <a:lnTo>
                    <a:pt x="126" y="599"/>
                  </a:lnTo>
                  <a:cubicBezTo>
                    <a:pt x="0" y="725"/>
                    <a:pt x="0" y="945"/>
                    <a:pt x="126" y="1103"/>
                  </a:cubicBezTo>
                  <a:cubicBezTo>
                    <a:pt x="205" y="1182"/>
                    <a:pt x="292" y="1221"/>
                    <a:pt x="378" y="1221"/>
                  </a:cubicBezTo>
                  <a:cubicBezTo>
                    <a:pt x="465" y="1221"/>
                    <a:pt x="552" y="1182"/>
                    <a:pt x="630" y="1103"/>
                  </a:cubicBezTo>
                  <a:lnTo>
                    <a:pt x="1134" y="599"/>
                  </a:lnTo>
                  <a:cubicBezTo>
                    <a:pt x="1260" y="473"/>
                    <a:pt x="1260" y="252"/>
                    <a:pt x="1134" y="95"/>
                  </a:cubicBezTo>
                  <a:cubicBezTo>
                    <a:pt x="1087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-49499550" y="3704575"/>
              <a:ext cx="31525" cy="29950"/>
            </a:xfrm>
            <a:custGeom>
              <a:rect b="b" l="l" r="r" t="t"/>
              <a:pathLst>
                <a:path extrusionOk="0" h="1198" w="1261">
                  <a:moveTo>
                    <a:pt x="390" y="0"/>
                  </a:moveTo>
                  <a:cubicBezTo>
                    <a:pt x="300" y="0"/>
                    <a:pt x="205" y="32"/>
                    <a:pt x="126" y="95"/>
                  </a:cubicBezTo>
                  <a:cubicBezTo>
                    <a:pt x="0" y="221"/>
                    <a:pt x="0" y="441"/>
                    <a:pt x="126" y="599"/>
                  </a:cubicBezTo>
                  <a:lnTo>
                    <a:pt x="630" y="1103"/>
                  </a:lnTo>
                  <a:cubicBezTo>
                    <a:pt x="693" y="1166"/>
                    <a:pt x="780" y="1198"/>
                    <a:pt x="871" y="1198"/>
                  </a:cubicBezTo>
                  <a:cubicBezTo>
                    <a:pt x="961" y="1198"/>
                    <a:pt x="1056" y="1166"/>
                    <a:pt x="1134" y="1103"/>
                  </a:cubicBezTo>
                  <a:cubicBezTo>
                    <a:pt x="1260" y="1009"/>
                    <a:pt x="1260" y="757"/>
                    <a:pt x="1134" y="599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-49725600" y="3551225"/>
              <a:ext cx="215050" cy="210875"/>
            </a:xfrm>
            <a:custGeom>
              <a:rect b="b" l="l" r="r" t="t"/>
              <a:pathLst>
                <a:path extrusionOk="0" h="8435" w="8602">
                  <a:moveTo>
                    <a:pt x="4354" y="0"/>
                  </a:moveTo>
                  <a:cubicBezTo>
                    <a:pt x="4070" y="0"/>
                    <a:pt x="3783" y="28"/>
                    <a:pt x="3497" y="86"/>
                  </a:cubicBezTo>
                  <a:cubicBezTo>
                    <a:pt x="1922" y="401"/>
                    <a:pt x="630" y="1724"/>
                    <a:pt x="252" y="3299"/>
                  </a:cubicBezTo>
                  <a:cubicBezTo>
                    <a:pt x="0" y="4654"/>
                    <a:pt x="347" y="6040"/>
                    <a:pt x="1261" y="7017"/>
                  </a:cubicBezTo>
                  <a:cubicBezTo>
                    <a:pt x="1607" y="7395"/>
                    <a:pt x="1828" y="7930"/>
                    <a:pt x="1922" y="8434"/>
                  </a:cubicBezTo>
                  <a:lnTo>
                    <a:pt x="3025" y="8434"/>
                  </a:lnTo>
                  <a:lnTo>
                    <a:pt x="3025" y="5284"/>
                  </a:lnTo>
                  <a:cubicBezTo>
                    <a:pt x="3025" y="5158"/>
                    <a:pt x="4064" y="3141"/>
                    <a:pt x="4127" y="3047"/>
                  </a:cubicBezTo>
                  <a:cubicBezTo>
                    <a:pt x="4190" y="2921"/>
                    <a:pt x="4317" y="2858"/>
                    <a:pt x="4443" y="2858"/>
                  </a:cubicBezTo>
                  <a:cubicBezTo>
                    <a:pt x="4569" y="2858"/>
                    <a:pt x="4695" y="2921"/>
                    <a:pt x="4758" y="3047"/>
                  </a:cubicBezTo>
                  <a:cubicBezTo>
                    <a:pt x="4852" y="3141"/>
                    <a:pt x="5860" y="5158"/>
                    <a:pt x="5860" y="5284"/>
                  </a:cubicBezTo>
                  <a:lnTo>
                    <a:pt x="5860" y="8434"/>
                  </a:lnTo>
                  <a:lnTo>
                    <a:pt x="6963" y="8434"/>
                  </a:lnTo>
                  <a:cubicBezTo>
                    <a:pt x="7057" y="7930"/>
                    <a:pt x="7278" y="7395"/>
                    <a:pt x="7625" y="6985"/>
                  </a:cubicBezTo>
                  <a:cubicBezTo>
                    <a:pt x="8255" y="6260"/>
                    <a:pt x="8601" y="5284"/>
                    <a:pt x="8601" y="4244"/>
                  </a:cubicBezTo>
                  <a:cubicBezTo>
                    <a:pt x="8601" y="2984"/>
                    <a:pt x="8066" y="1787"/>
                    <a:pt x="7026" y="936"/>
                  </a:cubicBezTo>
                  <a:cubicBezTo>
                    <a:pt x="6270" y="327"/>
                    <a:pt x="5327" y="0"/>
                    <a:pt x="43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2"/>
            <p:cNvSpPr/>
            <p:nvPr/>
          </p:nvSpPr>
          <p:spPr>
            <a:xfrm>
              <a:off x="-49633450" y="3697475"/>
              <a:ext cx="35475" cy="65400"/>
            </a:xfrm>
            <a:custGeom>
              <a:rect b="b" l="l" r="r" t="t"/>
              <a:pathLst>
                <a:path extrusionOk="0" h="2616" w="1419">
                  <a:moveTo>
                    <a:pt x="0" y="1"/>
                  </a:moveTo>
                  <a:lnTo>
                    <a:pt x="0" y="2616"/>
                  </a:lnTo>
                  <a:lnTo>
                    <a:pt x="1418" y="2616"/>
                  </a:lnTo>
                  <a:lnTo>
                    <a:pt x="1418" y="1"/>
                  </a:lnTo>
                  <a:cubicBezTo>
                    <a:pt x="1198" y="95"/>
                    <a:pt x="946" y="127"/>
                    <a:pt x="725" y="127"/>
                  </a:cubicBezTo>
                  <a:cubicBezTo>
                    <a:pt x="473" y="127"/>
                    <a:pt x="252" y="95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2"/>
            <p:cNvSpPr/>
            <p:nvPr/>
          </p:nvSpPr>
          <p:spPr>
            <a:xfrm>
              <a:off x="-49676775" y="3780975"/>
              <a:ext cx="123675" cy="34675"/>
            </a:xfrm>
            <a:custGeom>
              <a:rect b="b" l="l" r="r" t="t"/>
              <a:pathLst>
                <a:path extrusionOk="0" h="1387" w="4947">
                  <a:moveTo>
                    <a:pt x="1" y="0"/>
                  </a:moveTo>
                  <a:lnTo>
                    <a:pt x="1" y="347"/>
                  </a:lnTo>
                  <a:cubicBezTo>
                    <a:pt x="1" y="946"/>
                    <a:pt x="473" y="1387"/>
                    <a:pt x="1072" y="1387"/>
                  </a:cubicBezTo>
                  <a:lnTo>
                    <a:pt x="3876" y="1387"/>
                  </a:lnTo>
                  <a:cubicBezTo>
                    <a:pt x="4474" y="1387"/>
                    <a:pt x="4947" y="946"/>
                    <a:pt x="4947" y="347"/>
                  </a:cubicBezTo>
                  <a:lnTo>
                    <a:pt x="4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2"/>
            <p:cNvSpPr/>
            <p:nvPr/>
          </p:nvSpPr>
          <p:spPr>
            <a:xfrm>
              <a:off x="-49630300" y="3651800"/>
              <a:ext cx="29150" cy="31325"/>
            </a:xfrm>
            <a:custGeom>
              <a:rect b="b" l="l" r="r" t="t"/>
              <a:pathLst>
                <a:path extrusionOk="0" h="1253" w="1166">
                  <a:moveTo>
                    <a:pt x="599" y="1"/>
                  </a:moveTo>
                  <a:lnTo>
                    <a:pt x="0" y="1135"/>
                  </a:lnTo>
                  <a:cubicBezTo>
                    <a:pt x="189" y="1214"/>
                    <a:pt x="386" y="1253"/>
                    <a:pt x="583" y="1253"/>
                  </a:cubicBezTo>
                  <a:cubicBezTo>
                    <a:pt x="780" y="1253"/>
                    <a:pt x="977" y="1214"/>
                    <a:pt x="1166" y="1135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2"/>
            <p:cNvSpPr/>
            <p:nvPr/>
          </p:nvSpPr>
          <p:spPr>
            <a:xfrm>
              <a:off x="-49657875" y="3833750"/>
              <a:ext cx="85100" cy="18125"/>
            </a:xfrm>
            <a:custGeom>
              <a:rect b="b" l="l" r="r" t="t"/>
              <a:pathLst>
                <a:path extrusionOk="0" h="725" w="3404">
                  <a:moveTo>
                    <a:pt x="1" y="0"/>
                  </a:moveTo>
                  <a:cubicBezTo>
                    <a:pt x="158" y="410"/>
                    <a:pt x="536" y="725"/>
                    <a:pt x="977" y="725"/>
                  </a:cubicBezTo>
                  <a:lnTo>
                    <a:pt x="2395" y="725"/>
                  </a:lnTo>
                  <a:cubicBezTo>
                    <a:pt x="2868" y="725"/>
                    <a:pt x="3246" y="410"/>
                    <a:pt x="34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22"/>
          <p:cNvGrpSpPr/>
          <p:nvPr/>
        </p:nvGrpSpPr>
        <p:grpSpPr>
          <a:xfrm>
            <a:off x="1311050" y="3534137"/>
            <a:ext cx="1591200" cy="1196263"/>
            <a:chOff x="1325725" y="3534137"/>
            <a:chExt cx="1591200" cy="1196263"/>
          </a:xfrm>
        </p:grpSpPr>
        <p:sp>
          <p:nvSpPr>
            <p:cNvPr id="420" name="Google Shape;420;p22"/>
            <p:cNvSpPr txBox="1"/>
            <p:nvPr/>
          </p:nvSpPr>
          <p:spPr>
            <a:xfrm>
              <a:off x="1325725" y="3534137"/>
              <a:ext cx="1591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1" name="Google Shape;421;p22"/>
            <p:cNvSpPr txBox="1"/>
            <p:nvPr/>
          </p:nvSpPr>
          <p:spPr>
            <a:xfrm>
              <a:off x="1325725" y="3882584"/>
              <a:ext cx="1591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Neptune is the farthest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2" name="Google Shape;422;p22"/>
            <p:cNvSpPr txBox="1"/>
            <p:nvPr/>
          </p:nvSpPr>
          <p:spPr>
            <a:xfrm>
              <a:off x="1344775" y="4374600"/>
              <a:ext cx="15531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07:00 - 13:00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23" name="Google Shape;423;p22"/>
          <p:cNvGrpSpPr/>
          <p:nvPr/>
        </p:nvGrpSpPr>
        <p:grpSpPr>
          <a:xfrm>
            <a:off x="3776401" y="3534137"/>
            <a:ext cx="1591200" cy="1196263"/>
            <a:chOff x="3761725" y="3534137"/>
            <a:chExt cx="1591200" cy="1196263"/>
          </a:xfrm>
        </p:grpSpPr>
        <p:sp>
          <p:nvSpPr>
            <p:cNvPr id="424" name="Google Shape;424;p22"/>
            <p:cNvSpPr txBox="1"/>
            <p:nvPr/>
          </p:nvSpPr>
          <p:spPr>
            <a:xfrm>
              <a:off x="3761725" y="3534137"/>
              <a:ext cx="1591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25" name="Google Shape;425;p22"/>
            <p:cNvSpPr txBox="1"/>
            <p:nvPr/>
          </p:nvSpPr>
          <p:spPr>
            <a:xfrm>
              <a:off x="3761725" y="3882584"/>
              <a:ext cx="1591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Mercury is the smallest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22"/>
            <p:cNvSpPr txBox="1"/>
            <p:nvPr/>
          </p:nvSpPr>
          <p:spPr>
            <a:xfrm>
              <a:off x="3780775" y="4374600"/>
              <a:ext cx="15531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:00 - 14:00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427" name="Google Shape;427;p22"/>
          <p:cNvSpPr/>
          <p:nvPr/>
        </p:nvSpPr>
        <p:spPr>
          <a:xfrm>
            <a:off x="931650" y="1983424"/>
            <a:ext cx="7280700" cy="84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2"/>
          <p:cNvSpPr/>
          <p:nvPr/>
        </p:nvSpPr>
        <p:spPr>
          <a:xfrm>
            <a:off x="931661" y="1604575"/>
            <a:ext cx="7280700" cy="378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22"/>
          <p:cNvGrpSpPr/>
          <p:nvPr/>
        </p:nvGrpSpPr>
        <p:grpSpPr>
          <a:xfrm>
            <a:off x="4394384" y="1177420"/>
            <a:ext cx="355258" cy="355258"/>
            <a:chOff x="-48630025" y="3569100"/>
            <a:chExt cx="300100" cy="300100"/>
          </a:xfrm>
        </p:grpSpPr>
        <p:sp>
          <p:nvSpPr>
            <p:cNvPr id="430" name="Google Shape;430;p22"/>
            <p:cNvSpPr/>
            <p:nvPr/>
          </p:nvSpPr>
          <p:spPr>
            <a:xfrm>
              <a:off x="-48400825" y="37108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-48400825" y="378175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-48488250" y="3710875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48488250" y="364000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-48400825" y="364000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-48541800" y="3569100"/>
              <a:ext cx="211875" cy="300100"/>
            </a:xfrm>
            <a:custGeom>
              <a:rect b="b" l="l" r="r" t="t"/>
              <a:pathLst>
                <a:path extrusionOk="0" h="12004" w="8475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-48488250" y="3781750"/>
              <a:ext cx="18150" cy="17350"/>
            </a:xfrm>
            <a:custGeom>
              <a:rect b="b" l="l" r="r" t="t"/>
              <a:pathLst>
                <a:path extrusionOk="0" h="694" w="726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-48630025" y="3569900"/>
              <a:ext cx="71700" cy="87450"/>
            </a:xfrm>
            <a:custGeom>
              <a:rect b="b" l="l" r="r" t="t"/>
              <a:pathLst>
                <a:path extrusionOk="0" h="3498" w="2868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-48626875" y="3668350"/>
              <a:ext cx="64625" cy="42550"/>
            </a:xfrm>
            <a:custGeom>
              <a:rect b="b" l="l" r="r" t="t"/>
              <a:pathLst>
                <a:path extrusionOk="0" h="1702" w="2585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-48630025" y="3727425"/>
              <a:ext cx="70925" cy="141775"/>
            </a:xfrm>
            <a:custGeom>
              <a:rect b="b" l="l" r="r" t="t"/>
              <a:pathLst>
                <a:path extrusionOk="0" h="5671" w="2837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22"/>
          <p:cNvGrpSpPr/>
          <p:nvPr/>
        </p:nvGrpSpPr>
        <p:grpSpPr>
          <a:xfrm>
            <a:off x="6902863" y="1178159"/>
            <a:ext cx="298377" cy="354519"/>
            <a:chOff x="-48233050" y="3569725"/>
            <a:chExt cx="252050" cy="299475"/>
          </a:xfrm>
        </p:grpSpPr>
        <p:sp>
          <p:nvSpPr>
            <p:cNvPr id="441" name="Google Shape;441;p22"/>
            <p:cNvSpPr/>
            <p:nvPr/>
          </p:nvSpPr>
          <p:spPr>
            <a:xfrm>
              <a:off x="-48233050" y="3569725"/>
              <a:ext cx="252050" cy="299475"/>
            </a:xfrm>
            <a:custGeom>
              <a:rect b="b" l="l" r="r" t="t"/>
              <a:pathLst>
                <a:path extrusionOk="0" h="11979" w="10082">
                  <a:moveTo>
                    <a:pt x="5230" y="1393"/>
                  </a:moveTo>
                  <a:cubicBezTo>
                    <a:pt x="5419" y="1393"/>
                    <a:pt x="5577" y="1551"/>
                    <a:pt x="5577" y="1740"/>
                  </a:cubicBezTo>
                  <a:lnTo>
                    <a:pt x="5577" y="1960"/>
                  </a:lnTo>
                  <a:cubicBezTo>
                    <a:pt x="5703" y="2023"/>
                    <a:pt x="5829" y="2086"/>
                    <a:pt x="5923" y="2181"/>
                  </a:cubicBezTo>
                  <a:lnTo>
                    <a:pt x="6144" y="2055"/>
                  </a:lnTo>
                  <a:cubicBezTo>
                    <a:pt x="6194" y="2025"/>
                    <a:pt x="6251" y="2011"/>
                    <a:pt x="6308" y="2011"/>
                  </a:cubicBezTo>
                  <a:cubicBezTo>
                    <a:pt x="6430" y="2011"/>
                    <a:pt x="6552" y="2074"/>
                    <a:pt x="6616" y="2181"/>
                  </a:cubicBezTo>
                  <a:lnTo>
                    <a:pt x="7309" y="3410"/>
                  </a:lnTo>
                  <a:cubicBezTo>
                    <a:pt x="7467" y="3725"/>
                    <a:pt x="7246" y="3819"/>
                    <a:pt x="6963" y="3977"/>
                  </a:cubicBezTo>
                  <a:lnTo>
                    <a:pt x="6963" y="4386"/>
                  </a:lnTo>
                  <a:cubicBezTo>
                    <a:pt x="7246" y="4544"/>
                    <a:pt x="7467" y="4670"/>
                    <a:pt x="7309" y="4985"/>
                  </a:cubicBezTo>
                  <a:lnTo>
                    <a:pt x="6616" y="6182"/>
                  </a:lnTo>
                  <a:cubicBezTo>
                    <a:pt x="6531" y="6289"/>
                    <a:pt x="6417" y="6366"/>
                    <a:pt x="6303" y="6366"/>
                  </a:cubicBezTo>
                  <a:cubicBezTo>
                    <a:pt x="6249" y="6366"/>
                    <a:pt x="6195" y="6349"/>
                    <a:pt x="6144" y="6308"/>
                  </a:cubicBezTo>
                  <a:lnTo>
                    <a:pt x="5923" y="6182"/>
                  </a:lnTo>
                  <a:cubicBezTo>
                    <a:pt x="5829" y="6277"/>
                    <a:pt x="5703" y="6340"/>
                    <a:pt x="5577" y="6403"/>
                  </a:cubicBezTo>
                  <a:lnTo>
                    <a:pt x="5577" y="6623"/>
                  </a:lnTo>
                  <a:cubicBezTo>
                    <a:pt x="5577" y="6812"/>
                    <a:pt x="5419" y="6970"/>
                    <a:pt x="5230" y="6970"/>
                  </a:cubicBezTo>
                  <a:lnTo>
                    <a:pt x="3812" y="6970"/>
                  </a:lnTo>
                  <a:cubicBezTo>
                    <a:pt x="3623" y="6970"/>
                    <a:pt x="3466" y="6812"/>
                    <a:pt x="3466" y="6623"/>
                  </a:cubicBezTo>
                  <a:lnTo>
                    <a:pt x="3466" y="6403"/>
                  </a:lnTo>
                  <a:cubicBezTo>
                    <a:pt x="3340" y="6340"/>
                    <a:pt x="3214" y="6277"/>
                    <a:pt x="3119" y="6182"/>
                  </a:cubicBezTo>
                  <a:lnTo>
                    <a:pt x="2899" y="6308"/>
                  </a:lnTo>
                  <a:cubicBezTo>
                    <a:pt x="2848" y="6338"/>
                    <a:pt x="2791" y="6352"/>
                    <a:pt x="2734" y="6352"/>
                  </a:cubicBezTo>
                  <a:cubicBezTo>
                    <a:pt x="2613" y="6352"/>
                    <a:pt x="2490" y="6289"/>
                    <a:pt x="2426" y="6182"/>
                  </a:cubicBezTo>
                  <a:lnTo>
                    <a:pt x="1733" y="4985"/>
                  </a:lnTo>
                  <a:cubicBezTo>
                    <a:pt x="1638" y="4827"/>
                    <a:pt x="1670" y="4575"/>
                    <a:pt x="1859" y="4512"/>
                  </a:cubicBezTo>
                  <a:lnTo>
                    <a:pt x="2048" y="4386"/>
                  </a:lnTo>
                  <a:lnTo>
                    <a:pt x="2048" y="3977"/>
                  </a:lnTo>
                  <a:lnTo>
                    <a:pt x="1859" y="3882"/>
                  </a:lnTo>
                  <a:cubicBezTo>
                    <a:pt x="1702" y="3788"/>
                    <a:pt x="1607" y="3536"/>
                    <a:pt x="1733" y="3410"/>
                  </a:cubicBezTo>
                  <a:lnTo>
                    <a:pt x="2426" y="2181"/>
                  </a:lnTo>
                  <a:cubicBezTo>
                    <a:pt x="2490" y="2074"/>
                    <a:pt x="2612" y="1997"/>
                    <a:pt x="2733" y="1997"/>
                  </a:cubicBezTo>
                  <a:cubicBezTo>
                    <a:pt x="2790" y="1997"/>
                    <a:pt x="2848" y="2014"/>
                    <a:pt x="2899" y="2055"/>
                  </a:cubicBezTo>
                  <a:lnTo>
                    <a:pt x="3119" y="2181"/>
                  </a:lnTo>
                  <a:cubicBezTo>
                    <a:pt x="3214" y="2086"/>
                    <a:pt x="3340" y="2023"/>
                    <a:pt x="3466" y="1960"/>
                  </a:cubicBezTo>
                  <a:lnTo>
                    <a:pt x="3466" y="1740"/>
                  </a:lnTo>
                  <a:cubicBezTo>
                    <a:pt x="3466" y="1551"/>
                    <a:pt x="3623" y="1393"/>
                    <a:pt x="3812" y="1393"/>
                  </a:cubicBezTo>
                  <a:close/>
                  <a:moveTo>
                    <a:pt x="4547" y="0"/>
                  </a:moveTo>
                  <a:cubicBezTo>
                    <a:pt x="3499" y="0"/>
                    <a:pt x="2484" y="337"/>
                    <a:pt x="1670" y="984"/>
                  </a:cubicBezTo>
                  <a:cubicBezTo>
                    <a:pt x="630" y="1866"/>
                    <a:pt x="0" y="3158"/>
                    <a:pt x="0" y="4544"/>
                  </a:cubicBezTo>
                  <a:cubicBezTo>
                    <a:pt x="0" y="5804"/>
                    <a:pt x="504" y="6970"/>
                    <a:pt x="1418" y="7852"/>
                  </a:cubicBezTo>
                  <a:lnTo>
                    <a:pt x="1418" y="11632"/>
                  </a:lnTo>
                  <a:cubicBezTo>
                    <a:pt x="1418" y="11821"/>
                    <a:pt x="1575" y="11979"/>
                    <a:pt x="1765" y="11979"/>
                  </a:cubicBezTo>
                  <a:lnTo>
                    <a:pt x="5986" y="11979"/>
                  </a:lnTo>
                  <a:cubicBezTo>
                    <a:pt x="6175" y="11979"/>
                    <a:pt x="6333" y="11821"/>
                    <a:pt x="6333" y="11632"/>
                  </a:cubicBezTo>
                  <a:lnTo>
                    <a:pt x="6333" y="10530"/>
                  </a:lnTo>
                  <a:lnTo>
                    <a:pt x="8097" y="10530"/>
                  </a:lnTo>
                  <a:cubicBezTo>
                    <a:pt x="8286" y="10530"/>
                    <a:pt x="8444" y="10372"/>
                    <a:pt x="8444" y="10183"/>
                  </a:cubicBezTo>
                  <a:lnTo>
                    <a:pt x="8444" y="8387"/>
                  </a:lnTo>
                  <a:lnTo>
                    <a:pt x="9042" y="8387"/>
                  </a:lnTo>
                  <a:cubicBezTo>
                    <a:pt x="9389" y="8387"/>
                    <a:pt x="9767" y="8198"/>
                    <a:pt x="9956" y="7883"/>
                  </a:cubicBezTo>
                  <a:cubicBezTo>
                    <a:pt x="10082" y="7568"/>
                    <a:pt x="10082" y="7190"/>
                    <a:pt x="9924" y="6875"/>
                  </a:cubicBezTo>
                  <a:lnTo>
                    <a:pt x="9042" y="5237"/>
                  </a:lnTo>
                  <a:cubicBezTo>
                    <a:pt x="9137" y="4701"/>
                    <a:pt x="9137" y="4134"/>
                    <a:pt x="9011" y="3599"/>
                  </a:cubicBezTo>
                  <a:cubicBezTo>
                    <a:pt x="8664" y="1866"/>
                    <a:pt x="7246" y="480"/>
                    <a:pt x="5545" y="102"/>
                  </a:cubicBezTo>
                  <a:cubicBezTo>
                    <a:pt x="5213" y="34"/>
                    <a:pt x="4878" y="0"/>
                    <a:pt x="4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-48170050" y="3622650"/>
              <a:ext cx="100050" cy="103225"/>
            </a:xfrm>
            <a:custGeom>
              <a:rect b="b" l="l" r="r" t="t"/>
              <a:pathLst>
                <a:path extrusionOk="0" h="4129" w="4002">
                  <a:moveTo>
                    <a:pt x="1985" y="1009"/>
                  </a:moveTo>
                  <a:cubicBezTo>
                    <a:pt x="2584" y="1009"/>
                    <a:pt x="3057" y="1482"/>
                    <a:pt x="3057" y="2080"/>
                  </a:cubicBezTo>
                  <a:cubicBezTo>
                    <a:pt x="3057" y="2647"/>
                    <a:pt x="2584" y="3120"/>
                    <a:pt x="1985" y="3120"/>
                  </a:cubicBezTo>
                  <a:cubicBezTo>
                    <a:pt x="1418" y="3120"/>
                    <a:pt x="946" y="2647"/>
                    <a:pt x="946" y="2080"/>
                  </a:cubicBezTo>
                  <a:cubicBezTo>
                    <a:pt x="946" y="1482"/>
                    <a:pt x="1418" y="1009"/>
                    <a:pt x="1985" y="1009"/>
                  </a:cubicBezTo>
                  <a:close/>
                  <a:moveTo>
                    <a:pt x="1639" y="1"/>
                  </a:moveTo>
                  <a:lnTo>
                    <a:pt x="1639" y="127"/>
                  </a:lnTo>
                  <a:cubicBezTo>
                    <a:pt x="1639" y="284"/>
                    <a:pt x="1576" y="410"/>
                    <a:pt x="1418" y="442"/>
                  </a:cubicBezTo>
                  <a:cubicBezTo>
                    <a:pt x="1198" y="537"/>
                    <a:pt x="1009" y="631"/>
                    <a:pt x="851" y="757"/>
                  </a:cubicBezTo>
                  <a:cubicBezTo>
                    <a:pt x="770" y="818"/>
                    <a:pt x="689" y="853"/>
                    <a:pt x="607" y="853"/>
                  </a:cubicBezTo>
                  <a:cubicBezTo>
                    <a:pt x="562" y="853"/>
                    <a:pt x="518" y="842"/>
                    <a:pt x="473" y="820"/>
                  </a:cubicBezTo>
                  <a:lnTo>
                    <a:pt x="347" y="726"/>
                  </a:lnTo>
                  <a:lnTo>
                    <a:pt x="1" y="1324"/>
                  </a:lnTo>
                  <a:lnTo>
                    <a:pt x="127" y="1387"/>
                  </a:lnTo>
                  <a:cubicBezTo>
                    <a:pt x="221" y="1482"/>
                    <a:pt x="316" y="1639"/>
                    <a:pt x="253" y="1765"/>
                  </a:cubicBezTo>
                  <a:cubicBezTo>
                    <a:pt x="221" y="1986"/>
                    <a:pt x="221" y="2143"/>
                    <a:pt x="253" y="2395"/>
                  </a:cubicBezTo>
                  <a:cubicBezTo>
                    <a:pt x="316" y="2553"/>
                    <a:pt x="221" y="2647"/>
                    <a:pt x="127" y="2742"/>
                  </a:cubicBezTo>
                  <a:lnTo>
                    <a:pt x="1" y="2805"/>
                  </a:lnTo>
                  <a:lnTo>
                    <a:pt x="347" y="3403"/>
                  </a:lnTo>
                  <a:lnTo>
                    <a:pt x="473" y="3340"/>
                  </a:lnTo>
                  <a:cubicBezTo>
                    <a:pt x="532" y="3297"/>
                    <a:pt x="590" y="3273"/>
                    <a:pt x="649" y="3273"/>
                  </a:cubicBezTo>
                  <a:cubicBezTo>
                    <a:pt x="716" y="3273"/>
                    <a:pt x="784" y="3304"/>
                    <a:pt x="851" y="3372"/>
                  </a:cubicBezTo>
                  <a:cubicBezTo>
                    <a:pt x="1009" y="3529"/>
                    <a:pt x="1198" y="3592"/>
                    <a:pt x="1418" y="3687"/>
                  </a:cubicBezTo>
                  <a:cubicBezTo>
                    <a:pt x="1576" y="3718"/>
                    <a:pt x="1639" y="3876"/>
                    <a:pt x="1639" y="4002"/>
                  </a:cubicBezTo>
                  <a:lnTo>
                    <a:pt x="1639" y="4128"/>
                  </a:lnTo>
                  <a:lnTo>
                    <a:pt x="2364" y="4128"/>
                  </a:lnTo>
                  <a:lnTo>
                    <a:pt x="2364" y="4002"/>
                  </a:lnTo>
                  <a:cubicBezTo>
                    <a:pt x="2364" y="3845"/>
                    <a:pt x="2427" y="3718"/>
                    <a:pt x="2584" y="3687"/>
                  </a:cubicBezTo>
                  <a:cubicBezTo>
                    <a:pt x="2805" y="3592"/>
                    <a:pt x="2994" y="3498"/>
                    <a:pt x="3151" y="3372"/>
                  </a:cubicBezTo>
                  <a:cubicBezTo>
                    <a:pt x="3224" y="3317"/>
                    <a:pt x="3298" y="3283"/>
                    <a:pt x="3371" y="3283"/>
                  </a:cubicBezTo>
                  <a:cubicBezTo>
                    <a:pt x="3424" y="3283"/>
                    <a:pt x="3476" y="3301"/>
                    <a:pt x="3529" y="3340"/>
                  </a:cubicBezTo>
                  <a:lnTo>
                    <a:pt x="3655" y="3403"/>
                  </a:lnTo>
                  <a:lnTo>
                    <a:pt x="4002" y="2805"/>
                  </a:lnTo>
                  <a:lnTo>
                    <a:pt x="3876" y="2742"/>
                  </a:lnTo>
                  <a:cubicBezTo>
                    <a:pt x="3781" y="2647"/>
                    <a:pt x="3687" y="2490"/>
                    <a:pt x="3750" y="2395"/>
                  </a:cubicBezTo>
                  <a:cubicBezTo>
                    <a:pt x="3781" y="2143"/>
                    <a:pt x="3781" y="1986"/>
                    <a:pt x="3750" y="1765"/>
                  </a:cubicBezTo>
                  <a:cubicBezTo>
                    <a:pt x="3687" y="1608"/>
                    <a:pt x="3781" y="1482"/>
                    <a:pt x="3876" y="1387"/>
                  </a:cubicBezTo>
                  <a:lnTo>
                    <a:pt x="4002" y="1324"/>
                  </a:lnTo>
                  <a:lnTo>
                    <a:pt x="3655" y="726"/>
                  </a:lnTo>
                  <a:lnTo>
                    <a:pt x="3529" y="820"/>
                  </a:lnTo>
                  <a:cubicBezTo>
                    <a:pt x="3477" y="846"/>
                    <a:pt x="3425" y="861"/>
                    <a:pt x="3373" y="861"/>
                  </a:cubicBezTo>
                  <a:cubicBezTo>
                    <a:pt x="3299" y="861"/>
                    <a:pt x="3225" y="831"/>
                    <a:pt x="3151" y="757"/>
                  </a:cubicBezTo>
                  <a:cubicBezTo>
                    <a:pt x="2994" y="600"/>
                    <a:pt x="2805" y="537"/>
                    <a:pt x="2584" y="442"/>
                  </a:cubicBezTo>
                  <a:cubicBezTo>
                    <a:pt x="2427" y="410"/>
                    <a:pt x="2364" y="253"/>
                    <a:pt x="2364" y="127"/>
                  </a:cubicBezTo>
                  <a:lnTo>
                    <a:pt x="2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-48129100" y="3665200"/>
              <a:ext cx="18150" cy="18125"/>
            </a:xfrm>
            <a:custGeom>
              <a:rect b="b" l="l" r="r" t="t"/>
              <a:pathLst>
                <a:path extrusionOk="0" h="725" w="726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68" y="725"/>
                    <a:pt x="726" y="567"/>
                    <a:pt x="726" y="378"/>
                  </a:cubicBezTo>
                  <a:cubicBezTo>
                    <a:pt x="726" y="158"/>
                    <a:pt x="568" y="0"/>
                    <a:pt x="3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22"/>
          <p:cNvGrpSpPr/>
          <p:nvPr/>
        </p:nvGrpSpPr>
        <p:grpSpPr>
          <a:xfrm>
            <a:off x="1943693" y="1172213"/>
            <a:ext cx="355258" cy="357152"/>
            <a:chOff x="-49027775" y="3550975"/>
            <a:chExt cx="300100" cy="301700"/>
          </a:xfrm>
        </p:grpSpPr>
        <p:sp>
          <p:nvSpPr>
            <p:cNvPr id="445" name="Google Shape;445;p22"/>
            <p:cNvSpPr/>
            <p:nvPr/>
          </p:nvSpPr>
          <p:spPr>
            <a:xfrm>
              <a:off x="-48941125" y="3613200"/>
              <a:ext cx="74050" cy="26825"/>
            </a:xfrm>
            <a:custGeom>
              <a:rect b="b" l="l" r="r" t="t"/>
              <a:pathLst>
                <a:path extrusionOk="0" h="1073" w="2962">
                  <a:moveTo>
                    <a:pt x="1260" y="1"/>
                  </a:moveTo>
                  <a:lnTo>
                    <a:pt x="0" y="1072"/>
                  </a:lnTo>
                  <a:lnTo>
                    <a:pt x="1702" y="107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-48871025" y="3613200"/>
              <a:ext cx="73275" cy="26825"/>
            </a:xfrm>
            <a:custGeom>
              <a:rect b="b" l="l" r="r" t="t"/>
              <a:pathLst>
                <a:path extrusionOk="0" h="1073" w="2931">
                  <a:moveTo>
                    <a:pt x="1260" y="1"/>
                  </a:moveTo>
                  <a:lnTo>
                    <a:pt x="0" y="1072"/>
                  </a:lnTo>
                  <a:lnTo>
                    <a:pt x="1670" y="1072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-48893075" y="3552550"/>
              <a:ext cx="95325" cy="43350"/>
            </a:xfrm>
            <a:custGeom>
              <a:rect b="b" l="l" r="r" t="t"/>
              <a:pathLst>
                <a:path extrusionOk="0" h="1734" w="3813">
                  <a:moveTo>
                    <a:pt x="0" y="1"/>
                  </a:moveTo>
                  <a:lnTo>
                    <a:pt x="2142" y="1734"/>
                  </a:lnTo>
                  <a:lnTo>
                    <a:pt x="3812" y="1734"/>
                  </a:lnTo>
                  <a:lnTo>
                    <a:pt x="17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-49027775" y="3550975"/>
              <a:ext cx="100050" cy="87475"/>
            </a:xfrm>
            <a:custGeom>
              <a:rect b="b" l="l" r="r" t="t"/>
              <a:pathLst>
                <a:path extrusionOk="0" h="3499" w="4002">
                  <a:moveTo>
                    <a:pt x="2112" y="1797"/>
                  </a:moveTo>
                  <a:cubicBezTo>
                    <a:pt x="2332" y="1797"/>
                    <a:pt x="2490" y="1923"/>
                    <a:pt x="2490" y="2143"/>
                  </a:cubicBezTo>
                  <a:cubicBezTo>
                    <a:pt x="2490" y="2332"/>
                    <a:pt x="2332" y="2490"/>
                    <a:pt x="2112" y="2490"/>
                  </a:cubicBezTo>
                  <a:cubicBezTo>
                    <a:pt x="1923" y="2490"/>
                    <a:pt x="1765" y="2332"/>
                    <a:pt x="1765" y="2143"/>
                  </a:cubicBezTo>
                  <a:cubicBezTo>
                    <a:pt x="1765" y="1923"/>
                    <a:pt x="1923" y="1797"/>
                    <a:pt x="2112" y="1797"/>
                  </a:cubicBezTo>
                  <a:close/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3498"/>
                  </a:lnTo>
                  <a:lnTo>
                    <a:pt x="2364" y="3498"/>
                  </a:lnTo>
                  <a:lnTo>
                    <a:pt x="4002" y="2143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-48962400" y="3552550"/>
              <a:ext cx="95325" cy="43350"/>
            </a:xfrm>
            <a:custGeom>
              <a:rect b="b" l="l" r="r" t="t"/>
              <a:pathLst>
                <a:path extrusionOk="0" h="1734" w="3813">
                  <a:moveTo>
                    <a:pt x="1" y="1"/>
                  </a:moveTo>
                  <a:lnTo>
                    <a:pt x="2111" y="1734"/>
                  </a:lnTo>
                  <a:lnTo>
                    <a:pt x="3813" y="1734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-49027775" y="3657325"/>
              <a:ext cx="300100" cy="195350"/>
            </a:xfrm>
            <a:custGeom>
              <a:rect b="b" l="l" r="r" t="t"/>
              <a:pathLst>
                <a:path extrusionOk="0" h="7814" w="12004">
                  <a:moveTo>
                    <a:pt x="5987" y="410"/>
                  </a:moveTo>
                  <a:cubicBezTo>
                    <a:pt x="7719" y="410"/>
                    <a:pt x="9137" y="1827"/>
                    <a:pt x="9137" y="3560"/>
                  </a:cubicBezTo>
                  <a:cubicBezTo>
                    <a:pt x="9137" y="5293"/>
                    <a:pt x="7719" y="6711"/>
                    <a:pt x="5987" y="6711"/>
                  </a:cubicBezTo>
                  <a:cubicBezTo>
                    <a:pt x="4254" y="6711"/>
                    <a:pt x="2836" y="5293"/>
                    <a:pt x="2836" y="3560"/>
                  </a:cubicBezTo>
                  <a:cubicBezTo>
                    <a:pt x="2836" y="1827"/>
                    <a:pt x="4254" y="410"/>
                    <a:pt x="5987" y="410"/>
                  </a:cubicBezTo>
                  <a:close/>
                  <a:moveTo>
                    <a:pt x="1" y="0"/>
                  </a:moveTo>
                  <a:lnTo>
                    <a:pt x="1" y="6742"/>
                  </a:lnTo>
                  <a:cubicBezTo>
                    <a:pt x="1" y="7341"/>
                    <a:pt x="473" y="7813"/>
                    <a:pt x="1072" y="7813"/>
                  </a:cubicBezTo>
                  <a:lnTo>
                    <a:pt x="10933" y="7813"/>
                  </a:lnTo>
                  <a:cubicBezTo>
                    <a:pt x="11532" y="7813"/>
                    <a:pt x="12004" y="7341"/>
                    <a:pt x="12004" y="6742"/>
                  </a:cubicBezTo>
                  <a:lnTo>
                    <a:pt x="120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-48886775" y="3726625"/>
              <a:ext cx="28375" cy="37050"/>
            </a:xfrm>
            <a:custGeom>
              <a:rect b="b" l="l" r="r" t="t"/>
              <a:pathLst>
                <a:path extrusionOk="0" h="1482" w="1135">
                  <a:moveTo>
                    <a:pt x="0" y="1"/>
                  </a:moveTo>
                  <a:lnTo>
                    <a:pt x="0" y="1481"/>
                  </a:lnTo>
                  <a:lnTo>
                    <a:pt x="1134" y="7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-48822975" y="3550975"/>
              <a:ext cx="94525" cy="44925"/>
            </a:xfrm>
            <a:custGeom>
              <a:rect b="b" l="l" r="r" t="t"/>
              <a:pathLst>
                <a:path extrusionOk="0" h="1797" w="3781">
                  <a:moveTo>
                    <a:pt x="0" y="1"/>
                  </a:moveTo>
                  <a:lnTo>
                    <a:pt x="2111" y="1797"/>
                  </a:lnTo>
                  <a:lnTo>
                    <a:pt x="3781" y="1797"/>
                  </a:lnTo>
                  <a:lnTo>
                    <a:pt x="3781" y="1072"/>
                  </a:lnTo>
                  <a:cubicBezTo>
                    <a:pt x="3781" y="474"/>
                    <a:pt x="3308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-48939550" y="3684100"/>
              <a:ext cx="122100" cy="122100"/>
            </a:xfrm>
            <a:custGeom>
              <a:rect b="b" l="l" r="r" t="t"/>
              <a:pathLst>
                <a:path extrusionOk="0" h="4884" w="4884">
                  <a:moveTo>
                    <a:pt x="1741" y="757"/>
                  </a:moveTo>
                  <a:cubicBezTo>
                    <a:pt x="1812" y="757"/>
                    <a:pt x="1885" y="777"/>
                    <a:pt x="1954" y="819"/>
                  </a:cubicBezTo>
                  <a:lnTo>
                    <a:pt x="4064" y="2237"/>
                  </a:lnTo>
                  <a:cubicBezTo>
                    <a:pt x="4253" y="2300"/>
                    <a:pt x="4253" y="2615"/>
                    <a:pt x="4064" y="2773"/>
                  </a:cubicBezTo>
                  <a:lnTo>
                    <a:pt x="1954" y="4190"/>
                  </a:lnTo>
                  <a:cubicBezTo>
                    <a:pt x="1885" y="4233"/>
                    <a:pt x="1812" y="4253"/>
                    <a:pt x="1741" y="4253"/>
                  </a:cubicBezTo>
                  <a:cubicBezTo>
                    <a:pt x="1553" y="4253"/>
                    <a:pt x="1387" y="4113"/>
                    <a:pt x="1387" y="3907"/>
                  </a:cubicBezTo>
                  <a:lnTo>
                    <a:pt x="1387" y="1103"/>
                  </a:lnTo>
                  <a:cubicBezTo>
                    <a:pt x="1387" y="897"/>
                    <a:pt x="1553" y="757"/>
                    <a:pt x="1741" y="757"/>
                  </a:cubicBezTo>
                  <a:close/>
                  <a:moveTo>
                    <a:pt x="2458" y="0"/>
                  </a:moveTo>
                  <a:cubicBezTo>
                    <a:pt x="1103" y="0"/>
                    <a:pt x="0" y="1103"/>
                    <a:pt x="0" y="2458"/>
                  </a:cubicBezTo>
                  <a:cubicBezTo>
                    <a:pt x="0" y="3781"/>
                    <a:pt x="1103" y="4884"/>
                    <a:pt x="2458" y="4884"/>
                  </a:cubicBezTo>
                  <a:cubicBezTo>
                    <a:pt x="3781" y="4884"/>
                    <a:pt x="4884" y="3781"/>
                    <a:pt x="4884" y="2458"/>
                  </a:cubicBezTo>
                  <a:cubicBezTo>
                    <a:pt x="4884" y="1103"/>
                    <a:pt x="3812" y="0"/>
                    <a:pt x="2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-48801725" y="3613200"/>
              <a:ext cx="73275" cy="26825"/>
            </a:xfrm>
            <a:custGeom>
              <a:rect b="b" l="l" r="r" t="t"/>
              <a:pathLst>
                <a:path extrusionOk="0" h="1073" w="2931">
                  <a:moveTo>
                    <a:pt x="1261" y="1"/>
                  </a:moveTo>
                  <a:lnTo>
                    <a:pt x="1" y="1072"/>
                  </a:lnTo>
                  <a:lnTo>
                    <a:pt x="2931" y="1072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22"/>
          <p:cNvGrpSpPr/>
          <p:nvPr/>
        </p:nvGrpSpPr>
        <p:grpSpPr>
          <a:xfrm>
            <a:off x="1325725" y="1634963"/>
            <a:ext cx="1591200" cy="1196262"/>
            <a:chOff x="1325725" y="1634963"/>
            <a:chExt cx="1591200" cy="1196262"/>
          </a:xfrm>
        </p:grpSpPr>
        <p:sp>
          <p:nvSpPr>
            <p:cNvPr id="456" name="Google Shape;456;p22"/>
            <p:cNvSpPr txBox="1"/>
            <p:nvPr/>
          </p:nvSpPr>
          <p:spPr>
            <a:xfrm>
              <a:off x="1325725" y="1634963"/>
              <a:ext cx="1591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57" name="Google Shape;457;p22"/>
            <p:cNvSpPr txBox="1"/>
            <p:nvPr/>
          </p:nvSpPr>
          <p:spPr>
            <a:xfrm>
              <a:off x="1325725" y="1983421"/>
              <a:ext cx="1591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very cold 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8" name="Google Shape;458;p22"/>
            <p:cNvSpPr txBox="1"/>
            <p:nvPr/>
          </p:nvSpPr>
          <p:spPr>
            <a:xfrm>
              <a:off x="1344775" y="2475425"/>
              <a:ext cx="15531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08:00 - 15:00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59" name="Google Shape;459;p22"/>
          <p:cNvGrpSpPr/>
          <p:nvPr/>
        </p:nvGrpSpPr>
        <p:grpSpPr>
          <a:xfrm>
            <a:off x="3783750" y="1634963"/>
            <a:ext cx="1605875" cy="1196262"/>
            <a:chOff x="3776413" y="1634963"/>
            <a:chExt cx="1605875" cy="1196262"/>
          </a:xfrm>
        </p:grpSpPr>
        <p:sp>
          <p:nvSpPr>
            <p:cNvPr id="460" name="Google Shape;460;p22"/>
            <p:cNvSpPr txBox="1"/>
            <p:nvPr/>
          </p:nvSpPr>
          <p:spPr>
            <a:xfrm>
              <a:off x="3791088" y="1634963"/>
              <a:ext cx="1591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61" name="Google Shape;461;p22"/>
            <p:cNvSpPr txBox="1"/>
            <p:nvPr/>
          </p:nvSpPr>
          <p:spPr>
            <a:xfrm>
              <a:off x="3776413" y="1983421"/>
              <a:ext cx="1591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p22"/>
            <p:cNvSpPr txBox="1"/>
            <p:nvPr/>
          </p:nvSpPr>
          <p:spPr>
            <a:xfrm>
              <a:off x="3795463" y="2475425"/>
              <a:ext cx="15531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09:00 - 14:00</a:t>
              </a:r>
              <a:endParaRPr>
                <a:solidFill>
                  <a:schemeClr val="lt1"/>
                </a:solidFill>
              </a:endParaRPr>
            </a:p>
          </p:txBody>
        </p:sp>
      </p:grpSp>
      <p:grpSp>
        <p:nvGrpSpPr>
          <p:cNvPr id="463" name="Google Shape;463;p22"/>
          <p:cNvGrpSpPr/>
          <p:nvPr/>
        </p:nvGrpSpPr>
        <p:grpSpPr>
          <a:xfrm>
            <a:off x="6256450" y="1634963"/>
            <a:ext cx="1591202" cy="1196262"/>
            <a:chOff x="6256450" y="1634963"/>
            <a:chExt cx="1591202" cy="1196262"/>
          </a:xfrm>
        </p:grpSpPr>
        <p:sp>
          <p:nvSpPr>
            <p:cNvPr id="464" name="Google Shape;464;p22"/>
            <p:cNvSpPr txBox="1"/>
            <p:nvPr/>
          </p:nvSpPr>
          <p:spPr>
            <a:xfrm>
              <a:off x="6256452" y="1634963"/>
              <a:ext cx="1591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65" name="Google Shape;465;p22"/>
            <p:cNvSpPr txBox="1"/>
            <p:nvPr/>
          </p:nvSpPr>
          <p:spPr>
            <a:xfrm>
              <a:off x="6256450" y="1983425"/>
              <a:ext cx="1591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Earth is the planet where we live on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" name="Google Shape;466;p22"/>
            <p:cNvSpPr txBox="1"/>
            <p:nvPr/>
          </p:nvSpPr>
          <p:spPr>
            <a:xfrm>
              <a:off x="6275502" y="2475425"/>
              <a:ext cx="15531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467" name="Google Shape;467;p22"/>
          <p:cNvSpPr/>
          <p:nvPr/>
        </p:nvSpPr>
        <p:spPr>
          <a:xfrm>
            <a:off x="5891652" y="3882600"/>
            <a:ext cx="2320800" cy="84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2"/>
          <p:cNvSpPr/>
          <p:nvPr/>
        </p:nvSpPr>
        <p:spPr>
          <a:xfrm>
            <a:off x="5891652" y="3503750"/>
            <a:ext cx="2320800" cy="378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9" name="Google Shape;469;p22"/>
          <p:cNvGrpSpPr/>
          <p:nvPr/>
        </p:nvGrpSpPr>
        <p:grpSpPr>
          <a:xfrm>
            <a:off x="6873949" y="3073826"/>
            <a:ext cx="356205" cy="355288"/>
            <a:chOff x="-50504575" y="3550975"/>
            <a:chExt cx="300900" cy="300125"/>
          </a:xfrm>
        </p:grpSpPr>
        <p:sp>
          <p:nvSpPr>
            <p:cNvPr id="470" name="Google Shape;470;p22"/>
            <p:cNvSpPr/>
            <p:nvPr/>
          </p:nvSpPr>
          <p:spPr>
            <a:xfrm>
              <a:off x="-50504575" y="3550975"/>
              <a:ext cx="300900" cy="176475"/>
            </a:xfrm>
            <a:custGeom>
              <a:rect b="b" l="l" r="r" t="t"/>
              <a:pathLst>
                <a:path extrusionOk="0" h="7059" w="12036">
                  <a:moveTo>
                    <a:pt x="1072" y="1"/>
                  </a:moveTo>
                  <a:cubicBezTo>
                    <a:pt x="473" y="1"/>
                    <a:pt x="1" y="474"/>
                    <a:pt x="1" y="1072"/>
                  </a:cubicBezTo>
                  <a:cubicBezTo>
                    <a:pt x="1" y="1671"/>
                    <a:pt x="473" y="2143"/>
                    <a:pt x="1072" y="2143"/>
                  </a:cubicBezTo>
                  <a:cubicBezTo>
                    <a:pt x="1545" y="2143"/>
                    <a:pt x="1891" y="1828"/>
                    <a:pt x="2049" y="1419"/>
                  </a:cubicBezTo>
                  <a:lnTo>
                    <a:pt x="3592" y="1419"/>
                  </a:lnTo>
                  <a:cubicBezTo>
                    <a:pt x="2364" y="2175"/>
                    <a:pt x="1576" y="3467"/>
                    <a:pt x="1450" y="4916"/>
                  </a:cubicBezTo>
                  <a:lnTo>
                    <a:pt x="1072" y="4916"/>
                  </a:lnTo>
                  <a:cubicBezTo>
                    <a:pt x="883" y="4916"/>
                    <a:pt x="726" y="5073"/>
                    <a:pt x="726" y="5294"/>
                  </a:cubicBezTo>
                  <a:lnTo>
                    <a:pt x="726" y="6712"/>
                  </a:lnTo>
                  <a:cubicBezTo>
                    <a:pt x="726" y="6901"/>
                    <a:pt x="883" y="7058"/>
                    <a:pt x="1072" y="7058"/>
                  </a:cubicBezTo>
                  <a:lnTo>
                    <a:pt x="2490" y="7058"/>
                  </a:lnTo>
                  <a:cubicBezTo>
                    <a:pt x="2679" y="7058"/>
                    <a:pt x="2836" y="6901"/>
                    <a:pt x="2836" y="6712"/>
                  </a:cubicBezTo>
                  <a:lnTo>
                    <a:pt x="2836" y="5294"/>
                  </a:lnTo>
                  <a:cubicBezTo>
                    <a:pt x="2836" y="5073"/>
                    <a:pt x="2679" y="4916"/>
                    <a:pt x="2490" y="4916"/>
                  </a:cubicBezTo>
                  <a:lnTo>
                    <a:pt x="2175" y="4916"/>
                  </a:lnTo>
                  <a:cubicBezTo>
                    <a:pt x="2332" y="3309"/>
                    <a:pt x="3435" y="2017"/>
                    <a:pt x="4979" y="1576"/>
                  </a:cubicBezTo>
                  <a:lnTo>
                    <a:pt x="4979" y="1765"/>
                  </a:lnTo>
                  <a:cubicBezTo>
                    <a:pt x="4979" y="1986"/>
                    <a:pt x="5136" y="2143"/>
                    <a:pt x="5325" y="2143"/>
                  </a:cubicBezTo>
                  <a:lnTo>
                    <a:pt x="6743" y="2143"/>
                  </a:lnTo>
                  <a:cubicBezTo>
                    <a:pt x="6932" y="2143"/>
                    <a:pt x="7090" y="1986"/>
                    <a:pt x="7090" y="1765"/>
                  </a:cubicBezTo>
                  <a:lnTo>
                    <a:pt x="7090" y="1576"/>
                  </a:lnTo>
                  <a:cubicBezTo>
                    <a:pt x="8633" y="2017"/>
                    <a:pt x="9736" y="3340"/>
                    <a:pt x="9893" y="4916"/>
                  </a:cubicBezTo>
                  <a:lnTo>
                    <a:pt x="9578" y="4916"/>
                  </a:lnTo>
                  <a:cubicBezTo>
                    <a:pt x="9389" y="4916"/>
                    <a:pt x="9232" y="5073"/>
                    <a:pt x="9232" y="5294"/>
                  </a:cubicBezTo>
                  <a:lnTo>
                    <a:pt x="9232" y="6712"/>
                  </a:lnTo>
                  <a:cubicBezTo>
                    <a:pt x="9232" y="6901"/>
                    <a:pt x="9389" y="7058"/>
                    <a:pt x="9578" y="7058"/>
                  </a:cubicBezTo>
                  <a:lnTo>
                    <a:pt x="10996" y="7058"/>
                  </a:lnTo>
                  <a:cubicBezTo>
                    <a:pt x="11185" y="7058"/>
                    <a:pt x="11343" y="6901"/>
                    <a:pt x="11343" y="6712"/>
                  </a:cubicBezTo>
                  <a:lnTo>
                    <a:pt x="11343" y="5294"/>
                  </a:lnTo>
                  <a:cubicBezTo>
                    <a:pt x="11343" y="5073"/>
                    <a:pt x="11185" y="4916"/>
                    <a:pt x="10996" y="4916"/>
                  </a:cubicBezTo>
                  <a:lnTo>
                    <a:pt x="10587" y="4916"/>
                  </a:lnTo>
                  <a:cubicBezTo>
                    <a:pt x="10492" y="3467"/>
                    <a:pt x="9704" y="2175"/>
                    <a:pt x="8476" y="1419"/>
                  </a:cubicBezTo>
                  <a:lnTo>
                    <a:pt x="10020" y="1419"/>
                  </a:lnTo>
                  <a:cubicBezTo>
                    <a:pt x="10146" y="1860"/>
                    <a:pt x="10555" y="2143"/>
                    <a:pt x="10996" y="2143"/>
                  </a:cubicBezTo>
                  <a:cubicBezTo>
                    <a:pt x="11563" y="2143"/>
                    <a:pt x="12036" y="1671"/>
                    <a:pt x="12036" y="1072"/>
                  </a:cubicBezTo>
                  <a:cubicBezTo>
                    <a:pt x="12036" y="474"/>
                    <a:pt x="11563" y="1"/>
                    <a:pt x="10996" y="1"/>
                  </a:cubicBezTo>
                  <a:cubicBezTo>
                    <a:pt x="10524" y="1"/>
                    <a:pt x="10146" y="285"/>
                    <a:pt x="9988" y="726"/>
                  </a:cubicBezTo>
                  <a:lnTo>
                    <a:pt x="7090" y="726"/>
                  </a:lnTo>
                  <a:lnTo>
                    <a:pt x="7090" y="379"/>
                  </a:lnTo>
                  <a:cubicBezTo>
                    <a:pt x="7090" y="159"/>
                    <a:pt x="6932" y="1"/>
                    <a:pt x="6743" y="1"/>
                  </a:cubicBezTo>
                  <a:lnTo>
                    <a:pt x="5325" y="1"/>
                  </a:lnTo>
                  <a:cubicBezTo>
                    <a:pt x="5105" y="1"/>
                    <a:pt x="4979" y="159"/>
                    <a:pt x="4979" y="379"/>
                  </a:cubicBezTo>
                  <a:lnTo>
                    <a:pt x="4979" y="726"/>
                  </a:lnTo>
                  <a:lnTo>
                    <a:pt x="2049" y="726"/>
                  </a:lnTo>
                  <a:cubicBezTo>
                    <a:pt x="1891" y="316"/>
                    <a:pt x="1545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-50432100" y="3622650"/>
              <a:ext cx="157550" cy="175675"/>
            </a:xfrm>
            <a:custGeom>
              <a:rect b="b" l="l" r="r" t="t"/>
              <a:pathLst>
                <a:path extrusionOk="0" h="7027" w="6302">
                  <a:moveTo>
                    <a:pt x="3182" y="1"/>
                  </a:moveTo>
                  <a:cubicBezTo>
                    <a:pt x="3064" y="1"/>
                    <a:pt x="2946" y="64"/>
                    <a:pt x="2899" y="190"/>
                  </a:cubicBezTo>
                  <a:lnTo>
                    <a:pt x="95" y="5105"/>
                  </a:lnTo>
                  <a:cubicBezTo>
                    <a:pt x="0" y="5231"/>
                    <a:pt x="0" y="5357"/>
                    <a:pt x="95" y="5451"/>
                  </a:cubicBezTo>
                  <a:lnTo>
                    <a:pt x="1103" y="7026"/>
                  </a:lnTo>
                  <a:lnTo>
                    <a:pt x="2804" y="7026"/>
                  </a:lnTo>
                  <a:lnTo>
                    <a:pt x="2804" y="5577"/>
                  </a:lnTo>
                  <a:cubicBezTo>
                    <a:pt x="2426" y="5420"/>
                    <a:pt x="2111" y="5010"/>
                    <a:pt x="2111" y="4569"/>
                  </a:cubicBezTo>
                  <a:cubicBezTo>
                    <a:pt x="2111" y="4002"/>
                    <a:pt x="2584" y="3529"/>
                    <a:pt x="3151" y="3529"/>
                  </a:cubicBezTo>
                  <a:cubicBezTo>
                    <a:pt x="3749" y="3529"/>
                    <a:pt x="4222" y="4002"/>
                    <a:pt x="4222" y="4569"/>
                  </a:cubicBezTo>
                  <a:cubicBezTo>
                    <a:pt x="4222" y="5042"/>
                    <a:pt x="3939" y="5420"/>
                    <a:pt x="3529" y="5577"/>
                  </a:cubicBezTo>
                  <a:lnTo>
                    <a:pt x="3529" y="7026"/>
                  </a:lnTo>
                  <a:lnTo>
                    <a:pt x="5199" y="7026"/>
                  </a:lnTo>
                  <a:lnTo>
                    <a:pt x="6238" y="5451"/>
                  </a:lnTo>
                  <a:cubicBezTo>
                    <a:pt x="6301" y="5325"/>
                    <a:pt x="6301" y="5199"/>
                    <a:pt x="6238" y="5105"/>
                  </a:cubicBezTo>
                  <a:lnTo>
                    <a:pt x="3466" y="190"/>
                  </a:lnTo>
                  <a:cubicBezTo>
                    <a:pt x="3419" y="64"/>
                    <a:pt x="3301" y="1"/>
                    <a:pt x="3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-50414775" y="3815625"/>
              <a:ext cx="122900" cy="35475"/>
            </a:xfrm>
            <a:custGeom>
              <a:rect b="b" l="l" r="r" t="t"/>
              <a:pathLst>
                <a:path extrusionOk="0" h="1419" w="4916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072"/>
                  </a:lnTo>
                  <a:cubicBezTo>
                    <a:pt x="0" y="1261"/>
                    <a:pt x="158" y="1418"/>
                    <a:pt x="347" y="1418"/>
                  </a:cubicBezTo>
                  <a:lnTo>
                    <a:pt x="4569" y="1418"/>
                  </a:lnTo>
                  <a:cubicBezTo>
                    <a:pt x="4758" y="1418"/>
                    <a:pt x="4915" y="1261"/>
                    <a:pt x="4915" y="1072"/>
                  </a:cubicBezTo>
                  <a:lnTo>
                    <a:pt x="4915" y="379"/>
                  </a:lnTo>
                  <a:cubicBezTo>
                    <a:pt x="4915" y="190"/>
                    <a:pt x="4758" y="1"/>
                    <a:pt x="4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-50362000" y="3727425"/>
              <a:ext cx="18125" cy="17350"/>
            </a:xfrm>
            <a:custGeom>
              <a:rect b="b" l="l" r="r" t="t"/>
              <a:pathLst>
                <a:path extrusionOk="0" h="694" w="725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22"/>
          <p:cNvGrpSpPr/>
          <p:nvPr/>
        </p:nvGrpSpPr>
        <p:grpSpPr>
          <a:xfrm>
            <a:off x="6241777" y="3534137"/>
            <a:ext cx="1591200" cy="1196263"/>
            <a:chOff x="6256452" y="3534137"/>
            <a:chExt cx="1591200" cy="1196263"/>
          </a:xfrm>
        </p:grpSpPr>
        <p:sp>
          <p:nvSpPr>
            <p:cNvPr id="475" name="Google Shape;475;p22"/>
            <p:cNvSpPr txBox="1"/>
            <p:nvPr/>
          </p:nvSpPr>
          <p:spPr>
            <a:xfrm>
              <a:off x="6256452" y="3534137"/>
              <a:ext cx="1591200" cy="29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Weekend</a:t>
              </a:r>
              <a:endParaRPr b="1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476" name="Google Shape;476;p22"/>
            <p:cNvSpPr txBox="1"/>
            <p:nvPr/>
          </p:nvSpPr>
          <p:spPr>
            <a:xfrm>
              <a:off x="6256452" y="3882584"/>
              <a:ext cx="15912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22"/>
            <p:cNvSpPr txBox="1"/>
            <p:nvPr/>
          </p:nvSpPr>
          <p:spPr>
            <a:xfrm>
              <a:off x="6275502" y="4374600"/>
              <a:ext cx="1553100" cy="35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r>
                <a:rPr b="1" lang="en" sz="170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:00 - 16:00</a:t>
              </a: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3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graphicFrame>
        <p:nvGraphicFramePr>
          <p:cNvPr id="483" name="Google Shape;483;p23"/>
          <p:cNvGraphicFramePr/>
          <p:nvPr/>
        </p:nvGraphicFramePr>
        <p:xfrm>
          <a:off x="457100" y="14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{885C400E-A25D-466E-90E8-A15430586A5E}</a:tableStyleId>
              </a:tblPr>
              <a:tblGrid>
                <a:gridCol w="1517150"/>
                <a:gridCol w="958925"/>
                <a:gridCol w="958925"/>
                <a:gridCol w="958925"/>
                <a:gridCol w="958925"/>
                <a:gridCol w="958925"/>
                <a:gridCol w="958925"/>
                <a:gridCol w="958925"/>
              </a:tblGrid>
              <a:tr h="695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Mon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Tue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Wed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Thu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Fri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Sat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Sun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09</a:t>
                      </a: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:00 - 10:00</a:t>
                      </a:r>
                      <a:endParaRPr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closest planet to the Sun and the smallest one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10:00 - 11:00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It’s composed mostly of hydrogen and helium</a:t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11:00 - 12:00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121B4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It’s the biggest planet in the Solar System</a:t>
                      </a:r>
                      <a:endParaRPr>
                        <a:solidFill>
                          <a:srgbClr val="073763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594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700">
                          <a:solidFill>
                            <a:schemeClr val="lt1"/>
                          </a:solidFill>
                          <a:latin typeface="Fira Sans Extra Condensed"/>
                          <a:ea typeface="Fira Sans Extra Condensed"/>
                          <a:cs typeface="Fira Sans Extra Condensed"/>
                          <a:sym typeface="Fira Sans Extra Condensed"/>
                        </a:rPr>
                        <a:t>12:00 - 13:00</a:t>
                      </a:r>
                      <a:endParaRPr b="1" sz="1800">
                        <a:solidFill>
                          <a:schemeClr val="lt1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73763"/>
                        </a:solidFill>
                        <a:latin typeface="Alata"/>
                        <a:ea typeface="Alata"/>
                        <a:cs typeface="Alata"/>
                        <a:sym typeface="Alat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Despite being red, Mars is actually a cold place</a:t>
                      </a:r>
                      <a:endParaRPr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24"/>
          <p:cNvGrpSpPr/>
          <p:nvPr/>
        </p:nvGrpSpPr>
        <p:grpSpPr>
          <a:xfrm>
            <a:off x="1803989" y="352084"/>
            <a:ext cx="7767721" cy="5095329"/>
            <a:chOff x="1803989" y="352084"/>
            <a:chExt cx="7767721" cy="5095329"/>
          </a:xfrm>
        </p:grpSpPr>
        <p:sp>
          <p:nvSpPr>
            <p:cNvPr id="489" name="Google Shape;489;p24"/>
            <p:cNvSpPr/>
            <p:nvPr/>
          </p:nvSpPr>
          <p:spPr>
            <a:xfrm flipH="1" rot="-4465608">
              <a:off x="7242694" y="820650"/>
              <a:ext cx="1948020" cy="1284085"/>
            </a:xfrm>
            <a:custGeom>
              <a:rect b="b" l="l" r="r" t="t"/>
              <a:pathLst>
                <a:path extrusionOk="0" h="19681" w="28216">
                  <a:moveTo>
                    <a:pt x="27561" y="1"/>
                  </a:moveTo>
                  <a:cubicBezTo>
                    <a:pt x="27439" y="1"/>
                    <a:pt x="27318" y="39"/>
                    <a:pt x="27215" y="126"/>
                  </a:cubicBezTo>
                  <a:cubicBezTo>
                    <a:pt x="27202" y="139"/>
                    <a:pt x="27198" y="159"/>
                    <a:pt x="27207" y="177"/>
                  </a:cubicBezTo>
                  <a:cubicBezTo>
                    <a:pt x="27186" y="186"/>
                    <a:pt x="27168" y="205"/>
                    <a:pt x="27162" y="227"/>
                  </a:cubicBezTo>
                  <a:cubicBezTo>
                    <a:pt x="26619" y="1752"/>
                    <a:pt x="25687" y="3129"/>
                    <a:pt x="24622" y="4383"/>
                  </a:cubicBezTo>
                  <a:cubicBezTo>
                    <a:pt x="24388" y="3299"/>
                    <a:pt x="23416" y="2945"/>
                    <a:pt x="22348" y="2945"/>
                  </a:cubicBezTo>
                  <a:cubicBezTo>
                    <a:pt x="21365" y="2945"/>
                    <a:pt x="20301" y="3245"/>
                    <a:pt x="19659" y="3553"/>
                  </a:cubicBezTo>
                  <a:cubicBezTo>
                    <a:pt x="19640" y="3561"/>
                    <a:pt x="19627" y="3579"/>
                    <a:pt x="19624" y="3600"/>
                  </a:cubicBezTo>
                  <a:cubicBezTo>
                    <a:pt x="19596" y="3652"/>
                    <a:pt x="19617" y="3731"/>
                    <a:pt x="19695" y="3731"/>
                  </a:cubicBezTo>
                  <a:cubicBezTo>
                    <a:pt x="20159" y="3736"/>
                    <a:pt x="20612" y="3792"/>
                    <a:pt x="21056" y="3936"/>
                  </a:cubicBezTo>
                  <a:cubicBezTo>
                    <a:pt x="21283" y="4012"/>
                    <a:pt x="21510" y="4103"/>
                    <a:pt x="21718" y="4223"/>
                  </a:cubicBezTo>
                  <a:cubicBezTo>
                    <a:pt x="21891" y="4324"/>
                    <a:pt x="22821" y="5051"/>
                    <a:pt x="22021" y="5264"/>
                  </a:cubicBezTo>
                  <a:cubicBezTo>
                    <a:pt x="22014" y="5252"/>
                    <a:pt x="22005" y="5240"/>
                    <a:pt x="21993" y="5231"/>
                  </a:cubicBezTo>
                  <a:cubicBezTo>
                    <a:pt x="21073" y="4563"/>
                    <a:pt x="20111" y="4297"/>
                    <a:pt x="19135" y="4297"/>
                  </a:cubicBezTo>
                  <a:cubicBezTo>
                    <a:pt x="16263" y="4297"/>
                    <a:pt x="13268" y="6602"/>
                    <a:pt x="10860" y="7763"/>
                  </a:cubicBezTo>
                  <a:cubicBezTo>
                    <a:pt x="10786" y="7797"/>
                    <a:pt x="10818" y="7883"/>
                    <a:pt x="10880" y="7899"/>
                  </a:cubicBezTo>
                  <a:cubicBezTo>
                    <a:pt x="10852" y="7961"/>
                    <a:pt x="10880" y="8054"/>
                    <a:pt x="10969" y="8066"/>
                  </a:cubicBezTo>
                  <a:cubicBezTo>
                    <a:pt x="11519" y="8136"/>
                    <a:pt x="11997" y="8376"/>
                    <a:pt x="12391" y="8770"/>
                  </a:cubicBezTo>
                  <a:cubicBezTo>
                    <a:pt x="12681" y="9064"/>
                    <a:pt x="13430" y="10071"/>
                    <a:pt x="12987" y="10528"/>
                  </a:cubicBezTo>
                  <a:cubicBezTo>
                    <a:pt x="12846" y="10604"/>
                    <a:pt x="12715" y="10637"/>
                    <a:pt x="12591" y="10637"/>
                  </a:cubicBezTo>
                  <a:cubicBezTo>
                    <a:pt x="11917" y="10637"/>
                    <a:pt x="11477" y="9644"/>
                    <a:pt x="11129" y="9149"/>
                  </a:cubicBezTo>
                  <a:cubicBezTo>
                    <a:pt x="10936" y="8875"/>
                    <a:pt x="10702" y="8592"/>
                    <a:pt x="10372" y="8592"/>
                  </a:cubicBezTo>
                  <a:cubicBezTo>
                    <a:pt x="10340" y="8592"/>
                    <a:pt x="10308" y="8594"/>
                    <a:pt x="10274" y="8600"/>
                  </a:cubicBezTo>
                  <a:cubicBezTo>
                    <a:pt x="10260" y="8569"/>
                    <a:pt x="10230" y="8551"/>
                    <a:pt x="10199" y="8551"/>
                  </a:cubicBezTo>
                  <a:cubicBezTo>
                    <a:pt x="10192" y="8551"/>
                    <a:pt x="10184" y="8552"/>
                    <a:pt x="10177" y="8554"/>
                  </a:cubicBezTo>
                  <a:cubicBezTo>
                    <a:pt x="8889" y="8852"/>
                    <a:pt x="7640" y="9313"/>
                    <a:pt x="6510" y="10005"/>
                  </a:cubicBezTo>
                  <a:cubicBezTo>
                    <a:pt x="6479" y="10023"/>
                    <a:pt x="6470" y="10061"/>
                    <a:pt x="6486" y="10091"/>
                  </a:cubicBezTo>
                  <a:cubicBezTo>
                    <a:pt x="6471" y="10137"/>
                    <a:pt x="6498" y="10187"/>
                    <a:pt x="6544" y="10200"/>
                  </a:cubicBezTo>
                  <a:cubicBezTo>
                    <a:pt x="7055" y="10371"/>
                    <a:pt x="7474" y="10612"/>
                    <a:pt x="7858" y="10991"/>
                  </a:cubicBezTo>
                  <a:cubicBezTo>
                    <a:pt x="7987" y="11117"/>
                    <a:pt x="8107" y="11252"/>
                    <a:pt x="8221" y="11392"/>
                  </a:cubicBezTo>
                  <a:cubicBezTo>
                    <a:pt x="8311" y="11502"/>
                    <a:pt x="8557" y="11831"/>
                    <a:pt x="8634" y="12124"/>
                  </a:cubicBezTo>
                  <a:cubicBezTo>
                    <a:pt x="8615" y="12236"/>
                    <a:pt x="8597" y="12336"/>
                    <a:pt x="8525" y="12431"/>
                  </a:cubicBezTo>
                  <a:cubicBezTo>
                    <a:pt x="8457" y="12524"/>
                    <a:pt x="8362" y="12595"/>
                    <a:pt x="8255" y="12636"/>
                  </a:cubicBezTo>
                  <a:cubicBezTo>
                    <a:pt x="8233" y="12639"/>
                    <a:pt x="8211" y="12641"/>
                    <a:pt x="8189" y="12641"/>
                  </a:cubicBezTo>
                  <a:cubicBezTo>
                    <a:pt x="7588" y="12641"/>
                    <a:pt x="6874" y="11648"/>
                    <a:pt x="6319" y="11500"/>
                  </a:cubicBezTo>
                  <a:cubicBezTo>
                    <a:pt x="6144" y="11454"/>
                    <a:pt x="5962" y="11434"/>
                    <a:pt x="5780" y="11434"/>
                  </a:cubicBezTo>
                  <a:cubicBezTo>
                    <a:pt x="5427" y="11434"/>
                    <a:pt x="5071" y="11512"/>
                    <a:pt x="4748" y="11638"/>
                  </a:cubicBezTo>
                  <a:cubicBezTo>
                    <a:pt x="3010" y="12316"/>
                    <a:pt x="2118" y="14315"/>
                    <a:pt x="115" y="14455"/>
                  </a:cubicBezTo>
                  <a:cubicBezTo>
                    <a:pt x="100" y="14457"/>
                    <a:pt x="86" y="14463"/>
                    <a:pt x="76" y="14475"/>
                  </a:cubicBezTo>
                  <a:cubicBezTo>
                    <a:pt x="28" y="14481"/>
                    <a:pt x="0" y="14555"/>
                    <a:pt x="52" y="14579"/>
                  </a:cubicBezTo>
                  <a:cubicBezTo>
                    <a:pt x="1753" y="15373"/>
                    <a:pt x="2640" y="17387"/>
                    <a:pt x="4461" y="17937"/>
                  </a:cubicBezTo>
                  <a:cubicBezTo>
                    <a:pt x="4758" y="18027"/>
                    <a:pt x="5067" y="18071"/>
                    <a:pt x="5375" y="18071"/>
                  </a:cubicBezTo>
                  <a:cubicBezTo>
                    <a:pt x="5810" y="18071"/>
                    <a:pt x="6244" y="17984"/>
                    <a:pt x="6644" y="17816"/>
                  </a:cubicBezTo>
                  <a:cubicBezTo>
                    <a:pt x="7611" y="17411"/>
                    <a:pt x="8067" y="16484"/>
                    <a:pt x="8871" y="15878"/>
                  </a:cubicBezTo>
                  <a:cubicBezTo>
                    <a:pt x="8932" y="15867"/>
                    <a:pt x="9003" y="15861"/>
                    <a:pt x="9076" y="15861"/>
                  </a:cubicBezTo>
                  <a:cubicBezTo>
                    <a:pt x="9219" y="15861"/>
                    <a:pt x="9368" y="15885"/>
                    <a:pt x="9451" y="15946"/>
                  </a:cubicBezTo>
                  <a:cubicBezTo>
                    <a:pt x="9616" y="16062"/>
                    <a:pt x="9672" y="16629"/>
                    <a:pt x="9629" y="16824"/>
                  </a:cubicBezTo>
                  <a:cubicBezTo>
                    <a:pt x="9562" y="17124"/>
                    <a:pt x="9401" y="17445"/>
                    <a:pt x="9221" y="17687"/>
                  </a:cubicBezTo>
                  <a:cubicBezTo>
                    <a:pt x="8867" y="18156"/>
                    <a:pt x="8311" y="18410"/>
                    <a:pt x="7915" y="18839"/>
                  </a:cubicBezTo>
                  <a:cubicBezTo>
                    <a:pt x="7881" y="18875"/>
                    <a:pt x="7877" y="18928"/>
                    <a:pt x="7905" y="18968"/>
                  </a:cubicBezTo>
                  <a:cubicBezTo>
                    <a:pt x="7879" y="18992"/>
                    <a:pt x="7885" y="19034"/>
                    <a:pt x="7914" y="19052"/>
                  </a:cubicBezTo>
                  <a:cubicBezTo>
                    <a:pt x="8635" y="19521"/>
                    <a:pt x="9535" y="19681"/>
                    <a:pt x="10447" y="19681"/>
                  </a:cubicBezTo>
                  <a:cubicBezTo>
                    <a:pt x="11262" y="19681"/>
                    <a:pt x="12086" y="19553"/>
                    <a:pt x="12797" y="19402"/>
                  </a:cubicBezTo>
                  <a:cubicBezTo>
                    <a:pt x="14889" y="18960"/>
                    <a:pt x="16916" y="18149"/>
                    <a:pt x="18769" y="17093"/>
                  </a:cubicBezTo>
                  <a:cubicBezTo>
                    <a:pt x="18774" y="17094"/>
                    <a:pt x="18778" y="17095"/>
                    <a:pt x="18783" y="17095"/>
                  </a:cubicBezTo>
                  <a:cubicBezTo>
                    <a:pt x="18796" y="17095"/>
                    <a:pt x="18809" y="17091"/>
                    <a:pt x="18820" y="17083"/>
                  </a:cubicBezTo>
                  <a:cubicBezTo>
                    <a:pt x="19336" y="16728"/>
                    <a:pt x="19380" y="16077"/>
                    <a:pt x="19355" y="15494"/>
                  </a:cubicBezTo>
                  <a:cubicBezTo>
                    <a:pt x="19320" y="14761"/>
                    <a:pt x="18452" y="12612"/>
                    <a:pt x="19319" y="12230"/>
                  </a:cubicBezTo>
                  <a:cubicBezTo>
                    <a:pt x="19329" y="12227"/>
                    <a:pt x="19339" y="12220"/>
                    <a:pt x="19345" y="12211"/>
                  </a:cubicBezTo>
                  <a:cubicBezTo>
                    <a:pt x="19445" y="12173"/>
                    <a:pt x="19538" y="12156"/>
                    <a:pt x="19623" y="12156"/>
                  </a:cubicBezTo>
                  <a:cubicBezTo>
                    <a:pt x="20383" y="12156"/>
                    <a:pt x="20597" y="13525"/>
                    <a:pt x="20616" y="14114"/>
                  </a:cubicBezTo>
                  <a:cubicBezTo>
                    <a:pt x="20635" y="14683"/>
                    <a:pt x="20547" y="15236"/>
                    <a:pt x="20391" y="15782"/>
                  </a:cubicBezTo>
                  <a:cubicBezTo>
                    <a:pt x="20366" y="15873"/>
                    <a:pt x="20440" y="15934"/>
                    <a:pt x="20512" y="15934"/>
                  </a:cubicBezTo>
                  <a:cubicBezTo>
                    <a:pt x="20543" y="15934"/>
                    <a:pt x="20573" y="15922"/>
                    <a:pt x="20595" y="15897"/>
                  </a:cubicBezTo>
                  <a:cubicBezTo>
                    <a:pt x="22471" y="15298"/>
                    <a:pt x="24058" y="13982"/>
                    <a:pt x="25049" y="12284"/>
                  </a:cubicBezTo>
                  <a:cubicBezTo>
                    <a:pt x="25080" y="12239"/>
                    <a:pt x="25069" y="12178"/>
                    <a:pt x="25026" y="12144"/>
                  </a:cubicBezTo>
                  <a:cubicBezTo>
                    <a:pt x="24998" y="11796"/>
                    <a:pt x="24889" y="11468"/>
                    <a:pt x="24748" y="11149"/>
                  </a:cubicBezTo>
                  <a:cubicBezTo>
                    <a:pt x="24524" y="10651"/>
                    <a:pt x="23589" y="9504"/>
                    <a:pt x="24496" y="9148"/>
                  </a:cubicBezTo>
                  <a:lnTo>
                    <a:pt x="24496" y="9148"/>
                  </a:lnTo>
                  <a:cubicBezTo>
                    <a:pt x="24517" y="9160"/>
                    <a:pt x="24540" y="9172"/>
                    <a:pt x="24562" y="9185"/>
                  </a:cubicBezTo>
                  <a:cubicBezTo>
                    <a:pt x="24600" y="9168"/>
                    <a:pt x="24640" y="9159"/>
                    <a:pt x="24680" y="9159"/>
                  </a:cubicBezTo>
                  <a:cubicBezTo>
                    <a:pt x="24690" y="9159"/>
                    <a:pt x="24700" y="9160"/>
                    <a:pt x="24710" y="9161"/>
                  </a:cubicBezTo>
                  <a:cubicBezTo>
                    <a:pt x="24865" y="9185"/>
                    <a:pt x="24992" y="9246"/>
                    <a:pt x="25068" y="9390"/>
                  </a:cubicBezTo>
                  <a:cubicBezTo>
                    <a:pt x="25086" y="9426"/>
                    <a:pt x="25101" y="9465"/>
                    <a:pt x="25112" y="9505"/>
                  </a:cubicBezTo>
                  <a:cubicBezTo>
                    <a:pt x="25117" y="9508"/>
                    <a:pt x="25124" y="9510"/>
                    <a:pt x="25129" y="9513"/>
                  </a:cubicBezTo>
                  <a:cubicBezTo>
                    <a:pt x="25224" y="9694"/>
                    <a:pt x="25280" y="9892"/>
                    <a:pt x="25296" y="10095"/>
                  </a:cubicBezTo>
                  <a:cubicBezTo>
                    <a:pt x="25340" y="10393"/>
                    <a:pt x="25324" y="10600"/>
                    <a:pt x="25251" y="10909"/>
                  </a:cubicBezTo>
                  <a:cubicBezTo>
                    <a:pt x="25237" y="10965"/>
                    <a:pt x="25284" y="11033"/>
                    <a:pt x="25341" y="11033"/>
                  </a:cubicBezTo>
                  <a:cubicBezTo>
                    <a:pt x="25356" y="11033"/>
                    <a:pt x="25370" y="11029"/>
                    <a:pt x="25385" y="11019"/>
                  </a:cubicBezTo>
                  <a:cubicBezTo>
                    <a:pt x="27322" y="9701"/>
                    <a:pt x="26764" y="6210"/>
                    <a:pt x="24717" y="5307"/>
                  </a:cubicBezTo>
                  <a:cubicBezTo>
                    <a:pt x="26015" y="3865"/>
                    <a:pt x="27162" y="2294"/>
                    <a:pt x="28136" y="618"/>
                  </a:cubicBezTo>
                  <a:cubicBezTo>
                    <a:pt x="28147" y="601"/>
                    <a:pt x="28152" y="579"/>
                    <a:pt x="28150" y="559"/>
                  </a:cubicBezTo>
                  <a:cubicBezTo>
                    <a:pt x="28190" y="538"/>
                    <a:pt x="28215" y="493"/>
                    <a:pt x="28191" y="431"/>
                  </a:cubicBezTo>
                  <a:cubicBezTo>
                    <a:pt x="28094" y="180"/>
                    <a:pt x="27826" y="1"/>
                    <a:pt x="27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4"/>
            <p:cNvSpPr/>
            <p:nvPr/>
          </p:nvSpPr>
          <p:spPr>
            <a:xfrm rot="-4470226">
              <a:off x="4732049" y="3792036"/>
              <a:ext cx="455348" cy="2020985"/>
            </a:xfrm>
            <a:custGeom>
              <a:rect b="b" l="l" r="r" t="t"/>
              <a:pathLst>
                <a:path extrusionOk="0" h="39945" w="9000">
                  <a:moveTo>
                    <a:pt x="4072" y="1"/>
                  </a:moveTo>
                  <a:cubicBezTo>
                    <a:pt x="4010" y="1"/>
                    <a:pt x="3946" y="43"/>
                    <a:pt x="3945" y="125"/>
                  </a:cubicBezTo>
                  <a:cubicBezTo>
                    <a:pt x="3917" y="1632"/>
                    <a:pt x="3604" y="3094"/>
                    <a:pt x="3405" y="4582"/>
                  </a:cubicBezTo>
                  <a:cubicBezTo>
                    <a:pt x="3210" y="6034"/>
                    <a:pt x="3165" y="7506"/>
                    <a:pt x="3118" y="8968"/>
                  </a:cubicBezTo>
                  <a:cubicBezTo>
                    <a:pt x="3027" y="11802"/>
                    <a:pt x="2926" y="14637"/>
                    <a:pt x="2857" y="17471"/>
                  </a:cubicBezTo>
                  <a:cubicBezTo>
                    <a:pt x="2842" y="17467"/>
                    <a:pt x="2827" y="17464"/>
                    <a:pt x="2812" y="17464"/>
                  </a:cubicBezTo>
                  <a:cubicBezTo>
                    <a:pt x="2746" y="17464"/>
                    <a:pt x="2684" y="17508"/>
                    <a:pt x="2691" y="17592"/>
                  </a:cubicBezTo>
                  <a:cubicBezTo>
                    <a:pt x="2754" y="18319"/>
                    <a:pt x="1789" y="18970"/>
                    <a:pt x="1430" y="19539"/>
                  </a:cubicBezTo>
                  <a:cubicBezTo>
                    <a:pt x="924" y="20344"/>
                    <a:pt x="619" y="21268"/>
                    <a:pt x="418" y="22191"/>
                  </a:cubicBezTo>
                  <a:cubicBezTo>
                    <a:pt x="0" y="24110"/>
                    <a:pt x="114" y="26129"/>
                    <a:pt x="359" y="28061"/>
                  </a:cubicBezTo>
                  <a:cubicBezTo>
                    <a:pt x="618" y="30094"/>
                    <a:pt x="1011" y="32131"/>
                    <a:pt x="1583" y="34097"/>
                  </a:cubicBezTo>
                  <a:cubicBezTo>
                    <a:pt x="2173" y="36127"/>
                    <a:pt x="3030" y="38138"/>
                    <a:pt x="4381" y="39779"/>
                  </a:cubicBezTo>
                  <a:cubicBezTo>
                    <a:pt x="4381" y="39805"/>
                    <a:pt x="4398" y="39826"/>
                    <a:pt x="4422" y="39831"/>
                  </a:cubicBezTo>
                  <a:cubicBezTo>
                    <a:pt x="4449" y="39862"/>
                    <a:pt x="4473" y="39893"/>
                    <a:pt x="4498" y="39923"/>
                  </a:cubicBezTo>
                  <a:cubicBezTo>
                    <a:pt x="4511" y="39938"/>
                    <a:pt x="4525" y="39944"/>
                    <a:pt x="4541" y="39944"/>
                  </a:cubicBezTo>
                  <a:cubicBezTo>
                    <a:pt x="4567" y="39944"/>
                    <a:pt x="4594" y="39925"/>
                    <a:pt x="4606" y="39901"/>
                  </a:cubicBezTo>
                  <a:cubicBezTo>
                    <a:pt x="4620" y="39891"/>
                    <a:pt x="4628" y="39877"/>
                    <a:pt x="4630" y="39859"/>
                  </a:cubicBezTo>
                  <a:cubicBezTo>
                    <a:pt x="5048" y="37342"/>
                    <a:pt x="6594" y="35240"/>
                    <a:pt x="7514" y="32902"/>
                  </a:cubicBezTo>
                  <a:cubicBezTo>
                    <a:pt x="8447" y="30531"/>
                    <a:pt x="8999" y="27886"/>
                    <a:pt x="8711" y="25334"/>
                  </a:cubicBezTo>
                  <a:cubicBezTo>
                    <a:pt x="8731" y="25327"/>
                    <a:pt x="8738" y="25302"/>
                    <a:pt x="8723" y="25287"/>
                  </a:cubicBezTo>
                  <a:cubicBezTo>
                    <a:pt x="8717" y="25281"/>
                    <a:pt x="8711" y="25275"/>
                    <a:pt x="8705" y="25270"/>
                  </a:cubicBezTo>
                  <a:cubicBezTo>
                    <a:pt x="8705" y="25263"/>
                    <a:pt x="8705" y="25258"/>
                    <a:pt x="8703" y="25253"/>
                  </a:cubicBezTo>
                  <a:cubicBezTo>
                    <a:pt x="8591" y="24319"/>
                    <a:pt x="8427" y="23375"/>
                    <a:pt x="8182" y="22456"/>
                  </a:cubicBezTo>
                  <a:cubicBezTo>
                    <a:pt x="8186" y="22445"/>
                    <a:pt x="8183" y="22432"/>
                    <a:pt x="8172" y="22425"/>
                  </a:cubicBezTo>
                  <a:cubicBezTo>
                    <a:pt x="8088" y="22116"/>
                    <a:pt x="7995" y="21809"/>
                    <a:pt x="7891" y="21507"/>
                  </a:cubicBezTo>
                  <a:lnTo>
                    <a:pt x="7891" y="21507"/>
                  </a:lnTo>
                  <a:cubicBezTo>
                    <a:pt x="7912" y="21516"/>
                    <a:pt x="7934" y="21527"/>
                    <a:pt x="7958" y="21536"/>
                  </a:cubicBezTo>
                  <a:cubicBezTo>
                    <a:pt x="7962" y="21538"/>
                    <a:pt x="7965" y="21539"/>
                    <a:pt x="7969" y="21539"/>
                  </a:cubicBezTo>
                  <a:cubicBezTo>
                    <a:pt x="7988" y="21539"/>
                    <a:pt x="8001" y="21508"/>
                    <a:pt x="7979" y="21496"/>
                  </a:cubicBezTo>
                  <a:cubicBezTo>
                    <a:pt x="7940" y="21475"/>
                    <a:pt x="7902" y="21452"/>
                    <a:pt x="7863" y="21429"/>
                  </a:cubicBezTo>
                  <a:cubicBezTo>
                    <a:pt x="7754" y="21121"/>
                    <a:pt x="7636" y="20817"/>
                    <a:pt x="7502" y="20520"/>
                  </a:cubicBezTo>
                  <a:cubicBezTo>
                    <a:pt x="7435" y="20373"/>
                    <a:pt x="7364" y="20228"/>
                    <a:pt x="7290" y="20084"/>
                  </a:cubicBezTo>
                  <a:cubicBezTo>
                    <a:pt x="7259" y="20010"/>
                    <a:pt x="7222" y="19940"/>
                    <a:pt x="7178" y="19874"/>
                  </a:cubicBezTo>
                  <a:cubicBezTo>
                    <a:pt x="6554" y="18746"/>
                    <a:pt x="5647" y="17750"/>
                    <a:pt x="4318" y="17520"/>
                  </a:cubicBezTo>
                  <a:cubicBezTo>
                    <a:pt x="4155" y="17492"/>
                    <a:pt x="3991" y="17480"/>
                    <a:pt x="3827" y="17480"/>
                  </a:cubicBezTo>
                  <a:cubicBezTo>
                    <a:pt x="3577" y="17480"/>
                    <a:pt x="3328" y="17509"/>
                    <a:pt x="3081" y="17556"/>
                  </a:cubicBezTo>
                  <a:cubicBezTo>
                    <a:pt x="3138" y="15560"/>
                    <a:pt x="3226" y="13565"/>
                    <a:pt x="3298" y="11569"/>
                  </a:cubicBezTo>
                  <a:cubicBezTo>
                    <a:pt x="3369" y="9598"/>
                    <a:pt x="3406" y="7622"/>
                    <a:pt x="3574" y="5657"/>
                  </a:cubicBezTo>
                  <a:cubicBezTo>
                    <a:pt x="3732" y="3815"/>
                    <a:pt x="4278" y="1976"/>
                    <a:pt x="4194" y="118"/>
                  </a:cubicBezTo>
                  <a:cubicBezTo>
                    <a:pt x="4191" y="39"/>
                    <a:pt x="4132" y="1"/>
                    <a:pt x="4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4"/>
            <p:cNvSpPr/>
            <p:nvPr/>
          </p:nvSpPr>
          <p:spPr>
            <a:xfrm rot="3711835">
              <a:off x="7093507" y="3415147"/>
              <a:ext cx="1073480" cy="2022526"/>
            </a:xfrm>
            <a:custGeom>
              <a:rect b="b" l="l" r="r" t="t"/>
              <a:pathLst>
                <a:path extrusionOk="0" h="63341" w="33619">
                  <a:moveTo>
                    <a:pt x="4733" y="5053"/>
                  </a:moveTo>
                  <a:lnTo>
                    <a:pt x="4733" y="5053"/>
                  </a:lnTo>
                  <a:cubicBezTo>
                    <a:pt x="5104" y="6281"/>
                    <a:pt x="5504" y="7503"/>
                    <a:pt x="5955" y="8689"/>
                  </a:cubicBezTo>
                  <a:cubicBezTo>
                    <a:pt x="5475" y="7503"/>
                    <a:pt x="5067" y="6288"/>
                    <a:pt x="4733" y="5053"/>
                  </a:cubicBezTo>
                  <a:close/>
                  <a:moveTo>
                    <a:pt x="14177" y="16456"/>
                  </a:moveTo>
                  <a:cubicBezTo>
                    <a:pt x="13968" y="17489"/>
                    <a:pt x="13883" y="18535"/>
                    <a:pt x="13964" y="19582"/>
                  </a:cubicBezTo>
                  <a:cubicBezTo>
                    <a:pt x="13710" y="19085"/>
                    <a:pt x="13452" y="18593"/>
                    <a:pt x="13183" y="18113"/>
                  </a:cubicBezTo>
                  <a:cubicBezTo>
                    <a:pt x="13193" y="18072"/>
                    <a:pt x="13194" y="18029"/>
                    <a:pt x="13184" y="17987"/>
                  </a:cubicBezTo>
                  <a:cubicBezTo>
                    <a:pt x="13236" y="17984"/>
                    <a:pt x="13289" y="17957"/>
                    <a:pt x="13335" y="17891"/>
                  </a:cubicBezTo>
                  <a:cubicBezTo>
                    <a:pt x="13648" y="17433"/>
                    <a:pt x="13929" y="16953"/>
                    <a:pt x="14177" y="16456"/>
                  </a:cubicBezTo>
                  <a:close/>
                  <a:moveTo>
                    <a:pt x="17757" y="45315"/>
                  </a:moveTo>
                  <a:lnTo>
                    <a:pt x="17757" y="45315"/>
                  </a:lnTo>
                  <a:cubicBezTo>
                    <a:pt x="18301" y="45444"/>
                    <a:pt x="18823" y="45651"/>
                    <a:pt x="19308" y="45929"/>
                  </a:cubicBezTo>
                  <a:cubicBezTo>
                    <a:pt x="19313" y="45974"/>
                    <a:pt x="19317" y="46019"/>
                    <a:pt x="19321" y="46065"/>
                  </a:cubicBezTo>
                  <a:cubicBezTo>
                    <a:pt x="18830" y="45757"/>
                    <a:pt x="18305" y="45504"/>
                    <a:pt x="17757" y="45315"/>
                  </a:cubicBezTo>
                  <a:close/>
                  <a:moveTo>
                    <a:pt x="18417" y="62580"/>
                  </a:moveTo>
                  <a:lnTo>
                    <a:pt x="18417" y="62586"/>
                  </a:lnTo>
                  <a:cubicBezTo>
                    <a:pt x="18410" y="62653"/>
                    <a:pt x="18459" y="62715"/>
                    <a:pt x="18525" y="62722"/>
                  </a:cubicBezTo>
                  <a:lnTo>
                    <a:pt x="18525" y="62724"/>
                  </a:lnTo>
                  <a:cubicBezTo>
                    <a:pt x="18529" y="62735"/>
                    <a:pt x="18536" y="62744"/>
                    <a:pt x="18540" y="62754"/>
                  </a:cubicBezTo>
                  <a:cubicBezTo>
                    <a:pt x="18486" y="62736"/>
                    <a:pt x="18430" y="62725"/>
                    <a:pt x="18374" y="62706"/>
                  </a:cubicBezTo>
                  <a:cubicBezTo>
                    <a:pt x="18396" y="62672"/>
                    <a:pt x="18408" y="62633"/>
                    <a:pt x="18416" y="62593"/>
                  </a:cubicBezTo>
                  <a:lnTo>
                    <a:pt x="18417" y="62580"/>
                  </a:lnTo>
                  <a:close/>
                  <a:moveTo>
                    <a:pt x="13488" y="1"/>
                  </a:moveTo>
                  <a:cubicBezTo>
                    <a:pt x="13415" y="1"/>
                    <a:pt x="13340" y="44"/>
                    <a:pt x="13286" y="136"/>
                  </a:cubicBezTo>
                  <a:cubicBezTo>
                    <a:pt x="11532" y="3091"/>
                    <a:pt x="11278" y="7348"/>
                    <a:pt x="11508" y="11036"/>
                  </a:cubicBezTo>
                  <a:cubicBezTo>
                    <a:pt x="11121" y="9717"/>
                    <a:pt x="10629" y="8440"/>
                    <a:pt x="9893" y="7243"/>
                  </a:cubicBezTo>
                  <a:cubicBezTo>
                    <a:pt x="8586" y="5120"/>
                    <a:pt x="6867" y="3495"/>
                    <a:pt x="4898" y="2407"/>
                  </a:cubicBezTo>
                  <a:cubicBezTo>
                    <a:pt x="4711" y="2246"/>
                    <a:pt x="4524" y="2085"/>
                    <a:pt x="4336" y="1923"/>
                  </a:cubicBezTo>
                  <a:cubicBezTo>
                    <a:pt x="4296" y="1889"/>
                    <a:pt x="4253" y="1875"/>
                    <a:pt x="4210" y="1875"/>
                  </a:cubicBezTo>
                  <a:cubicBezTo>
                    <a:pt x="4143" y="1875"/>
                    <a:pt x="4076" y="1910"/>
                    <a:pt x="4024" y="1966"/>
                  </a:cubicBezTo>
                  <a:cubicBezTo>
                    <a:pt x="3974" y="1943"/>
                    <a:pt x="3925" y="1915"/>
                    <a:pt x="3873" y="1893"/>
                  </a:cubicBezTo>
                  <a:cubicBezTo>
                    <a:pt x="3850" y="1883"/>
                    <a:pt x="3827" y="1878"/>
                    <a:pt x="3805" y="1878"/>
                  </a:cubicBezTo>
                  <a:cubicBezTo>
                    <a:pt x="3664" y="1878"/>
                    <a:pt x="3558" y="2070"/>
                    <a:pt x="3591" y="2236"/>
                  </a:cubicBezTo>
                  <a:cubicBezTo>
                    <a:pt x="4815" y="8384"/>
                    <a:pt x="7633" y="15427"/>
                    <a:pt x="12723" y="18085"/>
                  </a:cubicBezTo>
                  <a:cubicBezTo>
                    <a:pt x="12724" y="18090"/>
                    <a:pt x="12723" y="18096"/>
                    <a:pt x="12724" y="18103"/>
                  </a:cubicBezTo>
                  <a:cubicBezTo>
                    <a:pt x="12819" y="18353"/>
                    <a:pt x="12910" y="18603"/>
                    <a:pt x="13002" y="18853"/>
                  </a:cubicBezTo>
                  <a:cubicBezTo>
                    <a:pt x="9430" y="16086"/>
                    <a:pt x="5361" y="14533"/>
                    <a:pt x="1111" y="14309"/>
                  </a:cubicBezTo>
                  <a:cubicBezTo>
                    <a:pt x="1042" y="14285"/>
                    <a:pt x="975" y="14262"/>
                    <a:pt x="906" y="14235"/>
                  </a:cubicBezTo>
                  <a:cubicBezTo>
                    <a:pt x="879" y="14224"/>
                    <a:pt x="853" y="14220"/>
                    <a:pt x="828" y="14220"/>
                  </a:cubicBezTo>
                  <a:cubicBezTo>
                    <a:pt x="766" y="14220"/>
                    <a:pt x="713" y="14249"/>
                    <a:pt x="671" y="14295"/>
                  </a:cubicBezTo>
                  <a:cubicBezTo>
                    <a:pt x="552" y="14290"/>
                    <a:pt x="434" y="14283"/>
                    <a:pt x="315" y="14282"/>
                  </a:cubicBezTo>
                  <a:cubicBezTo>
                    <a:pt x="314" y="14282"/>
                    <a:pt x="313" y="14282"/>
                    <a:pt x="312" y="14282"/>
                  </a:cubicBezTo>
                  <a:cubicBezTo>
                    <a:pt x="71" y="14282"/>
                    <a:pt x="1" y="14617"/>
                    <a:pt x="133" y="14816"/>
                  </a:cubicBezTo>
                  <a:cubicBezTo>
                    <a:pt x="2741" y="18766"/>
                    <a:pt x="6903" y="21381"/>
                    <a:pt x="11104" y="21381"/>
                  </a:cubicBezTo>
                  <a:cubicBezTo>
                    <a:pt x="11799" y="21381"/>
                    <a:pt x="12496" y="21309"/>
                    <a:pt x="13187" y="21160"/>
                  </a:cubicBezTo>
                  <a:cubicBezTo>
                    <a:pt x="13393" y="21147"/>
                    <a:pt x="13598" y="21132"/>
                    <a:pt x="13805" y="21110"/>
                  </a:cubicBezTo>
                  <a:cubicBezTo>
                    <a:pt x="14087" y="21935"/>
                    <a:pt x="14359" y="22763"/>
                    <a:pt x="14618" y="23594"/>
                  </a:cubicBezTo>
                  <a:cubicBezTo>
                    <a:pt x="12939" y="22574"/>
                    <a:pt x="11115" y="22266"/>
                    <a:pt x="9228" y="22266"/>
                  </a:cubicBezTo>
                  <a:cubicBezTo>
                    <a:pt x="9193" y="22266"/>
                    <a:pt x="9158" y="22266"/>
                    <a:pt x="9123" y="22266"/>
                  </a:cubicBezTo>
                  <a:cubicBezTo>
                    <a:pt x="6775" y="22280"/>
                    <a:pt x="4299" y="22431"/>
                    <a:pt x="1983" y="22895"/>
                  </a:cubicBezTo>
                  <a:cubicBezTo>
                    <a:pt x="1853" y="22921"/>
                    <a:pt x="1854" y="23111"/>
                    <a:pt x="1936" y="23197"/>
                  </a:cubicBezTo>
                  <a:cubicBezTo>
                    <a:pt x="2955" y="25526"/>
                    <a:pt x="5789" y="26708"/>
                    <a:pt x="7791" y="27195"/>
                  </a:cubicBezTo>
                  <a:cubicBezTo>
                    <a:pt x="8630" y="27399"/>
                    <a:pt x="9477" y="27500"/>
                    <a:pt x="10321" y="27500"/>
                  </a:cubicBezTo>
                  <a:cubicBezTo>
                    <a:pt x="12012" y="27500"/>
                    <a:pt x="13693" y="27095"/>
                    <a:pt x="15278" y="26307"/>
                  </a:cubicBezTo>
                  <a:cubicBezTo>
                    <a:pt x="15329" y="26279"/>
                    <a:pt x="15371" y="26234"/>
                    <a:pt x="15395" y="26179"/>
                  </a:cubicBezTo>
                  <a:cubicBezTo>
                    <a:pt x="15697" y="27232"/>
                    <a:pt x="15977" y="28293"/>
                    <a:pt x="16249" y="29357"/>
                  </a:cubicBezTo>
                  <a:cubicBezTo>
                    <a:pt x="14348" y="28123"/>
                    <a:pt x="12193" y="27851"/>
                    <a:pt x="9998" y="27851"/>
                  </a:cubicBezTo>
                  <a:cubicBezTo>
                    <a:pt x="8267" y="27851"/>
                    <a:pt x="6511" y="28020"/>
                    <a:pt x="4836" y="28020"/>
                  </a:cubicBezTo>
                  <a:cubicBezTo>
                    <a:pt x="4387" y="28020"/>
                    <a:pt x="3944" y="28008"/>
                    <a:pt x="3508" y="27977"/>
                  </a:cubicBezTo>
                  <a:cubicBezTo>
                    <a:pt x="3505" y="27977"/>
                    <a:pt x="3502" y="27977"/>
                    <a:pt x="3499" y="27977"/>
                  </a:cubicBezTo>
                  <a:cubicBezTo>
                    <a:pt x="3364" y="27977"/>
                    <a:pt x="3316" y="28202"/>
                    <a:pt x="3399" y="28301"/>
                  </a:cubicBezTo>
                  <a:cubicBezTo>
                    <a:pt x="3357" y="28371"/>
                    <a:pt x="3352" y="28463"/>
                    <a:pt x="3420" y="28529"/>
                  </a:cubicBezTo>
                  <a:cubicBezTo>
                    <a:pt x="5843" y="30845"/>
                    <a:pt x="8954" y="31902"/>
                    <a:pt x="12049" y="31902"/>
                  </a:cubicBezTo>
                  <a:cubicBezTo>
                    <a:pt x="13630" y="31902"/>
                    <a:pt x="15207" y="31626"/>
                    <a:pt x="16686" y="31101"/>
                  </a:cubicBezTo>
                  <a:cubicBezTo>
                    <a:pt x="16953" y="32220"/>
                    <a:pt x="17199" y="33351"/>
                    <a:pt x="17436" y="34488"/>
                  </a:cubicBezTo>
                  <a:cubicBezTo>
                    <a:pt x="17341" y="34457"/>
                    <a:pt x="17246" y="34427"/>
                    <a:pt x="17152" y="34395"/>
                  </a:cubicBezTo>
                  <a:cubicBezTo>
                    <a:pt x="15749" y="33422"/>
                    <a:pt x="14134" y="33094"/>
                    <a:pt x="12458" y="33023"/>
                  </a:cubicBezTo>
                  <a:cubicBezTo>
                    <a:pt x="12184" y="33011"/>
                    <a:pt x="11909" y="33004"/>
                    <a:pt x="11634" y="32997"/>
                  </a:cubicBezTo>
                  <a:cubicBezTo>
                    <a:pt x="10149" y="32748"/>
                    <a:pt x="8648" y="32606"/>
                    <a:pt x="7161" y="32606"/>
                  </a:cubicBezTo>
                  <a:cubicBezTo>
                    <a:pt x="5698" y="32606"/>
                    <a:pt x="4249" y="32743"/>
                    <a:pt x="2843" y="33053"/>
                  </a:cubicBezTo>
                  <a:cubicBezTo>
                    <a:pt x="2720" y="33080"/>
                    <a:pt x="2714" y="33263"/>
                    <a:pt x="2787" y="33351"/>
                  </a:cubicBezTo>
                  <a:cubicBezTo>
                    <a:pt x="2796" y="33399"/>
                    <a:pt x="2820" y="33445"/>
                    <a:pt x="2856" y="33480"/>
                  </a:cubicBezTo>
                  <a:cubicBezTo>
                    <a:pt x="5702" y="36128"/>
                    <a:pt x="9352" y="37843"/>
                    <a:pt x="12962" y="37843"/>
                  </a:cubicBezTo>
                  <a:cubicBezTo>
                    <a:pt x="14637" y="37843"/>
                    <a:pt x="16302" y="37474"/>
                    <a:pt x="17875" y="36658"/>
                  </a:cubicBezTo>
                  <a:cubicBezTo>
                    <a:pt x="18017" y="37399"/>
                    <a:pt x="18153" y="38142"/>
                    <a:pt x="18284" y="38890"/>
                  </a:cubicBezTo>
                  <a:cubicBezTo>
                    <a:pt x="18325" y="39131"/>
                    <a:pt x="18364" y="39370"/>
                    <a:pt x="18406" y="39610"/>
                  </a:cubicBezTo>
                  <a:cubicBezTo>
                    <a:pt x="16527" y="38586"/>
                    <a:pt x="14505" y="38250"/>
                    <a:pt x="12468" y="38250"/>
                  </a:cubicBezTo>
                  <a:cubicBezTo>
                    <a:pt x="11621" y="38250"/>
                    <a:pt x="10771" y="38308"/>
                    <a:pt x="9927" y="38399"/>
                  </a:cubicBezTo>
                  <a:cubicBezTo>
                    <a:pt x="8454" y="38556"/>
                    <a:pt x="6964" y="38715"/>
                    <a:pt x="5518" y="39102"/>
                  </a:cubicBezTo>
                  <a:cubicBezTo>
                    <a:pt x="4807" y="39293"/>
                    <a:pt x="3483" y="39448"/>
                    <a:pt x="3178" y="40432"/>
                  </a:cubicBezTo>
                  <a:cubicBezTo>
                    <a:pt x="3152" y="40518"/>
                    <a:pt x="3197" y="40634"/>
                    <a:pt x="3260" y="40676"/>
                  </a:cubicBezTo>
                  <a:lnTo>
                    <a:pt x="3376" y="40752"/>
                  </a:lnTo>
                  <a:cubicBezTo>
                    <a:pt x="3340" y="40823"/>
                    <a:pt x="3346" y="40921"/>
                    <a:pt x="3425" y="40977"/>
                  </a:cubicBezTo>
                  <a:cubicBezTo>
                    <a:pt x="6070" y="42831"/>
                    <a:pt x="9243" y="44102"/>
                    <a:pt x="12347" y="44102"/>
                  </a:cubicBezTo>
                  <a:cubicBezTo>
                    <a:pt x="14604" y="44102"/>
                    <a:pt x="16824" y="43430"/>
                    <a:pt x="18777" y="41821"/>
                  </a:cubicBezTo>
                  <a:cubicBezTo>
                    <a:pt x="18954" y="42931"/>
                    <a:pt x="19112" y="44042"/>
                    <a:pt x="19234" y="45159"/>
                  </a:cubicBezTo>
                  <a:cubicBezTo>
                    <a:pt x="18332" y="44706"/>
                    <a:pt x="17391" y="44539"/>
                    <a:pt x="16431" y="44539"/>
                  </a:cubicBezTo>
                  <a:cubicBezTo>
                    <a:pt x="15784" y="44539"/>
                    <a:pt x="15128" y="44614"/>
                    <a:pt x="14469" y="44729"/>
                  </a:cubicBezTo>
                  <a:cubicBezTo>
                    <a:pt x="13464" y="44904"/>
                    <a:pt x="12468" y="45135"/>
                    <a:pt x="11486" y="45419"/>
                  </a:cubicBezTo>
                  <a:cubicBezTo>
                    <a:pt x="10711" y="45628"/>
                    <a:pt x="9939" y="45883"/>
                    <a:pt x="9176" y="46148"/>
                  </a:cubicBezTo>
                  <a:cubicBezTo>
                    <a:pt x="8539" y="46492"/>
                    <a:pt x="7934" y="46879"/>
                    <a:pt x="7468" y="47450"/>
                  </a:cubicBezTo>
                  <a:cubicBezTo>
                    <a:pt x="7480" y="47460"/>
                    <a:pt x="7493" y="47469"/>
                    <a:pt x="7507" y="47475"/>
                  </a:cubicBezTo>
                  <a:cubicBezTo>
                    <a:pt x="9187" y="48189"/>
                    <a:pt x="10941" y="48522"/>
                    <a:pt x="12697" y="48522"/>
                  </a:cubicBezTo>
                  <a:cubicBezTo>
                    <a:pt x="13951" y="48522"/>
                    <a:pt x="15205" y="48352"/>
                    <a:pt x="16434" y="48031"/>
                  </a:cubicBezTo>
                  <a:cubicBezTo>
                    <a:pt x="17457" y="47807"/>
                    <a:pt x="18449" y="47455"/>
                    <a:pt x="19384" y="46983"/>
                  </a:cubicBezTo>
                  <a:cubicBezTo>
                    <a:pt x="19401" y="47708"/>
                    <a:pt x="19399" y="48438"/>
                    <a:pt x="19384" y="49168"/>
                  </a:cubicBezTo>
                  <a:cubicBezTo>
                    <a:pt x="16361" y="49482"/>
                    <a:pt x="13415" y="52013"/>
                    <a:pt x="12208" y="55393"/>
                  </a:cubicBezTo>
                  <a:cubicBezTo>
                    <a:pt x="12183" y="55459"/>
                    <a:pt x="12152" y="55525"/>
                    <a:pt x="12127" y="55592"/>
                  </a:cubicBezTo>
                  <a:cubicBezTo>
                    <a:pt x="12114" y="55629"/>
                    <a:pt x="12107" y="55669"/>
                    <a:pt x="12104" y="55710"/>
                  </a:cubicBezTo>
                  <a:cubicBezTo>
                    <a:pt x="12078" y="55794"/>
                    <a:pt x="12046" y="55876"/>
                    <a:pt x="12021" y="55962"/>
                  </a:cubicBezTo>
                  <a:cubicBezTo>
                    <a:pt x="11983" y="56092"/>
                    <a:pt x="12081" y="56192"/>
                    <a:pt x="12176" y="56192"/>
                  </a:cubicBezTo>
                  <a:cubicBezTo>
                    <a:pt x="12207" y="56192"/>
                    <a:pt x="12237" y="56182"/>
                    <a:pt x="12263" y="56158"/>
                  </a:cubicBezTo>
                  <a:cubicBezTo>
                    <a:pt x="14001" y="55990"/>
                    <a:pt x="15785" y="55017"/>
                    <a:pt x="17226" y="53597"/>
                  </a:cubicBezTo>
                  <a:cubicBezTo>
                    <a:pt x="17239" y="53583"/>
                    <a:pt x="17254" y="53572"/>
                    <a:pt x="17266" y="53557"/>
                  </a:cubicBezTo>
                  <a:cubicBezTo>
                    <a:pt x="18112" y="52716"/>
                    <a:pt x="18813" y="51742"/>
                    <a:pt x="19341" y="50674"/>
                  </a:cubicBezTo>
                  <a:lnTo>
                    <a:pt x="19341" y="50674"/>
                  </a:lnTo>
                  <a:cubicBezTo>
                    <a:pt x="19270" y="52411"/>
                    <a:pt x="19136" y="54153"/>
                    <a:pt x="18986" y="55889"/>
                  </a:cubicBezTo>
                  <a:cubicBezTo>
                    <a:pt x="18698" y="58084"/>
                    <a:pt x="18320" y="60263"/>
                    <a:pt x="17938" y="62434"/>
                  </a:cubicBezTo>
                  <a:cubicBezTo>
                    <a:pt x="17928" y="62493"/>
                    <a:pt x="17934" y="62554"/>
                    <a:pt x="17956" y="62610"/>
                  </a:cubicBezTo>
                  <a:cubicBezTo>
                    <a:pt x="17887" y="62678"/>
                    <a:pt x="17870" y="62827"/>
                    <a:pt x="17963" y="62887"/>
                  </a:cubicBezTo>
                  <a:cubicBezTo>
                    <a:pt x="18445" y="63198"/>
                    <a:pt x="18961" y="63341"/>
                    <a:pt x="19488" y="63341"/>
                  </a:cubicBezTo>
                  <a:cubicBezTo>
                    <a:pt x="19732" y="63341"/>
                    <a:pt x="19980" y="63310"/>
                    <a:pt x="20227" y="63251"/>
                  </a:cubicBezTo>
                  <a:cubicBezTo>
                    <a:pt x="20276" y="63239"/>
                    <a:pt x="20316" y="63206"/>
                    <a:pt x="20337" y="63162"/>
                  </a:cubicBezTo>
                  <a:cubicBezTo>
                    <a:pt x="20420" y="63123"/>
                    <a:pt x="20490" y="63039"/>
                    <a:pt x="20501" y="62905"/>
                  </a:cubicBezTo>
                  <a:cubicBezTo>
                    <a:pt x="20799" y="59219"/>
                    <a:pt x="20956" y="55427"/>
                    <a:pt x="20885" y="51644"/>
                  </a:cubicBezTo>
                  <a:lnTo>
                    <a:pt x="20885" y="51644"/>
                  </a:lnTo>
                  <a:cubicBezTo>
                    <a:pt x="22575" y="54470"/>
                    <a:pt x="25640" y="55125"/>
                    <a:pt x="28300" y="56177"/>
                  </a:cubicBezTo>
                  <a:cubicBezTo>
                    <a:pt x="28325" y="56187"/>
                    <a:pt x="28350" y="56191"/>
                    <a:pt x="28375" y="56191"/>
                  </a:cubicBezTo>
                  <a:cubicBezTo>
                    <a:pt x="28564" y="56191"/>
                    <a:pt x="28709" y="55908"/>
                    <a:pt x="28604" y="55698"/>
                  </a:cubicBezTo>
                  <a:cubicBezTo>
                    <a:pt x="26840" y="52210"/>
                    <a:pt x="24097" y="49789"/>
                    <a:pt x="20811" y="48840"/>
                  </a:cubicBezTo>
                  <a:cubicBezTo>
                    <a:pt x="20809" y="48839"/>
                    <a:pt x="20806" y="48839"/>
                    <a:pt x="20803" y="48839"/>
                  </a:cubicBezTo>
                  <a:cubicBezTo>
                    <a:pt x="20798" y="48839"/>
                    <a:pt x="20793" y="48840"/>
                    <a:pt x="20787" y="48840"/>
                  </a:cubicBezTo>
                  <a:cubicBezTo>
                    <a:pt x="20764" y="48386"/>
                    <a:pt x="20737" y="47933"/>
                    <a:pt x="20705" y="47482"/>
                  </a:cubicBezTo>
                  <a:lnTo>
                    <a:pt x="20705" y="47482"/>
                  </a:lnTo>
                  <a:cubicBezTo>
                    <a:pt x="21858" y="48015"/>
                    <a:pt x="23040" y="48277"/>
                    <a:pt x="24203" y="48277"/>
                  </a:cubicBezTo>
                  <a:cubicBezTo>
                    <a:pt x="26293" y="48277"/>
                    <a:pt x="28324" y="47434"/>
                    <a:pt x="30022" y="45815"/>
                  </a:cubicBezTo>
                  <a:cubicBezTo>
                    <a:pt x="30416" y="45557"/>
                    <a:pt x="30794" y="45277"/>
                    <a:pt x="31155" y="44974"/>
                  </a:cubicBezTo>
                  <a:cubicBezTo>
                    <a:pt x="31296" y="44857"/>
                    <a:pt x="31305" y="44618"/>
                    <a:pt x="31203" y="44489"/>
                  </a:cubicBezTo>
                  <a:cubicBezTo>
                    <a:pt x="31336" y="44284"/>
                    <a:pt x="31243" y="43928"/>
                    <a:pt x="31007" y="43928"/>
                  </a:cubicBezTo>
                  <a:cubicBezTo>
                    <a:pt x="31002" y="43928"/>
                    <a:pt x="30997" y="43928"/>
                    <a:pt x="30992" y="43928"/>
                  </a:cubicBezTo>
                  <a:cubicBezTo>
                    <a:pt x="30899" y="43934"/>
                    <a:pt x="30806" y="43937"/>
                    <a:pt x="30714" y="43937"/>
                  </a:cubicBezTo>
                  <a:cubicBezTo>
                    <a:pt x="28908" y="43937"/>
                    <a:pt x="27217" y="42912"/>
                    <a:pt x="25421" y="42912"/>
                  </a:cubicBezTo>
                  <a:cubicBezTo>
                    <a:pt x="25232" y="42912"/>
                    <a:pt x="25041" y="42923"/>
                    <a:pt x="24849" y="42948"/>
                  </a:cubicBezTo>
                  <a:cubicBezTo>
                    <a:pt x="23222" y="43162"/>
                    <a:pt x="21829" y="44268"/>
                    <a:pt x="20539" y="45426"/>
                  </a:cubicBezTo>
                  <a:cubicBezTo>
                    <a:pt x="20407" y="44031"/>
                    <a:pt x="20234" y="42650"/>
                    <a:pt x="20018" y="41280"/>
                  </a:cubicBezTo>
                  <a:lnTo>
                    <a:pt x="20018" y="41280"/>
                  </a:lnTo>
                  <a:cubicBezTo>
                    <a:pt x="21208" y="41511"/>
                    <a:pt x="22454" y="41733"/>
                    <a:pt x="23681" y="41733"/>
                  </a:cubicBezTo>
                  <a:cubicBezTo>
                    <a:pt x="24789" y="41733"/>
                    <a:pt x="25882" y="41552"/>
                    <a:pt x="26907" y="41032"/>
                  </a:cubicBezTo>
                  <a:cubicBezTo>
                    <a:pt x="29052" y="39943"/>
                    <a:pt x="30920" y="37876"/>
                    <a:pt x="32677" y="35979"/>
                  </a:cubicBezTo>
                  <a:cubicBezTo>
                    <a:pt x="32836" y="35848"/>
                    <a:pt x="32995" y="35718"/>
                    <a:pt x="33154" y="35592"/>
                  </a:cubicBezTo>
                  <a:cubicBezTo>
                    <a:pt x="33230" y="35530"/>
                    <a:pt x="33269" y="35436"/>
                    <a:pt x="33273" y="35341"/>
                  </a:cubicBezTo>
                  <a:cubicBezTo>
                    <a:pt x="33323" y="35287"/>
                    <a:pt x="33375" y="35234"/>
                    <a:pt x="33425" y="35179"/>
                  </a:cubicBezTo>
                  <a:cubicBezTo>
                    <a:pt x="33619" y="34976"/>
                    <a:pt x="33445" y="34652"/>
                    <a:pt x="33237" y="34625"/>
                  </a:cubicBezTo>
                  <a:cubicBezTo>
                    <a:pt x="32688" y="34556"/>
                    <a:pt x="32135" y="34522"/>
                    <a:pt x="31583" y="34522"/>
                  </a:cubicBezTo>
                  <a:cubicBezTo>
                    <a:pt x="30454" y="34522"/>
                    <a:pt x="29327" y="34665"/>
                    <a:pt x="28230" y="34950"/>
                  </a:cubicBezTo>
                  <a:cubicBezTo>
                    <a:pt x="26393" y="35047"/>
                    <a:pt x="24702" y="35944"/>
                    <a:pt x="23113" y="37098"/>
                  </a:cubicBezTo>
                  <a:cubicBezTo>
                    <a:pt x="21942" y="37897"/>
                    <a:pt x="20823" y="38833"/>
                    <a:pt x="19761" y="39773"/>
                  </a:cubicBezTo>
                  <a:cubicBezTo>
                    <a:pt x="19743" y="39660"/>
                    <a:pt x="19722" y="39545"/>
                    <a:pt x="19701" y="39432"/>
                  </a:cubicBezTo>
                  <a:cubicBezTo>
                    <a:pt x="19753" y="39366"/>
                    <a:pt x="19774" y="39281"/>
                    <a:pt x="19763" y="39200"/>
                  </a:cubicBezTo>
                  <a:cubicBezTo>
                    <a:pt x="19651" y="38329"/>
                    <a:pt x="19515" y="37456"/>
                    <a:pt x="19369" y="36582"/>
                  </a:cubicBezTo>
                  <a:lnTo>
                    <a:pt x="19369" y="36582"/>
                  </a:lnTo>
                  <a:cubicBezTo>
                    <a:pt x="19636" y="36605"/>
                    <a:pt x="19902" y="36623"/>
                    <a:pt x="20162" y="36635"/>
                  </a:cubicBezTo>
                  <a:cubicBezTo>
                    <a:pt x="20243" y="36639"/>
                    <a:pt x="20323" y="36642"/>
                    <a:pt x="20403" y="36643"/>
                  </a:cubicBezTo>
                  <a:cubicBezTo>
                    <a:pt x="20512" y="36646"/>
                    <a:pt x="20620" y="36648"/>
                    <a:pt x="20728" y="36648"/>
                  </a:cubicBezTo>
                  <a:cubicBezTo>
                    <a:pt x="22277" y="36648"/>
                    <a:pt x="23700" y="36319"/>
                    <a:pt x="25043" y="35054"/>
                  </a:cubicBezTo>
                  <a:cubicBezTo>
                    <a:pt x="25139" y="34964"/>
                    <a:pt x="25230" y="34871"/>
                    <a:pt x="25325" y="34779"/>
                  </a:cubicBezTo>
                  <a:cubicBezTo>
                    <a:pt x="26885" y="33480"/>
                    <a:pt x="28168" y="31786"/>
                    <a:pt x="29784" y="30549"/>
                  </a:cubicBezTo>
                  <a:cubicBezTo>
                    <a:pt x="30365" y="30031"/>
                    <a:pt x="31014" y="29554"/>
                    <a:pt x="31163" y="28871"/>
                  </a:cubicBezTo>
                  <a:cubicBezTo>
                    <a:pt x="31116" y="28804"/>
                    <a:pt x="31049" y="28757"/>
                    <a:pt x="30964" y="28757"/>
                  </a:cubicBezTo>
                  <a:cubicBezTo>
                    <a:pt x="30963" y="28757"/>
                    <a:pt x="30962" y="28757"/>
                    <a:pt x="30961" y="28757"/>
                  </a:cubicBezTo>
                  <a:cubicBezTo>
                    <a:pt x="26560" y="28882"/>
                    <a:pt x="21961" y="30651"/>
                    <a:pt x="19042" y="34772"/>
                  </a:cubicBezTo>
                  <a:cubicBezTo>
                    <a:pt x="18774" y="33398"/>
                    <a:pt x="18463" y="32028"/>
                    <a:pt x="18106" y="30671"/>
                  </a:cubicBezTo>
                  <a:cubicBezTo>
                    <a:pt x="19894" y="30422"/>
                    <a:pt x="22006" y="30118"/>
                    <a:pt x="23310" y="28513"/>
                  </a:cubicBezTo>
                  <a:cubicBezTo>
                    <a:pt x="23789" y="27923"/>
                    <a:pt x="24166" y="27221"/>
                    <a:pt x="24541" y="26519"/>
                  </a:cubicBezTo>
                  <a:cubicBezTo>
                    <a:pt x="24931" y="25897"/>
                    <a:pt x="25296" y="25252"/>
                    <a:pt x="25682" y="24629"/>
                  </a:cubicBezTo>
                  <a:cubicBezTo>
                    <a:pt x="26338" y="23696"/>
                    <a:pt x="27059" y="22840"/>
                    <a:pt x="27828" y="22041"/>
                  </a:cubicBezTo>
                  <a:cubicBezTo>
                    <a:pt x="27831" y="22038"/>
                    <a:pt x="27833" y="22034"/>
                    <a:pt x="27835" y="22029"/>
                  </a:cubicBezTo>
                  <a:cubicBezTo>
                    <a:pt x="27850" y="22012"/>
                    <a:pt x="27863" y="21994"/>
                    <a:pt x="27873" y="21972"/>
                  </a:cubicBezTo>
                  <a:lnTo>
                    <a:pt x="27877" y="21964"/>
                  </a:lnTo>
                  <a:cubicBezTo>
                    <a:pt x="27962" y="21777"/>
                    <a:pt x="27897" y="21491"/>
                    <a:pt x="27695" y="21491"/>
                  </a:cubicBezTo>
                  <a:cubicBezTo>
                    <a:pt x="27687" y="21491"/>
                    <a:pt x="27678" y="21491"/>
                    <a:pt x="27669" y="21492"/>
                  </a:cubicBezTo>
                  <a:cubicBezTo>
                    <a:pt x="25402" y="21753"/>
                    <a:pt x="23227" y="22587"/>
                    <a:pt x="21296" y="24041"/>
                  </a:cubicBezTo>
                  <a:cubicBezTo>
                    <a:pt x="20551" y="24580"/>
                    <a:pt x="19859" y="25188"/>
                    <a:pt x="19228" y="25858"/>
                  </a:cubicBezTo>
                  <a:cubicBezTo>
                    <a:pt x="19172" y="25915"/>
                    <a:pt x="19118" y="25974"/>
                    <a:pt x="19063" y="26034"/>
                  </a:cubicBezTo>
                  <a:cubicBezTo>
                    <a:pt x="18979" y="26126"/>
                    <a:pt x="18896" y="26218"/>
                    <a:pt x="18813" y="26312"/>
                  </a:cubicBezTo>
                  <a:cubicBezTo>
                    <a:pt x="18731" y="26407"/>
                    <a:pt x="18652" y="26501"/>
                    <a:pt x="18572" y="26599"/>
                  </a:cubicBezTo>
                  <a:cubicBezTo>
                    <a:pt x="18148" y="27110"/>
                    <a:pt x="17758" y="27651"/>
                    <a:pt x="17405" y="28217"/>
                  </a:cubicBezTo>
                  <a:cubicBezTo>
                    <a:pt x="17139" y="27345"/>
                    <a:pt x="16860" y="26481"/>
                    <a:pt x="16554" y="25630"/>
                  </a:cubicBezTo>
                  <a:cubicBezTo>
                    <a:pt x="18625" y="24928"/>
                    <a:pt x="20827" y="24071"/>
                    <a:pt x="22236" y="21976"/>
                  </a:cubicBezTo>
                  <a:cubicBezTo>
                    <a:pt x="22809" y="21124"/>
                    <a:pt x="23093" y="20195"/>
                    <a:pt x="23418" y="19189"/>
                  </a:cubicBezTo>
                  <a:cubicBezTo>
                    <a:pt x="23970" y="17480"/>
                    <a:pt x="24599" y="15930"/>
                    <a:pt x="25474" y="14431"/>
                  </a:cubicBezTo>
                  <a:cubicBezTo>
                    <a:pt x="25588" y="14236"/>
                    <a:pt x="25445" y="13932"/>
                    <a:pt x="25255" y="13932"/>
                  </a:cubicBezTo>
                  <a:cubicBezTo>
                    <a:pt x="25249" y="13932"/>
                    <a:pt x="25244" y="13932"/>
                    <a:pt x="25239" y="13932"/>
                  </a:cubicBezTo>
                  <a:cubicBezTo>
                    <a:pt x="22860" y="14139"/>
                    <a:pt x="20307" y="16165"/>
                    <a:pt x="18494" y="17941"/>
                  </a:cubicBezTo>
                  <a:cubicBezTo>
                    <a:pt x="17069" y="19338"/>
                    <a:pt x="15912" y="21207"/>
                    <a:pt x="15705" y="23399"/>
                  </a:cubicBezTo>
                  <a:cubicBezTo>
                    <a:pt x="15369" y="22577"/>
                    <a:pt x="15017" y="21767"/>
                    <a:pt x="14646" y="20972"/>
                  </a:cubicBezTo>
                  <a:cubicBezTo>
                    <a:pt x="16778" y="20526"/>
                    <a:pt x="17888" y="17848"/>
                    <a:pt x="18711" y="15644"/>
                  </a:cubicBezTo>
                  <a:cubicBezTo>
                    <a:pt x="19492" y="13552"/>
                    <a:pt x="19995" y="11352"/>
                    <a:pt x="20266" y="9100"/>
                  </a:cubicBezTo>
                  <a:cubicBezTo>
                    <a:pt x="20472" y="8156"/>
                    <a:pt x="20641" y="7202"/>
                    <a:pt x="20483" y="6248"/>
                  </a:cubicBezTo>
                  <a:cubicBezTo>
                    <a:pt x="20488" y="6134"/>
                    <a:pt x="20495" y="6021"/>
                    <a:pt x="20498" y="5908"/>
                  </a:cubicBezTo>
                  <a:cubicBezTo>
                    <a:pt x="20502" y="5728"/>
                    <a:pt x="20372" y="5609"/>
                    <a:pt x="20241" y="5609"/>
                  </a:cubicBezTo>
                  <a:cubicBezTo>
                    <a:pt x="20180" y="5609"/>
                    <a:pt x="20119" y="5635"/>
                    <a:pt x="20071" y="5693"/>
                  </a:cubicBezTo>
                  <a:cubicBezTo>
                    <a:pt x="18484" y="7639"/>
                    <a:pt x="16579" y="10191"/>
                    <a:pt x="15316" y="13004"/>
                  </a:cubicBezTo>
                  <a:cubicBezTo>
                    <a:pt x="15547" y="11763"/>
                    <a:pt x="15617" y="10486"/>
                    <a:pt x="15570" y="9199"/>
                  </a:cubicBezTo>
                  <a:cubicBezTo>
                    <a:pt x="15537" y="6978"/>
                    <a:pt x="15113" y="4722"/>
                    <a:pt x="14449" y="2575"/>
                  </a:cubicBezTo>
                  <a:cubicBezTo>
                    <a:pt x="14224" y="1770"/>
                    <a:pt x="13978" y="976"/>
                    <a:pt x="13717" y="204"/>
                  </a:cubicBezTo>
                  <a:cubicBezTo>
                    <a:pt x="13673" y="72"/>
                    <a:pt x="13581" y="1"/>
                    <a:pt x="134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4"/>
            <p:cNvSpPr/>
            <p:nvPr/>
          </p:nvSpPr>
          <p:spPr>
            <a:xfrm rot="-7342168">
              <a:off x="7771288" y="1639076"/>
              <a:ext cx="1023953" cy="2401931"/>
            </a:xfrm>
            <a:custGeom>
              <a:rect b="b" l="l" r="r" t="t"/>
              <a:pathLst>
                <a:path extrusionOk="0" h="31455" w="13410">
                  <a:moveTo>
                    <a:pt x="7965" y="11555"/>
                  </a:moveTo>
                  <a:cubicBezTo>
                    <a:pt x="8046" y="11555"/>
                    <a:pt x="8142" y="11643"/>
                    <a:pt x="8189" y="11687"/>
                  </a:cubicBezTo>
                  <a:cubicBezTo>
                    <a:pt x="8329" y="11822"/>
                    <a:pt x="8461" y="11999"/>
                    <a:pt x="8536" y="12190"/>
                  </a:cubicBezTo>
                  <a:cubicBezTo>
                    <a:pt x="8526" y="12346"/>
                    <a:pt x="8500" y="12516"/>
                    <a:pt x="8352" y="12516"/>
                  </a:cubicBezTo>
                  <a:cubicBezTo>
                    <a:pt x="8334" y="12516"/>
                    <a:pt x="8314" y="12514"/>
                    <a:pt x="8293" y="12509"/>
                  </a:cubicBezTo>
                  <a:cubicBezTo>
                    <a:pt x="8069" y="12453"/>
                    <a:pt x="7875" y="12219"/>
                    <a:pt x="7842" y="11991"/>
                  </a:cubicBezTo>
                  <a:cubicBezTo>
                    <a:pt x="7827" y="11890"/>
                    <a:pt x="7809" y="11635"/>
                    <a:pt x="7915" y="11568"/>
                  </a:cubicBezTo>
                  <a:cubicBezTo>
                    <a:pt x="7931" y="11559"/>
                    <a:pt x="7947" y="11555"/>
                    <a:pt x="7965" y="11555"/>
                  </a:cubicBezTo>
                  <a:close/>
                  <a:moveTo>
                    <a:pt x="8106" y="9255"/>
                  </a:moveTo>
                  <a:lnTo>
                    <a:pt x="8106" y="9255"/>
                  </a:lnTo>
                  <a:cubicBezTo>
                    <a:pt x="8656" y="9515"/>
                    <a:pt x="9304" y="9601"/>
                    <a:pt x="9776" y="9995"/>
                  </a:cubicBezTo>
                  <a:cubicBezTo>
                    <a:pt x="10073" y="10242"/>
                    <a:pt x="10377" y="10479"/>
                    <a:pt x="10665" y="10735"/>
                  </a:cubicBezTo>
                  <a:cubicBezTo>
                    <a:pt x="11029" y="11058"/>
                    <a:pt x="11432" y="11404"/>
                    <a:pt x="11672" y="11834"/>
                  </a:cubicBezTo>
                  <a:cubicBezTo>
                    <a:pt x="11872" y="12190"/>
                    <a:pt x="11823" y="12679"/>
                    <a:pt x="11407" y="12679"/>
                  </a:cubicBezTo>
                  <a:cubicBezTo>
                    <a:pt x="11357" y="12679"/>
                    <a:pt x="11302" y="12672"/>
                    <a:pt x="11241" y="12657"/>
                  </a:cubicBezTo>
                  <a:cubicBezTo>
                    <a:pt x="10428" y="12457"/>
                    <a:pt x="9713" y="11716"/>
                    <a:pt x="9172" y="11114"/>
                  </a:cubicBezTo>
                  <a:lnTo>
                    <a:pt x="9172" y="11112"/>
                  </a:lnTo>
                  <a:cubicBezTo>
                    <a:pt x="8838" y="10742"/>
                    <a:pt x="8306" y="10207"/>
                    <a:pt x="8046" y="9665"/>
                  </a:cubicBezTo>
                  <a:lnTo>
                    <a:pt x="8046" y="9665"/>
                  </a:lnTo>
                  <a:cubicBezTo>
                    <a:pt x="8063" y="9685"/>
                    <a:pt x="8079" y="9705"/>
                    <a:pt x="8097" y="9728"/>
                  </a:cubicBezTo>
                  <a:cubicBezTo>
                    <a:pt x="8109" y="9743"/>
                    <a:pt x="8125" y="9749"/>
                    <a:pt x="8140" y="9749"/>
                  </a:cubicBezTo>
                  <a:cubicBezTo>
                    <a:pt x="8177" y="9749"/>
                    <a:pt x="8211" y="9710"/>
                    <a:pt x="8185" y="9668"/>
                  </a:cubicBezTo>
                  <a:cubicBezTo>
                    <a:pt x="8158" y="9531"/>
                    <a:pt x="8133" y="9392"/>
                    <a:pt x="8106" y="9255"/>
                  </a:cubicBezTo>
                  <a:close/>
                  <a:moveTo>
                    <a:pt x="5799" y="10106"/>
                  </a:moveTo>
                  <a:cubicBezTo>
                    <a:pt x="5972" y="10106"/>
                    <a:pt x="5898" y="10646"/>
                    <a:pt x="5860" y="10811"/>
                  </a:cubicBezTo>
                  <a:cubicBezTo>
                    <a:pt x="5791" y="11116"/>
                    <a:pt x="5703" y="11420"/>
                    <a:pt x="5606" y="11719"/>
                  </a:cubicBezTo>
                  <a:cubicBezTo>
                    <a:pt x="5506" y="12026"/>
                    <a:pt x="5408" y="12338"/>
                    <a:pt x="5299" y="12643"/>
                  </a:cubicBezTo>
                  <a:cubicBezTo>
                    <a:pt x="5178" y="12822"/>
                    <a:pt x="5076" y="13013"/>
                    <a:pt x="4996" y="13214"/>
                  </a:cubicBezTo>
                  <a:cubicBezTo>
                    <a:pt x="4986" y="13233"/>
                    <a:pt x="5003" y="13249"/>
                    <a:pt x="5019" y="13249"/>
                  </a:cubicBezTo>
                  <a:cubicBezTo>
                    <a:pt x="5027" y="13249"/>
                    <a:pt x="5035" y="13245"/>
                    <a:pt x="5040" y="13235"/>
                  </a:cubicBezTo>
                  <a:cubicBezTo>
                    <a:pt x="5070" y="13178"/>
                    <a:pt x="5102" y="13123"/>
                    <a:pt x="5136" y="13069"/>
                  </a:cubicBezTo>
                  <a:lnTo>
                    <a:pt x="5136" y="13069"/>
                  </a:lnTo>
                  <a:cubicBezTo>
                    <a:pt x="5118" y="13114"/>
                    <a:pt x="5099" y="13159"/>
                    <a:pt x="5079" y="13205"/>
                  </a:cubicBezTo>
                  <a:cubicBezTo>
                    <a:pt x="4998" y="13395"/>
                    <a:pt x="4916" y="13589"/>
                    <a:pt x="4807" y="13768"/>
                  </a:cubicBezTo>
                  <a:cubicBezTo>
                    <a:pt x="4747" y="13874"/>
                    <a:pt x="4676" y="13976"/>
                    <a:pt x="4597" y="14069"/>
                  </a:cubicBezTo>
                  <a:cubicBezTo>
                    <a:pt x="4519" y="14184"/>
                    <a:pt x="4429" y="14242"/>
                    <a:pt x="4327" y="14242"/>
                  </a:cubicBezTo>
                  <a:cubicBezTo>
                    <a:pt x="4213" y="14242"/>
                    <a:pt x="4084" y="14169"/>
                    <a:pt x="3940" y="14025"/>
                  </a:cubicBezTo>
                  <a:cubicBezTo>
                    <a:pt x="3927" y="13968"/>
                    <a:pt x="3916" y="13909"/>
                    <a:pt x="3908" y="13850"/>
                  </a:cubicBezTo>
                  <a:cubicBezTo>
                    <a:pt x="3928" y="13833"/>
                    <a:pt x="3947" y="13814"/>
                    <a:pt x="3965" y="13797"/>
                  </a:cubicBezTo>
                  <a:cubicBezTo>
                    <a:pt x="3981" y="13781"/>
                    <a:pt x="3966" y="13752"/>
                    <a:pt x="3946" y="13752"/>
                  </a:cubicBezTo>
                  <a:cubicBezTo>
                    <a:pt x="3943" y="13752"/>
                    <a:pt x="3939" y="13753"/>
                    <a:pt x="3936" y="13754"/>
                  </a:cubicBezTo>
                  <a:cubicBezTo>
                    <a:pt x="3924" y="13761"/>
                    <a:pt x="3912" y="13766"/>
                    <a:pt x="3900" y="13773"/>
                  </a:cubicBezTo>
                  <a:cubicBezTo>
                    <a:pt x="3872" y="13450"/>
                    <a:pt x="3928" y="13117"/>
                    <a:pt x="4012" y="12807"/>
                  </a:cubicBezTo>
                  <a:cubicBezTo>
                    <a:pt x="4272" y="11858"/>
                    <a:pt x="4804" y="11002"/>
                    <a:pt x="5440" y="10252"/>
                  </a:cubicBezTo>
                  <a:cubicBezTo>
                    <a:pt x="5457" y="10278"/>
                    <a:pt x="5487" y="10295"/>
                    <a:pt x="5518" y="10295"/>
                  </a:cubicBezTo>
                  <a:cubicBezTo>
                    <a:pt x="5540" y="10295"/>
                    <a:pt x="5562" y="10286"/>
                    <a:pt x="5580" y="10264"/>
                  </a:cubicBezTo>
                  <a:cubicBezTo>
                    <a:pt x="5679" y="10151"/>
                    <a:pt x="5749" y="10106"/>
                    <a:pt x="5799" y="10106"/>
                  </a:cubicBezTo>
                  <a:close/>
                  <a:moveTo>
                    <a:pt x="9279" y="13490"/>
                  </a:moveTo>
                  <a:cubicBezTo>
                    <a:pt x="9524" y="13490"/>
                    <a:pt x="9897" y="13800"/>
                    <a:pt x="10049" y="13924"/>
                  </a:cubicBezTo>
                  <a:cubicBezTo>
                    <a:pt x="10321" y="14144"/>
                    <a:pt x="10592" y="14366"/>
                    <a:pt x="10851" y="14604"/>
                  </a:cubicBezTo>
                  <a:cubicBezTo>
                    <a:pt x="11176" y="14900"/>
                    <a:pt x="11647" y="15271"/>
                    <a:pt x="11771" y="15712"/>
                  </a:cubicBezTo>
                  <a:cubicBezTo>
                    <a:pt x="11848" y="15988"/>
                    <a:pt x="11719" y="16089"/>
                    <a:pt x="11538" y="16089"/>
                  </a:cubicBezTo>
                  <a:cubicBezTo>
                    <a:pt x="11451" y="16089"/>
                    <a:pt x="11352" y="16065"/>
                    <a:pt x="11257" y="16027"/>
                  </a:cubicBezTo>
                  <a:cubicBezTo>
                    <a:pt x="10889" y="15877"/>
                    <a:pt x="8753" y="14372"/>
                    <a:pt x="8881" y="13690"/>
                  </a:cubicBezTo>
                  <a:lnTo>
                    <a:pt x="8881" y="13690"/>
                  </a:lnTo>
                  <a:lnTo>
                    <a:pt x="8937" y="13718"/>
                  </a:lnTo>
                  <a:cubicBezTo>
                    <a:pt x="8941" y="13720"/>
                    <a:pt x="8946" y="13721"/>
                    <a:pt x="8949" y="13721"/>
                  </a:cubicBezTo>
                  <a:cubicBezTo>
                    <a:pt x="8973" y="13721"/>
                    <a:pt x="8985" y="13685"/>
                    <a:pt x="8960" y="13670"/>
                  </a:cubicBezTo>
                  <a:cubicBezTo>
                    <a:pt x="8940" y="13657"/>
                    <a:pt x="8918" y="13645"/>
                    <a:pt x="8898" y="13632"/>
                  </a:cubicBezTo>
                  <a:cubicBezTo>
                    <a:pt x="8906" y="13610"/>
                    <a:pt x="8918" y="13590"/>
                    <a:pt x="8933" y="13572"/>
                  </a:cubicBezTo>
                  <a:cubicBezTo>
                    <a:pt x="8936" y="13581"/>
                    <a:pt x="8938" y="13589"/>
                    <a:pt x="8942" y="13597"/>
                  </a:cubicBezTo>
                  <a:cubicBezTo>
                    <a:pt x="8957" y="13631"/>
                    <a:pt x="8990" y="13650"/>
                    <a:pt x="9022" y="13650"/>
                  </a:cubicBezTo>
                  <a:cubicBezTo>
                    <a:pt x="9049" y="13650"/>
                    <a:pt x="9076" y="13636"/>
                    <a:pt x="9092" y="13605"/>
                  </a:cubicBezTo>
                  <a:cubicBezTo>
                    <a:pt x="9133" y="13522"/>
                    <a:pt x="9199" y="13490"/>
                    <a:pt x="9279" y="13490"/>
                  </a:cubicBezTo>
                  <a:close/>
                  <a:moveTo>
                    <a:pt x="6208" y="14428"/>
                  </a:moveTo>
                  <a:cubicBezTo>
                    <a:pt x="6224" y="14492"/>
                    <a:pt x="6280" y="14536"/>
                    <a:pt x="6346" y="14536"/>
                  </a:cubicBezTo>
                  <a:cubicBezTo>
                    <a:pt x="7106" y="14572"/>
                    <a:pt x="5863" y="17632"/>
                    <a:pt x="5638" y="18062"/>
                  </a:cubicBezTo>
                  <a:cubicBezTo>
                    <a:pt x="5551" y="18226"/>
                    <a:pt x="5467" y="18415"/>
                    <a:pt x="5327" y="18540"/>
                  </a:cubicBezTo>
                  <a:cubicBezTo>
                    <a:pt x="4996" y="18484"/>
                    <a:pt x="4846" y="18328"/>
                    <a:pt x="4874" y="18074"/>
                  </a:cubicBezTo>
                  <a:cubicBezTo>
                    <a:pt x="4882" y="17760"/>
                    <a:pt x="4922" y="17450"/>
                    <a:pt x="4992" y="17144"/>
                  </a:cubicBezTo>
                  <a:cubicBezTo>
                    <a:pt x="5060" y="16859"/>
                    <a:pt x="5126" y="16572"/>
                    <a:pt x="5218" y="16292"/>
                  </a:cubicBezTo>
                  <a:cubicBezTo>
                    <a:pt x="5367" y="15836"/>
                    <a:pt x="5679" y="14764"/>
                    <a:pt x="6208" y="14428"/>
                  </a:cubicBezTo>
                  <a:close/>
                  <a:moveTo>
                    <a:pt x="8947" y="16251"/>
                  </a:moveTo>
                  <a:cubicBezTo>
                    <a:pt x="8979" y="16251"/>
                    <a:pt x="9018" y="16258"/>
                    <a:pt x="9065" y="16273"/>
                  </a:cubicBezTo>
                  <a:cubicBezTo>
                    <a:pt x="9065" y="16292"/>
                    <a:pt x="9072" y="16309"/>
                    <a:pt x="9082" y="16325"/>
                  </a:cubicBezTo>
                  <a:cubicBezTo>
                    <a:pt x="9322" y="16687"/>
                    <a:pt x="11257" y="18000"/>
                    <a:pt x="11333" y="18743"/>
                  </a:cubicBezTo>
                  <a:cubicBezTo>
                    <a:pt x="11312" y="18731"/>
                    <a:pt x="11289" y="18722"/>
                    <a:pt x="11265" y="18715"/>
                  </a:cubicBezTo>
                  <a:cubicBezTo>
                    <a:pt x="11264" y="18715"/>
                    <a:pt x="11263" y="18715"/>
                    <a:pt x="11262" y="18715"/>
                  </a:cubicBezTo>
                  <a:cubicBezTo>
                    <a:pt x="11249" y="18715"/>
                    <a:pt x="11239" y="18728"/>
                    <a:pt x="11243" y="18742"/>
                  </a:cubicBezTo>
                  <a:cubicBezTo>
                    <a:pt x="11265" y="18787"/>
                    <a:pt x="11293" y="18831"/>
                    <a:pt x="11327" y="18871"/>
                  </a:cubicBezTo>
                  <a:cubicBezTo>
                    <a:pt x="11307" y="18953"/>
                    <a:pt x="11256" y="19023"/>
                    <a:pt x="11168" y="19082"/>
                  </a:cubicBezTo>
                  <a:cubicBezTo>
                    <a:pt x="11096" y="19130"/>
                    <a:pt x="11019" y="19152"/>
                    <a:pt x="10939" y="19152"/>
                  </a:cubicBezTo>
                  <a:cubicBezTo>
                    <a:pt x="10343" y="19152"/>
                    <a:pt x="9576" y="17959"/>
                    <a:pt x="9326" y="17606"/>
                  </a:cubicBezTo>
                  <a:cubicBezTo>
                    <a:pt x="9178" y="17395"/>
                    <a:pt x="9045" y="17184"/>
                    <a:pt x="8949" y="16943"/>
                  </a:cubicBezTo>
                  <a:cubicBezTo>
                    <a:pt x="8844" y="16678"/>
                    <a:pt x="8697" y="16251"/>
                    <a:pt x="8947" y="16251"/>
                  </a:cubicBezTo>
                  <a:close/>
                  <a:moveTo>
                    <a:pt x="9250" y="19675"/>
                  </a:moveTo>
                  <a:cubicBezTo>
                    <a:pt x="9261" y="19682"/>
                    <a:pt x="9272" y="19690"/>
                    <a:pt x="9281" y="19697"/>
                  </a:cubicBezTo>
                  <a:cubicBezTo>
                    <a:pt x="9287" y="19701"/>
                    <a:pt x="9294" y="19703"/>
                    <a:pt x="9301" y="19703"/>
                  </a:cubicBezTo>
                  <a:cubicBezTo>
                    <a:pt x="9315" y="19703"/>
                    <a:pt x="9329" y="19695"/>
                    <a:pt x="9336" y="19679"/>
                  </a:cubicBezTo>
                  <a:cubicBezTo>
                    <a:pt x="9454" y="19697"/>
                    <a:pt x="9558" y="19755"/>
                    <a:pt x="9653" y="19830"/>
                  </a:cubicBezTo>
                  <a:cubicBezTo>
                    <a:pt x="9788" y="19935"/>
                    <a:pt x="9906" y="20054"/>
                    <a:pt x="10024" y="20175"/>
                  </a:cubicBezTo>
                  <a:cubicBezTo>
                    <a:pt x="10022" y="20175"/>
                    <a:pt x="10021" y="20175"/>
                    <a:pt x="10020" y="20175"/>
                  </a:cubicBezTo>
                  <a:cubicBezTo>
                    <a:pt x="9966" y="20175"/>
                    <a:pt x="9927" y="20249"/>
                    <a:pt x="9958" y="20299"/>
                  </a:cubicBezTo>
                  <a:cubicBezTo>
                    <a:pt x="10093" y="20520"/>
                    <a:pt x="10740" y="20990"/>
                    <a:pt x="10553" y="21289"/>
                  </a:cubicBezTo>
                  <a:cubicBezTo>
                    <a:pt x="10504" y="21368"/>
                    <a:pt x="10451" y="21421"/>
                    <a:pt x="10395" y="21453"/>
                  </a:cubicBezTo>
                  <a:lnTo>
                    <a:pt x="10363" y="21433"/>
                  </a:lnTo>
                  <a:cubicBezTo>
                    <a:pt x="10359" y="21431"/>
                    <a:pt x="10355" y="21430"/>
                    <a:pt x="10351" y="21430"/>
                  </a:cubicBezTo>
                  <a:cubicBezTo>
                    <a:pt x="10329" y="21430"/>
                    <a:pt x="10305" y="21453"/>
                    <a:pt x="10316" y="21476"/>
                  </a:cubicBezTo>
                  <a:cubicBezTo>
                    <a:pt x="10317" y="21478"/>
                    <a:pt x="10320" y="21481"/>
                    <a:pt x="10321" y="21484"/>
                  </a:cubicBezTo>
                  <a:cubicBezTo>
                    <a:pt x="10296" y="21490"/>
                    <a:pt x="10270" y="21494"/>
                    <a:pt x="10244" y="21494"/>
                  </a:cubicBezTo>
                  <a:cubicBezTo>
                    <a:pt x="9903" y="21494"/>
                    <a:pt x="9515" y="20952"/>
                    <a:pt x="9388" y="20717"/>
                  </a:cubicBezTo>
                  <a:cubicBezTo>
                    <a:pt x="9368" y="20682"/>
                    <a:pt x="9348" y="20646"/>
                    <a:pt x="9326" y="20609"/>
                  </a:cubicBezTo>
                  <a:cubicBezTo>
                    <a:pt x="9340" y="20592"/>
                    <a:pt x="9337" y="20566"/>
                    <a:pt x="9318" y="20553"/>
                  </a:cubicBezTo>
                  <a:cubicBezTo>
                    <a:pt x="9305" y="20544"/>
                    <a:pt x="9292" y="20533"/>
                    <a:pt x="9278" y="20524"/>
                  </a:cubicBezTo>
                  <a:cubicBezTo>
                    <a:pt x="9218" y="20417"/>
                    <a:pt x="9161" y="20307"/>
                    <a:pt x="9124" y="20198"/>
                  </a:cubicBezTo>
                  <a:cubicBezTo>
                    <a:pt x="9081" y="20073"/>
                    <a:pt x="8961" y="19693"/>
                    <a:pt x="9250" y="19675"/>
                  </a:cubicBezTo>
                  <a:close/>
                  <a:moveTo>
                    <a:pt x="6758" y="18420"/>
                  </a:moveTo>
                  <a:cubicBezTo>
                    <a:pt x="6799" y="18519"/>
                    <a:pt x="6834" y="18619"/>
                    <a:pt x="6861" y="18723"/>
                  </a:cubicBezTo>
                  <a:cubicBezTo>
                    <a:pt x="6841" y="18750"/>
                    <a:pt x="6821" y="18778"/>
                    <a:pt x="6801" y="18806"/>
                  </a:cubicBezTo>
                  <a:cubicBezTo>
                    <a:pt x="6791" y="18822"/>
                    <a:pt x="6803" y="18839"/>
                    <a:pt x="6816" y="18839"/>
                  </a:cubicBezTo>
                  <a:cubicBezTo>
                    <a:pt x="6821" y="18839"/>
                    <a:pt x="6826" y="18836"/>
                    <a:pt x="6830" y="18831"/>
                  </a:cubicBezTo>
                  <a:cubicBezTo>
                    <a:pt x="6845" y="18815"/>
                    <a:pt x="6861" y="18798"/>
                    <a:pt x="6875" y="18782"/>
                  </a:cubicBezTo>
                  <a:lnTo>
                    <a:pt x="6875" y="18782"/>
                  </a:lnTo>
                  <a:cubicBezTo>
                    <a:pt x="6999" y="19319"/>
                    <a:pt x="6943" y="19907"/>
                    <a:pt x="6829" y="20436"/>
                  </a:cubicBezTo>
                  <a:cubicBezTo>
                    <a:pt x="6757" y="20766"/>
                    <a:pt x="6674" y="21104"/>
                    <a:pt x="6534" y="21413"/>
                  </a:cubicBezTo>
                  <a:cubicBezTo>
                    <a:pt x="6489" y="21513"/>
                    <a:pt x="6171" y="22102"/>
                    <a:pt x="5966" y="22102"/>
                  </a:cubicBezTo>
                  <a:cubicBezTo>
                    <a:pt x="5919" y="22102"/>
                    <a:pt x="5879" y="22072"/>
                    <a:pt x="5848" y="21997"/>
                  </a:cubicBezTo>
                  <a:cubicBezTo>
                    <a:pt x="5878" y="21957"/>
                    <a:pt x="5908" y="21917"/>
                    <a:pt x="5938" y="21877"/>
                  </a:cubicBezTo>
                  <a:cubicBezTo>
                    <a:pt x="5946" y="21864"/>
                    <a:pt x="5937" y="21847"/>
                    <a:pt x="5924" y="21847"/>
                  </a:cubicBezTo>
                  <a:cubicBezTo>
                    <a:pt x="5921" y="21847"/>
                    <a:pt x="5917" y="21848"/>
                    <a:pt x="5914" y="21850"/>
                  </a:cubicBezTo>
                  <a:cubicBezTo>
                    <a:pt x="5884" y="21876"/>
                    <a:pt x="5854" y="21901"/>
                    <a:pt x="5824" y="21926"/>
                  </a:cubicBezTo>
                  <a:cubicBezTo>
                    <a:pt x="5676" y="21444"/>
                    <a:pt x="5678" y="20902"/>
                    <a:pt x="5788" y="20373"/>
                  </a:cubicBezTo>
                  <a:cubicBezTo>
                    <a:pt x="5790" y="20370"/>
                    <a:pt x="5791" y="20367"/>
                    <a:pt x="5790" y="20363"/>
                  </a:cubicBezTo>
                  <a:cubicBezTo>
                    <a:pt x="5944" y="19631"/>
                    <a:pt x="6304" y="18922"/>
                    <a:pt x="6758" y="18420"/>
                  </a:cubicBezTo>
                  <a:close/>
                  <a:moveTo>
                    <a:pt x="9463" y="23594"/>
                  </a:moveTo>
                  <a:cubicBezTo>
                    <a:pt x="9479" y="23594"/>
                    <a:pt x="9496" y="23596"/>
                    <a:pt x="9513" y="23600"/>
                  </a:cubicBezTo>
                  <a:lnTo>
                    <a:pt x="9513" y="23601"/>
                  </a:lnTo>
                  <a:cubicBezTo>
                    <a:pt x="9550" y="23721"/>
                    <a:pt x="9658" y="23819"/>
                    <a:pt x="9728" y="23920"/>
                  </a:cubicBezTo>
                  <a:cubicBezTo>
                    <a:pt x="9817" y="24048"/>
                    <a:pt x="9905" y="24182"/>
                    <a:pt x="9965" y="24326"/>
                  </a:cubicBezTo>
                  <a:cubicBezTo>
                    <a:pt x="10011" y="24438"/>
                    <a:pt x="10088" y="24656"/>
                    <a:pt x="9890" y="24656"/>
                  </a:cubicBezTo>
                  <a:cubicBezTo>
                    <a:pt x="9746" y="24655"/>
                    <a:pt x="9574" y="24611"/>
                    <a:pt x="9465" y="24510"/>
                  </a:cubicBezTo>
                  <a:cubicBezTo>
                    <a:pt x="9284" y="24340"/>
                    <a:pt x="9197" y="24047"/>
                    <a:pt x="9261" y="23804"/>
                  </a:cubicBezTo>
                  <a:cubicBezTo>
                    <a:pt x="9301" y="23652"/>
                    <a:pt x="9376" y="23594"/>
                    <a:pt x="9463" y="23594"/>
                  </a:cubicBezTo>
                  <a:close/>
                  <a:moveTo>
                    <a:pt x="7533" y="22951"/>
                  </a:moveTo>
                  <a:cubicBezTo>
                    <a:pt x="7662" y="22951"/>
                    <a:pt x="7720" y="23085"/>
                    <a:pt x="7738" y="23260"/>
                  </a:cubicBezTo>
                  <a:cubicBezTo>
                    <a:pt x="7667" y="23520"/>
                    <a:pt x="7682" y="23804"/>
                    <a:pt x="7635" y="24070"/>
                  </a:cubicBezTo>
                  <a:cubicBezTo>
                    <a:pt x="7601" y="24270"/>
                    <a:pt x="7460" y="24685"/>
                    <a:pt x="7267" y="24685"/>
                  </a:cubicBezTo>
                  <a:cubicBezTo>
                    <a:pt x="7196" y="24685"/>
                    <a:pt x="7118" y="24629"/>
                    <a:pt x="7035" y="24484"/>
                  </a:cubicBezTo>
                  <a:cubicBezTo>
                    <a:pt x="6815" y="24096"/>
                    <a:pt x="6963" y="23251"/>
                    <a:pt x="7358" y="23012"/>
                  </a:cubicBezTo>
                  <a:cubicBezTo>
                    <a:pt x="7427" y="22970"/>
                    <a:pt x="7485" y="22951"/>
                    <a:pt x="7533" y="22951"/>
                  </a:cubicBezTo>
                  <a:close/>
                  <a:moveTo>
                    <a:pt x="9590" y="26792"/>
                  </a:moveTo>
                  <a:cubicBezTo>
                    <a:pt x="9597" y="26792"/>
                    <a:pt x="9604" y="26792"/>
                    <a:pt x="9610" y="26793"/>
                  </a:cubicBezTo>
                  <a:cubicBezTo>
                    <a:pt x="9686" y="26850"/>
                    <a:pt x="9764" y="26907"/>
                    <a:pt x="9840" y="26965"/>
                  </a:cubicBezTo>
                  <a:cubicBezTo>
                    <a:pt x="9900" y="27074"/>
                    <a:pt x="10021" y="27274"/>
                    <a:pt x="9854" y="27325"/>
                  </a:cubicBezTo>
                  <a:cubicBezTo>
                    <a:pt x="9834" y="27331"/>
                    <a:pt x="9815" y="27334"/>
                    <a:pt x="9795" y="27334"/>
                  </a:cubicBezTo>
                  <a:cubicBezTo>
                    <a:pt x="9644" y="27334"/>
                    <a:pt x="9519" y="27162"/>
                    <a:pt x="9473" y="27035"/>
                  </a:cubicBezTo>
                  <a:cubicBezTo>
                    <a:pt x="9438" y="26937"/>
                    <a:pt x="9426" y="26823"/>
                    <a:pt x="9549" y="26797"/>
                  </a:cubicBezTo>
                  <a:cubicBezTo>
                    <a:pt x="9562" y="26793"/>
                    <a:pt x="9576" y="26792"/>
                    <a:pt x="9590" y="26792"/>
                  </a:cubicBezTo>
                  <a:close/>
                  <a:moveTo>
                    <a:pt x="8073" y="26539"/>
                  </a:moveTo>
                  <a:cubicBezTo>
                    <a:pt x="8153" y="26539"/>
                    <a:pt x="8216" y="26637"/>
                    <a:pt x="8250" y="26714"/>
                  </a:cubicBezTo>
                  <a:cubicBezTo>
                    <a:pt x="8253" y="26737"/>
                    <a:pt x="8255" y="26758"/>
                    <a:pt x="8255" y="26781"/>
                  </a:cubicBezTo>
                  <a:cubicBezTo>
                    <a:pt x="8251" y="26790"/>
                    <a:pt x="8246" y="26799"/>
                    <a:pt x="8242" y="26809"/>
                  </a:cubicBezTo>
                  <a:cubicBezTo>
                    <a:pt x="8233" y="26825"/>
                    <a:pt x="8241" y="26846"/>
                    <a:pt x="8259" y="26853"/>
                  </a:cubicBezTo>
                  <a:cubicBezTo>
                    <a:pt x="8259" y="26997"/>
                    <a:pt x="8226" y="27138"/>
                    <a:pt x="8161" y="27266"/>
                  </a:cubicBezTo>
                  <a:cubicBezTo>
                    <a:pt x="8131" y="27325"/>
                    <a:pt x="8014" y="27500"/>
                    <a:pt x="7930" y="27500"/>
                  </a:cubicBezTo>
                  <a:cubicBezTo>
                    <a:pt x="7901" y="27500"/>
                    <a:pt x="7876" y="27480"/>
                    <a:pt x="7859" y="27428"/>
                  </a:cubicBezTo>
                  <a:cubicBezTo>
                    <a:pt x="7809" y="27261"/>
                    <a:pt x="7822" y="27054"/>
                    <a:pt x="7855" y="26886"/>
                  </a:cubicBezTo>
                  <a:cubicBezTo>
                    <a:pt x="7877" y="26775"/>
                    <a:pt x="7917" y="26574"/>
                    <a:pt x="8050" y="26542"/>
                  </a:cubicBezTo>
                  <a:cubicBezTo>
                    <a:pt x="8058" y="26540"/>
                    <a:pt x="8066" y="26539"/>
                    <a:pt x="8073" y="26539"/>
                  </a:cubicBezTo>
                  <a:close/>
                  <a:moveTo>
                    <a:pt x="6966" y="0"/>
                  </a:moveTo>
                  <a:cubicBezTo>
                    <a:pt x="6929" y="0"/>
                    <a:pt x="6892" y="23"/>
                    <a:pt x="6882" y="66"/>
                  </a:cubicBezTo>
                  <a:cubicBezTo>
                    <a:pt x="6614" y="1104"/>
                    <a:pt x="6899" y="2313"/>
                    <a:pt x="6862" y="3382"/>
                  </a:cubicBezTo>
                  <a:cubicBezTo>
                    <a:pt x="6845" y="3876"/>
                    <a:pt x="6705" y="4646"/>
                    <a:pt x="6935" y="5115"/>
                  </a:cubicBezTo>
                  <a:cubicBezTo>
                    <a:pt x="6926" y="5145"/>
                    <a:pt x="6917" y="5173"/>
                    <a:pt x="6907" y="5201"/>
                  </a:cubicBezTo>
                  <a:cubicBezTo>
                    <a:pt x="6902" y="5198"/>
                    <a:pt x="6895" y="5195"/>
                    <a:pt x="6889" y="5194"/>
                  </a:cubicBezTo>
                  <a:cubicBezTo>
                    <a:pt x="6338" y="5075"/>
                    <a:pt x="5819" y="4923"/>
                    <a:pt x="5266" y="4923"/>
                  </a:cubicBezTo>
                  <a:cubicBezTo>
                    <a:pt x="5145" y="4923"/>
                    <a:pt x="5022" y="4931"/>
                    <a:pt x="4896" y="4947"/>
                  </a:cubicBezTo>
                  <a:cubicBezTo>
                    <a:pt x="4380" y="5015"/>
                    <a:pt x="3868" y="5142"/>
                    <a:pt x="3397" y="5371"/>
                  </a:cubicBezTo>
                  <a:cubicBezTo>
                    <a:pt x="2442" y="5838"/>
                    <a:pt x="1602" y="6541"/>
                    <a:pt x="1022" y="7438"/>
                  </a:cubicBezTo>
                  <a:cubicBezTo>
                    <a:pt x="325" y="8519"/>
                    <a:pt x="54" y="9737"/>
                    <a:pt x="45" y="10982"/>
                  </a:cubicBezTo>
                  <a:lnTo>
                    <a:pt x="17" y="11026"/>
                  </a:lnTo>
                  <a:cubicBezTo>
                    <a:pt x="1" y="11051"/>
                    <a:pt x="21" y="11072"/>
                    <a:pt x="45" y="11076"/>
                  </a:cubicBezTo>
                  <a:cubicBezTo>
                    <a:pt x="49" y="12415"/>
                    <a:pt x="350" y="13781"/>
                    <a:pt x="749" y="15030"/>
                  </a:cubicBezTo>
                  <a:cubicBezTo>
                    <a:pt x="1071" y="16045"/>
                    <a:pt x="1457" y="17026"/>
                    <a:pt x="1886" y="17984"/>
                  </a:cubicBezTo>
                  <a:cubicBezTo>
                    <a:pt x="1882" y="17996"/>
                    <a:pt x="1880" y="18007"/>
                    <a:pt x="1876" y="18018"/>
                  </a:cubicBezTo>
                  <a:cubicBezTo>
                    <a:pt x="1870" y="18040"/>
                    <a:pt x="1890" y="18056"/>
                    <a:pt x="1910" y="18056"/>
                  </a:cubicBezTo>
                  <a:cubicBezTo>
                    <a:pt x="1913" y="18056"/>
                    <a:pt x="1915" y="18055"/>
                    <a:pt x="1917" y="18055"/>
                  </a:cubicBezTo>
                  <a:cubicBezTo>
                    <a:pt x="2002" y="18243"/>
                    <a:pt x="2089" y="18431"/>
                    <a:pt x="2177" y="18618"/>
                  </a:cubicBezTo>
                  <a:cubicBezTo>
                    <a:pt x="2164" y="18634"/>
                    <a:pt x="2149" y="18650"/>
                    <a:pt x="2134" y="18664"/>
                  </a:cubicBezTo>
                  <a:cubicBezTo>
                    <a:pt x="2117" y="18684"/>
                    <a:pt x="2136" y="18706"/>
                    <a:pt x="2156" y="18706"/>
                  </a:cubicBezTo>
                  <a:cubicBezTo>
                    <a:pt x="2162" y="18706"/>
                    <a:pt x="2169" y="18704"/>
                    <a:pt x="2174" y="18699"/>
                  </a:cubicBezTo>
                  <a:cubicBezTo>
                    <a:pt x="2184" y="18690"/>
                    <a:pt x="2193" y="18680"/>
                    <a:pt x="2202" y="18671"/>
                  </a:cubicBezTo>
                  <a:cubicBezTo>
                    <a:pt x="2949" y="20246"/>
                    <a:pt x="3807" y="21769"/>
                    <a:pt x="4693" y="23287"/>
                  </a:cubicBezTo>
                  <a:cubicBezTo>
                    <a:pt x="4842" y="23541"/>
                    <a:pt x="4991" y="23796"/>
                    <a:pt x="5139" y="24051"/>
                  </a:cubicBezTo>
                  <a:cubicBezTo>
                    <a:pt x="5128" y="24075"/>
                    <a:pt x="5144" y="24102"/>
                    <a:pt x="5170" y="24104"/>
                  </a:cubicBezTo>
                  <a:cubicBezTo>
                    <a:pt x="5806" y="25199"/>
                    <a:pt x="6434" y="26297"/>
                    <a:pt x="7041" y="27408"/>
                  </a:cubicBezTo>
                  <a:cubicBezTo>
                    <a:pt x="7771" y="28745"/>
                    <a:pt x="8453" y="30129"/>
                    <a:pt x="9276" y="31414"/>
                  </a:cubicBezTo>
                  <a:cubicBezTo>
                    <a:pt x="9294" y="31442"/>
                    <a:pt x="9323" y="31455"/>
                    <a:pt x="9352" y="31455"/>
                  </a:cubicBezTo>
                  <a:cubicBezTo>
                    <a:pt x="9407" y="31455"/>
                    <a:pt x="9464" y="31412"/>
                    <a:pt x="9460" y="31356"/>
                  </a:cubicBezTo>
                  <a:cubicBezTo>
                    <a:pt x="9473" y="31350"/>
                    <a:pt x="9482" y="31336"/>
                    <a:pt x="9482" y="31320"/>
                  </a:cubicBezTo>
                  <a:cubicBezTo>
                    <a:pt x="9545" y="30675"/>
                    <a:pt x="9909" y="30061"/>
                    <a:pt x="10079" y="29432"/>
                  </a:cubicBezTo>
                  <a:cubicBezTo>
                    <a:pt x="10245" y="28812"/>
                    <a:pt x="10417" y="28194"/>
                    <a:pt x="10595" y="27577"/>
                  </a:cubicBezTo>
                  <a:cubicBezTo>
                    <a:pt x="10637" y="27425"/>
                    <a:pt x="10680" y="27273"/>
                    <a:pt x="10723" y="27121"/>
                  </a:cubicBezTo>
                  <a:lnTo>
                    <a:pt x="10741" y="27139"/>
                  </a:lnTo>
                  <a:cubicBezTo>
                    <a:pt x="10747" y="27145"/>
                    <a:pt x="10752" y="27147"/>
                    <a:pt x="10758" y="27147"/>
                  </a:cubicBezTo>
                  <a:cubicBezTo>
                    <a:pt x="10777" y="27147"/>
                    <a:pt x="10793" y="27118"/>
                    <a:pt x="10775" y="27099"/>
                  </a:cubicBezTo>
                  <a:cubicBezTo>
                    <a:pt x="10764" y="27087"/>
                    <a:pt x="10751" y="27074"/>
                    <a:pt x="10740" y="27062"/>
                  </a:cubicBezTo>
                  <a:cubicBezTo>
                    <a:pt x="11073" y="25867"/>
                    <a:pt x="11380" y="24664"/>
                    <a:pt x="11603" y="23444"/>
                  </a:cubicBezTo>
                  <a:cubicBezTo>
                    <a:pt x="12127" y="20577"/>
                    <a:pt x="12598" y="17698"/>
                    <a:pt x="12904" y="14797"/>
                  </a:cubicBezTo>
                  <a:cubicBezTo>
                    <a:pt x="13152" y="12459"/>
                    <a:pt x="13410" y="9721"/>
                    <a:pt x="12163" y="7600"/>
                  </a:cubicBezTo>
                  <a:cubicBezTo>
                    <a:pt x="11345" y="6207"/>
                    <a:pt x="9823" y="4955"/>
                    <a:pt x="8166" y="4955"/>
                  </a:cubicBezTo>
                  <a:cubicBezTo>
                    <a:pt x="7891" y="4955"/>
                    <a:pt x="7612" y="4989"/>
                    <a:pt x="7333" y="5063"/>
                  </a:cubicBezTo>
                  <a:cubicBezTo>
                    <a:pt x="7318" y="5067"/>
                    <a:pt x="7305" y="5073"/>
                    <a:pt x="7293" y="5082"/>
                  </a:cubicBezTo>
                  <a:lnTo>
                    <a:pt x="7293" y="5065"/>
                  </a:lnTo>
                  <a:cubicBezTo>
                    <a:pt x="7290" y="5035"/>
                    <a:pt x="7290" y="5005"/>
                    <a:pt x="7287" y="4975"/>
                  </a:cubicBezTo>
                  <a:cubicBezTo>
                    <a:pt x="7409" y="4452"/>
                    <a:pt x="7307" y="3782"/>
                    <a:pt x="7329" y="3262"/>
                  </a:cubicBezTo>
                  <a:cubicBezTo>
                    <a:pt x="7369" y="2265"/>
                    <a:pt x="7438" y="988"/>
                    <a:pt x="7045" y="54"/>
                  </a:cubicBezTo>
                  <a:cubicBezTo>
                    <a:pt x="7031" y="18"/>
                    <a:pt x="6998" y="0"/>
                    <a:pt x="6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4"/>
            <p:cNvSpPr/>
            <p:nvPr/>
          </p:nvSpPr>
          <p:spPr>
            <a:xfrm flipH="1" rot="187238">
              <a:off x="1835992" y="4195460"/>
              <a:ext cx="1422897" cy="1214123"/>
            </a:xfrm>
            <a:custGeom>
              <a:rect b="b" l="l" r="r" t="t"/>
              <a:pathLst>
                <a:path extrusionOk="0" h="53863" w="63104">
                  <a:moveTo>
                    <a:pt x="5278" y="3324"/>
                  </a:moveTo>
                  <a:cubicBezTo>
                    <a:pt x="5269" y="3392"/>
                    <a:pt x="5284" y="3462"/>
                    <a:pt x="5319" y="3521"/>
                  </a:cubicBezTo>
                  <a:cubicBezTo>
                    <a:pt x="5735" y="4271"/>
                    <a:pt x="6169" y="5012"/>
                    <a:pt x="6612" y="5748"/>
                  </a:cubicBezTo>
                  <a:cubicBezTo>
                    <a:pt x="6128" y="4995"/>
                    <a:pt x="5652" y="4235"/>
                    <a:pt x="5183" y="3474"/>
                  </a:cubicBezTo>
                  <a:cubicBezTo>
                    <a:pt x="5212" y="3423"/>
                    <a:pt x="5243" y="3373"/>
                    <a:pt x="5278" y="3324"/>
                  </a:cubicBezTo>
                  <a:close/>
                  <a:moveTo>
                    <a:pt x="21260" y="1898"/>
                  </a:moveTo>
                  <a:lnTo>
                    <a:pt x="21260" y="1898"/>
                  </a:lnTo>
                  <a:cubicBezTo>
                    <a:pt x="19516" y="3842"/>
                    <a:pt x="17705" y="5880"/>
                    <a:pt x="16341" y="8117"/>
                  </a:cubicBezTo>
                  <a:cubicBezTo>
                    <a:pt x="16770" y="7342"/>
                    <a:pt x="17231" y="6594"/>
                    <a:pt x="17685" y="5884"/>
                  </a:cubicBezTo>
                  <a:cubicBezTo>
                    <a:pt x="18674" y="4344"/>
                    <a:pt x="19837" y="2974"/>
                    <a:pt x="21260" y="1898"/>
                  </a:cubicBezTo>
                  <a:close/>
                  <a:moveTo>
                    <a:pt x="19498" y="22016"/>
                  </a:moveTo>
                  <a:lnTo>
                    <a:pt x="19498" y="22016"/>
                  </a:lnTo>
                  <a:cubicBezTo>
                    <a:pt x="19991" y="22494"/>
                    <a:pt x="20487" y="22970"/>
                    <a:pt x="20992" y="23437"/>
                  </a:cubicBezTo>
                  <a:cubicBezTo>
                    <a:pt x="20994" y="23446"/>
                    <a:pt x="20994" y="23454"/>
                    <a:pt x="20995" y="23463"/>
                  </a:cubicBezTo>
                  <a:cubicBezTo>
                    <a:pt x="20488" y="22989"/>
                    <a:pt x="19989" y="22506"/>
                    <a:pt x="19498" y="22016"/>
                  </a:cubicBezTo>
                  <a:close/>
                  <a:moveTo>
                    <a:pt x="21647" y="24733"/>
                  </a:moveTo>
                  <a:lnTo>
                    <a:pt x="21647" y="24733"/>
                  </a:lnTo>
                  <a:cubicBezTo>
                    <a:pt x="21713" y="24793"/>
                    <a:pt x="21779" y="24854"/>
                    <a:pt x="21848" y="24915"/>
                  </a:cubicBezTo>
                  <a:cubicBezTo>
                    <a:pt x="22844" y="25806"/>
                    <a:pt x="23862" y="26654"/>
                    <a:pt x="24904" y="27462"/>
                  </a:cubicBezTo>
                  <a:cubicBezTo>
                    <a:pt x="23662" y="29133"/>
                    <a:pt x="22484" y="30768"/>
                    <a:pt x="21501" y="32513"/>
                  </a:cubicBezTo>
                  <a:cubicBezTo>
                    <a:pt x="22253" y="30198"/>
                    <a:pt x="22197" y="27557"/>
                    <a:pt x="21687" y="25193"/>
                  </a:cubicBezTo>
                  <a:cubicBezTo>
                    <a:pt x="21676" y="25039"/>
                    <a:pt x="21661" y="24886"/>
                    <a:pt x="21647" y="24733"/>
                  </a:cubicBezTo>
                  <a:close/>
                  <a:moveTo>
                    <a:pt x="35563" y="1"/>
                  </a:moveTo>
                  <a:cubicBezTo>
                    <a:pt x="35545" y="1"/>
                    <a:pt x="35527" y="3"/>
                    <a:pt x="35509" y="8"/>
                  </a:cubicBezTo>
                  <a:cubicBezTo>
                    <a:pt x="26692" y="2410"/>
                    <a:pt x="21494" y="9535"/>
                    <a:pt x="17814" y="17472"/>
                  </a:cubicBezTo>
                  <a:cubicBezTo>
                    <a:pt x="17035" y="16473"/>
                    <a:pt x="16287" y="15449"/>
                    <a:pt x="15556" y="14413"/>
                  </a:cubicBezTo>
                  <a:cubicBezTo>
                    <a:pt x="15805" y="14291"/>
                    <a:pt x="16043" y="14149"/>
                    <a:pt x="16270" y="13987"/>
                  </a:cubicBezTo>
                  <a:cubicBezTo>
                    <a:pt x="18184" y="12964"/>
                    <a:pt x="19332" y="10808"/>
                    <a:pt x="20405" y="8946"/>
                  </a:cubicBezTo>
                  <a:cubicBezTo>
                    <a:pt x="21939" y="6290"/>
                    <a:pt x="23020" y="3463"/>
                    <a:pt x="23438" y="418"/>
                  </a:cubicBezTo>
                  <a:cubicBezTo>
                    <a:pt x="23465" y="224"/>
                    <a:pt x="23298" y="47"/>
                    <a:pt x="23114" y="47"/>
                  </a:cubicBezTo>
                  <a:cubicBezTo>
                    <a:pt x="23072" y="47"/>
                    <a:pt x="23029" y="56"/>
                    <a:pt x="22987" y="77"/>
                  </a:cubicBezTo>
                  <a:cubicBezTo>
                    <a:pt x="20508" y="1280"/>
                    <a:pt x="18657" y="3202"/>
                    <a:pt x="17178" y="5502"/>
                  </a:cubicBezTo>
                  <a:cubicBezTo>
                    <a:pt x="15871" y="7534"/>
                    <a:pt x="14549" y="9805"/>
                    <a:pt x="14034" y="12199"/>
                  </a:cubicBezTo>
                  <a:cubicBezTo>
                    <a:pt x="11961" y="9083"/>
                    <a:pt x="10038" y="5860"/>
                    <a:pt x="8129" y="2670"/>
                  </a:cubicBezTo>
                  <a:cubicBezTo>
                    <a:pt x="8092" y="2606"/>
                    <a:pt x="8026" y="2561"/>
                    <a:pt x="7953" y="2553"/>
                  </a:cubicBezTo>
                  <a:cubicBezTo>
                    <a:pt x="7789" y="2220"/>
                    <a:pt x="7238" y="2143"/>
                    <a:pt x="6773" y="2143"/>
                  </a:cubicBezTo>
                  <a:cubicBezTo>
                    <a:pt x="6571" y="2143"/>
                    <a:pt x="6385" y="2157"/>
                    <a:pt x="6254" y="2172"/>
                  </a:cubicBezTo>
                  <a:cubicBezTo>
                    <a:pt x="5508" y="2251"/>
                    <a:pt x="4795" y="2693"/>
                    <a:pt x="4637" y="3461"/>
                  </a:cubicBezTo>
                  <a:cubicBezTo>
                    <a:pt x="4622" y="3530"/>
                    <a:pt x="4642" y="3602"/>
                    <a:pt x="4690" y="3653"/>
                  </a:cubicBezTo>
                  <a:cubicBezTo>
                    <a:pt x="4687" y="3711"/>
                    <a:pt x="4702" y="3768"/>
                    <a:pt x="4730" y="3818"/>
                  </a:cubicBezTo>
                  <a:cubicBezTo>
                    <a:pt x="7032" y="7572"/>
                    <a:pt x="9526" y="11199"/>
                    <a:pt x="12252" y="14636"/>
                  </a:cubicBezTo>
                  <a:cubicBezTo>
                    <a:pt x="11171" y="14904"/>
                    <a:pt x="10175" y="15308"/>
                    <a:pt x="9241" y="15809"/>
                  </a:cubicBezTo>
                  <a:cubicBezTo>
                    <a:pt x="7959" y="16392"/>
                    <a:pt x="6815" y="17289"/>
                    <a:pt x="5752" y="18323"/>
                  </a:cubicBezTo>
                  <a:cubicBezTo>
                    <a:pt x="4185" y="19755"/>
                    <a:pt x="2783" y="21420"/>
                    <a:pt x="1429" y="23086"/>
                  </a:cubicBezTo>
                  <a:cubicBezTo>
                    <a:pt x="1267" y="23285"/>
                    <a:pt x="1429" y="23621"/>
                    <a:pt x="1678" y="23621"/>
                  </a:cubicBezTo>
                  <a:cubicBezTo>
                    <a:pt x="1698" y="23621"/>
                    <a:pt x="1718" y="23619"/>
                    <a:pt x="1739" y="23615"/>
                  </a:cubicBezTo>
                  <a:cubicBezTo>
                    <a:pt x="4377" y="23055"/>
                    <a:pt x="6883" y="22125"/>
                    <a:pt x="9198" y="20731"/>
                  </a:cubicBezTo>
                  <a:cubicBezTo>
                    <a:pt x="10868" y="19725"/>
                    <a:pt x="13117" y="18425"/>
                    <a:pt x="13712" y="16433"/>
                  </a:cubicBezTo>
                  <a:cubicBezTo>
                    <a:pt x="14580" y="17474"/>
                    <a:pt x="15466" y="18498"/>
                    <a:pt x="16383" y="19497"/>
                  </a:cubicBezTo>
                  <a:cubicBezTo>
                    <a:pt x="8218" y="22718"/>
                    <a:pt x="4316" y="32063"/>
                    <a:pt x="139" y="39120"/>
                  </a:cubicBezTo>
                  <a:cubicBezTo>
                    <a:pt x="1" y="39353"/>
                    <a:pt x="149" y="39611"/>
                    <a:pt x="391" y="39611"/>
                  </a:cubicBezTo>
                  <a:cubicBezTo>
                    <a:pt x="428" y="39611"/>
                    <a:pt x="468" y="39605"/>
                    <a:pt x="509" y="39592"/>
                  </a:cubicBezTo>
                  <a:cubicBezTo>
                    <a:pt x="9066" y="36789"/>
                    <a:pt x="15841" y="29590"/>
                    <a:pt x="17460" y="20647"/>
                  </a:cubicBezTo>
                  <a:cubicBezTo>
                    <a:pt x="18490" y="21729"/>
                    <a:pt x="19554" y="22782"/>
                    <a:pt x="20648" y="23807"/>
                  </a:cubicBezTo>
                  <a:cubicBezTo>
                    <a:pt x="17963" y="26587"/>
                    <a:pt x="15722" y="29745"/>
                    <a:pt x="14049" y="33231"/>
                  </a:cubicBezTo>
                  <a:cubicBezTo>
                    <a:pt x="12702" y="36037"/>
                    <a:pt x="10756" y="40252"/>
                    <a:pt x="11190" y="43556"/>
                  </a:cubicBezTo>
                  <a:cubicBezTo>
                    <a:pt x="11186" y="43584"/>
                    <a:pt x="11180" y="43611"/>
                    <a:pt x="11176" y="43638"/>
                  </a:cubicBezTo>
                  <a:cubicBezTo>
                    <a:pt x="11164" y="43717"/>
                    <a:pt x="11194" y="43793"/>
                    <a:pt x="11243" y="43856"/>
                  </a:cubicBezTo>
                  <a:cubicBezTo>
                    <a:pt x="11266" y="43989"/>
                    <a:pt x="11286" y="44124"/>
                    <a:pt x="11319" y="44253"/>
                  </a:cubicBezTo>
                  <a:cubicBezTo>
                    <a:pt x="11337" y="44340"/>
                    <a:pt x="11406" y="44409"/>
                    <a:pt x="11495" y="44426"/>
                  </a:cubicBezTo>
                  <a:cubicBezTo>
                    <a:pt x="11540" y="44460"/>
                    <a:pt x="11593" y="44481"/>
                    <a:pt x="11648" y="44481"/>
                  </a:cubicBezTo>
                  <a:cubicBezTo>
                    <a:pt x="11704" y="44481"/>
                    <a:pt x="11762" y="44460"/>
                    <a:pt x="11818" y="44412"/>
                  </a:cubicBezTo>
                  <a:cubicBezTo>
                    <a:pt x="14990" y="41645"/>
                    <a:pt x="18053" y="38474"/>
                    <a:pt x="20330" y="34903"/>
                  </a:cubicBezTo>
                  <a:lnTo>
                    <a:pt x="20330" y="34903"/>
                  </a:lnTo>
                  <a:cubicBezTo>
                    <a:pt x="20031" y="35631"/>
                    <a:pt x="19760" y="36378"/>
                    <a:pt x="19548" y="37167"/>
                  </a:cubicBezTo>
                  <a:cubicBezTo>
                    <a:pt x="18701" y="40324"/>
                    <a:pt x="17904" y="44459"/>
                    <a:pt x="19058" y="47622"/>
                  </a:cubicBezTo>
                  <a:cubicBezTo>
                    <a:pt x="19082" y="47690"/>
                    <a:pt x="19136" y="47718"/>
                    <a:pt x="19191" y="47718"/>
                  </a:cubicBezTo>
                  <a:cubicBezTo>
                    <a:pt x="19218" y="47718"/>
                    <a:pt x="19244" y="47712"/>
                    <a:pt x="19269" y="47700"/>
                  </a:cubicBezTo>
                  <a:cubicBezTo>
                    <a:pt x="19299" y="47715"/>
                    <a:pt x="19333" y="47724"/>
                    <a:pt x="19367" y="47724"/>
                  </a:cubicBezTo>
                  <a:cubicBezTo>
                    <a:pt x="19420" y="47724"/>
                    <a:pt x="19475" y="47703"/>
                    <a:pt x="19526" y="47650"/>
                  </a:cubicBezTo>
                  <a:cubicBezTo>
                    <a:pt x="24259" y="42937"/>
                    <a:pt x="28690" y="35753"/>
                    <a:pt x="26645" y="28770"/>
                  </a:cubicBezTo>
                  <a:lnTo>
                    <a:pt x="26645" y="28770"/>
                  </a:lnTo>
                  <a:cubicBezTo>
                    <a:pt x="27939" y="29708"/>
                    <a:pt x="29260" y="30595"/>
                    <a:pt x="30610" y="31431"/>
                  </a:cubicBezTo>
                  <a:cubicBezTo>
                    <a:pt x="28512" y="34118"/>
                    <a:pt x="26549" y="37472"/>
                    <a:pt x="26304" y="40924"/>
                  </a:cubicBezTo>
                  <a:cubicBezTo>
                    <a:pt x="26260" y="41537"/>
                    <a:pt x="26232" y="42152"/>
                    <a:pt x="26211" y="42768"/>
                  </a:cubicBezTo>
                  <a:cubicBezTo>
                    <a:pt x="26113" y="44042"/>
                    <a:pt x="26105" y="45332"/>
                    <a:pt x="26125" y="46616"/>
                  </a:cubicBezTo>
                  <a:cubicBezTo>
                    <a:pt x="26125" y="46643"/>
                    <a:pt x="26125" y="46672"/>
                    <a:pt x="26123" y="46699"/>
                  </a:cubicBezTo>
                  <a:cubicBezTo>
                    <a:pt x="26099" y="47875"/>
                    <a:pt x="25654" y="49557"/>
                    <a:pt x="26338" y="50592"/>
                  </a:cubicBezTo>
                  <a:cubicBezTo>
                    <a:pt x="26386" y="50664"/>
                    <a:pt x="26465" y="50696"/>
                    <a:pt x="26545" y="50696"/>
                  </a:cubicBezTo>
                  <a:cubicBezTo>
                    <a:pt x="26634" y="50696"/>
                    <a:pt x="26724" y="50657"/>
                    <a:pt x="26775" y="50588"/>
                  </a:cubicBezTo>
                  <a:cubicBezTo>
                    <a:pt x="28645" y="48082"/>
                    <a:pt x="30793" y="45282"/>
                    <a:pt x="31609" y="42210"/>
                  </a:cubicBezTo>
                  <a:cubicBezTo>
                    <a:pt x="32196" y="39990"/>
                    <a:pt x="32417" y="37518"/>
                    <a:pt x="32362" y="35114"/>
                  </a:cubicBezTo>
                  <a:cubicBezTo>
                    <a:pt x="32387" y="34218"/>
                    <a:pt x="32354" y="33323"/>
                    <a:pt x="32266" y="32431"/>
                  </a:cubicBezTo>
                  <a:lnTo>
                    <a:pt x="32266" y="32431"/>
                  </a:lnTo>
                  <a:cubicBezTo>
                    <a:pt x="33453" y="33125"/>
                    <a:pt x="34659" y="33787"/>
                    <a:pt x="35884" y="34416"/>
                  </a:cubicBezTo>
                  <a:cubicBezTo>
                    <a:pt x="34003" y="36904"/>
                    <a:pt x="32524" y="39670"/>
                    <a:pt x="32713" y="42877"/>
                  </a:cubicBezTo>
                  <a:cubicBezTo>
                    <a:pt x="32728" y="43117"/>
                    <a:pt x="32753" y="43356"/>
                    <a:pt x="32775" y="43597"/>
                  </a:cubicBezTo>
                  <a:cubicBezTo>
                    <a:pt x="32756" y="45428"/>
                    <a:pt x="33043" y="47248"/>
                    <a:pt x="33451" y="49042"/>
                  </a:cubicBezTo>
                  <a:cubicBezTo>
                    <a:pt x="33607" y="50456"/>
                    <a:pt x="33646" y="51943"/>
                    <a:pt x="34463" y="53141"/>
                  </a:cubicBezTo>
                  <a:cubicBezTo>
                    <a:pt x="34512" y="53213"/>
                    <a:pt x="34597" y="53248"/>
                    <a:pt x="34682" y="53248"/>
                  </a:cubicBezTo>
                  <a:cubicBezTo>
                    <a:pt x="34771" y="53248"/>
                    <a:pt x="34860" y="53210"/>
                    <a:pt x="34910" y="53137"/>
                  </a:cubicBezTo>
                  <a:cubicBezTo>
                    <a:pt x="38240" y="48306"/>
                    <a:pt x="39587" y="41621"/>
                    <a:pt x="37572" y="35988"/>
                  </a:cubicBezTo>
                  <a:cubicBezTo>
                    <a:pt x="37499" y="35706"/>
                    <a:pt x="37416" y="35423"/>
                    <a:pt x="37330" y="35143"/>
                  </a:cubicBezTo>
                  <a:lnTo>
                    <a:pt x="37330" y="35143"/>
                  </a:lnTo>
                  <a:cubicBezTo>
                    <a:pt x="38803" y="35865"/>
                    <a:pt x="40296" y="36551"/>
                    <a:pt x="41814" y="37202"/>
                  </a:cubicBezTo>
                  <a:cubicBezTo>
                    <a:pt x="41746" y="37299"/>
                    <a:pt x="41686" y="37398"/>
                    <a:pt x="41622" y="37497"/>
                  </a:cubicBezTo>
                  <a:cubicBezTo>
                    <a:pt x="40270" y="39420"/>
                    <a:pt x="39242" y="41785"/>
                    <a:pt x="39465" y="44175"/>
                  </a:cubicBezTo>
                  <a:cubicBezTo>
                    <a:pt x="39578" y="45382"/>
                    <a:pt x="40050" y="46488"/>
                    <a:pt x="40534" y="47584"/>
                  </a:cubicBezTo>
                  <a:cubicBezTo>
                    <a:pt x="41190" y="49593"/>
                    <a:pt x="42155" y="51486"/>
                    <a:pt x="42622" y="53621"/>
                  </a:cubicBezTo>
                  <a:cubicBezTo>
                    <a:pt x="42652" y="53760"/>
                    <a:pt x="42788" y="53863"/>
                    <a:pt x="42920" y="53863"/>
                  </a:cubicBezTo>
                  <a:cubicBezTo>
                    <a:pt x="42994" y="53863"/>
                    <a:pt x="43068" y="53830"/>
                    <a:pt x="43120" y="53751"/>
                  </a:cubicBezTo>
                  <a:cubicBezTo>
                    <a:pt x="44383" y="51866"/>
                    <a:pt x="44907" y="49828"/>
                    <a:pt x="44963" y="47749"/>
                  </a:cubicBezTo>
                  <a:cubicBezTo>
                    <a:pt x="44996" y="47076"/>
                    <a:pt x="44985" y="46401"/>
                    <a:pt x="44932" y="45730"/>
                  </a:cubicBezTo>
                  <a:cubicBezTo>
                    <a:pt x="44744" y="43362"/>
                    <a:pt x="44212" y="39653"/>
                    <a:pt x="42683" y="37571"/>
                  </a:cubicBezTo>
                  <a:lnTo>
                    <a:pt x="42683" y="37571"/>
                  </a:lnTo>
                  <a:cubicBezTo>
                    <a:pt x="43297" y="37828"/>
                    <a:pt x="43913" y="38078"/>
                    <a:pt x="44530" y="38326"/>
                  </a:cubicBezTo>
                  <a:cubicBezTo>
                    <a:pt x="44453" y="38385"/>
                    <a:pt x="44416" y="38483"/>
                    <a:pt x="44436" y="38579"/>
                  </a:cubicBezTo>
                  <a:cubicBezTo>
                    <a:pt x="44803" y="40741"/>
                    <a:pt x="45220" y="43031"/>
                    <a:pt x="46419" y="44908"/>
                  </a:cubicBezTo>
                  <a:cubicBezTo>
                    <a:pt x="47041" y="45879"/>
                    <a:pt x="47816" y="46521"/>
                    <a:pt x="48676" y="47272"/>
                  </a:cubicBezTo>
                  <a:cubicBezTo>
                    <a:pt x="50037" y="48455"/>
                    <a:pt x="51155" y="49798"/>
                    <a:pt x="52274" y="51205"/>
                  </a:cubicBezTo>
                  <a:cubicBezTo>
                    <a:pt x="52329" y="51275"/>
                    <a:pt x="52398" y="51305"/>
                    <a:pt x="52466" y="51305"/>
                  </a:cubicBezTo>
                  <a:cubicBezTo>
                    <a:pt x="52607" y="51305"/>
                    <a:pt x="52741" y="51175"/>
                    <a:pt x="52734" y="51009"/>
                  </a:cubicBezTo>
                  <a:cubicBezTo>
                    <a:pt x="52579" y="47316"/>
                    <a:pt x="51226" y="43531"/>
                    <a:pt x="48666" y="40822"/>
                  </a:cubicBezTo>
                  <a:lnTo>
                    <a:pt x="48666" y="40822"/>
                  </a:lnTo>
                  <a:cubicBezTo>
                    <a:pt x="50976" y="42006"/>
                    <a:pt x="53495" y="42652"/>
                    <a:pt x="56080" y="42884"/>
                  </a:cubicBezTo>
                  <a:cubicBezTo>
                    <a:pt x="56937" y="42980"/>
                    <a:pt x="57797" y="43027"/>
                    <a:pt x="58657" y="43027"/>
                  </a:cubicBezTo>
                  <a:cubicBezTo>
                    <a:pt x="59974" y="43027"/>
                    <a:pt x="61290" y="42916"/>
                    <a:pt x="62592" y="42694"/>
                  </a:cubicBezTo>
                  <a:lnTo>
                    <a:pt x="62609" y="42691"/>
                  </a:lnTo>
                  <a:cubicBezTo>
                    <a:pt x="62611" y="42691"/>
                    <a:pt x="62614" y="42691"/>
                    <a:pt x="62615" y="42690"/>
                  </a:cubicBezTo>
                  <a:cubicBezTo>
                    <a:pt x="62685" y="42678"/>
                    <a:pt x="62755" y="42668"/>
                    <a:pt x="62824" y="42657"/>
                  </a:cubicBezTo>
                  <a:cubicBezTo>
                    <a:pt x="63048" y="42615"/>
                    <a:pt x="63104" y="42353"/>
                    <a:pt x="62942" y="42208"/>
                  </a:cubicBezTo>
                  <a:cubicBezTo>
                    <a:pt x="62615" y="41917"/>
                    <a:pt x="62277" y="41646"/>
                    <a:pt x="61933" y="41387"/>
                  </a:cubicBezTo>
                  <a:cubicBezTo>
                    <a:pt x="59483" y="39338"/>
                    <a:pt x="56389" y="38315"/>
                    <a:pt x="53192" y="38030"/>
                  </a:cubicBezTo>
                  <a:cubicBezTo>
                    <a:pt x="52524" y="37962"/>
                    <a:pt x="51854" y="37928"/>
                    <a:pt x="51184" y="37928"/>
                  </a:cubicBezTo>
                  <a:cubicBezTo>
                    <a:pt x="50377" y="37928"/>
                    <a:pt x="49570" y="37977"/>
                    <a:pt x="48767" y="38076"/>
                  </a:cubicBezTo>
                  <a:cubicBezTo>
                    <a:pt x="47912" y="38164"/>
                    <a:pt x="47061" y="38298"/>
                    <a:pt x="46218" y="38475"/>
                  </a:cubicBezTo>
                  <a:cubicBezTo>
                    <a:pt x="45562" y="38159"/>
                    <a:pt x="44904" y="37836"/>
                    <a:pt x="44245" y="37508"/>
                  </a:cubicBezTo>
                  <a:lnTo>
                    <a:pt x="44245" y="37508"/>
                  </a:lnTo>
                  <a:cubicBezTo>
                    <a:pt x="44616" y="37519"/>
                    <a:pt x="44987" y="37525"/>
                    <a:pt x="45357" y="37525"/>
                  </a:cubicBezTo>
                  <a:cubicBezTo>
                    <a:pt x="49900" y="37525"/>
                    <a:pt x="54359" y="36679"/>
                    <a:pt x="58606" y="34979"/>
                  </a:cubicBezTo>
                  <a:cubicBezTo>
                    <a:pt x="58792" y="34905"/>
                    <a:pt x="58851" y="34601"/>
                    <a:pt x="58664" y="34488"/>
                  </a:cubicBezTo>
                  <a:cubicBezTo>
                    <a:pt x="57301" y="33659"/>
                    <a:pt x="55546" y="33423"/>
                    <a:pt x="53822" y="33423"/>
                  </a:cubicBezTo>
                  <a:cubicBezTo>
                    <a:pt x="52785" y="33423"/>
                    <a:pt x="51760" y="33508"/>
                    <a:pt x="50838" y="33602"/>
                  </a:cubicBezTo>
                  <a:cubicBezTo>
                    <a:pt x="47924" y="33897"/>
                    <a:pt x="44972" y="34756"/>
                    <a:pt x="42633" y="36568"/>
                  </a:cubicBezTo>
                  <a:cubicBezTo>
                    <a:pt x="42603" y="36593"/>
                    <a:pt x="42583" y="36626"/>
                    <a:pt x="42575" y="36661"/>
                  </a:cubicBezTo>
                  <a:cubicBezTo>
                    <a:pt x="41796" y="36262"/>
                    <a:pt x="41020" y="35852"/>
                    <a:pt x="40246" y="35433"/>
                  </a:cubicBezTo>
                  <a:lnTo>
                    <a:pt x="40246" y="35433"/>
                  </a:lnTo>
                  <a:cubicBezTo>
                    <a:pt x="40475" y="35449"/>
                    <a:pt x="40703" y="35456"/>
                    <a:pt x="40931" y="35456"/>
                  </a:cubicBezTo>
                  <a:cubicBezTo>
                    <a:pt x="41407" y="35456"/>
                    <a:pt x="41880" y="35424"/>
                    <a:pt x="42348" y="35369"/>
                  </a:cubicBezTo>
                  <a:cubicBezTo>
                    <a:pt x="42524" y="35350"/>
                    <a:pt x="42699" y="35327"/>
                    <a:pt x="42875" y="35300"/>
                  </a:cubicBezTo>
                  <a:cubicBezTo>
                    <a:pt x="42910" y="35294"/>
                    <a:pt x="42944" y="35292"/>
                    <a:pt x="42977" y="35286"/>
                  </a:cubicBezTo>
                  <a:cubicBezTo>
                    <a:pt x="43224" y="35246"/>
                    <a:pt x="43469" y="35194"/>
                    <a:pt x="43714" y="35138"/>
                  </a:cubicBezTo>
                  <a:cubicBezTo>
                    <a:pt x="43803" y="35118"/>
                    <a:pt x="43891" y="35097"/>
                    <a:pt x="43980" y="35075"/>
                  </a:cubicBezTo>
                  <a:cubicBezTo>
                    <a:pt x="44063" y="35055"/>
                    <a:pt x="44146" y="35032"/>
                    <a:pt x="44228" y="35009"/>
                  </a:cubicBezTo>
                  <a:cubicBezTo>
                    <a:pt x="45270" y="34736"/>
                    <a:pt x="46294" y="34357"/>
                    <a:pt x="47300" y="33902"/>
                  </a:cubicBezTo>
                  <a:cubicBezTo>
                    <a:pt x="49960" y="32697"/>
                    <a:pt x="52527" y="31357"/>
                    <a:pt x="55195" y="30176"/>
                  </a:cubicBezTo>
                  <a:cubicBezTo>
                    <a:pt x="55307" y="30139"/>
                    <a:pt x="55419" y="30102"/>
                    <a:pt x="55531" y="30067"/>
                  </a:cubicBezTo>
                  <a:cubicBezTo>
                    <a:pt x="55589" y="30049"/>
                    <a:pt x="55642" y="30011"/>
                    <a:pt x="55678" y="29960"/>
                  </a:cubicBezTo>
                  <a:cubicBezTo>
                    <a:pt x="55707" y="29947"/>
                    <a:pt x="55736" y="29933"/>
                    <a:pt x="55766" y="29920"/>
                  </a:cubicBezTo>
                  <a:lnTo>
                    <a:pt x="55915" y="29937"/>
                  </a:lnTo>
                  <a:cubicBezTo>
                    <a:pt x="55920" y="29937"/>
                    <a:pt x="55926" y="29938"/>
                    <a:pt x="55931" y="29938"/>
                  </a:cubicBezTo>
                  <a:cubicBezTo>
                    <a:pt x="56095" y="29938"/>
                    <a:pt x="56175" y="29674"/>
                    <a:pt x="55998" y="29626"/>
                  </a:cubicBezTo>
                  <a:cubicBezTo>
                    <a:pt x="55988" y="29623"/>
                    <a:pt x="55978" y="29622"/>
                    <a:pt x="55968" y="29619"/>
                  </a:cubicBezTo>
                  <a:cubicBezTo>
                    <a:pt x="55946" y="29596"/>
                    <a:pt x="55916" y="29584"/>
                    <a:pt x="55885" y="29584"/>
                  </a:cubicBezTo>
                  <a:cubicBezTo>
                    <a:pt x="55879" y="29584"/>
                    <a:pt x="55872" y="29585"/>
                    <a:pt x="55866" y="29586"/>
                  </a:cubicBezTo>
                  <a:cubicBezTo>
                    <a:pt x="55862" y="29587"/>
                    <a:pt x="55857" y="29589"/>
                    <a:pt x="55852" y="29589"/>
                  </a:cubicBezTo>
                  <a:cubicBezTo>
                    <a:pt x="55789" y="29573"/>
                    <a:pt x="55724" y="29557"/>
                    <a:pt x="55661" y="29541"/>
                  </a:cubicBezTo>
                  <a:cubicBezTo>
                    <a:pt x="55607" y="29465"/>
                    <a:pt x="55534" y="29408"/>
                    <a:pt x="55436" y="29395"/>
                  </a:cubicBezTo>
                  <a:cubicBezTo>
                    <a:pt x="55132" y="29354"/>
                    <a:pt x="54824" y="29315"/>
                    <a:pt x="54513" y="29279"/>
                  </a:cubicBezTo>
                  <a:cubicBezTo>
                    <a:pt x="53010" y="28975"/>
                    <a:pt x="51458" y="28813"/>
                    <a:pt x="49908" y="28813"/>
                  </a:cubicBezTo>
                  <a:cubicBezTo>
                    <a:pt x="47064" y="28813"/>
                    <a:pt x="44228" y="29359"/>
                    <a:pt x="41718" y="30577"/>
                  </a:cubicBezTo>
                  <a:cubicBezTo>
                    <a:pt x="40894" y="30958"/>
                    <a:pt x="40114" y="31428"/>
                    <a:pt x="39392" y="31979"/>
                  </a:cubicBezTo>
                  <a:cubicBezTo>
                    <a:pt x="38657" y="32519"/>
                    <a:pt x="37976" y="33129"/>
                    <a:pt x="37359" y="33801"/>
                  </a:cubicBezTo>
                  <a:cubicBezTo>
                    <a:pt x="37356" y="33806"/>
                    <a:pt x="37356" y="33808"/>
                    <a:pt x="37353" y="33813"/>
                  </a:cubicBezTo>
                  <a:cubicBezTo>
                    <a:pt x="36366" y="33241"/>
                    <a:pt x="35389" y="32648"/>
                    <a:pt x="34421" y="32043"/>
                  </a:cubicBezTo>
                  <a:cubicBezTo>
                    <a:pt x="35207" y="31964"/>
                    <a:pt x="35982" y="31815"/>
                    <a:pt x="36740" y="31596"/>
                  </a:cubicBezTo>
                  <a:cubicBezTo>
                    <a:pt x="37946" y="31305"/>
                    <a:pt x="39098" y="30785"/>
                    <a:pt x="40217" y="30135"/>
                  </a:cubicBezTo>
                  <a:cubicBezTo>
                    <a:pt x="44069" y="28044"/>
                    <a:pt x="47469" y="24810"/>
                    <a:pt x="51493" y="23108"/>
                  </a:cubicBezTo>
                  <a:cubicBezTo>
                    <a:pt x="51534" y="23090"/>
                    <a:pt x="51569" y="23058"/>
                    <a:pt x="51587" y="23016"/>
                  </a:cubicBezTo>
                  <a:cubicBezTo>
                    <a:pt x="51754" y="22984"/>
                    <a:pt x="51758" y="22718"/>
                    <a:pt x="51567" y="22669"/>
                  </a:cubicBezTo>
                  <a:cubicBezTo>
                    <a:pt x="50480" y="22390"/>
                    <a:pt x="49335" y="22267"/>
                    <a:pt x="48171" y="22267"/>
                  </a:cubicBezTo>
                  <a:cubicBezTo>
                    <a:pt x="45334" y="22267"/>
                    <a:pt x="42386" y="23000"/>
                    <a:pt x="39878" y="23999"/>
                  </a:cubicBezTo>
                  <a:cubicBezTo>
                    <a:pt x="36634" y="25291"/>
                    <a:pt x="33817" y="27474"/>
                    <a:pt x="32040" y="30504"/>
                  </a:cubicBezTo>
                  <a:cubicBezTo>
                    <a:pt x="30565" y="29514"/>
                    <a:pt x="29127" y="28480"/>
                    <a:pt x="27737" y="27395"/>
                  </a:cubicBezTo>
                  <a:cubicBezTo>
                    <a:pt x="28075" y="27329"/>
                    <a:pt x="28413" y="27256"/>
                    <a:pt x="28749" y="27173"/>
                  </a:cubicBezTo>
                  <a:cubicBezTo>
                    <a:pt x="30935" y="26648"/>
                    <a:pt x="33090" y="25737"/>
                    <a:pt x="35128" y="24553"/>
                  </a:cubicBezTo>
                  <a:cubicBezTo>
                    <a:pt x="35184" y="24522"/>
                    <a:pt x="35240" y="24490"/>
                    <a:pt x="35294" y="24457"/>
                  </a:cubicBezTo>
                  <a:cubicBezTo>
                    <a:pt x="35549" y="24308"/>
                    <a:pt x="35800" y="24154"/>
                    <a:pt x="36049" y="23995"/>
                  </a:cubicBezTo>
                  <a:cubicBezTo>
                    <a:pt x="36233" y="23880"/>
                    <a:pt x="36416" y="23765"/>
                    <a:pt x="36598" y="23646"/>
                  </a:cubicBezTo>
                  <a:cubicBezTo>
                    <a:pt x="36604" y="23642"/>
                    <a:pt x="36609" y="23639"/>
                    <a:pt x="36615" y="23636"/>
                  </a:cubicBezTo>
                  <a:cubicBezTo>
                    <a:pt x="38241" y="22729"/>
                    <a:pt x="39756" y="21638"/>
                    <a:pt x="41130" y="20379"/>
                  </a:cubicBezTo>
                  <a:cubicBezTo>
                    <a:pt x="42395" y="19222"/>
                    <a:pt x="44889" y="17055"/>
                    <a:pt x="45354" y="15221"/>
                  </a:cubicBezTo>
                  <a:cubicBezTo>
                    <a:pt x="45357" y="15217"/>
                    <a:pt x="45361" y="15212"/>
                    <a:pt x="45364" y="15207"/>
                  </a:cubicBezTo>
                  <a:cubicBezTo>
                    <a:pt x="45427" y="15119"/>
                    <a:pt x="45440" y="15005"/>
                    <a:pt x="45415" y="14903"/>
                  </a:cubicBezTo>
                  <a:cubicBezTo>
                    <a:pt x="45415" y="14896"/>
                    <a:pt x="45417" y="14889"/>
                    <a:pt x="45417" y="14881"/>
                  </a:cubicBezTo>
                  <a:cubicBezTo>
                    <a:pt x="45430" y="14774"/>
                    <a:pt x="45364" y="14695"/>
                    <a:pt x="45270" y="14661"/>
                  </a:cubicBezTo>
                  <a:cubicBezTo>
                    <a:pt x="45413" y="14551"/>
                    <a:pt x="45387" y="14255"/>
                    <a:pt x="45172" y="14255"/>
                  </a:cubicBezTo>
                  <a:cubicBezTo>
                    <a:pt x="45172" y="14255"/>
                    <a:pt x="45171" y="14255"/>
                    <a:pt x="45171" y="14255"/>
                  </a:cubicBezTo>
                  <a:cubicBezTo>
                    <a:pt x="37147" y="14272"/>
                    <a:pt x="30333" y="19607"/>
                    <a:pt x="25582" y="25637"/>
                  </a:cubicBezTo>
                  <a:cubicBezTo>
                    <a:pt x="24891" y="25049"/>
                    <a:pt x="24215" y="24447"/>
                    <a:pt x="23554" y="23833"/>
                  </a:cubicBezTo>
                  <a:cubicBezTo>
                    <a:pt x="23160" y="23463"/>
                    <a:pt x="22775" y="23089"/>
                    <a:pt x="22397" y="22708"/>
                  </a:cubicBezTo>
                  <a:cubicBezTo>
                    <a:pt x="26280" y="22417"/>
                    <a:pt x="29872" y="19998"/>
                    <a:pt x="32609" y="17372"/>
                  </a:cubicBezTo>
                  <a:cubicBezTo>
                    <a:pt x="35337" y="14754"/>
                    <a:pt x="38274" y="11480"/>
                    <a:pt x="39674" y="7919"/>
                  </a:cubicBezTo>
                  <a:cubicBezTo>
                    <a:pt x="39773" y="7668"/>
                    <a:pt x="39576" y="7475"/>
                    <a:pt x="39350" y="7475"/>
                  </a:cubicBezTo>
                  <a:cubicBezTo>
                    <a:pt x="39313" y="7475"/>
                    <a:pt x="39276" y="7480"/>
                    <a:pt x="39239" y="7491"/>
                  </a:cubicBezTo>
                  <a:cubicBezTo>
                    <a:pt x="34924" y="8731"/>
                    <a:pt x="30842" y="11324"/>
                    <a:pt x="27283" y="14444"/>
                  </a:cubicBezTo>
                  <a:cubicBezTo>
                    <a:pt x="25596" y="15803"/>
                    <a:pt x="23958" y="17292"/>
                    <a:pt x="22699" y="19041"/>
                  </a:cubicBezTo>
                  <a:cubicBezTo>
                    <a:pt x="22081" y="19748"/>
                    <a:pt x="21492" y="20460"/>
                    <a:pt x="20934" y="21172"/>
                  </a:cubicBezTo>
                  <a:cubicBezTo>
                    <a:pt x="20224" y="20400"/>
                    <a:pt x="19536" y="19606"/>
                    <a:pt x="18872" y="18793"/>
                  </a:cubicBezTo>
                  <a:cubicBezTo>
                    <a:pt x="22164" y="18292"/>
                    <a:pt x="25294" y="15681"/>
                    <a:pt x="27688" y="13211"/>
                  </a:cubicBezTo>
                  <a:cubicBezTo>
                    <a:pt x="29299" y="11705"/>
                    <a:pt x="30732" y="10017"/>
                    <a:pt x="31955" y="8183"/>
                  </a:cubicBezTo>
                  <a:cubicBezTo>
                    <a:pt x="33721" y="5770"/>
                    <a:pt x="35235" y="3087"/>
                    <a:pt x="35843" y="340"/>
                  </a:cubicBezTo>
                  <a:cubicBezTo>
                    <a:pt x="35878" y="186"/>
                    <a:pt x="35723" y="1"/>
                    <a:pt x="35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24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sp>
        <p:nvSpPr>
          <p:cNvPr id="495" name="Google Shape;495;p24"/>
          <p:cNvSpPr/>
          <p:nvPr/>
        </p:nvSpPr>
        <p:spPr>
          <a:xfrm flipH="1" rot="-2939462">
            <a:off x="455810" y="585935"/>
            <a:ext cx="1274846" cy="2532694"/>
          </a:xfrm>
          <a:custGeom>
            <a:rect b="b" l="l" r="r" t="t"/>
            <a:pathLst>
              <a:path extrusionOk="0" h="63341" w="33619">
                <a:moveTo>
                  <a:pt x="4733" y="5053"/>
                </a:moveTo>
                <a:lnTo>
                  <a:pt x="4733" y="5053"/>
                </a:lnTo>
                <a:cubicBezTo>
                  <a:pt x="5104" y="6281"/>
                  <a:pt x="5504" y="7503"/>
                  <a:pt x="5955" y="8689"/>
                </a:cubicBezTo>
                <a:cubicBezTo>
                  <a:pt x="5475" y="7503"/>
                  <a:pt x="5067" y="6288"/>
                  <a:pt x="4733" y="5053"/>
                </a:cubicBezTo>
                <a:close/>
                <a:moveTo>
                  <a:pt x="14177" y="16456"/>
                </a:moveTo>
                <a:cubicBezTo>
                  <a:pt x="13968" y="17489"/>
                  <a:pt x="13883" y="18535"/>
                  <a:pt x="13964" y="19582"/>
                </a:cubicBezTo>
                <a:cubicBezTo>
                  <a:pt x="13710" y="19085"/>
                  <a:pt x="13452" y="18593"/>
                  <a:pt x="13183" y="18113"/>
                </a:cubicBezTo>
                <a:cubicBezTo>
                  <a:pt x="13193" y="18072"/>
                  <a:pt x="13194" y="18029"/>
                  <a:pt x="13184" y="17987"/>
                </a:cubicBezTo>
                <a:cubicBezTo>
                  <a:pt x="13236" y="17984"/>
                  <a:pt x="13289" y="17957"/>
                  <a:pt x="13335" y="17891"/>
                </a:cubicBezTo>
                <a:cubicBezTo>
                  <a:pt x="13648" y="17433"/>
                  <a:pt x="13929" y="16953"/>
                  <a:pt x="14177" y="16456"/>
                </a:cubicBezTo>
                <a:close/>
                <a:moveTo>
                  <a:pt x="17757" y="45315"/>
                </a:moveTo>
                <a:lnTo>
                  <a:pt x="17757" y="45315"/>
                </a:lnTo>
                <a:cubicBezTo>
                  <a:pt x="18301" y="45444"/>
                  <a:pt x="18823" y="45651"/>
                  <a:pt x="19308" y="45929"/>
                </a:cubicBezTo>
                <a:cubicBezTo>
                  <a:pt x="19313" y="45974"/>
                  <a:pt x="19317" y="46019"/>
                  <a:pt x="19321" y="46065"/>
                </a:cubicBezTo>
                <a:cubicBezTo>
                  <a:pt x="18830" y="45757"/>
                  <a:pt x="18305" y="45504"/>
                  <a:pt x="17757" y="45315"/>
                </a:cubicBezTo>
                <a:close/>
                <a:moveTo>
                  <a:pt x="18417" y="62580"/>
                </a:moveTo>
                <a:lnTo>
                  <a:pt x="18417" y="62586"/>
                </a:lnTo>
                <a:cubicBezTo>
                  <a:pt x="18410" y="62653"/>
                  <a:pt x="18459" y="62715"/>
                  <a:pt x="18525" y="62722"/>
                </a:cubicBezTo>
                <a:lnTo>
                  <a:pt x="18525" y="62724"/>
                </a:lnTo>
                <a:cubicBezTo>
                  <a:pt x="18529" y="62735"/>
                  <a:pt x="18536" y="62744"/>
                  <a:pt x="18540" y="62754"/>
                </a:cubicBezTo>
                <a:cubicBezTo>
                  <a:pt x="18486" y="62736"/>
                  <a:pt x="18430" y="62725"/>
                  <a:pt x="18374" y="62706"/>
                </a:cubicBezTo>
                <a:cubicBezTo>
                  <a:pt x="18396" y="62672"/>
                  <a:pt x="18408" y="62633"/>
                  <a:pt x="18416" y="62593"/>
                </a:cubicBezTo>
                <a:lnTo>
                  <a:pt x="18417" y="62580"/>
                </a:lnTo>
                <a:close/>
                <a:moveTo>
                  <a:pt x="13488" y="1"/>
                </a:moveTo>
                <a:cubicBezTo>
                  <a:pt x="13415" y="1"/>
                  <a:pt x="13340" y="44"/>
                  <a:pt x="13286" y="136"/>
                </a:cubicBezTo>
                <a:cubicBezTo>
                  <a:pt x="11532" y="3091"/>
                  <a:pt x="11278" y="7348"/>
                  <a:pt x="11508" y="11036"/>
                </a:cubicBezTo>
                <a:cubicBezTo>
                  <a:pt x="11121" y="9717"/>
                  <a:pt x="10629" y="8440"/>
                  <a:pt x="9893" y="7243"/>
                </a:cubicBezTo>
                <a:cubicBezTo>
                  <a:pt x="8586" y="5120"/>
                  <a:pt x="6867" y="3495"/>
                  <a:pt x="4898" y="2407"/>
                </a:cubicBezTo>
                <a:cubicBezTo>
                  <a:pt x="4711" y="2246"/>
                  <a:pt x="4524" y="2085"/>
                  <a:pt x="4336" y="1923"/>
                </a:cubicBezTo>
                <a:cubicBezTo>
                  <a:pt x="4296" y="1889"/>
                  <a:pt x="4253" y="1875"/>
                  <a:pt x="4210" y="1875"/>
                </a:cubicBezTo>
                <a:cubicBezTo>
                  <a:pt x="4143" y="1875"/>
                  <a:pt x="4076" y="1910"/>
                  <a:pt x="4024" y="1966"/>
                </a:cubicBezTo>
                <a:cubicBezTo>
                  <a:pt x="3974" y="1943"/>
                  <a:pt x="3925" y="1915"/>
                  <a:pt x="3873" y="1893"/>
                </a:cubicBezTo>
                <a:cubicBezTo>
                  <a:pt x="3850" y="1883"/>
                  <a:pt x="3827" y="1878"/>
                  <a:pt x="3805" y="1878"/>
                </a:cubicBezTo>
                <a:cubicBezTo>
                  <a:pt x="3664" y="1878"/>
                  <a:pt x="3558" y="2070"/>
                  <a:pt x="3591" y="2236"/>
                </a:cubicBezTo>
                <a:cubicBezTo>
                  <a:pt x="4815" y="8384"/>
                  <a:pt x="7633" y="15427"/>
                  <a:pt x="12723" y="18085"/>
                </a:cubicBezTo>
                <a:cubicBezTo>
                  <a:pt x="12724" y="18090"/>
                  <a:pt x="12723" y="18096"/>
                  <a:pt x="12724" y="18103"/>
                </a:cubicBezTo>
                <a:cubicBezTo>
                  <a:pt x="12819" y="18353"/>
                  <a:pt x="12910" y="18603"/>
                  <a:pt x="13002" y="18853"/>
                </a:cubicBezTo>
                <a:cubicBezTo>
                  <a:pt x="9430" y="16086"/>
                  <a:pt x="5361" y="14533"/>
                  <a:pt x="1111" y="14309"/>
                </a:cubicBezTo>
                <a:cubicBezTo>
                  <a:pt x="1042" y="14285"/>
                  <a:pt x="975" y="14262"/>
                  <a:pt x="906" y="14235"/>
                </a:cubicBezTo>
                <a:cubicBezTo>
                  <a:pt x="879" y="14224"/>
                  <a:pt x="853" y="14220"/>
                  <a:pt x="828" y="14220"/>
                </a:cubicBezTo>
                <a:cubicBezTo>
                  <a:pt x="766" y="14220"/>
                  <a:pt x="713" y="14249"/>
                  <a:pt x="671" y="14295"/>
                </a:cubicBezTo>
                <a:cubicBezTo>
                  <a:pt x="552" y="14290"/>
                  <a:pt x="434" y="14283"/>
                  <a:pt x="315" y="14282"/>
                </a:cubicBezTo>
                <a:cubicBezTo>
                  <a:pt x="314" y="14282"/>
                  <a:pt x="313" y="14282"/>
                  <a:pt x="312" y="14282"/>
                </a:cubicBezTo>
                <a:cubicBezTo>
                  <a:pt x="71" y="14282"/>
                  <a:pt x="1" y="14617"/>
                  <a:pt x="133" y="14816"/>
                </a:cubicBezTo>
                <a:cubicBezTo>
                  <a:pt x="2741" y="18766"/>
                  <a:pt x="6903" y="21381"/>
                  <a:pt x="11104" y="21381"/>
                </a:cubicBezTo>
                <a:cubicBezTo>
                  <a:pt x="11799" y="21381"/>
                  <a:pt x="12496" y="21309"/>
                  <a:pt x="13187" y="21160"/>
                </a:cubicBezTo>
                <a:cubicBezTo>
                  <a:pt x="13393" y="21147"/>
                  <a:pt x="13598" y="21132"/>
                  <a:pt x="13805" y="21110"/>
                </a:cubicBezTo>
                <a:cubicBezTo>
                  <a:pt x="14087" y="21935"/>
                  <a:pt x="14359" y="22763"/>
                  <a:pt x="14618" y="23594"/>
                </a:cubicBezTo>
                <a:cubicBezTo>
                  <a:pt x="12939" y="22574"/>
                  <a:pt x="11115" y="22266"/>
                  <a:pt x="9228" y="22266"/>
                </a:cubicBezTo>
                <a:cubicBezTo>
                  <a:pt x="9193" y="22266"/>
                  <a:pt x="9158" y="22266"/>
                  <a:pt x="9123" y="22266"/>
                </a:cubicBezTo>
                <a:cubicBezTo>
                  <a:pt x="6775" y="22280"/>
                  <a:pt x="4299" y="22431"/>
                  <a:pt x="1983" y="22895"/>
                </a:cubicBezTo>
                <a:cubicBezTo>
                  <a:pt x="1853" y="22921"/>
                  <a:pt x="1854" y="23111"/>
                  <a:pt x="1936" y="23197"/>
                </a:cubicBezTo>
                <a:cubicBezTo>
                  <a:pt x="2955" y="25526"/>
                  <a:pt x="5789" y="26708"/>
                  <a:pt x="7791" y="27195"/>
                </a:cubicBezTo>
                <a:cubicBezTo>
                  <a:pt x="8630" y="27399"/>
                  <a:pt x="9477" y="27500"/>
                  <a:pt x="10321" y="27500"/>
                </a:cubicBezTo>
                <a:cubicBezTo>
                  <a:pt x="12012" y="27500"/>
                  <a:pt x="13693" y="27095"/>
                  <a:pt x="15278" y="26307"/>
                </a:cubicBezTo>
                <a:cubicBezTo>
                  <a:pt x="15329" y="26279"/>
                  <a:pt x="15371" y="26234"/>
                  <a:pt x="15395" y="26179"/>
                </a:cubicBezTo>
                <a:cubicBezTo>
                  <a:pt x="15697" y="27232"/>
                  <a:pt x="15977" y="28293"/>
                  <a:pt x="16249" y="29357"/>
                </a:cubicBezTo>
                <a:cubicBezTo>
                  <a:pt x="14348" y="28123"/>
                  <a:pt x="12193" y="27851"/>
                  <a:pt x="9998" y="27851"/>
                </a:cubicBezTo>
                <a:cubicBezTo>
                  <a:pt x="8267" y="27851"/>
                  <a:pt x="6511" y="28020"/>
                  <a:pt x="4836" y="28020"/>
                </a:cubicBezTo>
                <a:cubicBezTo>
                  <a:pt x="4387" y="28020"/>
                  <a:pt x="3944" y="28008"/>
                  <a:pt x="3508" y="27977"/>
                </a:cubicBezTo>
                <a:cubicBezTo>
                  <a:pt x="3505" y="27977"/>
                  <a:pt x="3502" y="27977"/>
                  <a:pt x="3499" y="27977"/>
                </a:cubicBezTo>
                <a:cubicBezTo>
                  <a:pt x="3364" y="27977"/>
                  <a:pt x="3316" y="28202"/>
                  <a:pt x="3399" y="28301"/>
                </a:cubicBezTo>
                <a:cubicBezTo>
                  <a:pt x="3357" y="28371"/>
                  <a:pt x="3352" y="28463"/>
                  <a:pt x="3420" y="28529"/>
                </a:cubicBezTo>
                <a:cubicBezTo>
                  <a:pt x="5843" y="30845"/>
                  <a:pt x="8954" y="31902"/>
                  <a:pt x="12049" y="31902"/>
                </a:cubicBezTo>
                <a:cubicBezTo>
                  <a:pt x="13630" y="31902"/>
                  <a:pt x="15207" y="31626"/>
                  <a:pt x="16686" y="31101"/>
                </a:cubicBezTo>
                <a:cubicBezTo>
                  <a:pt x="16953" y="32220"/>
                  <a:pt x="17199" y="33351"/>
                  <a:pt x="17436" y="34488"/>
                </a:cubicBezTo>
                <a:cubicBezTo>
                  <a:pt x="17341" y="34457"/>
                  <a:pt x="17246" y="34427"/>
                  <a:pt x="17152" y="34395"/>
                </a:cubicBezTo>
                <a:cubicBezTo>
                  <a:pt x="15749" y="33422"/>
                  <a:pt x="14134" y="33094"/>
                  <a:pt x="12458" y="33023"/>
                </a:cubicBezTo>
                <a:cubicBezTo>
                  <a:pt x="12184" y="33011"/>
                  <a:pt x="11909" y="33004"/>
                  <a:pt x="11634" y="32997"/>
                </a:cubicBezTo>
                <a:cubicBezTo>
                  <a:pt x="10149" y="32748"/>
                  <a:pt x="8648" y="32606"/>
                  <a:pt x="7161" y="32606"/>
                </a:cubicBezTo>
                <a:cubicBezTo>
                  <a:pt x="5698" y="32606"/>
                  <a:pt x="4249" y="32743"/>
                  <a:pt x="2843" y="33053"/>
                </a:cubicBezTo>
                <a:cubicBezTo>
                  <a:pt x="2720" y="33080"/>
                  <a:pt x="2714" y="33263"/>
                  <a:pt x="2787" y="33351"/>
                </a:cubicBezTo>
                <a:cubicBezTo>
                  <a:pt x="2796" y="33399"/>
                  <a:pt x="2820" y="33445"/>
                  <a:pt x="2856" y="33480"/>
                </a:cubicBezTo>
                <a:cubicBezTo>
                  <a:pt x="5702" y="36128"/>
                  <a:pt x="9352" y="37843"/>
                  <a:pt x="12962" y="37843"/>
                </a:cubicBezTo>
                <a:cubicBezTo>
                  <a:pt x="14637" y="37843"/>
                  <a:pt x="16302" y="37474"/>
                  <a:pt x="17875" y="36658"/>
                </a:cubicBezTo>
                <a:cubicBezTo>
                  <a:pt x="18017" y="37399"/>
                  <a:pt x="18153" y="38142"/>
                  <a:pt x="18284" y="38890"/>
                </a:cubicBezTo>
                <a:cubicBezTo>
                  <a:pt x="18325" y="39131"/>
                  <a:pt x="18364" y="39370"/>
                  <a:pt x="18406" y="39610"/>
                </a:cubicBezTo>
                <a:cubicBezTo>
                  <a:pt x="16527" y="38586"/>
                  <a:pt x="14505" y="38250"/>
                  <a:pt x="12468" y="38250"/>
                </a:cubicBezTo>
                <a:cubicBezTo>
                  <a:pt x="11621" y="38250"/>
                  <a:pt x="10771" y="38308"/>
                  <a:pt x="9927" y="38399"/>
                </a:cubicBezTo>
                <a:cubicBezTo>
                  <a:pt x="8454" y="38556"/>
                  <a:pt x="6964" y="38715"/>
                  <a:pt x="5518" y="39102"/>
                </a:cubicBezTo>
                <a:cubicBezTo>
                  <a:pt x="4807" y="39293"/>
                  <a:pt x="3483" y="39448"/>
                  <a:pt x="3178" y="40432"/>
                </a:cubicBezTo>
                <a:cubicBezTo>
                  <a:pt x="3152" y="40518"/>
                  <a:pt x="3197" y="40634"/>
                  <a:pt x="3260" y="40676"/>
                </a:cubicBezTo>
                <a:lnTo>
                  <a:pt x="3376" y="40752"/>
                </a:lnTo>
                <a:cubicBezTo>
                  <a:pt x="3340" y="40823"/>
                  <a:pt x="3346" y="40921"/>
                  <a:pt x="3425" y="40977"/>
                </a:cubicBezTo>
                <a:cubicBezTo>
                  <a:pt x="6070" y="42831"/>
                  <a:pt x="9243" y="44102"/>
                  <a:pt x="12347" y="44102"/>
                </a:cubicBezTo>
                <a:cubicBezTo>
                  <a:pt x="14604" y="44102"/>
                  <a:pt x="16824" y="43430"/>
                  <a:pt x="18777" y="41821"/>
                </a:cubicBezTo>
                <a:cubicBezTo>
                  <a:pt x="18954" y="42931"/>
                  <a:pt x="19112" y="44042"/>
                  <a:pt x="19234" y="45159"/>
                </a:cubicBezTo>
                <a:cubicBezTo>
                  <a:pt x="18332" y="44706"/>
                  <a:pt x="17391" y="44539"/>
                  <a:pt x="16431" y="44539"/>
                </a:cubicBezTo>
                <a:cubicBezTo>
                  <a:pt x="15784" y="44539"/>
                  <a:pt x="15128" y="44614"/>
                  <a:pt x="14469" y="44729"/>
                </a:cubicBezTo>
                <a:cubicBezTo>
                  <a:pt x="13464" y="44904"/>
                  <a:pt x="12468" y="45135"/>
                  <a:pt x="11486" y="45419"/>
                </a:cubicBezTo>
                <a:cubicBezTo>
                  <a:pt x="10711" y="45628"/>
                  <a:pt x="9939" y="45883"/>
                  <a:pt x="9176" y="46148"/>
                </a:cubicBezTo>
                <a:cubicBezTo>
                  <a:pt x="8539" y="46492"/>
                  <a:pt x="7934" y="46879"/>
                  <a:pt x="7468" y="47450"/>
                </a:cubicBezTo>
                <a:cubicBezTo>
                  <a:pt x="7480" y="47460"/>
                  <a:pt x="7493" y="47469"/>
                  <a:pt x="7507" y="47475"/>
                </a:cubicBezTo>
                <a:cubicBezTo>
                  <a:pt x="9187" y="48189"/>
                  <a:pt x="10941" y="48522"/>
                  <a:pt x="12697" y="48522"/>
                </a:cubicBezTo>
                <a:cubicBezTo>
                  <a:pt x="13951" y="48522"/>
                  <a:pt x="15205" y="48352"/>
                  <a:pt x="16434" y="48031"/>
                </a:cubicBezTo>
                <a:cubicBezTo>
                  <a:pt x="17457" y="47807"/>
                  <a:pt x="18449" y="47455"/>
                  <a:pt x="19384" y="46983"/>
                </a:cubicBezTo>
                <a:cubicBezTo>
                  <a:pt x="19401" y="47708"/>
                  <a:pt x="19399" y="48438"/>
                  <a:pt x="19384" y="49168"/>
                </a:cubicBezTo>
                <a:cubicBezTo>
                  <a:pt x="16361" y="49482"/>
                  <a:pt x="13415" y="52013"/>
                  <a:pt x="12208" y="55393"/>
                </a:cubicBezTo>
                <a:cubicBezTo>
                  <a:pt x="12183" y="55459"/>
                  <a:pt x="12152" y="55525"/>
                  <a:pt x="12127" y="55592"/>
                </a:cubicBezTo>
                <a:cubicBezTo>
                  <a:pt x="12114" y="55629"/>
                  <a:pt x="12107" y="55669"/>
                  <a:pt x="12104" y="55710"/>
                </a:cubicBezTo>
                <a:cubicBezTo>
                  <a:pt x="12078" y="55794"/>
                  <a:pt x="12046" y="55876"/>
                  <a:pt x="12021" y="55962"/>
                </a:cubicBezTo>
                <a:cubicBezTo>
                  <a:pt x="11983" y="56092"/>
                  <a:pt x="12081" y="56192"/>
                  <a:pt x="12176" y="56192"/>
                </a:cubicBezTo>
                <a:cubicBezTo>
                  <a:pt x="12207" y="56192"/>
                  <a:pt x="12237" y="56182"/>
                  <a:pt x="12263" y="56158"/>
                </a:cubicBezTo>
                <a:cubicBezTo>
                  <a:pt x="14001" y="55990"/>
                  <a:pt x="15785" y="55017"/>
                  <a:pt x="17226" y="53597"/>
                </a:cubicBezTo>
                <a:cubicBezTo>
                  <a:pt x="17239" y="53583"/>
                  <a:pt x="17254" y="53572"/>
                  <a:pt x="17266" y="53557"/>
                </a:cubicBezTo>
                <a:cubicBezTo>
                  <a:pt x="18112" y="52716"/>
                  <a:pt x="18813" y="51742"/>
                  <a:pt x="19341" y="50674"/>
                </a:cubicBezTo>
                <a:lnTo>
                  <a:pt x="19341" y="50674"/>
                </a:lnTo>
                <a:cubicBezTo>
                  <a:pt x="19270" y="52411"/>
                  <a:pt x="19136" y="54153"/>
                  <a:pt x="18986" y="55889"/>
                </a:cubicBezTo>
                <a:cubicBezTo>
                  <a:pt x="18698" y="58084"/>
                  <a:pt x="18320" y="60263"/>
                  <a:pt x="17938" y="62434"/>
                </a:cubicBezTo>
                <a:cubicBezTo>
                  <a:pt x="17928" y="62493"/>
                  <a:pt x="17934" y="62554"/>
                  <a:pt x="17956" y="62610"/>
                </a:cubicBezTo>
                <a:cubicBezTo>
                  <a:pt x="17887" y="62678"/>
                  <a:pt x="17870" y="62827"/>
                  <a:pt x="17963" y="62887"/>
                </a:cubicBezTo>
                <a:cubicBezTo>
                  <a:pt x="18445" y="63198"/>
                  <a:pt x="18961" y="63341"/>
                  <a:pt x="19488" y="63341"/>
                </a:cubicBezTo>
                <a:cubicBezTo>
                  <a:pt x="19732" y="63341"/>
                  <a:pt x="19980" y="63310"/>
                  <a:pt x="20227" y="63251"/>
                </a:cubicBezTo>
                <a:cubicBezTo>
                  <a:pt x="20276" y="63239"/>
                  <a:pt x="20316" y="63206"/>
                  <a:pt x="20337" y="63162"/>
                </a:cubicBezTo>
                <a:cubicBezTo>
                  <a:pt x="20420" y="63123"/>
                  <a:pt x="20490" y="63039"/>
                  <a:pt x="20501" y="62905"/>
                </a:cubicBezTo>
                <a:cubicBezTo>
                  <a:pt x="20799" y="59219"/>
                  <a:pt x="20956" y="55427"/>
                  <a:pt x="20885" y="51644"/>
                </a:cubicBezTo>
                <a:lnTo>
                  <a:pt x="20885" y="51644"/>
                </a:lnTo>
                <a:cubicBezTo>
                  <a:pt x="22575" y="54470"/>
                  <a:pt x="25640" y="55125"/>
                  <a:pt x="28300" y="56177"/>
                </a:cubicBezTo>
                <a:cubicBezTo>
                  <a:pt x="28325" y="56187"/>
                  <a:pt x="28350" y="56191"/>
                  <a:pt x="28375" y="56191"/>
                </a:cubicBezTo>
                <a:cubicBezTo>
                  <a:pt x="28564" y="56191"/>
                  <a:pt x="28709" y="55908"/>
                  <a:pt x="28604" y="55698"/>
                </a:cubicBezTo>
                <a:cubicBezTo>
                  <a:pt x="26840" y="52210"/>
                  <a:pt x="24097" y="49789"/>
                  <a:pt x="20811" y="48840"/>
                </a:cubicBezTo>
                <a:cubicBezTo>
                  <a:pt x="20809" y="48839"/>
                  <a:pt x="20806" y="48839"/>
                  <a:pt x="20803" y="48839"/>
                </a:cubicBezTo>
                <a:cubicBezTo>
                  <a:pt x="20798" y="48839"/>
                  <a:pt x="20793" y="48840"/>
                  <a:pt x="20787" y="48840"/>
                </a:cubicBezTo>
                <a:cubicBezTo>
                  <a:pt x="20764" y="48386"/>
                  <a:pt x="20737" y="47933"/>
                  <a:pt x="20705" y="47482"/>
                </a:cubicBezTo>
                <a:lnTo>
                  <a:pt x="20705" y="47482"/>
                </a:lnTo>
                <a:cubicBezTo>
                  <a:pt x="21858" y="48015"/>
                  <a:pt x="23040" y="48277"/>
                  <a:pt x="24203" y="48277"/>
                </a:cubicBezTo>
                <a:cubicBezTo>
                  <a:pt x="26293" y="48277"/>
                  <a:pt x="28324" y="47434"/>
                  <a:pt x="30022" y="45815"/>
                </a:cubicBezTo>
                <a:cubicBezTo>
                  <a:pt x="30416" y="45557"/>
                  <a:pt x="30794" y="45277"/>
                  <a:pt x="31155" y="44974"/>
                </a:cubicBezTo>
                <a:cubicBezTo>
                  <a:pt x="31296" y="44857"/>
                  <a:pt x="31305" y="44618"/>
                  <a:pt x="31203" y="44489"/>
                </a:cubicBezTo>
                <a:cubicBezTo>
                  <a:pt x="31336" y="44284"/>
                  <a:pt x="31243" y="43928"/>
                  <a:pt x="31007" y="43928"/>
                </a:cubicBezTo>
                <a:cubicBezTo>
                  <a:pt x="31002" y="43928"/>
                  <a:pt x="30997" y="43928"/>
                  <a:pt x="30992" y="43928"/>
                </a:cubicBezTo>
                <a:cubicBezTo>
                  <a:pt x="30899" y="43934"/>
                  <a:pt x="30806" y="43937"/>
                  <a:pt x="30714" y="43937"/>
                </a:cubicBezTo>
                <a:cubicBezTo>
                  <a:pt x="28908" y="43937"/>
                  <a:pt x="27217" y="42912"/>
                  <a:pt x="25421" y="42912"/>
                </a:cubicBezTo>
                <a:cubicBezTo>
                  <a:pt x="25232" y="42912"/>
                  <a:pt x="25041" y="42923"/>
                  <a:pt x="24849" y="42948"/>
                </a:cubicBezTo>
                <a:cubicBezTo>
                  <a:pt x="23222" y="43162"/>
                  <a:pt x="21829" y="44268"/>
                  <a:pt x="20539" y="45426"/>
                </a:cubicBezTo>
                <a:cubicBezTo>
                  <a:pt x="20407" y="44031"/>
                  <a:pt x="20234" y="42650"/>
                  <a:pt x="20018" y="41280"/>
                </a:cubicBezTo>
                <a:lnTo>
                  <a:pt x="20018" y="41280"/>
                </a:lnTo>
                <a:cubicBezTo>
                  <a:pt x="21208" y="41511"/>
                  <a:pt x="22454" y="41733"/>
                  <a:pt x="23681" y="41733"/>
                </a:cubicBezTo>
                <a:cubicBezTo>
                  <a:pt x="24789" y="41733"/>
                  <a:pt x="25882" y="41552"/>
                  <a:pt x="26907" y="41032"/>
                </a:cubicBezTo>
                <a:cubicBezTo>
                  <a:pt x="29052" y="39943"/>
                  <a:pt x="30920" y="37876"/>
                  <a:pt x="32677" y="35979"/>
                </a:cubicBezTo>
                <a:cubicBezTo>
                  <a:pt x="32836" y="35848"/>
                  <a:pt x="32995" y="35718"/>
                  <a:pt x="33154" y="35592"/>
                </a:cubicBezTo>
                <a:cubicBezTo>
                  <a:pt x="33230" y="35530"/>
                  <a:pt x="33269" y="35436"/>
                  <a:pt x="33273" y="35341"/>
                </a:cubicBezTo>
                <a:cubicBezTo>
                  <a:pt x="33323" y="35287"/>
                  <a:pt x="33375" y="35234"/>
                  <a:pt x="33425" y="35179"/>
                </a:cubicBezTo>
                <a:cubicBezTo>
                  <a:pt x="33619" y="34976"/>
                  <a:pt x="33445" y="34652"/>
                  <a:pt x="33237" y="34625"/>
                </a:cubicBezTo>
                <a:cubicBezTo>
                  <a:pt x="32688" y="34556"/>
                  <a:pt x="32135" y="34522"/>
                  <a:pt x="31583" y="34522"/>
                </a:cubicBezTo>
                <a:cubicBezTo>
                  <a:pt x="30454" y="34522"/>
                  <a:pt x="29327" y="34665"/>
                  <a:pt x="28230" y="34950"/>
                </a:cubicBezTo>
                <a:cubicBezTo>
                  <a:pt x="26393" y="35047"/>
                  <a:pt x="24702" y="35944"/>
                  <a:pt x="23113" y="37098"/>
                </a:cubicBezTo>
                <a:cubicBezTo>
                  <a:pt x="21942" y="37897"/>
                  <a:pt x="20823" y="38833"/>
                  <a:pt x="19761" y="39773"/>
                </a:cubicBezTo>
                <a:cubicBezTo>
                  <a:pt x="19743" y="39660"/>
                  <a:pt x="19722" y="39545"/>
                  <a:pt x="19701" y="39432"/>
                </a:cubicBezTo>
                <a:cubicBezTo>
                  <a:pt x="19753" y="39366"/>
                  <a:pt x="19774" y="39281"/>
                  <a:pt x="19763" y="39200"/>
                </a:cubicBezTo>
                <a:cubicBezTo>
                  <a:pt x="19651" y="38329"/>
                  <a:pt x="19515" y="37456"/>
                  <a:pt x="19369" y="36582"/>
                </a:cubicBezTo>
                <a:lnTo>
                  <a:pt x="19369" y="36582"/>
                </a:lnTo>
                <a:cubicBezTo>
                  <a:pt x="19636" y="36605"/>
                  <a:pt x="19902" y="36623"/>
                  <a:pt x="20162" y="36635"/>
                </a:cubicBezTo>
                <a:cubicBezTo>
                  <a:pt x="20243" y="36639"/>
                  <a:pt x="20323" y="36642"/>
                  <a:pt x="20403" y="36643"/>
                </a:cubicBezTo>
                <a:cubicBezTo>
                  <a:pt x="20512" y="36646"/>
                  <a:pt x="20620" y="36648"/>
                  <a:pt x="20728" y="36648"/>
                </a:cubicBezTo>
                <a:cubicBezTo>
                  <a:pt x="22277" y="36648"/>
                  <a:pt x="23700" y="36319"/>
                  <a:pt x="25043" y="35054"/>
                </a:cubicBezTo>
                <a:cubicBezTo>
                  <a:pt x="25139" y="34964"/>
                  <a:pt x="25230" y="34871"/>
                  <a:pt x="25325" y="34779"/>
                </a:cubicBezTo>
                <a:cubicBezTo>
                  <a:pt x="26885" y="33480"/>
                  <a:pt x="28168" y="31786"/>
                  <a:pt x="29784" y="30549"/>
                </a:cubicBezTo>
                <a:cubicBezTo>
                  <a:pt x="30365" y="30031"/>
                  <a:pt x="31014" y="29554"/>
                  <a:pt x="31163" y="28871"/>
                </a:cubicBezTo>
                <a:cubicBezTo>
                  <a:pt x="31116" y="28804"/>
                  <a:pt x="31049" y="28757"/>
                  <a:pt x="30964" y="28757"/>
                </a:cubicBezTo>
                <a:cubicBezTo>
                  <a:pt x="30963" y="28757"/>
                  <a:pt x="30962" y="28757"/>
                  <a:pt x="30961" y="28757"/>
                </a:cubicBezTo>
                <a:cubicBezTo>
                  <a:pt x="26560" y="28882"/>
                  <a:pt x="21961" y="30651"/>
                  <a:pt x="19042" y="34772"/>
                </a:cubicBezTo>
                <a:cubicBezTo>
                  <a:pt x="18774" y="33398"/>
                  <a:pt x="18463" y="32028"/>
                  <a:pt x="18106" y="30671"/>
                </a:cubicBezTo>
                <a:cubicBezTo>
                  <a:pt x="19894" y="30422"/>
                  <a:pt x="22006" y="30118"/>
                  <a:pt x="23310" y="28513"/>
                </a:cubicBezTo>
                <a:cubicBezTo>
                  <a:pt x="23789" y="27923"/>
                  <a:pt x="24166" y="27221"/>
                  <a:pt x="24541" y="26519"/>
                </a:cubicBezTo>
                <a:cubicBezTo>
                  <a:pt x="24931" y="25897"/>
                  <a:pt x="25296" y="25252"/>
                  <a:pt x="25682" y="24629"/>
                </a:cubicBezTo>
                <a:cubicBezTo>
                  <a:pt x="26338" y="23696"/>
                  <a:pt x="27059" y="22840"/>
                  <a:pt x="27828" y="22041"/>
                </a:cubicBezTo>
                <a:cubicBezTo>
                  <a:pt x="27831" y="22038"/>
                  <a:pt x="27833" y="22034"/>
                  <a:pt x="27835" y="22029"/>
                </a:cubicBezTo>
                <a:cubicBezTo>
                  <a:pt x="27850" y="22012"/>
                  <a:pt x="27863" y="21994"/>
                  <a:pt x="27873" y="21972"/>
                </a:cubicBezTo>
                <a:lnTo>
                  <a:pt x="27877" y="21964"/>
                </a:lnTo>
                <a:cubicBezTo>
                  <a:pt x="27962" y="21777"/>
                  <a:pt x="27897" y="21491"/>
                  <a:pt x="27695" y="21491"/>
                </a:cubicBezTo>
                <a:cubicBezTo>
                  <a:pt x="27687" y="21491"/>
                  <a:pt x="27678" y="21491"/>
                  <a:pt x="27669" y="21492"/>
                </a:cubicBezTo>
                <a:cubicBezTo>
                  <a:pt x="25402" y="21753"/>
                  <a:pt x="23227" y="22587"/>
                  <a:pt x="21296" y="24041"/>
                </a:cubicBezTo>
                <a:cubicBezTo>
                  <a:pt x="20551" y="24580"/>
                  <a:pt x="19859" y="25188"/>
                  <a:pt x="19228" y="25858"/>
                </a:cubicBezTo>
                <a:cubicBezTo>
                  <a:pt x="19172" y="25915"/>
                  <a:pt x="19118" y="25974"/>
                  <a:pt x="19063" y="26034"/>
                </a:cubicBezTo>
                <a:cubicBezTo>
                  <a:pt x="18979" y="26126"/>
                  <a:pt x="18896" y="26218"/>
                  <a:pt x="18813" y="26312"/>
                </a:cubicBezTo>
                <a:cubicBezTo>
                  <a:pt x="18731" y="26407"/>
                  <a:pt x="18652" y="26501"/>
                  <a:pt x="18572" y="26599"/>
                </a:cubicBezTo>
                <a:cubicBezTo>
                  <a:pt x="18148" y="27110"/>
                  <a:pt x="17758" y="27651"/>
                  <a:pt x="17405" y="28217"/>
                </a:cubicBezTo>
                <a:cubicBezTo>
                  <a:pt x="17139" y="27345"/>
                  <a:pt x="16860" y="26481"/>
                  <a:pt x="16554" y="25630"/>
                </a:cubicBezTo>
                <a:cubicBezTo>
                  <a:pt x="18625" y="24928"/>
                  <a:pt x="20827" y="24071"/>
                  <a:pt x="22236" y="21976"/>
                </a:cubicBezTo>
                <a:cubicBezTo>
                  <a:pt x="22809" y="21124"/>
                  <a:pt x="23093" y="20195"/>
                  <a:pt x="23418" y="19189"/>
                </a:cubicBezTo>
                <a:cubicBezTo>
                  <a:pt x="23970" y="17480"/>
                  <a:pt x="24599" y="15930"/>
                  <a:pt x="25474" y="14431"/>
                </a:cubicBezTo>
                <a:cubicBezTo>
                  <a:pt x="25588" y="14236"/>
                  <a:pt x="25445" y="13932"/>
                  <a:pt x="25255" y="13932"/>
                </a:cubicBezTo>
                <a:cubicBezTo>
                  <a:pt x="25249" y="13932"/>
                  <a:pt x="25244" y="13932"/>
                  <a:pt x="25239" y="13932"/>
                </a:cubicBezTo>
                <a:cubicBezTo>
                  <a:pt x="22860" y="14139"/>
                  <a:pt x="20307" y="16165"/>
                  <a:pt x="18494" y="17941"/>
                </a:cubicBezTo>
                <a:cubicBezTo>
                  <a:pt x="17069" y="19338"/>
                  <a:pt x="15912" y="21207"/>
                  <a:pt x="15705" y="23399"/>
                </a:cubicBezTo>
                <a:cubicBezTo>
                  <a:pt x="15369" y="22577"/>
                  <a:pt x="15017" y="21767"/>
                  <a:pt x="14646" y="20972"/>
                </a:cubicBezTo>
                <a:cubicBezTo>
                  <a:pt x="16778" y="20526"/>
                  <a:pt x="17888" y="17848"/>
                  <a:pt x="18711" y="15644"/>
                </a:cubicBezTo>
                <a:cubicBezTo>
                  <a:pt x="19492" y="13552"/>
                  <a:pt x="19995" y="11352"/>
                  <a:pt x="20266" y="9100"/>
                </a:cubicBezTo>
                <a:cubicBezTo>
                  <a:pt x="20472" y="8156"/>
                  <a:pt x="20641" y="7202"/>
                  <a:pt x="20483" y="6248"/>
                </a:cubicBezTo>
                <a:cubicBezTo>
                  <a:pt x="20488" y="6134"/>
                  <a:pt x="20495" y="6021"/>
                  <a:pt x="20498" y="5908"/>
                </a:cubicBezTo>
                <a:cubicBezTo>
                  <a:pt x="20502" y="5728"/>
                  <a:pt x="20372" y="5609"/>
                  <a:pt x="20241" y="5609"/>
                </a:cubicBezTo>
                <a:cubicBezTo>
                  <a:pt x="20180" y="5609"/>
                  <a:pt x="20119" y="5635"/>
                  <a:pt x="20071" y="5693"/>
                </a:cubicBezTo>
                <a:cubicBezTo>
                  <a:pt x="18484" y="7639"/>
                  <a:pt x="16579" y="10191"/>
                  <a:pt x="15316" y="13004"/>
                </a:cubicBezTo>
                <a:cubicBezTo>
                  <a:pt x="15547" y="11763"/>
                  <a:pt x="15617" y="10486"/>
                  <a:pt x="15570" y="9199"/>
                </a:cubicBezTo>
                <a:cubicBezTo>
                  <a:pt x="15537" y="6978"/>
                  <a:pt x="15113" y="4722"/>
                  <a:pt x="14449" y="2575"/>
                </a:cubicBezTo>
                <a:cubicBezTo>
                  <a:pt x="14224" y="1770"/>
                  <a:pt x="13978" y="976"/>
                  <a:pt x="13717" y="204"/>
                </a:cubicBezTo>
                <a:cubicBezTo>
                  <a:pt x="13673" y="72"/>
                  <a:pt x="13581" y="1"/>
                  <a:pt x="1348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4"/>
          <p:cNvSpPr/>
          <p:nvPr/>
        </p:nvSpPr>
        <p:spPr>
          <a:xfrm rot="-8358284">
            <a:off x="529645" y="3684339"/>
            <a:ext cx="1479019" cy="1475325"/>
          </a:xfrm>
          <a:custGeom>
            <a:rect b="b" l="l" r="r" t="t"/>
            <a:pathLst>
              <a:path extrusionOk="0" h="45526" w="45640">
                <a:moveTo>
                  <a:pt x="31998" y="6701"/>
                </a:moveTo>
                <a:cubicBezTo>
                  <a:pt x="32151" y="6701"/>
                  <a:pt x="32304" y="6738"/>
                  <a:pt x="32440" y="6815"/>
                </a:cubicBezTo>
                <a:cubicBezTo>
                  <a:pt x="33582" y="7471"/>
                  <a:pt x="33407" y="8960"/>
                  <a:pt x="33143" y="10046"/>
                </a:cubicBezTo>
                <a:cubicBezTo>
                  <a:pt x="33114" y="10171"/>
                  <a:pt x="33060" y="10288"/>
                  <a:pt x="32984" y="10391"/>
                </a:cubicBezTo>
                <a:cubicBezTo>
                  <a:pt x="32867" y="10631"/>
                  <a:pt x="32654" y="10829"/>
                  <a:pt x="32408" y="10902"/>
                </a:cubicBezTo>
                <a:cubicBezTo>
                  <a:pt x="32321" y="10927"/>
                  <a:pt x="32236" y="10939"/>
                  <a:pt x="32152" y="10939"/>
                </a:cubicBezTo>
                <a:cubicBezTo>
                  <a:pt x="31751" y="10939"/>
                  <a:pt x="31402" y="10662"/>
                  <a:pt x="31259" y="10275"/>
                </a:cubicBezTo>
                <a:cubicBezTo>
                  <a:pt x="30901" y="9315"/>
                  <a:pt x="30681" y="8119"/>
                  <a:pt x="31180" y="7170"/>
                </a:cubicBezTo>
                <a:cubicBezTo>
                  <a:pt x="31337" y="6870"/>
                  <a:pt x="31668" y="6701"/>
                  <a:pt x="31998" y="6701"/>
                </a:cubicBezTo>
                <a:close/>
                <a:moveTo>
                  <a:pt x="23400" y="5438"/>
                </a:moveTo>
                <a:cubicBezTo>
                  <a:pt x="23869" y="5438"/>
                  <a:pt x="24333" y="5717"/>
                  <a:pt x="24683" y="6093"/>
                </a:cubicBezTo>
                <a:cubicBezTo>
                  <a:pt x="25920" y="7420"/>
                  <a:pt x="26459" y="9257"/>
                  <a:pt x="26639" y="11048"/>
                </a:cubicBezTo>
                <a:cubicBezTo>
                  <a:pt x="26738" y="11380"/>
                  <a:pt x="26770" y="11736"/>
                  <a:pt x="26705" y="12064"/>
                </a:cubicBezTo>
                <a:cubicBezTo>
                  <a:pt x="26707" y="12097"/>
                  <a:pt x="26708" y="12130"/>
                  <a:pt x="26708" y="12161"/>
                </a:cubicBezTo>
                <a:cubicBezTo>
                  <a:pt x="26722" y="12706"/>
                  <a:pt x="26344" y="13008"/>
                  <a:pt x="25927" y="13067"/>
                </a:cubicBezTo>
                <a:cubicBezTo>
                  <a:pt x="25737" y="13157"/>
                  <a:pt x="25542" y="13197"/>
                  <a:pt x="25350" y="13197"/>
                </a:cubicBezTo>
                <a:cubicBezTo>
                  <a:pt x="24839" y="13197"/>
                  <a:pt x="24344" y="12913"/>
                  <a:pt x="23995" y="12515"/>
                </a:cubicBezTo>
                <a:cubicBezTo>
                  <a:pt x="22904" y="11267"/>
                  <a:pt x="22351" y="9214"/>
                  <a:pt x="22153" y="7603"/>
                </a:cubicBezTo>
                <a:cubicBezTo>
                  <a:pt x="22073" y="6958"/>
                  <a:pt x="22070" y="6220"/>
                  <a:pt x="22603" y="5753"/>
                </a:cubicBezTo>
                <a:cubicBezTo>
                  <a:pt x="22856" y="5531"/>
                  <a:pt x="23128" y="5438"/>
                  <a:pt x="23400" y="5438"/>
                </a:cubicBezTo>
                <a:close/>
                <a:moveTo>
                  <a:pt x="14642" y="10989"/>
                </a:moveTo>
                <a:cubicBezTo>
                  <a:pt x="16071" y="10989"/>
                  <a:pt x="17773" y="12514"/>
                  <a:pt x="18496" y="13363"/>
                </a:cubicBezTo>
                <a:cubicBezTo>
                  <a:pt x="19430" y="14459"/>
                  <a:pt x="20829" y="16049"/>
                  <a:pt x="20594" y="17587"/>
                </a:cubicBezTo>
                <a:cubicBezTo>
                  <a:pt x="20579" y="17675"/>
                  <a:pt x="20554" y="17761"/>
                  <a:pt x="20515" y="17841"/>
                </a:cubicBezTo>
                <a:cubicBezTo>
                  <a:pt x="20378" y="18555"/>
                  <a:pt x="19743" y="18947"/>
                  <a:pt x="19107" y="18947"/>
                </a:cubicBezTo>
                <a:cubicBezTo>
                  <a:pt x="18914" y="18947"/>
                  <a:pt x="18721" y="18911"/>
                  <a:pt x="18542" y="18837"/>
                </a:cubicBezTo>
                <a:cubicBezTo>
                  <a:pt x="18539" y="18835"/>
                  <a:pt x="18535" y="18835"/>
                  <a:pt x="18532" y="18834"/>
                </a:cubicBezTo>
                <a:cubicBezTo>
                  <a:pt x="16595" y="18090"/>
                  <a:pt x="15494" y="16391"/>
                  <a:pt x="14313" y="14779"/>
                </a:cubicBezTo>
                <a:cubicBezTo>
                  <a:pt x="13690" y="13929"/>
                  <a:pt x="12418" y="12296"/>
                  <a:pt x="13586" y="11353"/>
                </a:cubicBezTo>
                <a:cubicBezTo>
                  <a:pt x="13903" y="11097"/>
                  <a:pt x="14263" y="10989"/>
                  <a:pt x="14642" y="10989"/>
                </a:cubicBezTo>
                <a:close/>
                <a:moveTo>
                  <a:pt x="40141" y="16721"/>
                </a:moveTo>
                <a:cubicBezTo>
                  <a:pt x="41033" y="16721"/>
                  <a:pt x="41921" y="17017"/>
                  <a:pt x="41932" y="18024"/>
                </a:cubicBezTo>
                <a:cubicBezTo>
                  <a:pt x="41942" y="18826"/>
                  <a:pt x="41250" y="19221"/>
                  <a:pt x="40546" y="19221"/>
                </a:cubicBezTo>
                <a:cubicBezTo>
                  <a:pt x="40490" y="19221"/>
                  <a:pt x="40435" y="19219"/>
                  <a:pt x="40379" y="19214"/>
                </a:cubicBezTo>
                <a:cubicBezTo>
                  <a:pt x="39879" y="19168"/>
                  <a:pt x="39418" y="19020"/>
                  <a:pt x="38935" y="18894"/>
                </a:cubicBezTo>
                <a:cubicBezTo>
                  <a:pt x="38415" y="18760"/>
                  <a:pt x="38221" y="18318"/>
                  <a:pt x="38271" y="17904"/>
                </a:cubicBezTo>
                <a:cubicBezTo>
                  <a:pt x="38203" y="17491"/>
                  <a:pt x="38376" y="17046"/>
                  <a:pt x="38895" y="16895"/>
                </a:cubicBezTo>
                <a:cubicBezTo>
                  <a:pt x="39235" y="16797"/>
                  <a:pt x="39689" y="16721"/>
                  <a:pt x="40141" y="16721"/>
                </a:cubicBezTo>
                <a:close/>
                <a:moveTo>
                  <a:pt x="9636" y="18108"/>
                </a:moveTo>
                <a:cubicBezTo>
                  <a:pt x="11850" y="18108"/>
                  <a:pt x="14161" y="19758"/>
                  <a:pt x="15583" y="21248"/>
                </a:cubicBezTo>
                <a:cubicBezTo>
                  <a:pt x="15683" y="21352"/>
                  <a:pt x="15759" y="21476"/>
                  <a:pt x="15804" y="21612"/>
                </a:cubicBezTo>
                <a:cubicBezTo>
                  <a:pt x="15887" y="21751"/>
                  <a:pt x="15951" y="21899"/>
                  <a:pt x="15997" y="22054"/>
                </a:cubicBezTo>
                <a:cubicBezTo>
                  <a:pt x="16443" y="23619"/>
                  <a:pt x="15016" y="23972"/>
                  <a:pt x="13738" y="23972"/>
                </a:cubicBezTo>
                <a:cubicBezTo>
                  <a:pt x="13308" y="23972"/>
                  <a:pt x="12895" y="23932"/>
                  <a:pt x="12575" y="23885"/>
                </a:cubicBezTo>
                <a:cubicBezTo>
                  <a:pt x="10983" y="23650"/>
                  <a:pt x="5646" y="20870"/>
                  <a:pt x="7360" y="19017"/>
                </a:cubicBezTo>
                <a:cubicBezTo>
                  <a:pt x="7421" y="18840"/>
                  <a:pt x="7549" y="18678"/>
                  <a:pt x="7769" y="18562"/>
                </a:cubicBezTo>
                <a:cubicBezTo>
                  <a:pt x="8368" y="18245"/>
                  <a:pt x="8998" y="18108"/>
                  <a:pt x="9636" y="18108"/>
                </a:cubicBezTo>
                <a:close/>
                <a:moveTo>
                  <a:pt x="36430" y="23300"/>
                </a:moveTo>
                <a:cubicBezTo>
                  <a:pt x="38068" y="23300"/>
                  <a:pt x="39662" y="23919"/>
                  <a:pt x="40908" y="24983"/>
                </a:cubicBezTo>
                <a:cubicBezTo>
                  <a:pt x="41574" y="25551"/>
                  <a:pt x="41000" y="26470"/>
                  <a:pt x="40289" y="26572"/>
                </a:cubicBezTo>
                <a:cubicBezTo>
                  <a:pt x="40149" y="26591"/>
                  <a:pt x="40012" y="26601"/>
                  <a:pt x="39878" y="26601"/>
                </a:cubicBezTo>
                <a:cubicBezTo>
                  <a:pt x="38960" y="26601"/>
                  <a:pt x="38163" y="26176"/>
                  <a:pt x="37304" y="25834"/>
                </a:cubicBezTo>
                <a:cubicBezTo>
                  <a:pt x="36593" y="25550"/>
                  <a:pt x="35777" y="25461"/>
                  <a:pt x="35209" y="24902"/>
                </a:cubicBezTo>
                <a:cubicBezTo>
                  <a:pt x="34550" y="24253"/>
                  <a:pt x="35179" y="23309"/>
                  <a:pt x="35890" y="23309"/>
                </a:cubicBezTo>
                <a:cubicBezTo>
                  <a:pt x="35928" y="23309"/>
                  <a:pt x="35967" y="23312"/>
                  <a:pt x="36006" y="23318"/>
                </a:cubicBezTo>
                <a:lnTo>
                  <a:pt x="36007" y="23318"/>
                </a:lnTo>
                <a:cubicBezTo>
                  <a:pt x="36019" y="23318"/>
                  <a:pt x="36030" y="23313"/>
                  <a:pt x="36043" y="23312"/>
                </a:cubicBezTo>
                <a:cubicBezTo>
                  <a:pt x="36172" y="23304"/>
                  <a:pt x="36302" y="23300"/>
                  <a:pt x="36430" y="23300"/>
                </a:cubicBezTo>
                <a:close/>
                <a:moveTo>
                  <a:pt x="31046" y="27157"/>
                </a:moveTo>
                <a:cubicBezTo>
                  <a:pt x="32866" y="27157"/>
                  <a:pt x="35778" y="29436"/>
                  <a:pt x="36662" y="30327"/>
                </a:cubicBezTo>
                <a:cubicBezTo>
                  <a:pt x="37376" y="31045"/>
                  <a:pt x="38340" y="31971"/>
                  <a:pt x="38392" y="33055"/>
                </a:cubicBezTo>
                <a:cubicBezTo>
                  <a:pt x="38430" y="33852"/>
                  <a:pt x="37948" y="34529"/>
                  <a:pt x="37128" y="34569"/>
                </a:cubicBezTo>
                <a:cubicBezTo>
                  <a:pt x="37109" y="34569"/>
                  <a:pt x="37089" y="34570"/>
                  <a:pt x="37070" y="34570"/>
                </a:cubicBezTo>
                <a:cubicBezTo>
                  <a:pt x="36924" y="34570"/>
                  <a:pt x="36780" y="34551"/>
                  <a:pt x="36639" y="34513"/>
                </a:cubicBezTo>
                <a:cubicBezTo>
                  <a:pt x="36597" y="34516"/>
                  <a:pt x="36554" y="34518"/>
                  <a:pt x="36511" y="34518"/>
                </a:cubicBezTo>
                <a:cubicBezTo>
                  <a:pt x="34429" y="34518"/>
                  <a:pt x="30743" y="30498"/>
                  <a:pt x="29869" y="29490"/>
                </a:cubicBezTo>
                <a:cubicBezTo>
                  <a:pt x="29650" y="29356"/>
                  <a:pt x="29508" y="29115"/>
                  <a:pt x="29544" y="28761"/>
                </a:cubicBezTo>
                <a:cubicBezTo>
                  <a:pt x="29544" y="28753"/>
                  <a:pt x="29545" y="28745"/>
                  <a:pt x="29547" y="28737"/>
                </a:cubicBezTo>
                <a:cubicBezTo>
                  <a:pt x="29545" y="28605"/>
                  <a:pt x="29568" y="28473"/>
                  <a:pt x="29614" y="28350"/>
                </a:cubicBezTo>
                <a:cubicBezTo>
                  <a:pt x="29818" y="27487"/>
                  <a:pt x="30353" y="27157"/>
                  <a:pt x="31046" y="27157"/>
                </a:cubicBezTo>
                <a:close/>
                <a:moveTo>
                  <a:pt x="22870" y="31108"/>
                </a:moveTo>
                <a:cubicBezTo>
                  <a:pt x="24912" y="31108"/>
                  <a:pt x="26409" y="35344"/>
                  <a:pt x="27000" y="38012"/>
                </a:cubicBezTo>
                <a:cubicBezTo>
                  <a:pt x="27546" y="39519"/>
                  <a:pt x="28211" y="41994"/>
                  <a:pt x="26520" y="42955"/>
                </a:cubicBezTo>
                <a:cubicBezTo>
                  <a:pt x="26180" y="43149"/>
                  <a:pt x="25856" y="43234"/>
                  <a:pt x="25549" y="43234"/>
                </a:cubicBezTo>
                <a:cubicBezTo>
                  <a:pt x="24022" y="43234"/>
                  <a:pt x="22935" y="41128"/>
                  <a:pt x="22415" y="39892"/>
                </a:cubicBezTo>
                <a:cubicBezTo>
                  <a:pt x="21336" y="37334"/>
                  <a:pt x="20988" y="34670"/>
                  <a:pt x="21512" y="31925"/>
                </a:cubicBezTo>
                <a:cubicBezTo>
                  <a:pt x="21580" y="31570"/>
                  <a:pt x="21839" y="31368"/>
                  <a:pt x="22144" y="31284"/>
                </a:cubicBezTo>
                <a:cubicBezTo>
                  <a:pt x="22393" y="31164"/>
                  <a:pt x="22635" y="31108"/>
                  <a:pt x="22870" y="31108"/>
                </a:cubicBezTo>
                <a:close/>
                <a:moveTo>
                  <a:pt x="23032" y="1"/>
                </a:moveTo>
                <a:cubicBezTo>
                  <a:pt x="20824" y="1"/>
                  <a:pt x="18609" y="397"/>
                  <a:pt x="16514" y="1109"/>
                </a:cubicBezTo>
                <a:cubicBezTo>
                  <a:pt x="8397" y="3870"/>
                  <a:pt x="0" y="12418"/>
                  <a:pt x="2130" y="21670"/>
                </a:cubicBezTo>
                <a:cubicBezTo>
                  <a:pt x="2615" y="23783"/>
                  <a:pt x="3654" y="25801"/>
                  <a:pt x="5163" y="27365"/>
                </a:cubicBezTo>
                <a:cubicBezTo>
                  <a:pt x="5875" y="28105"/>
                  <a:pt x="6693" y="28744"/>
                  <a:pt x="7596" y="29234"/>
                </a:cubicBezTo>
                <a:cubicBezTo>
                  <a:pt x="8024" y="29466"/>
                  <a:pt x="8470" y="29665"/>
                  <a:pt x="8930" y="29826"/>
                </a:cubicBezTo>
                <a:cubicBezTo>
                  <a:pt x="9412" y="29996"/>
                  <a:pt x="11760" y="30442"/>
                  <a:pt x="11561" y="31446"/>
                </a:cubicBezTo>
                <a:cubicBezTo>
                  <a:pt x="10097" y="31714"/>
                  <a:pt x="8614" y="31860"/>
                  <a:pt x="7119" y="31860"/>
                </a:cubicBezTo>
                <a:cubicBezTo>
                  <a:pt x="6599" y="31860"/>
                  <a:pt x="6077" y="31842"/>
                  <a:pt x="5554" y="31806"/>
                </a:cubicBezTo>
                <a:cubicBezTo>
                  <a:pt x="5078" y="31773"/>
                  <a:pt x="3581" y="31319"/>
                  <a:pt x="2464" y="31319"/>
                </a:cubicBezTo>
                <a:cubicBezTo>
                  <a:pt x="1527" y="31319"/>
                  <a:pt x="858" y="31639"/>
                  <a:pt x="1291" y="32798"/>
                </a:cubicBezTo>
                <a:cubicBezTo>
                  <a:pt x="1650" y="33759"/>
                  <a:pt x="2587" y="34043"/>
                  <a:pt x="3649" y="34043"/>
                </a:cubicBezTo>
                <a:cubicBezTo>
                  <a:pt x="4932" y="34043"/>
                  <a:pt x="6399" y="33628"/>
                  <a:pt x="7249" y="33490"/>
                </a:cubicBezTo>
                <a:cubicBezTo>
                  <a:pt x="8770" y="33243"/>
                  <a:pt x="10276" y="32937"/>
                  <a:pt x="11743" y="32504"/>
                </a:cubicBezTo>
                <a:lnTo>
                  <a:pt x="11743" y="32504"/>
                </a:lnTo>
                <a:cubicBezTo>
                  <a:pt x="11433" y="34569"/>
                  <a:pt x="10551" y="36367"/>
                  <a:pt x="11436" y="38450"/>
                </a:cubicBezTo>
                <a:cubicBezTo>
                  <a:pt x="12188" y="40220"/>
                  <a:pt x="13680" y="41584"/>
                  <a:pt x="15261" y="42623"/>
                </a:cubicBezTo>
                <a:cubicBezTo>
                  <a:pt x="18001" y="44422"/>
                  <a:pt x="21653" y="45526"/>
                  <a:pt x="25136" y="45526"/>
                </a:cubicBezTo>
                <a:cubicBezTo>
                  <a:pt x="26495" y="45526"/>
                  <a:pt x="27828" y="45357"/>
                  <a:pt x="29072" y="44997"/>
                </a:cubicBezTo>
                <a:cubicBezTo>
                  <a:pt x="33445" y="43731"/>
                  <a:pt x="36745" y="39933"/>
                  <a:pt x="39535" y="36546"/>
                </a:cubicBezTo>
                <a:cubicBezTo>
                  <a:pt x="42657" y="32756"/>
                  <a:pt x="44622" y="28681"/>
                  <a:pt x="44877" y="23735"/>
                </a:cubicBezTo>
                <a:cubicBezTo>
                  <a:pt x="45182" y="17864"/>
                  <a:pt x="43781" y="11916"/>
                  <a:pt x="45573" y="6177"/>
                </a:cubicBezTo>
                <a:cubicBezTo>
                  <a:pt x="45639" y="5967"/>
                  <a:pt x="45456" y="5812"/>
                  <a:pt x="45270" y="5812"/>
                </a:cubicBezTo>
                <a:cubicBezTo>
                  <a:pt x="45220" y="5812"/>
                  <a:pt x="45170" y="5823"/>
                  <a:pt x="45125" y="5846"/>
                </a:cubicBezTo>
                <a:cubicBezTo>
                  <a:pt x="43981" y="6445"/>
                  <a:pt x="42855" y="6694"/>
                  <a:pt x="41746" y="6694"/>
                </a:cubicBezTo>
                <a:cubicBezTo>
                  <a:pt x="37260" y="6694"/>
                  <a:pt x="33045" y="2619"/>
                  <a:pt x="29021" y="1076"/>
                </a:cubicBezTo>
                <a:cubicBezTo>
                  <a:pt x="27097" y="338"/>
                  <a:pt x="25068" y="1"/>
                  <a:pt x="230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7" name="Google Shape;497;p24"/>
          <p:cNvGrpSpPr/>
          <p:nvPr/>
        </p:nvGrpSpPr>
        <p:grpSpPr>
          <a:xfrm>
            <a:off x="1458413" y="983100"/>
            <a:ext cx="6227177" cy="3799631"/>
            <a:chOff x="1458413" y="983100"/>
            <a:chExt cx="6227177" cy="3799631"/>
          </a:xfrm>
        </p:grpSpPr>
        <p:sp>
          <p:nvSpPr>
            <p:cNvPr id="498" name="Google Shape;498;p24"/>
            <p:cNvSpPr/>
            <p:nvPr/>
          </p:nvSpPr>
          <p:spPr>
            <a:xfrm>
              <a:off x="1458413" y="1061715"/>
              <a:ext cx="6138203" cy="3721016"/>
            </a:xfrm>
            <a:custGeom>
              <a:rect b="b" l="l" r="r" t="t"/>
              <a:pathLst>
                <a:path extrusionOk="0" h="58314" w="96195">
                  <a:moveTo>
                    <a:pt x="28907" y="1"/>
                  </a:moveTo>
                  <a:lnTo>
                    <a:pt x="28389" y="19"/>
                  </a:lnTo>
                  <a:lnTo>
                    <a:pt x="27889" y="153"/>
                  </a:lnTo>
                  <a:lnTo>
                    <a:pt x="27648" y="260"/>
                  </a:lnTo>
                  <a:lnTo>
                    <a:pt x="26299" y="974"/>
                  </a:lnTo>
                  <a:lnTo>
                    <a:pt x="26183" y="1037"/>
                  </a:lnTo>
                  <a:lnTo>
                    <a:pt x="25942" y="1099"/>
                  </a:lnTo>
                  <a:lnTo>
                    <a:pt x="25576" y="1135"/>
                  </a:lnTo>
                  <a:lnTo>
                    <a:pt x="25067" y="1055"/>
                  </a:lnTo>
                  <a:lnTo>
                    <a:pt x="24567" y="894"/>
                  </a:lnTo>
                  <a:lnTo>
                    <a:pt x="24326" y="787"/>
                  </a:lnTo>
                  <a:lnTo>
                    <a:pt x="22915" y="197"/>
                  </a:lnTo>
                  <a:lnTo>
                    <a:pt x="22674" y="108"/>
                  </a:lnTo>
                  <a:lnTo>
                    <a:pt x="22156" y="19"/>
                  </a:lnTo>
                  <a:lnTo>
                    <a:pt x="21638" y="46"/>
                  </a:lnTo>
                  <a:lnTo>
                    <a:pt x="21138" y="188"/>
                  </a:lnTo>
                  <a:lnTo>
                    <a:pt x="20906" y="305"/>
                  </a:lnTo>
                  <a:lnTo>
                    <a:pt x="19566" y="1046"/>
                  </a:lnTo>
                  <a:lnTo>
                    <a:pt x="19450" y="1099"/>
                  </a:lnTo>
                  <a:lnTo>
                    <a:pt x="19218" y="1180"/>
                  </a:lnTo>
                  <a:lnTo>
                    <a:pt x="18843" y="1215"/>
                  </a:lnTo>
                  <a:lnTo>
                    <a:pt x="18343" y="1144"/>
                  </a:lnTo>
                  <a:lnTo>
                    <a:pt x="17843" y="992"/>
                  </a:lnTo>
                  <a:lnTo>
                    <a:pt x="17602" y="894"/>
                  </a:lnTo>
                  <a:lnTo>
                    <a:pt x="16182" y="340"/>
                  </a:lnTo>
                  <a:lnTo>
                    <a:pt x="15932" y="251"/>
                  </a:lnTo>
                  <a:lnTo>
                    <a:pt x="15414" y="171"/>
                  </a:lnTo>
                  <a:lnTo>
                    <a:pt x="14896" y="215"/>
                  </a:lnTo>
                  <a:lnTo>
                    <a:pt x="14396" y="367"/>
                  </a:lnTo>
                  <a:lnTo>
                    <a:pt x="14164" y="492"/>
                  </a:lnTo>
                  <a:lnTo>
                    <a:pt x="12842" y="1269"/>
                  </a:lnTo>
                  <a:lnTo>
                    <a:pt x="12619" y="1385"/>
                  </a:lnTo>
                  <a:lnTo>
                    <a:pt x="12136" y="1537"/>
                  </a:lnTo>
                  <a:lnTo>
                    <a:pt x="11636" y="1590"/>
                  </a:lnTo>
                  <a:lnTo>
                    <a:pt x="11136" y="1519"/>
                  </a:lnTo>
                  <a:lnTo>
                    <a:pt x="10886" y="1448"/>
                  </a:lnTo>
                  <a:lnTo>
                    <a:pt x="9440" y="921"/>
                  </a:lnTo>
                  <a:lnTo>
                    <a:pt x="9243" y="876"/>
                  </a:lnTo>
                  <a:lnTo>
                    <a:pt x="8841" y="894"/>
                  </a:lnTo>
                  <a:lnTo>
                    <a:pt x="8439" y="1001"/>
                  </a:lnTo>
                  <a:lnTo>
                    <a:pt x="8047" y="1180"/>
                  </a:lnTo>
                  <a:lnTo>
                    <a:pt x="7484" y="1510"/>
                  </a:lnTo>
                  <a:lnTo>
                    <a:pt x="6787" y="1930"/>
                  </a:lnTo>
                  <a:lnTo>
                    <a:pt x="6493" y="2055"/>
                  </a:lnTo>
                  <a:lnTo>
                    <a:pt x="6216" y="2126"/>
                  </a:lnTo>
                  <a:lnTo>
                    <a:pt x="5734" y="2180"/>
                  </a:lnTo>
                  <a:lnTo>
                    <a:pt x="5046" y="2117"/>
                  </a:lnTo>
                  <a:lnTo>
                    <a:pt x="4457" y="2055"/>
                  </a:lnTo>
                  <a:lnTo>
                    <a:pt x="4135" y="2037"/>
                  </a:lnTo>
                  <a:lnTo>
                    <a:pt x="3582" y="2099"/>
                  </a:lnTo>
                  <a:lnTo>
                    <a:pt x="3144" y="2269"/>
                  </a:lnTo>
                  <a:lnTo>
                    <a:pt x="2805" y="2528"/>
                  </a:lnTo>
                  <a:lnTo>
                    <a:pt x="2573" y="2850"/>
                  </a:lnTo>
                  <a:lnTo>
                    <a:pt x="2439" y="3234"/>
                  </a:lnTo>
                  <a:lnTo>
                    <a:pt x="2385" y="3653"/>
                  </a:lnTo>
                  <a:lnTo>
                    <a:pt x="2421" y="4109"/>
                  </a:lnTo>
                  <a:lnTo>
                    <a:pt x="2474" y="4332"/>
                  </a:lnTo>
                  <a:lnTo>
                    <a:pt x="2510" y="4511"/>
                  </a:lnTo>
                  <a:lnTo>
                    <a:pt x="2519" y="4850"/>
                  </a:lnTo>
                  <a:lnTo>
                    <a:pt x="2447" y="5189"/>
                  </a:lnTo>
                  <a:lnTo>
                    <a:pt x="2314" y="5520"/>
                  </a:lnTo>
                  <a:lnTo>
                    <a:pt x="2206" y="5680"/>
                  </a:lnTo>
                  <a:lnTo>
                    <a:pt x="1349" y="6939"/>
                  </a:lnTo>
                  <a:lnTo>
                    <a:pt x="1224" y="7127"/>
                  </a:lnTo>
                  <a:lnTo>
                    <a:pt x="1081" y="7520"/>
                  </a:lnTo>
                  <a:lnTo>
                    <a:pt x="1028" y="7931"/>
                  </a:lnTo>
                  <a:lnTo>
                    <a:pt x="1090" y="8333"/>
                  </a:lnTo>
                  <a:lnTo>
                    <a:pt x="1162" y="8529"/>
                  </a:lnTo>
                  <a:lnTo>
                    <a:pt x="1688" y="9788"/>
                  </a:lnTo>
                  <a:lnTo>
                    <a:pt x="1760" y="9976"/>
                  </a:lnTo>
                  <a:lnTo>
                    <a:pt x="1822" y="10360"/>
                  </a:lnTo>
                  <a:lnTo>
                    <a:pt x="1787" y="10744"/>
                  </a:lnTo>
                  <a:lnTo>
                    <a:pt x="1662" y="11119"/>
                  </a:lnTo>
                  <a:lnTo>
                    <a:pt x="1554" y="11297"/>
                  </a:lnTo>
                  <a:lnTo>
                    <a:pt x="804" y="12521"/>
                  </a:lnTo>
                  <a:lnTo>
                    <a:pt x="706" y="12708"/>
                  </a:lnTo>
                  <a:lnTo>
                    <a:pt x="572" y="13092"/>
                  </a:lnTo>
                  <a:lnTo>
                    <a:pt x="545" y="13494"/>
                  </a:lnTo>
                  <a:lnTo>
                    <a:pt x="617" y="13887"/>
                  </a:lnTo>
                  <a:lnTo>
                    <a:pt x="697" y="14083"/>
                  </a:lnTo>
                  <a:lnTo>
                    <a:pt x="1278" y="15343"/>
                  </a:lnTo>
                  <a:lnTo>
                    <a:pt x="1358" y="15530"/>
                  </a:lnTo>
                  <a:lnTo>
                    <a:pt x="1429" y="15914"/>
                  </a:lnTo>
                  <a:lnTo>
                    <a:pt x="1412" y="16298"/>
                  </a:lnTo>
                  <a:lnTo>
                    <a:pt x="1296" y="16682"/>
                  </a:lnTo>
                  <a:lnTo>
                    <a:pt x="1197" y="16861"/>
                  </a:lnTo>
                  <a:lnTo>
                    <a:pt x="483" y="18093"/>
                  </a:lnTo>
                  <a:lnTo>
                    <a:pt x="376" y="18281"/>
                  </a:lnTo>
                  <a:lnTo>
                    <a:pt x="260" y="18673"/>
                  </a:lnTo>
                  <a:lnTo>
                    <a:pt x="242" y="19066"/>
                  </a:lnTo>
                  <a:lnTo>
                    <a:pt x="331" y="19459"/>
                  </a:lnTo>
                  <a:lnTo>
                    <a:pt x="411" y="19647"/>
                  </a:lnTo>
                  <a:lnTo>
                    <a:pt x="1019" y="20906"/>
                  </a:lnTo>
                  <a:lnTo>
                    <a:pt x="1099" y="21093"/>
                  </a:lnTo>
                  <a:lnTo>
                    <a:pt x="1188" y="21477"/>
                  </a:lnTo>
                  <a:lnTo>
                    <a:pt x="1171" y="21861"/>
                  </a:lnTo>
                  <a:lnTo>
                    <a:pt x="1063" y="22245"/>
                  </a:lnTo>
                  <a:lnTo>
                    <a:pt x="965" y="22433"/>
                  </a:lnTo>
                  <a:lnTo>
                    <a:pt x="278" y="23665"/>
                  </a:lnTo>
                  <a:lnTo>
                    <a:pt x="188" y="23853"/>
                  </a:lnTo>
                  <a:lnTo>
                    <a:pt x="72" y="24246"/>
                  </a:lnTo>
                  <a:lnTo>
                    <a:pt x="63" y="24639"/>
                  </a:lnTo>
                  <a:lnTo>
                    <a:pt x="161" y="25032"/>
                  </a:lnTo>
                  <a:lnTo>
                    <a:pt x="242" y="25219"/>
                  </a:lnTo>
                  <a:lnTo>
                    <a:pt x="876" y="26469"/>
                  </a:lnTo>
                  <a:lnTo>
                    <a:pt x="965" y="26657"/>
                  </a:lnTo>
                  <a:lnTo>
                    <a:pt x="1054" y="27041"/>
                  </a:lnTo>
                  <a:lnTo>
                    <a:pt x="1045" y="27434"/>
                  </a:lnTo>
                  <a:lnTo>
                    <a:pt x="947" y="27809"/>
                  </a:lnTo>
                  <a:lnTo>
                    <a:pt x="858" y="27996"/>
                  </a:lnTo>
                  <a:lnTo>
                    <a:pt x="188" y="29238"/>
                  </a:lnTo>
                  <a:lnTo>
                    <a:pt x="99" y="29425"/>
                  </a:lnTo>
                  <a:lnTo>
                    <a:pt x="1" y="29818"/>
                  </a:lnTo>
                  <a:lnTo>
                    <a:pt x="1" y="30211"/>
                  </a:lnTo>
                  <a:lnTo>
                    <a:pt x="99" y="30604"/>
                  </a:lnTo>
                  <a:lnTo>
                    <a:pt x="188" y="30791"/>
                  </a:lnTo>
                  <a:lnTo>
                    <a:pt x="840" y="32042"/>
                  </a:lnTo>
                  <a:lnTo>
                    <a:pt x="929" y="32220"/>
                  </a:lnTo>
                  <a:lnTo>
                    <a:pt x="1028" y="32604"/>
                  </a:lnTo>
                  <a:lnTo>
                    <a:pt x="1037" y="32997"/>
                  </a:lnTo>
                  <a:lnTo>
                    <a:pt x="938" y="33381"/>
                  </a:lnTo>
                  <a:lnTo>
                    <a:pt x="849" y="33560"/>
                  </a:lnTo>
                  <a:lnTo>
                    <a:pt x="215" y="34810"/>
                  </a:lnTo>
                  <a:lnTo>
                    <a:pt x="126" y="34997"/>
                  </a:lnTo>
                  <a:lnTo>
                    <a:pt x="36" y="35390"/>
                  </a:lnTo>
                  <a:lnTo>
                    <a:pt x="45" y="35792"/>
                  </a:lnTo>
                  <a:lnTo>
                    <a:pt x="152" y="36176"/>
                  </a:lnTo>
                  <a:lnTo>
                    <a:pt x="242" y="36373"/>
                  </a:lnTo>
                  <a:lnTo>
                    <a:pt x="929" y="37605"/>
                  </a:lnTo>
                  <a:lnTo>
                    <a:pt x="1028" y="37792"/>
                  </a:lnTo>
                  <a:lnTo>
                    <a:pt x="1135" y="38167"/>
                  </a:lnTo>
                  <a:lnTo>
                    <a:pt x="1144" y="38551"/>
                  </a:lnTo>
                  <a:lnTo>
                    <a:pt x="1063" y="38935"/>
                  </a:lnTo>
                  <a:lnTo>
                    <a:pt x="983" y="39123"/>
                  </a:lnTo>
                  <a:lnTo>
                    <a:pt x="376" y="40382"/>
                  </a:lnTo>
                  <a:lnTo>
                    <a:pt x="295" y="40570"/>
                  </a:lnTo>
                  <a:lnTo>
                    <a:pt x="215" y="40971"/>
                  </a:lnTo>
                  <a:lnTo>
                    <a:pt x="233" y="41364"/>
                  </a:lnTo>
                  <a:lnTo>
                    <a:pt x="349" y="41757"/>
                  </a:lnTo>
                  <a:lnTo>
                    <a:pt x="456" y="41945"/>
                  </a:lnTo>
                  <a:lnTo>
                    <a:pt x="1188" y="43177"/>
                  </a:lnTo>
                  <a:lnTo>
                    <a:pt x="1287" y="43356"/>
                  </a:lnTo>
                  <a:lnTo>
                    <a:pt x="1403" y="43731"/>
                  </a:lnTo>
                  <a:lnTo>
                    <a:pt x="1429" y="44106"/>
                  </a:lnTo>
                  <a:lnTo>
                    <a:pt x="1367" y="44490"/>
                  </a:lnTo>
                  <a:lnTo>
                    <a:pt x="1287" y="44677"/>
                  </a:lnTo>
                  <a:lnTo>
                    <a:pt x="751" y="45937"/>
                  </a:lnTo>
                  <a:lnTo>
                    <a:pt x="670" y="46133"/>
                  </a:lnTo>
                  <a:lnTo>
                    <a:pt x="608" y="46535"/>
                  </a:lnTo>
                  <a:lnTo>
                    <a:pt x="644" y="46946"/>
                  </a:lnTo>
                  <a:lnTo>
                    <a:pt x="795" y="47339"/>
                  </a:lnTo>
                  <a:lnTo>
                    <a:pt x="912" y="47526"/>
                  </a:lnTo>
                  <a:lnTo>
                    <a:pt x="1724" y="48749"/>
                  </a:lnTo>
                  <a:lnTo>
                    <a:pt x="1831" y="48919"/>
                  </a:lnTo>
                  <a:lnTo>
                    <a:pt x="1974" y="49267"/>
                  </a:lnTo>
                  <a:lnTo>
                    <a:pt x="2028" y="49634"/>
                  </a:lnTo>
                  <a:lnTo>
                    <a:pt x="2001" y="50000"/>
                  </a:lnTo>
                  <a:lnTo>
                    <a:pt x="1956" y="50178"/>
                  </a:lnTo>
                  <a:lnTo>
                    <a:pt x="1599" y="51286"/>
                  </a:lnTo>
                  <a:lnTo>
                    <a:pt x="1537" y="51536"/>
                  </a:lnTo>
                  <a:lnTo>
                    <a:pt x="1546" y="52036"/>
                  </a:lnTo>
                  <a:lnTo>
                    <a:pt x="1706" y="52527"/>
                  </a:lnTo>
                  <a:lnTo>
                    <a:pt x="2028" y="52973"/>
                  </a:lnTo>
                  <a:lnTo>
                    <a:pt x="2242" y="53179"/>
                  </a:lnTo>
                  <a:lnTo>
                    <a:pt x="2439" y="53313"/>
                  </a:lnTo>
                  <a:lnTo>
                    <a:pt x="3573" y="53982"/>
                  </a:lnTo>
                  <a:lnTo>
                    <a:pt x="4251" y="54286"/>
                  </a:lnTo>
                  <a:lnTo>
                    <a:pt x="4689" y="54420"/>
                  </a:lnTo>
                  <a:lnTo>
                    <a:pt x="4903" y="54465"/>
                  </a:lnTo>
                  <a:lnTo>
                    <a:pt x="5109" y="54500"/>
                  </a:lnTo>
                  <a:lnTo>
                    <a:pt x="5537" y="54661"/>
                  </a:lnTo>
                  <a:lnTo>
                    <a:pt x="6180" y="55027"/>
                  </a:lnTo>
                  <a:lnTo>
                    <a:pt x="7243" y="55858"/>
                  </a:lnTo>
                  <a:lnTo>
                    <a:pt x="7421" y="56036"/>
                  </a:lnTo>
                  <a:lnTo>
                    <a:pt x="7645" y="56170"/>
                  </a:lnTo>
                  <a:lnTo>
                    <a:pt x="8136" y="56349"/>
                  </a:lnTo>
                  <a:lnTo>
                    <a:pt x="8654" y="56420"/>
                  </a:lnTo>
                  <a:lnTo>
                    <a:pt x="9172" y="56367"/>
                  </a:lnTo>
                  <a:lnTo>
                    <a:pt x="9431" y="56286"/>
                  </a:lnTo>
                  <a:lnTo>
                    <a:pt x="10886" y="55795"/>
                  </a:lnTo>
                  <a:lnTo>
                    <a:pt x="11136" y="55724"/>
                  </a:lnTo>
                  <a:lnTo>
                    <a:pt x="11636" y="55670"/>
                  </a:lnTo>
                  <a:lnTo>
                    <a:pt x="12128" y="55724"/>
                  </a:lnTo>
                  <a:lnTo>
                    <a:pt x="12610" y="55884"/>
                  </a:lnTo>
                  <a:lnTo>
                    <a:pt x="12833" y="56010"/>
                  </a:lnTo>
                  <a:lnTo>
                    <a:pt x="14146" y="56813"/>
                  </a:lnTo>
                  <a:lnTo>
                    <a:pt x="14378" y="56938"/>
                  </a:lnTo>
                  <a:lnTo>
                    <a:pt x="14869" y="57099"/>
                  </a:lnTo>
                  <a:lnTo>
                    <a:pt x="15387" y="57153"/>
                  </a:lnTo>
                  <a:lnTo>
                    <a:pt x="15905" y="57081"/>
                  </a:lnTo>
                  <a:lnTo>
                    <a:pt x="16164" y="56992"/>
                  </a:lnTo>
                  <a:lnTo>
                    <a:pt x="17593" y="56456"/>
                  </a:lnTo>
                  <a:lnTo>
                    <a:pt x="17834" y="56376"/>
                  </a:lnTo>
                  <a:lnTo>
                    <a:pt x="18334" y="56304"/>
                  </a:lnTo>
                  <a:lnTo>
                    <a:pt x="18834" y="56340"/>
                  </a:lnTo>
                  <a:lnTo>
                    <a:pt x="19325" y="56483"/>
                  </a:lnTo>
                  <a:lnTo>
                    <a:pt x="19548" y="56599"/>
                  </a:lnTo>
                  <a:lnTo>
                    <a:pt x="20888" y="57358"/>
                  </a:lnTo>
                  <a:lnTo>
                    <a:pt x="21120" y="57483"/>
                  </a:lnTo>
                  <a:lnTo>
                    <a:pt x="21620" y="57626"/>
                  </a:lnTo>
                  <a:lnTo>
                    <a:pt x="22138" y="57662"/>
                  </a:lnTo>
                  <a:lnTo>
                    <a:pt x="22647" y="57581"/>
                  </a:lnTo>
                  <a:lnTo>
                    <a:pt x="22897" y="57483"/>
                  </a:lnTo>
                  <a:lnTo>
                    <a:pt x="24317" y="56903"/>
                  </a:lnTo>
                  <a:lnTo>
                    <a:pt x="24558" y="56822"/>
                  </a:lnTo>
                  <a:lnTo>
                    <a:pt x="25058" y="56733"/>
                  </a:lnTo>
                  <a:lnTo>
                    <a:pt x="25567" y="56760"/>
                  </a:lnTo>
                  <a:lnTo>
                    <a:pt x="26049" y="56894"/>
                  </a:lnTo>
                  <a:lnTo>
                    <a:pt x="26282" y="57010"/>
                  </a:lnTo>
                  <a:lnTo>
                    <a:pt x="27639" y="57733"/>
                  </a:lnTo>
                  <a:lnTo>
                    <a:pt x="27871" y="57849"/>
                  </a:lnTo>
                  <a:lnTo>
                    <a:pt x="28371" y="57983"/>
                  </a:lnTo>
                  <a:lnTo>
                    <a:pt x="28889" y="58010"/>
                  </a:lnTo>
                  <a:lnTo>
                    <a:pt x="29398" y="57912"/>
                  </a:lnTo>
                  <a:lnTo>
                    <a:pt x="29648" y="57813"/>
                  </a:lnTo>
                  <a:lnTo>
                    <a:pt x="31050" y="57206"/>
                  </a:lnTo>
                  <a:lnTo>
                    <a:pt x="31291" y="57117"/>
                  </a:lnTo>
                  <a:lnTo>
                    <a:pt x="31791" y="57019"/>
                  </a:lnTo>
                  <a:lnTo>
                    <a:pt x="32300" y="57036"/>
                  </a:lnTo>
                  <a:lnTo>
                    <a:pt x="32792" y="57161"/>
                  </a:lnTo>
                  <a:lnTo>
                    <a:pt x="33024" y="57269"/>
                  </a:lnTo>
                  <a:lnTo>
                    <a:pt x="34390" y="57965"/>
                  </a:lnTo>
                  <a:lnTo>
                    <a:pt x="34631" y="58081"/>
                  </a:lnTo>
                  <a:lnTo>
                    <a:pt x="35131" y="58206"/>
                  </a:lnTo>
                  <a:lnTo>
                    <a:pt x="35649" y="58215"/>
                  </a:lnTo>
                  <a:lnTo>
                    <a:pt x="36158" y="58117"/>
                  </a:lnTo>
                  <a:lnTo>
                    <a:pt x="36399" y="58019"/>
                  </a:lnTo>
                  <a:lnTo>
                    <a:pt x="37792" y="57385"/>
                  </a:lnTo>
                  <a:lnTo>
                    <a:pt x="38033" y="57286"/>
                  </a:lnTo>
                  <a:lnTo>
                    <a:pt x="38533" y="57179"/>
                  </a:lnTo>
                  <a:lnTo>
                    <a:pt x="39042" y="57188"/>
                  </a:lnTo>
                  <a:lnTo>
                    <a:pt x="39534" y="57304"/>
                  </a:lnTo>
                  <a:lnTo>
                    <a:pt x="39775" y="57412"/>
                  </a:lnTo>
                  <a:lnTo>
                    <a:pt x="41150" y="58090"/>
                  </a:lnTo>
                  <a:lnTo>
                    <a:pt x="41391" y="58197"/>
                  </a:lnTo>
                  <a:lnTo>
                    <a:pt x="41891" y="58313"/>
                  </a:lnTo>
                  <a:lnTo>
                    <a:pt x="42409" y="58313"/>
                  </a:lnTo>
                  <a:lnTo>
                    <a:pt x="42918" y="58206"/>
                  </a:lnTo>
                  <a:lnTo>
                    <a:pt x="43159" y="58099"/>
                  </a:lnTo>
                  <a:lnTo>
                    <a:pt x="44543" y="57447"/>
                  </a:lnTo>
                  <a:lnTo>
                    <a:pt x="44776" y="57340"/>
                  </a:lnTo>
                  <a:lnTo>
                    <a:pt x="45276" y="57233"/>
                  </a:lnTo>
                  <a:lnTo>
                    <a:pt x="45785" y="57233"/>
                  </a:lnTo>
                  <a:lnTo>
                    <a:pt x="46285" y="57340"/>
                  </a:lnTo>
                  <a:lnTo>
                    <a:pt x="46517" y="57438"/>
                  </a:lnTo>
                  <a:lnTo>
                    <a:pt x="47910" y="58099"/>
                  </a:lnTo>
                  <a:lnTo>
                    <a:pt x="48151" y="58197"/>
                  </a:lnTo>
                  <a:lnTo>
                    <a:pt x="48651" y="58313"/>
                  </a:lnTo>
                  <a:lnTo>
                    <a:pt x="49169" y="58305"/>
                  </a:lnTo>
                  <a:lnTo>
                    <a:pt x="49678" y="58188"/>
                  </a:lnTo>
                  <a:lnTo>
                    <a:pt x="49919" y="58081"/>
                  </a:lnTo>
                  <a:lnTo>
                    <a:pt x="51294" y="57403"/>
                  </a:lnTo>
                  <a:lnTo>
                    <a:pt x="51527" y="57295"/>
                  </a:lnTo>
                  <a:lnTo>
                    <a:pt x="52018" y="57179"/>
                  </a:lnTo>
                  <a:lnTo>
                    <a:pt x="52527" y="57170"/>
                  </a:lnTo>
                  <a:lnTo>
                    <a:pt x="53027" y="57269"/>
                  </a:lnTo>
                  <a:lnTo>
                    <a:pt x="53268" y="57367"/>
                  </a:lnTo>
                  <a:lnTo>
                    <a:pt x="54661" y="58001"/>
                  </a:lnTo>
                  <a:lnTo>
                    <a:pt x="54911" y="58099"/>
                  </a:lnTo>
                  <a:lnTo>
                    <a:pt x="55420" y="58206"/>
                  </a:lnTo>
                  <a:lnTo>
                    <a:pt x="55929" y="58188"/>
                  </a:lnTo>
                  <a:lnTo>
                    <a:pt x="56438" y="58063"/>
                  </a:lnTo>
                  <a:lnTo>
                    <a:pt x="56670" y="57956"/>
                  </a:lnTo>
                  <a:lnTo>
                    <a:pt x="58037" y="57251"/>
                  </a:lnTo>
                  <a:lnTo>
                    <a:pt x="58269" y="57144"/>
                  </a:lnTo>
                  <a:lnTo>
                    <a:pt x="58769" y="57019"/>
                  </a:lnTo>
                  <a:lnTo>
                    <a:pt x="59269" y="57001"/>
                  </a:lnTo>
                  <a:lnTo>
                    <a:pt x="59769" y="57099"/>
                  </a:lnTo>
                  <a:lnTo>
                    <a:pt x="60010" y="57188"/>
                  </a:lnTo>
                  <a:lnTo>
                    <a:pt x="61421" y="57804"/>
                  </a:lnTo>
                  <a:lnTo>
                    <a:pt x="61662" y="57894"/>
                  </a:lnTo>
                  <a:lnTo>
                    <a:pt x="62171" y="57992"/>
                  </a:lnTo>
                  <a:lnTo>
                    <a:pt x="62689" y="57974"/>
                  </a:lnTo>
                  <a:lnTo>
                    <a:pt x="63189" y="57840"/>
                  </a:lnTo>
                  <a:lnTo>
                    <a:pt x="63430" y="57724"/>
                  </a:lnTo>
                  <a:lnTo>
                    <a:pt x="64779" y="57001"/>
                  </a:lnTo>
                  <a:lnTo>
                    <a:pt x="65011" y="56885"/>
                  </a:lnTo>
                  <a:lnTo>
                    <a:pt x="65502" y="56751"/>
                  </a:lnTo>
                  <a:lnTo>
                    <a:pt x="66011" y="56724"/>
                  </a:lnTo>
                  <a:lnTo>
                    <a:pt x="66511" y="56813"/>
                  </a:lnTo>
                  <a:lnTo>
                    <a:pt x="66752" y="56903"/>
                  </a:lnTo>
                  <a:lnTo>
                    <a:pt x="68172" y="57492"/>
                  </a:lnTo>
                  <a:lnTo>
                    <a:pt x="68422" y="57581"/>
                  </a:lnTo>
                  <a:lnTo>
                    <a:pt x="68931" y="57662"/>
                  </a:lnTo>
                  <a:lnTo>
                    <a:pt x="69449" y="57635"/>
                  </a:lnTo>
                  <a:lnTo>
                    <a:pt x="69949" y="57492"/>
                  </a:lnTo>
                  <a:lnTo>
                    <a:pt x="70181" y="57367"/>
                  </a:lnTo>
                  <a:lnTo>
                    <a:pt x="71521" y="56626"/>
                  </a:lnTo>
                  <a:lnTo>
                    <a:pt x="71753" y="56510"/>
                  </a:lnTo>
                  <a:lnTo>
                    <a:pt x="72235" y="56367"/>
                  </a:lnTo>
                  <a:lnTo>
                    <a:pt x="72744" y="56331"/>
                  </a:lnTo>
                  <a:lnTo>
                    <a:pt x="73244" y="56402"/>
                  </a:lnTo>
                  <a:lnTo>
                    <a:pt x="73485" y="56492"/>
                  </a:lnTo>
                  <a:lnTo>
                    <a:pt x="74914" y="57045"/>
                  </a:lnTo>
                  <a:lnTo>
                    <a:pt x="75164" y="57135"/>
                  </a:lnTo>
                  <a:lnTo>
                    <a:pt x="75682" y="57206"/>
                  </a:lnTo>
                  <a:lnTo>
                    <a:pt x="76191" y="57161"/>
                  </a:lnTo>
                  <a:lnTo>
                    <a:pt x="76691" y="57010"/>
                  </a:lnTo>
                  <a:lnTo>
                    <a:pt x="76923" y="56885"/>
                  </a:lnTo>
                  <a:lnTo>
                    <a:pt x="78245" y="56108"/>
                  </a:lnTo>
                  <a:lnTo>
                    <a:pt x="78477" y="55983"/>
                  </a:lnTo>
                  <a:lnTo>
                    <a:pt x="78959" y="55831"/>
                  </a:lnTo>
                  <a:lnTo>
                    <a:pt x="79460" y="55786"/>
                  </a:lnTo>
                  <a:lnTo>
                    <a:pt x="79960" y="55849"/>
                  </a:lnTo>
                  <a:lnTo>
                    <a:pt x="80201" y="55920"/>
                  </a:lnTo>
                  <a:lnTo>
                    <a:pt x="81647" y="56438"/>
                  </a:lnTo>
                  <a:lnTo>
                    <a:pt x="81871" y="56527"/>
                  </a:lnTo>
                  <a:lnTo>
                    <a:pt x="82299" y="56644"/>
                  </a:lnTo>
                  <a:lnTo>
                    <a:pt x="82701" y="56679"/>
                  </a:lnTo>
                  <a:lnTo>
                    <a:pt x="83076" y="56661"/>
                  </a:lnTo>
                  <a:lnTo>
                    <a:pt x="83603" y="56554"/>
                  </a:lnTo>
                  <a:lnTo>
                    <a:pt x="84246" y="56286"/>
                  </a:lnTo>
                  <a:lnTo>
                    <a:pt x="84844" y="55965"/>
                  </a:lnTo>
                  <a:lnTo>
                    <a:pt x="85425" y="55670"/>
                  </a:lnTo>
                  <a:lnTo>
                    <a:pt x="85862" y="55518"/>
                  </a:lnTo>
                  <a:lnTo>
                    <a:pt x="86166" y="55474"/>
                  </a:lnTo>
                  <a:lnTo>
                    <a:pt x="86470" y="55474"/>
                  </a:lnTo>
                  <a:lnTo>
                    <a:pt x="86791" y="55545"/>
                  </a:lnTo>
                  <a:lnTo>
                    <a:pt x="86961" y="55608"/>
                  </a:lnTo>
                  <a:lnTo>
                    <a:pt x="87604" y="55884"/>
                  </a:lnTo>
                  <a:lnTo>
                    <a:pt x="88425" y="56188"/>
                  </a:lnTo>
                  <a:lnTo>
                    <a:pt x="88907" y="56313"/>
                  </a:lnTo>
                  <a:lnTo>
                    <a:pt x="89354" y="56340"/>
                  </a:lnTo>
                  <a:lnTo>
                    <a:pt x="89774" y="56260"/>
                  </a:lnTo>
                  <a:lnTo>
                    <a:pt x="90175" y="56054"/>
                  </a:lnTo>
                  <a:lnTo>
                    <a:pt x="90568" y="55697"/>
                  </a:lnTo>
                  <a:lnTo>
                    <a:pt x="90756" y="55456"/>
                  </a:lnTo>
                  <a:lnTo>
                    <a:pt x="90961" y="55206"/>
                  </a:lnTo>
                  <a:lnTo>
                    <a:pt x="91417" y="54858"/>
                  </a:lnTo>
                  <a:lnTo>
                    <a:pt x="91899" y="54634"/>
                  </a:lnTo>
                  <a:lnTo>
                    <a:pt x="92381" y="54491"/>
                  </a:lnTo>
                  <a:lnTo>
                    <a:pt x="92819" y="54384"/>
                  </a:lnTo>
                  <a:lnTo>
                    <a:pt x="93194" y="54259"/>
                  </a:lnTo>
                  <a:lnTo>
                    <a:pt x="93399" y="54116"/>
                  </a:lnTo>
                  <a:lnTo>
                    <a:pt x="93497" y="54000"/>
                  </a:lnTo>
                  <a:lnTo>
                    <a:pt x="93560" y="53857"/>
                  </a:lnTo>
                  <a:lnTo>
                    <a:pt x="93587" y="53670"/>
                  </a:lnTo>
                  <a:lnTo>
                    <a:pt x="93578" y="53554"/>
                  </a:lnTo>
                  <a:lnTo>
                    <a:pt x="93551" y="53313"/>
                  </a:lnTo>
                  <a:lnTo>
                    <a:pt x="93542" y="53161"/>
                  </a:lnTo>
                  <a:lnTo>
                    <a:pt x="93569" y="52857"/>
                  </a:lnTo>
                  <a:lnTo>
                    <a:pt x="93649" y="52563"/>
                  </a:lnTo>
                  <a:lnTo>
                    <a:pt x="93792" y="52277"/>
                  </a:lnTo>
                  <a:lnTo>
                    <a:pt x="93890" y="52143"/>
                  </a:lnTo>
                  <a:lnTo>
                    <a:pt x="94846" y="50821"/>
                  </a:lnTo>
                  <a:lnTo>
                    <a:pt x="94971" y="50634"/>
                  </a:lnTo>
                  <a:lnTo>
                    <a:pt x="95132" y="50232"/>
                  </a:lnTo>
                  <a:lnTo>
                    <a:pt x="95194" y="49821"/>
                  </a:lnTo>
                  <a:lnTo>
                    <a:pt x="95141" y="49410"/>
                  </a:lnTo>
                  <a:lnTo>
                    <a:pt x="95069" y="49205"/>
                  </a:lnTo>
                  <a:lnTo>
                    <a:pt x="94560" y="47937"/>
                  </a:lnTo>
                  <a:lnTo>
                    <a:pt x="94498" y="47749"/>
                  </a:lnTo>
                  <a:lnTo>
                    <a:pt x="94444" y="47374"/>
                  </a:lnTo>
                  <a:lnTo>
                    <a:pt x="94480" y="46990"/>
                  </a:lnTo>
                  <a:lnTo>
                    <a:pt x="94605" y="46624"/>
                  </a:lnTo>
                  <a:lnTo>
                    <a:pt x="94703" y="46446"/>
                  </a:lnTo>
                  <a:lnTo>
                    <a:pt x="95471" y="45204"/>
                  </a:lnTo>
                  <a:lnTo>
                    <a:pt x="95578" y="45017"/>
                  </a:lnTo>
                  <a:lnTo>
                    <a:pt x="95703" y="44633"/>
                  </a:lnTo>
                  <a:lnTo>
                    <a:pt x="95730" y="44231"/>
                  </a:lnTo>
                  <a:lnTo>
                    <a:pt x="95658" y="43838"/>
                  </a:lnTo>
                  <a:lnTo>
                    <a:pt x="95578" y="43642"/>
                  </a:lnTo>
                  <a:lnTo>
                    <a:pt x="94998" y="42365"/>
                  </a:lnTo>
                  <a:lnTo>
                    <a:pt x="94917" y="42177"/>
                  </a:lnTo>
                  <a:lnTo>
                    <a:pt x="94846" y="41793"/>
                  </a:lnTo>
                  <a:lnTo>
                    <a:pt x="94864" y="41409"/>
                  </a:lnTo>
                  <a:lnTo>
                    <a:pt x="94980" y="41034"/>
                  </a:lnTo>
                  <a:lnTo>
                    <a:pt x="95078" y="40855"/>
                  </a:lnTo>
                  <a:lnTo>
                    <a:pt x="95792" y="39605"/>
                  </a:lnTo>
                  <a:lnTo>
                    <a:pt x="95891" y="39418"/>
                  </a:lnTo>
                  <a:lnTo>
                    <a:pt x="96007" y="39025"/>
                  </a:lnTo>
                  <a:lnTo>
                    <a:pt x="96025" y="38632"/>
                  </a:lnTo>
                  <a:lnTo>
                    <a:pt x="95935" y="38239"/>
                  </a:lnTo>
                  <a:lnTo>
                    <a:pt x="95855" y="38051"/>
                  </a:lnTo>
                  <a:lnTo>
                    <a:pt x="95230" y="36774"/>
                  </a:lnTo>
                  <a:lnTo>
                    <a:pt x="95149" y="36596"/>
                  </a:lnTo>
                  <a:lnTo>
                    <a:pt x="95060" y="36212"/>
                  </a:lnTo>
                  <a:lnTo>
                    <a:pt x="95078" y="35828"/>
                  </a:lnTo>
                  <a:lnTo>
                    <a:pt x="95176" y="35444"/>
                  </a:lnTo>
                  <a:lnTo>
                    <a:pt x="95274" y="35256"/>
                  </a:lnTo>
                  <a:lnTo>
                    <a:pt x="95953" y="34006"/>
                  </a:lnTo>
                  <a:lnTo>
                    <a:pt x="96051" y="33819"/>
                  </a:lnTo>
                  <a:lnTo>
                    <a:pt x="96159" y="33426"/>
                  </a:lnTo>
                  <a:lnTo>
                    <a:pt x="96159" y="33033"/>
                  </a:lnTo>
                  <a:lnTo>
                    <a:pt x="96069" y="32640"/>
                  </a:lnTo>
                  <a:lnTo>
                    <a:pt x="95980" y="32452"/>
                  </a:lnTo>
                  <a:lnTo>
                    <a:pt x="95337" y="31184"/>
                  </a:lnTo>
                  <a:lnTo>
                    <a:pt x="95248" y="30997"/>
                  </a:lnTo>
                  <a:lnTo>
                    <a:pt x="95158" y="30622"/>
                  </a:lnTo>
                  <a:lnTo>
                    <a:pt x="95158" y="30229"/>
                  </a:lnTo>
                  <a:lnTo>
                    <a:pt x="95257" y="29854"/>
                  </a:lnTo>
                  <a:lnTo>
                    <a:pt x="95346" y="29666"/>
                  </a:lnTo>
                  <a:lnTo>
                    <a:pt x="96007" y="28398"/>
                  </a:lnTo>
                  <a:lnTo>
                    <a:pt x="96096" y="28211"/>
                  </a:lnTo>
                  <a:lnTo>
                    <a:pt x="96194" y="27827"/>
                  </a:lnTo>
                  <a:lnTo>
                    <a:pt x="96194" y="27434"/>
                  </a:lnTo>
                  <a:lnTo>
                    <a:pt x="96096" y="27041"/>
                  </a:lnTo>
                  <a:lnTo>
                    <a:pt x="95998" y="26853"/>
                  </a:lnTo>
                  <a:lnTo>
                    <a:pt x="95328" y="25594"/>
                  </a:lnTo>
                  <a:lnTo>
                    <a:pt x="95239" y="25407"/>
                  </a:lnTo>
                  <a:lnTo>
                    <a:pt x="95141" y="25032"/>
                  </a:lnTo>
                  <a:lnTo>
                    <a:pt x="95141" y="24639"/>
                  </a:lnTo>
                  <a:lnTo>
                    <a:pt x="95230" y="24255"/>
                  </a:lnTo>
                  <a:lnTo>
                    <a:pt x="95310" y="24067"/>
                  </a:lnTo>
                  <a:lnTo>
                    <a:pt x="95953" y="22808"/>
                  </a:lnTo>
                  <a:lnTo>
                    <a:pt x="96042" y="22612"/>
                  </a:lnTo>
                  <a:lnTo>
                    <a:pt x="96132" y="22228"/>
                  </a:lnTo>
                  <a:lnTo>
                    <a:pt x="96123" y="21835"/>
                  </a:lnTo>
                  <a:lnTo>
                    <a:pt x="96016" y="21442"/>
                  </a:lnTo>
                  <a:lnTo>
                    <a:pt x="95917" y="21254"/>
                  </a:lnTo>
                  <a:lnTo>
                    <a:pt x="95230" y="20004"/>
                  </a:lnTo>
                  <a:lnTo>
                    <a:pt x="95132" y="19816"/>
                  </a:lnTo>
                  <a:lnTo>
                    <a:pt x="95024" y="19441"/>
                  </a:lnTo>
                  <a:lnTo>
                    <a:pt x="95016" y="19048"/>
                  </a:lnTo>
                  <a:lnTo>
                    <a:pt x="95096" y="18664"/>
                  </a:lnTo>
                  <a:lnTo>
                    <a:pt x="95176" y="18477"/>
                  </a:lnTo>
                  <a:lnTo>
                    <a:pt x="95792" y="17209"/>
                  </a:lnTo>
                  <a:lnTo>
                    <a:pt x="95873" y="17021"/>
                  </a:lnTo>
                  <a:lnTo>
                    <a:pt x="95962" y="16628"/>
                  </a:lnTo>
                  <a:lnTo>
                    <a:pt x="95944" y="16236"/>
                  </a:lnTo>
                  <a:lnTo>
                    <a:pt x="95828" y="15843"/>
                  </a:lnTo>
                  <a:lnTo>
                    <a:pt x="95730" y="15655"/>
                  </a:lnTo>
                  <a:lnTo>
                    <a:pt x="95007" y="14405"/>
                  </a:lnTo>
                  <a:lnTo>
                    <a:pt x="94908" y="14226"/>
                  </a:lnTo>
                  <a:lnTo>
                    <a:pt x="94792" y="13851"/>
                  </a:lnTo>
                  <a:lnTo>
                    <a:pt x="94774" y="13467"/>
                  </a:lnTo>
                  <a:lnTo>
                    <a:pt x="94846" y="13083"/>
                  </a:lnTo>
                  <a:lnTo>
                    <a:pt x="94926" y="12896"/>
                  </a:lnTo>
                  <a:lnTo>
                    <a:pt x="95498" y="11619"/>
                  </a:lnTo>
                  <a:lnTo>
                    <a:pt x="95578" y="11422"/>
                  </a:lnTo>
                  <a:lnTo>
                    <a:pt x="95650" y="11029"/>
                  </a:lnTo>
                  <a:lnTo>
                    <a:pt x="95623" y="10636"/>
                  </a:lnTo>
                  <a:lnTo>
                    <a:pt x="95489" y="10244"/>
                  </a:lnTo>
                  <a:lnTo>
                    <a:pt x="95382" y="10056"/>
                  </a:lnTo>
                  <a:lnTo>
                    <a:pt x="94614" y="8815"/>
                  </a:lnTo>
                  <a:lnTo>
                    <a:pt x="94515" y="8636"/>
                  </a:lnTo>
                  <a:lnTo>
                    <a:pt x="94381" y="8270"/>
                  </a:lnTo>
                  <a:lnTo>
                    <a:pt x="94346" y="7895"/>
                  </a:lnTo>
                  <a:lnTo>
                    <a:pt x="94399" y="7520"/>
                  </a:lnTo>
                  <a:lnTo>
                    <a:pt x="94462" y="7332"/>
                  </a:lnTo>
                  <a:lnTo>
                    <a:pt x="94944" y="6100"/>
                  </a:lnTo>
                  <a:lnTo>
                    <a:pt x="94980" y="5993"/>
                  </a:lnTo>
                  <a:lnTo>
                    <a:pt x="94971" y="5805"/>
                  </a:lnTo>
                  <a:lnTo>
                    <a:pt x="94828" y="5555"/>
                  </a:lnTo>
                  <a:lnTo>
                    <a:pt x="94471" y="5234"/>
                  </a:lnTo>
                  <a:lnTo>
                    <a:pt x="94033" y="4868"/>
                  </a:lnTo>
                  <a:lnTo>
                    <a:pt x="93837" y="4644"/>
                  </a:lnTo>
                  <a:lnTo>
                    <a:pt x="93747" y="4528"/>
                  </a:lnTo>
                  <a:lnTo>
                    <a:pt x="93614" y="4260"/>
                  </a:lnTo>
                  <a:lnTo>
                    <a:pt x="93497" y="3841"/>
                  </a:lnTo>
                  <a:lnTo>
                    <a:pt x="93408" y="3287"/>
                  </a:lnTo>
                  <a:lnTo>
                    <a:pt x="93310" y="2939"/>
                  </a:lnTo>
                  <a:lnTo>
                    <a:pt x="93212" y="2751"/>
                  </a:lnTo>
                  <a:lnTo>
                    <a:pt x="93140" y="2680"/>
                  </a:lnTo>
                  <a:lnTo>
                    <a:pt x="93024" y="2600"/>
                  </a:lnTo>
                  <a:lnTo>
                    <a:pt x="92774" y="2537"/>
                  </a:lnTo>
                  <a:lnTo>
                    <a:pt x="92363" y="2591"/>
                  </a:lnTo>
                  <a:lnTo>
                    <a:pt x="91890" y="2698"/>
                  </a:lnTo>
                  <a:lnTo>
                    <a:pt x="91524" y="2733"/>
                  </a:lnTo>
                  <a:lnTo>
                    <a:pt x="91122" y="2689"/>
                  </a:lnTo>
                  <a:lnTo>
                    <a:pt x="90676" y="2528"/>
                  </a:lnTo>
                  <a:lnTo>
                    <a:pt x="90426" y="2376"/>
                  </a:lnTo>
                  <a:lnTo>
                    <a:pt x="89818" y="1948"/>
                  </a:lnTo>
                  <a:lnTo>
                    <a:pt x="89193" y="1564"/>
                  </a:lnTo>
                  <a:lnTo>
                    <a:pt x="88952" y="1465"/>
                  </a:lnTo>
                  <a:lnTo>
                    <a:pt x="88711" y="1421"/>
                  </a:lnTo>
                  <a:lnTo>
                    <a:pt x="88470" y="1439"/>
                  </a:lnTo>
                  <a:lnTo>
                    <a:pt x="88345" y="1483"/>
                  </a:lnTo>
                  <a:lnTo>
                    <a:pt x="86889" y="1983"/>
                  </a:lnTo>
                  <a:lnTo>
                    <a:pt x="86648" y="2055"/>
                  </a:lnTo>
                  <a:lnTo>
                    <a:pt x="86148" y="2108"/>
                  </a:lnTo>
                  <a:lnTo>
                    <a:pt x="85648" y="2055"/>
                  </a:lnTo>
                  <a:lnTo>
                    <a:pt x="85166" y="1894"/>
                  </a:lnTo>
                  <a:lnTo>
                    <a:pt x="84943" y="1769"/>
                  </a:lnTo>
                  <a:lnTo>
                    <a:pt x="83630" y="983"/>
                  </a:lnTo>
                  <a:lnTo>
                    <a:pt x="83398" y="858"/>
                  </a:lnTo>
                  <a:lnTo>
                    <a:pt x="82906" y="689"/>
                  </a:lnTo>
                  <a:lnTo>
                    <a:pt x="82389" y="644"/>
                  </a:lnTo>
                  <a:lnTo>
                    <a:pt x="81871" y="715"/>
                  </a:lnTo>
                  <a:lnTo>
                    <a:pt x="81621" y="796"/>
                  </a:lnTo>
                  <a:lnTo>
                    <a:pt x="80192" y="1608"/>
                  </a:lnTo>
                  <a:lnTo>
                    <a:pt x="79951" y="1698"/>
                  </a:lnTo>
                  <a:lnTo>
                    <a:pt x="79442" y="1769"/>
                  </a:lnTo>
                  <a:lnTo>
                    <a:pt x="78942" y="1724"/>
                  </a:lnTo>
                  <a:lnTo>
                    <a:pt x="78450" y="1582"/>
                  </a:lnTo>
                  <a:lnTo>
                    <a:pt x="78227" y="1456"/>
                  </a:lnTo>
                  <a:lnTo>
                    <a:pt x="76897" y="697"/>
                  </a:lnTo>
                  <a:lnTo>
                    <a:pt x="76664" y="581"/>
                  </a:lnTo>
                  <a:lnTo>
                    <a:pt x="76164" y="430"/>
                  </a:lnTo>
                  <a:lnTo>
                    <a:pt x="75646" y="394"/>
                  </a:lnTo>
                  <a:lnTo>
                    <a:pt x="75137" y="474"/>
                  </a:lnTo>
                  <a:lnTo>
                    <a:pt x="74887" y="564"/>
                  </a:lnTo>
                  <a:lnTo>
                    <a:pt x="73468" y="1135"/>
                  </a:lnTo>
                  <a:lnTo>
                    <a:pt x="73226" y="1233"/>
                  </a:lnTo>
                  <a:lnTo>
                    <a:pt x="72726" y="1394"/>
                  </a:lnTo>
                  <a:lnTo>
                    <a:pt x="72217" y="1465"/>
                  </a:lnTo>
                  <a:lnTo>
                    <a:pt x="71851" y="1430"/>
                  </a:lnTo>
                  <a:lnTo>
                    <a:pt x="71610" y="1358"/>
                  </a:lnTo>
                  <a:lnTo>
                    <a:pt x="71494" y="1296"/>
                  </a:lnTo>
                  <a:lnTo>
                    <a:pt x="70154" y="564"/>
                  </a:lnTo>
                  <a:lnTo>
                    <a:pt x="69922" y="447"/>
                  </a:lnTo>
                  <a:lnTo>
                    <a:pt x="69422" y="313"/>
                  </a:lnTo>
                  <a:lnTo>
                    <a:pt x="68904" y="287"/>
                  </a:lnTo>
                  <a:lnTo>
                    <a:pt x="68395" y="376"/>
                  </a:lnTo>
                  <a:lnTo>
                    <a:pt x="68145" y="465"/>
                  </a:lnTo>
                  <a:lnTo>
                    <a:pt x="66743" y="1064"/>
                  </a:lnTo>
                  <a:lnTo>
                    <a:pt x="66252" y="1296"/>
                  </a:lnTo>
                  <a:lnTo>
                    <a:pt x="65493" y="1599"/>
                  </a:lnTo>
                  <a:lnTo>
                    <a:pt x="65118" y="1626"/>
                  </a:lnTo>
                  <a:lnTo>
                    <a:pt x="64877" y="1582"/>
                  </a:lnTo>
                  <a:lnTo>
                    <a:pt x="64761" y="1528"/>
                  </a:lnTo>
                  <a:lnTo>
                    <a:pt x="63412" y="814"/>
                  </a:lnTo>
                  <a:lnTo>
                    <a:pt x="63171" y="706"/>
                  </a:lnTo>
                  <a:lnTo>
                    <a:pt x="62671" y="572"/>
                  </a:lnTo>
                  <a:lnTo>
                    <a:pt x="62153" y="555"/>
                  </a:lnTo>
                  <a:lnTo>
                    <a:pt x="61644" y="653"/>
                  </a:lnTo>
                  <a:lnTo>
                    <a:pt x="61403" y="751"/>
                  </a:lnTo>
                  <a:lnTo>
                    <a:pt x="60010" y="1367"/>
                  </a:lnTo>
                  <a:lnTo>
                    <a:pt x="59769" y="1456"/>
                  </a:lnTo>
                  <a:lnTo>
                    <a:pt x="59269" y="1555"/>
                  </a:lnTo>
                  <a:lnTo>
                    <a:pt x="58760" y="1546"/>
                  </a:lnTo>
                  <a:lnTo>
                    <a:pt x="58260" y="1421"/>
                  </a:lnTo>
                  <a:lnTo>
                    <a:pt x="58028" y="1314"/>
                  </a:lnTo>
                  <a:lnTo>
                    <a:pt x="56661" y="626"/>
                  </a:lnTo>
                  <a:lnTo>
                    <a:pt x="56429" y="510"/>
                  </a:lnTo>
                  <a:lnTo>
                    <a:pt x="55920" y="385"/>
                  </a:lnTo>
                  <a:lnTo>
                    <a:pt x="55411" y="376"/>
                  </a:lnTo>
                  <a:lnTo>
                    <a:pt x="54902" y="483"/>
                  </a:lnTo>
                  <a:lnTo>
                    <a:pt x="54652" y="581"/>
                  </a:lnTo>
                  <a:lnTo>
                    <a:pt x="53268" y="1215"/>
                  </a:lnTo>
                  <a:lnTo>
                    <a:pt x="53027" y="1314"/>
                  </a:lnTo>
                  <a:lnTo>
                    <a:pt x="52527" y="1421"/>
                  </a:lnTo>
                  <a:lnTo>
                    <a:pt x="52018" y="1412"/>
                  </a:lnTo>
                  <a:lnTo>
                    <a:pt x="51527" y="1296"/>
                  </a:lnTo>
                  <a:lnTo>
                    <a:pt x="51285" y="1189"/>
                  </a:lnTo>
                  <a:lnTo>
                    <a:pt x="49910" y="519"/>
                  </a:lnTo>
                  <a:lnTo>
                    <a:pt x="49678" y="412"/>
                  </a:lnTo>
                  <a:lnTo>
                    <a:pt x="49169" y="296"/>
                  </a:lnTo>
                  <a:lnTo>
                    <a:pt x="48651" y="287"/>
                  </a:lnTo>
                  <a:lnTo>
                    <a:pt x="48151" y="403"/>
                  </a:lnTo>
                  <a:lnTo>
                    <a:pt x="47910" y="501"/>
                  </a:lnTo>
                  <a:lnTo>
                    <a:pt x="46526" y="1153"/>
                  </a:lnTo>
                  <a:lnTo>
                    <a:pt x="46285" y="1260"/>
                  </a:lnTo>
                  <a:lnTo>
                    <a:pt x="45785" y="1367"/>
                  </a:lnTo>
                  <a:lnTo>
                    <a:pt x="45276" y="1367"/>
                  </a:lnTo>
                  <a:lnTo>
                    <a:pt x="44784" y="1260"/>
                  </a:lnTo>
                  <a:lnTo>
                    <a:pt x="44543" y="1153"/>
                  </a:lnTo>
                  <a:lnTo>
                    <a:pt x="43159" y="501"/>
                  </a:lnTo>
                  <a:lnTo>
                    <a:pt x="42918" y="394"/>
                  </a:lnTo>
                  <a:lnTo>
                    <a:pt x="42418" y="287"/>
                  </a:lnTo>
                  <a:lnTo>
                    <a:pt x="41900" y="287"/>
                  </a:lnTo>
                  <a:lnTo>
                    <a:pt x="41391" y="403"/>
                  </a:lnTo>
                  <a:lnTo>
                    <a:pt x="41150" y="510"/>
                  </a:lnTo>
                  <a:lnTo>
                    <a:pt x="39784" y="1180"/>
                  </a:lnTo>
                  <a:lnTo>
                    <a:pt x="39543" y="1287"/>
                  </a:lnTo>
                  <a:lnTo>
                    <a:pt x="39051" y="1403"/>
                  </a:lnTo>
                  <a:lnTo>
                    <a:pt x="38542" y="1412"/>
                  </a:lnTo>
                  <a:lnTo>
                    <a:pt x="38042" y="1305"/>
                  </a:lnTo>
                  <a:lnTo>
                    <a:pt x="37801" y="1206"/>
                  </a:lnTo>
                  <a:lnTo>
                    <a:pt x="36408" y="572"/>
                  </a:lnTo>
                  <a:lnTo>
                    <a:pt x="36167" y="465"/>
                  </a:lnTo>
                  <a:lnTo>
                    <a:pt x="35658" y="278"/>
                  </a:lnTo>
                  <a:lnTo>
                    <a:pt x="35140" y="188"/>
                  </a:lnTo>
                  <a:lnTo>
                    <a:pt x="34765" y="215"/>
                  </a:lnTo>
                  <a:lnTo>
                    <a:pt x="34524" y="287"/>
                  </a:lnTo>
                  <a:lnTo>
                    <a:pt x="34399" y="340"/>
                  </a:lnTo>
                  <a:lnTo>
                    <a:pt x="33042" y="1028"/>
                  </a:lnTo>
                  <a:lnTo>
                    <a:pt x="32925" y="1081"/>
                  </a:lnTo>
                  <a:lnTo>
                    <a:pt x="32684" y="1153"/>
                  </a:lnTo>
                  <a:lnTo>
                    <a:pt x="32309" y="1180"/>
                  </a:lnTo>
                  <a:lnTo>
                    <a:pt x="31800" y="1090"/>
                  </a:lnTo>
                  <a:lnTo>
                    <a:pt x="31300" y="912"/>
                  </a:lnTo>
                  <a:lnTo>
                    <a:pt x="31059" y="814"/>
                  </a:lnTo>
                  <a:lnTo>
                    <a:pt x="29666" y="197"/>
                  </a:lnTo>
                  <a:lnTo>
                    <a:pt x="29416" y="99"/>
                  </a:lnTo>
                  <a:lnTo>
                    <a:pt x="289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7340757" y="1147795"/>
              <a:ext cx="221740" cy="261621"/>
            </a:xfrm>
            <a:custGeom>
              <a:rect b="b" l="l" r="r" t="t"/>
              <a:pathLst>
                <a:path extrusionOk="0" h="4100" w="3475">
                  <a:moveTo>
                    <a:pt x="28" y="0"/>
                  </a:moveTo>
                  <a:lnTo>
                    <a:pt x="1" y="54"/>
                  </a:lnTo>
                  <a:lnTo>
                    <a:pt x="28" y="72"/>
                  </a:lnTo>
                  <a:lnTo>
                    <a:pt x="286" y="197"/>
                  </a:lnTo>
                  <a:lnTo>
                    <a:pt x="804" y="474"/>
                  </a:lnTo>
                  <a:lnTo>
                    <a:pt x="1296" y="795"/>
                  </a:lnTo>
                  <a:lnTo>
                    <a:pt x="1751" y="1161"/>
                  </a:lnTo>
                  <a:lnTo>
                    <a:pt x="1965" y="1358"/>
                  </a:lnTo>
                  <a:lnTo>
                    <a:pt x="2144" y="1536"/>
                  </a:lnTo>
                  <a:lnTo>
                    <a:pt x="2474" y="1920"/>
                  </a:lnTo>
                  <a:lnTo>
                    <a:pt x="2769" y="2349"/>
                  </a:lnTo>
                  <a:lnTo>
                    <a:pt x="3001" y="2795"/>
                  </a:lnTo>
                  <a:lnTo>
                    <a:pt x="3099" y="3037"/>
                  </a:lnTo>
                  <a:lnTo>
                    <a:pt x="3180" y="3287"/>
                  </a:lnTo>
                  <a:lnTo>
                    <a:pt x="3251" y="3537"/>
                  </a:lnTo>
                  <a:lnTo>
                    <a:pt x="3296" y="3804"/>
                  </a:lnTo>
                  <a:lnTo>
                    <a:pt x="3341" y="4063"/>
                  </a:lnTo>
                  <a:lnTo>
                    <a:pt x="3358" y="4099"/>
                  </a:lnTo>
                  <a:lnTo>
                    <a:pt x="3430" y="4099"/>
                  </a:lnTo>
                  <a:lnTo>
                    <a:pt x="3448" y="4063"/>
                  </a:lnTo>
                  <a:lnTo>
                    <a:pt x="3474" y="3822"/>
                  </a:lnTo>
                  <a:lnTo>
                    <a:pt x="3394" y="3331"/>
                  </a:lnTo>
                  <a:lnTo>
                    <a:pt x="3332" y="3099"/>
                  </a:lnTo>
                  <a:lnTo>
                    <a:pt x="3260" y="2849"/>
                  </a:lnTo>
                  <a:lnTo>
                    <a:pt x="3028" y="2385"/>
                  </a:lnTo>
                  <a:lnTo>
                    <a:pt x="2894" y="2161"/>
                  </a:lnTo>
                  <a:lnTo>
                    <a:pt x="2733" y="1929"/>
                  </a:lnTo>
                  <a:lnTo>
                    <a:pt x="2376" y="1501"/>
                  </a:lnTo>
                  <a:lnTo>
                    <a:pt x="1974" y="1108"/>
                  </a:lnTo>
                  <a:lnTo>
                    <a:pt x="1537" y="768"/>
                  </a:lnTo>
                  <a:lnTo>
                    <a:pt x="1305" y="608"/>
                  </a:lnTo>
                  <a:lnTo>
                    <a:pt x="1001" y="429"/>
                  </a:lnTo>
                  <a:lnTo>
                    <a:pt x="376" y="12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7518534" y="1606468"/>
              <a:ext cx="84995" cy="275340"/>
            </a:xfrm>
            <a:custGeom>
              <a:rect b="b" l="l" r="r" t="t"/>
              <a:pathLst>
                <a:path extrusionOk="0" h="4315" w="1332">
                  <a:moveTo>
                    <a:pt x="54" y="1"/>
                  </a:moveTo>
                  <a:lnTo>
                    <a:pt x="1" y="46"/>
                  </a:lnTo>
                  <a:lnTo>
                    <a:pt x="19" y="81"/>
                  </a:lnTo>
                  <a:lnTo>
                    <a:pt x="313" y="456"/>
                  </a:lnTo>
                  <a:lnTo>
                    <a:pt x="572" y="858"/>
                  </a:lnTo>
                  <a:lnTo>
                    <a:pt x="688" y="1055"/>
                  </a:lnTo>
                  <a:lnTo>
                    <a:pt x="876" y="1465"/>
                  </a:lnTo>
                  <a:lnTo>
                    <a:pt x="947" y="1680"/>
                  </a:lnTo>
                  <a:lnTo>
                    <a:pt x="1010" y="1876"/>
                  </a:lnTo>
                  <a:lnTo>
                    <a:pt x="1099" y="2296"/>
                  </a:lnTo>
                  <a:lnTo>
                    <a:pt x="1135" y="2716"/>
                  </a:lnTo>
                  <a:lnTo>
                    <a:pt x="1117" y="3135"/>
                  </a:lnTo>
                  <a:lnTo>
                    <a:pt x="1072" y="3341"/>
                  </a:lnTo>
                  <a:lnTo>
                    <a:pt x="1010" y="3564"/>
                  </a:lnTo>
                  <a:lnTo>
                    <a:pt x="921" y="3778"/>
                  </a:lnTo>
                  <a:lnTo>
                    <a:pt x="787" y="4002"/>
                  </a:lnTo>
                  <a:lnTo>
                    <a:pt x="635" y="4207"/>
                  </a:lnTo>
                  <a:lnTo>
                    <a:pt x="617" y="4252"/>
                  </a:lnTo>
                  <a:lnTo>
                    <a:pt x="680" y="4314"/>
                  </a:lnTo>
                  <a:lnTo>
                    <a:pt x="733" y="4305"/>
                  </a:lnTo>
                  <a:lnTo>
                    <a:pt x="903" y="4153"/>
                  </a:lnTo>
                  <a:lnTo>
                    <a:pt x="1144" y="3778"/>
                  </a:lnTo>
                  <a:lnTo>
                    <a:pt x="1287" y="3341"/>
                  </a:lnTo>
                  <a:lnTo>
                    <a:pt x="1331" y="2894"/>
                  </a:lnTo>
                  <a:lnTo>
                    <a:pt x="1331" y="2671"/>
                  </a:lnTo>
                  <a:lnTo>
                    <a:pt x="1314" y="2439"/>
                  </a:lnTo>
                  <a:lnTo>
                    <a:pt x="1233" y="1974"/>
                  </a:lnTo>
                  <a:lnTo>
                    <a:pt x="1099" y="1537"/>
                  </a:lnTo>
                  <a:lnTo>
                    <a:pt x="912" y="1108"/>
                  </a:lnTo>
                  <a:lnTo>
                    <a:pt x="796" y="903"/>
                  </a:lnTo>
                  <a:lnTo>
                    <a:pt x="644" y="662"/>
                  </a:lnTo>
                  <a:lnTo>
                    <a:pt x="296" y="215"/>
                  </a:lnTo>
                  <a:lnTo>
                    <a:pt x="90" y="19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7540804" y="1914227"/>
              <a:ext cx="14293" cy="48496"/>
            </a:xfrm>
            <a:custGeom>
              <a:rect b="b" l="l" r="r" t="t"/>
              <a:pathLst>
                <a:path extrusionOk="0" h="760" w="224">
                  <a:moveTo>
                    <a:pt x="161" y="0"/>
                  </a:moveTo>
                  <a:lnTo>
                    <a:pt x="125" y="27"/>
                  </a:lnTo>
                  <a:lnTo>
                    <a:pt x="89" y="107"/>
                  </a:lnTo>
                  <a:lnTo>
                    <a:pt x="63" y="197"/>
                  </a:lnTo>
                  <a:lnTo>
                    <a:pt x="36" y="286"/>
                  </a:lnTo>
                  <a:lnTo>
                    <a:pt x="18" y="375"/>
                  </a:lnTo>
                  <a:lnTo>
                    <a:pt x="0" y="464"/>
                  </a:lnTo>
                  <a:lnTo>
                    <a:pt x="0" y="643"/>
                  </a:lnTo>
                  <a:lnTo>
                    <a:pt x="18" y="732"/>
                  </a:lnTo>
                  <a:lnTo>
                    <a:pt x="36" y="759"/>
                  </a:lnTo>
                  <a:lnTo>
                    <a:pt x="89" y="759"/>
                  </a:lnTo>
                  <a:lnTo>
                    <a:pt x="107" y="732"/>
                  </a:lnTo>
                  <a:lnTo>
                    <a:pt x="134" y="572"/>
                  </a:lnTo>
                  <a:lnTo>
                    <a:pt x="152" y="402"/>
                  </a:lnTo>
                  <a:lnTo>
                    <a:pt x="161" y="322"/>
                  </a:lnTo>
                  <a:lnTo>
                    <a:pt x="179" y="241"/>
                  </a:lnTo>
                  <a:lnTo>
                    <a:pt x="206" y="152"/>
                  </a:lnTo>
                  <a:lnTo>
                    <a:pt x="223" y="72"/>
                  </a:lnTo>
                  <a:lnTo>
                    <a:pt x="223" y="27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7569263" y="2015048"/>
              <a:ext cx="69042" cy="221165"/>
            </a:xfrm>
            <a:custGeom>
              <a:rect b="b" l="l" r="r" t="t"/>
              <a:pathLst>
                <a:path extrusionOk="0" h="3466" w="1082">
                  <a:moveTo>
                    <a:pt x="81" y="1"/>
                  </a:moveTo>
                  <a:lnTo>
                    <a:pt x="27" y="27"/>
                  </a:lnTo>
                  <a:lnTo>
                    <a:pt x="36" y="72"/>
                  </a:lnTo>
                  <a:lnTo>
                    <a:pt x="269" y="438"/>
                  </a:lnTo>
                  <a:lnTo>
                    <a:pt x="545" y="778"/>
                  </a:lnTo>
                  <a:lnTo>
                    <a:pt x="653" y="920"/>
                  </a:lnTo>
                  <a:lnTo>
                    <a:pt x="804" y="1251"/>
                  </a:lnTo>
                  <a:lnTo>
                    <a:pt x="858" y="1429"/>
                  </a:lnTo>
                  <a:lnTo>
                    <a:pt x="885" y="1590"/>
                  </a:lnTo>
                  <a:lnTo>
                    <a:pt x="894" y="1930"/>
                  </a:lnTo>
                  <a:lnTo>
                    <a:pt x="822" y="2260"/>
                  </a:lnTo>
                  <a:lnTo>
                    <a:pt x="697" y="2564"/>
                  </a:lnTo>
                  <a:lnTo>
                    <a:pt x="608" y="2715"/>
                  </a:lnTo>
                  <a:lnTo>
                    <a:pt x="492" y="2885"/>
                  </a:lnTo>
                  <a:lnTo>
                    <a:pt x="358" y="3046"/>
                  </a:lnTo>
                  <a:lnTo>
                    <a:pt x="188" y="3198"/>
                  </a:lnTo>
                  <a:lnTo>
                    <a:pt x="27" y="3349"/>
                  </a:lnTo>
                  <a:lnTo>
                    <a:pt x="1" y="3394"/>
                  </a:lnTo>
                  <a:lnTo>
                    <a:pt x="54" y="3466"/>
                  </a:lnTo>
                  <a:lnTo>
                    <a:pt x="108" y="3457"/>
                  </a:lnTo>
                  <a:lnTo>
                    <a:pt x="277" y="3358"/>
                  </a:lnTo>
                  <a:lnTo>
                    <a:pt x="590" y="3064"/>
                  </a:lnTo>
                  <a:lnTo>
                    <a:pt x="715" y="2912"/>
                  </a:lnTo>
                  <a:lnTo>
                    <a:pt x="822" y="2760"/>
                  </a:lnTo>
                  <a:lnTo>
                    <a:pt x="974" y="2421"/>
                  </a:lnTo>
                  <a:lnTo>
                    <a:pt x="1028" y="2242"/>
                  </a:lnTo>
                  <a:lnTo>
                    <a:pt x="1072" y="2064"/>
                  </a:lnTo>
                  <a:lnTo>
                    <a:pt x="1081" y="1697"/>
                  </a:lnTo>
                  <a:lnTo>
                    <a:pt x="1028" y="1340"/>
                  </a:lnTo>
                  <a:lnTo>
                    <a:pt x="894" y="1001"/>
                  </a:lnTo>
                  <a:lnTo>
                    <a:pt x="795" y="849"/>
                  </a:lnTo>
                  <a:lnTo>
                    <a:pt x="626" y="635"/>
                  </a:lnTo>
                  <a:lnTo>
                    <a:pt x="269" y="242"/>
                  </a:lnTo>
                  <a:lnTo>
                    <a:pt x="108" y="27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7557331" y="2266910"/>
              <a:ext cx="9125" cy="39945"/>
            </a:xfrm>
            <a:custGeom>
              <a:rect b="b" l="l" r="r" t="t"/>
              <a:pathLst>
                <a:path extrusionOk="0" h="626" w="143">
                  <a:moveTo>
                    <a:pt x="72" y="1"/>
                  </a:moveTo>
                  <a:lnTo>
                    <a:pt x="63" y="28"/>
                  </a:lnTo>
                  <a:lnTo>
                    <a:pt x="54" y="63"/>
                  </a:lnTo>
                  <a:lnTo>
                    <a:pt x="45" y="99"/>
                  </a:lnTo>
                  <a:lnTo>
                    <a:pt x="36" y="135"/>
                  </a:lnTo>
                  <a:lnTo>
                    <a:pt x="36" y="161"/>
                  </a:lnTo>
                  <a:lnTo>
                    <a:pt x="27" y="242"/>
                  </a:lnTo>
                  <a:lnTo>
                    <a:pt x="18" y="313"/>
                  </a:lnTo>
                  <a:lnTo>
                    <a:pt x="18" y="349"/>
                  </a:lnTo>
                  <a:lnTo>
                    <a:pt x="9" y="385"/>
                  </a:lnTo>
                  <a:lnTo>
                    <a:pt x="9" y="420"/>
                  </a:lnTo>
                  <a:lnTo>
                    <a:pt x="9" y="456"/>
                  </a:lnTo>
                  <a:lnTo>
                    <a:pt x="9" y="528"/>
                  </a:lnTo>
                  <a:lnTo>
                    <a:pt x="0" y="599"/>
                  </a:lnTo>
                  <a:lnTo>
                    <a:pt x="9" y="626"/>
                  </a:lnTo>
                  <a:lnTo>
                    <a:pt x="54" y="626"/>
                  </a:lnTo>
                  <a:lnTo>
                    <a:pt x="63" y="608"/>
                  </a:lnTo>
                  <a:lnTo>
                    <a:pt x="89" y="545"/>
                  </a:lnTo>
                  <a:lnTo>
                    <a:pt x="107" y="474"/>
                  </a:lnTo>
                  <a:lnTo>
                    <a:pt x="116" y="438"/>
                  </a:lnTo>
                  <a:lnTo>
                    <a:pt x="125" y="394"/>
                  </a:lnTo>
                  <a:lnTo>
                    <a:pt x="134" y="358"/>
                  </a:lnTo>
                  <a:lnTo>
                    <a:pt x="134" y="322"/>
                  </a:lnTo>
                  <a:lnTo>
                    <a:pt x="143" y="251"/>
                  </a:lnTo>
                  <a:lnTo>
                    <a:pt x="143" y="179"/>
                  </a:lnTo>
                  <a:lnTo>
                    <a:pt x="143" y="144"/>
                  </a:lnTo>
                  <a:lnTo>
                    <a:pt x="143" y="108"/>
                  </a:lnTo>
                  <a:lnTo>
                    <a:pt x="134" y="72"/>
                  </a:lnTo>
                  <a:lnTo>
                    <a:pt x="134" y="36"/>
                  </a:lnTo>
                  <a:lnTo>
                    <a:pt x="125" y="10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4"/>
            <p:cNvSpPr/>
            <p:nvPr/>
          </p:nvSpPr>
          <p:spPr>
            <a:xfrm>
              <a:off x="7578388" y="2360393"/>
              <a:ext cx="55898" cy="244520"/>
            </a:xfrm>
            <a:custGeom>
              <a:rect b="b" l="l" r="r" t="t"/>
              <a:pathLst>
                <a:path extrusionOk="0" h="3832" w="876">
                  <a:moveTo>
                    <a:pt x="143" y="0"/>
                  </a:moveTo>
                  <a:lnTo>
                    <a:pt x="90" y="18"/>
                  </a:lnTo>
                  <a:lnTo>
                    <a:pt x="90" y="45"/>
                  </a:lnTo>
                  <a:lnTo>
                    <a:pt x="143" y="250"/>
                  </a:lnTo>
                  <a:lnTo>
                    <a:pt x="304" y="625"/>
                  </a:lnTo>
                  <a:lnTo>
                    <a:pt x="393" y="813"/>
                  </a:lnTo>
                  <a:lnTo>
                    <a:pt x="474" y="991"/>
                  </a:lnTo>
                  <a:lnTo>
                    <a:pt x="617" y="1367"/>
                  </a:lnTo>
                  <a:lnTo>
                    <a:pt x="661" y="1554"/>
                  </a:lnTo>
                  <a:lnTo>
                    <a:pt x="688" y="1733"/>
                  </a:lnTo>
                  <a:lnTo>
                    <a:pt x="697" y="2099"/>
                  </a:lnTo>
                  <a:lnTo>
                    <a:pt x="652" y="2465"/>
                  </a:lnTo>
                  <a:lnTo>
                    <a:pt x="554" y="2813"/>
                  </a:lnTo>
                  <a:lnTo>
                    <a:pt x="474" y="2983"/>
                  </a:lnTo>
                  <a:lnTo>
                    <a:pt x="385" y="3170"/>
                  </a:lnTo>
                  <a:lnTo>
                    <a:pt x="277" y="3358"/>
                  </a:lnTo>
                  <a:lnTo>
                    <a:pt x="152" y="3545"/>
                  </a:lnTo>
                  <a:lnTo>
                    <a:pt x="18" y="3733"/>
                  </a:lnTo>
                  <a:lnTo>
                    <a:pt x="1" y="3787"/>
                  </a:lnTo>
                  <a:lnTo>
                    <a:pt x="72" y="3831"/>
                  </a:lnTo>
                  <a:lnTo>
                    <a:pt x="117" y="3813"/>
                  </a:lnTo>
                  <a:lnTo>
                    <a:pt x="259" y="3679"/>
                  </a:lnTo>
                  <a:lnTo>
                    <a:pt x="510" y="3340"/>
                  </a:lnTo>
                  <a:lnTo>
                    <a:pt x="599" y="3161"/>
                  </a:lnTo>
                  <a:lnTo>
                    <a:pt x="679" y="2983"/>
                  </a:lnTo>
                  <a:lnTo>
                    <a:pt x="804" y="2617"/>
                  </a:lnTo>
                  <a:lnTo>
                    <a:pt x="840" y="2429"/>
                  </a:lnTo>
                  <a:lnTo>
                    <a:pt x="867" y="2233"/>
                  </a:lnTo>
                  <a:lnTo>
                    <a:pt x="876" y="1858"/>
                  </a:lnTo>
                  <a:lnTo>
                    <a:pt x="822" y="1483"/>
                  </a:lnTo>
                  <a:lnTo>
                    <a:pt x="706" y="1125"/>
                  </a:lnTo>
                  <a:lnTo>
                    <a:pt x="626" y="947"/>
                  </a:lnTo>
                  <a:lnTo>
                    <a:pt x="385" y="491"/>
                  </a:lnTo>
                  <a:lnTo>
                    <a:pt x="161" y="2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7596638" y="2664643"/>
              <a:ext cx="88951" cy="399514"/>
            </a:xfrm>
            <a:custGeom>
              <a:rect b="b" l="l" r="r" t="t"/>
              <a:pathLst>
                <a:path extrusionOk="0" h="6261" w="1394">
                  <a:moveTo>
                    <a:pt x="36" y="1"/>
                  </a:moveTo>
                  <a:lnTo>
                    <a:pt x="0" y="37"/>
                  </a:lnTo>
                  <a:lnTo>
                    <a:pt x="18" y="63"/>
                  </a:lnTo>
                  <a:lnTo>
                    <a:pt x="241" y="278"/>
                  </a:lnTo>
                  <a:lnTo>
                    <a:pt x="643" y="778"/>
                  </a:lnTo>
                  <a:lnTo>
                    <a:pt x="956" y="1331"/>
                  </a:lnTo>
                  <a:lnTo>
                    <a:pt x="1161" y="1939"/>
                  </a:lnTo>
                  <a:lnTo>
                    <a:pt x="1206" y="2251"/>
                  </a:lnTo>
                  <a:lnTo>
                    <a:pt x="1233" y="2546"/>
                  </a:lnTo>
                  <a:lnTo>
                    <a:pt x="1179" y="3126"/>
                  </a:lnTo>
                  <a:lnTo>
                    <a:pt x="1099" y="3412"/>
                  </a:lnTo>
                  <a:lnTo>
                    <a:pt x="983" y="3760"/>
                  </a:lnTo>
                  <a:lnTo>
                    <a:pt x="670" y="4421"/>
                  </a:lnTo>
                  <a:lnTo>
                    <a:pt x="527" y="4760"/>
                  </a:lnTo>
                  <a:lnTo>
                    <a:pt x="465" y="4939"/>
                  </a:lnTo>
                  <a:lnTo>
                    <a:pt x="375" y="5314"/>
                  </a:lnTo>
                  <a:lnTo>
                    <a:pt x="366" y="5511"/>
                  </a:lnTo>
                  <a:lnTo>
                    <a:pt x="366" y="5689"/>
                  </a:lnTo>
                  <a:lnTo>
                    <a:pt x="402" y="5868"/>
                  </a:lnTo>
                  <a:lnTo>
                    <a:pt x="465" y="6064"/>
                  </a:lnTo>
                  <a:lnTo>
                    <a:pt x="572" y="6234"/>
                  </a:lnTo>
                  <a:lnTo>
                    <a:pt x="608" y="6261"/>
                  </a:lnTo>
                  <a:lnTo>
                    <a:pt x="679" y="6225"/>
                  </a:lnTo>
                  <a:lnTo>
                    <a:pt x="670" y="6171"/>
                  </a:lnTo>
                  <a:lnTo>
                    <a:pt x="608" y="6011"/>
                  </a:lnTo>
                  <a:lnTo>
                    <a:pt x="554" y="5645"/>
                  </a:lnTo>
                  <a:lnTo>
                    <a:pt x="554" y="5457"/>
                  </a:lnTo>
                  <a:lnTo>
                    <a:pt x="572" y="5287"/>
                  </a:lnTo>
                  <a:lnTo>
                    <a:pt x="652" y="4939"/>
                  </a:lnTo>
                  <a:lnTo>
                    <a:pt x="715" y="4769"/>
                  </a:lnTo>
                  <a:lnTo>
                    <a:pt x="858" y="4430"/>
                  </a:lnTo>
                  <a:lnTo>
                    <a:pt x="1170" y="3760"/>
                  </a:lnTo>
                  <a:lnTo>
                    <a:pt x="1286" y="3412"/>
                  </a:lnTo>
                  <a:lnTo>
                    <a:pt x="1358" y="3117"/>
                  </a:lnTo>
                  <a:lnTo>
                    <a:pt x="1393" y="2537"/>
                  </a:lnTo>
                  <a:lnTo>
                    <a:pt x="1322" y="1948"/>
                  </a:lnTo>
                  <a:lnTo>
                    <a:pt x="1134" y="1394"/>
                  </a:lnTo>
                  <a:lnTo>
                    <a:pt x="1000" y="1126"/>
                  </a:lnTo>
                  <a:lnTo>
                    <a:pt x="813" y="813"/>
                  </a:lnTo>
                  <a:lnTo>
                    <a:pt x="340" y="260"/>
                  </a:lnTo>
                  <a:lnTo>
                    <a:pt x="63" y="1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4"/>
            <p:cNvSpPr/>
            <p:nvPr/>
          </p:nvSpPr>
          <p:spPr>
            <a:xfrm>
              <a:off x="7601169" y="3114828"/>
              <a:ext cx="79252" cy="199470"/>
            </a:xfrm>
            <a:custGeom>
              <a:rect b="b" l="l" r="r" t="t"/>
              <a:pathLst>
                <a:path extrusionOk="0" h="3126" w="1242">
                  <a:moveTo>
                    <a:pt x="903" y="0"/>
                  </a:moveTo>
                  <a:lnTo>
                    <a:pt x="858" y="36"/>
                  </a:lnTo>
                  <a:lnTo>
                    <a:pt x="876" y="63"/>
                  </a:lnTo>
                  <a:lnTo>
                    <a:pt x="947" y="152"/>
                  </a:lnTo>
                  <a:lnTo>
                    <a:pt x="1046" y="331"/>
                  </a:lnTo>
                  <a:lnTo>
                    <a:pt x="1108" y="617"/>
                  </a:lnTo>
                  <a:lnTo>
                    <a:pt x="1063" y="1019"/>
                  </a:lnTo>
                  <a:lnTo>
                    <a:pt x="903" y="1402"/>
                  </a:lnTo>
                  <a:lnTo>
                    <a:pt x="804" y="1581"/>
                  </a:lnTo>
                  <a:lnTo>
                    <a:pt x="554" y="1956"/>
                  </a:lnTo>
                  <a:lnTo>
                    <a:pt x="304" y="2322"/>
                  </a:lnTo>
                  <a:lnTo>
                    <a:pt x="188" y="2510"/>
                  </a:lnTo>
                  <a:lnTo>
                    <a:pt x="99" y="2697"/>
                  </a:lnTo>
                  <a:lnTo>
                    <a:pt x="63" y="2796"/>
                  </a:lnTo>
                  <a:lnTo>
                    <a:pt x="1" y="2992"/>
                  </a:lnTo>
                  <a:lnTo>
                    <a:pt x="1" y="3090"/>
                  </a:lnTo>
                  <a:lnTo>
                    <a:pt x="19" y="3126"/>
                  </a:lnTo>
                  <a:lnTo>
                    <a:pt x="90" y="3126"/>
                  </a:lnTo>
                  <a:lnTo>
                    <a:pt x="108" y="3108"/>
                  </a:lnTo>
                  <a:lnTo>
                    <a:pt x="153" y="3001"/>
                  </a:lnTo>
                  <a:lnTo>
                    <a:pt x="188" y="2894"/>
                  </a:lnTo>
                  <a:lnTo>
                    <a:pt x="233" y="2778"/>
                  </a:lnTo>
                  <a:lnTo>
                    <a:pt x="286" y="2671"/>
                  </a:lnTo>
                  <a:lnTo>
                    <a:pt x="394" y="2465"/>
                  </a:lnTo>
                  <a:lnTo>
                    <a:pt x="519" y="2278"/>
                  </a:lnTo>
                  <a:lnTo>
                    <a:pt x="787" y="1894"/>
                  </a:lnTo>
                  <a:lnTo>
                    <a:pt x="1028" y="1492"/>
                  </a:lnTo>
                  <a:lnTo>
                    <a:pt x="1117" y="1313"/>
                  </a:lnTo>
                  <a:lnTo>
                    <a:pt x="1233" y="920"/>
                  </a:lnTo>
                  <a:lnTo>
                    <a:pt x="1242" y="724"/>
                  </a:lnTo>
                  <a:lnTo>
                    <a:pt x="1224" y="518"/>
                  </a:lnTo>
                  <a:lnTo>
                    <a:pt x="1063" y="161"/>
                  </a:lnTo>
                  <a:lnTo>
                    <a:pt x="929" y="9"/>
                  </a:lnTo>
                  <a:lnTo>
                    <a:pt x="9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7586365" y="3363818"/>
              <a:ext cx="8614" cy="36563"/>
            </a:xfrm>
            <a:custGeom>
              <a:rect b="b" l="l" r="r" t="t"/>
              <a:pathLst>
                <a:path extrusionOk="0" h="573" w="135">
                  <a:moveTo>
                    <a:pt x="45" y="1"/>
                  </a:moveTo>
                  <a:lnTo>
                    <a:pt x="27" y="28"/>
                  </a:lnTo>
                  <a:lnTo>
                    <a:pt x="18" y="99"/>
                  </a:lnTo>
                  <a:lnTo>
                    <a:pt x="9" y="162"/>
                  </a:lnTo>
                  <a:lnTo>
                    <a:pt x="1" y="233"/>
                  </a:lnTo>
                  <a:lnTo>
                    <a:pt x="1" y="296"/>
                  </a:lnTo>
                  <a:lnTo>
                    <a:pt x="1" y="331"/>
                  </a:lnTo>
                  <a:lnTo>
                    <a:pt x="9" y="358"/>
                  </a:lnTo>
                  <a:lnTo>
                    <a:pt x="9" y="376"/>
                  </a:lnTo>
                  <a:lnTo>
                    <a:pt x="9" y="394"/>
                  </a:lnTo>
                  <a:lnTo>
                    <a:pt x="18" y="412"/>
                  </a:lnTo>
                  <a:lnTo>
                    <a:pt x="27" y="430"/>
                  </a:lnTo>
                  <a:lnTo>
                    <a:pt x="45" y="501"/>
                  </a:lnTo>
                  <a:lnTo>
                    <a:pt x="72" y="555"/>
                  </a:lnTo>
                  <a:lnTo>
                    <a:pt x="90" y="572"/>
                  </a:lnTo>
                  <a:lnTo>
                    <a:pt x="134" y="563"/>
                  </a:lnTo>
                  <a:lnTo>
                    <a:pt x="134" y="537"/>
                  </a:lnTo>
                  <a:lnTo>
                    <a:pt x="126" y="483"/>
                  </a:lnTo>
                  <a:lnTo>
                    <a:pt x="126" y="421"/>
                  </a:lnTo>
                  <a:lnTo>
                    <a:pt x="126" y="403"/>
                  </a:lnTo>
                  <a:lnTo>
                    <a:pt x="126" y="394"/>
                  </a:lnTo>
                  <a:lnTo>
                    <a:pt x="117" y="367"/>
                  </a:lnTo>
                  <a:lnTo>
                    <a:pt x="117" y="349"/>
                  </a:lnTo>
                  <a:lnTo>
                    <a:pt x="108" y="322"/>
                  </a:lnTo>
                  <a:lnTo>
                    <a:pt x="108" y="296"/>
                  </a:lnTo>
                  <a:lnTo>
                    <a:pt x="99" y="233"/>
                  </a:lnTo>
                  <a:lnTo>
                    <a:pt x="99" y="171"/>
                  </a:lnTo>
                  <a:lnTo>
                    <a:pt x="99" y="108"/>
                  </a:lnTo>
                  <a:lnTo>
                    <a:pt x="99" y="46"/>
                  </a:lnTo>
                  <a:lnTo>
                    <a:pt x="99" y="19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4"/>
            <p:cNvSpPr/>
            <p:nvPr/>
          </p:nvSpPr>
          <p:spPr>
            <a:xfrm>
              <a:off x="7601169" y="3451622"/>
              <a:ext cx="51941" cy="222250"/>
            </a:xfrm>
            <a:custGeom>
              <a:rect b="b" l="l" r="r" t="t"/>
              <a:pathLst>
                <a:path extrusionOk="0" h="3483" w="814">
                  <a:moveTo>
                    <a:pt x="45" y="0"/>
                  </a:moveTo>
                  <a:lnTo>
                    <a:pt x="1" y="45"/>
                  </a:lnTo>
                  <a:lnTo>
                    <a:pt x="19" y="72"/>
                  </a:lnTo>
                  <a:lnTo>
                    <a:pt x="170" y="205"/>
                  </a:lnTo>
                  <a:lnTo>
                    <a:pt x="429" y="527"/>
                  </a:lnTo>
                  <a:lnTo>
                    <a:pt x="519" y="706"/>
                  </a:lnTo>
                  <a:lnTo>
                    <a:pt x="599" y="911"/>
                  </a:lnTo>
                  <a:lnTo>
                    <a:pt x="644" y="1340"/>
                  </a:lnTo>
                  <a:lnTo>
                    <a:pt x="626" y="1554"/>
                  </a:lnTo>
                  <a:lnTo>
                    <a:pt x="528" y="2036"/>
                  </a:lnTo>
                  <a:lnTo>
                    <a:pt x="385" y="2500"/>
                  </a:lnTo>
                  <a:lnTo>
                    <a:pt x="322" y="2724"/>
                  </a:lnTo>
                  <a:lnTo>
                    <a:pt x="269" y="2956"/>
                  </a:lnTo>
                  <a:lnTo>
                    <a:pt x="206" y="3197"/>
                  </a:lnTo>
                  <a:lnTo>
                    <a:pt x="161" y="3438"/>
                  </a:lnTo>
                  <a:lnTo>
                    <a:pt x="170" y="3465"/>
                  </a:lnTo>
                  <a:lnTo>
                    <a:pt x="224" y="3483"/>
                  </a:lnTo>
                  <a:lnTo>
                    <a:pt x="251" y="3456"/>
                  </a:lnTo>
                  <a:lnTo>
                    <a:pt x="349" y="3206"/>
                  </a:lnTo>
                  <a:lnTo>
                    <a:pt x="429" y="2947"/>
                  </a:lnTo>
                  <a:lnTo>
                    <a:pt x="510" y="2715"/>
                  </a:lnTo>
                  <a:lnTo>
                    <a:pt x="572" y="2474"/>
                  </a:lnTo>
                  <a:lnTo>
                    <a:pt x="644" y="2233"/>
                  </a:lnTo>
                  <a:lnTo>
                    <a:pt x="778" y="1732"/>
                  </a:lnTo>
                  <a:lnTo>
                    <a:pt x="804" y="1474"/>
                  </a:lnTo>
                  <a:lnTo>
                    <a:pt x="813" y="1259"/>
                  </a:lnTo>
                  <a:lnTo>
                    <a:pt x="742" y="831"/>
                  </a:lnTo>
                  <a:lnTo>
                    <a:pt x="644" y="634"/>
                  </a:lnTo>
                  <a:lnTo>
                    <a:pt x="537" y="456"/>
                  </a:lnTo>
                  <a:lnTo>
                    <a:pt x="242" y="143"/>
                  </a:lnTo>
                  <a:lnTo>
                    <a:pt x="81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4"/>
            <p:cNvSpPr/>
            <p:nvPr/>
          </p:nvSpPr>
          <p:spPr>
            <a:xfrm>
              <a:off x="7586939" y="3713693"/>
              <a:ext cx="28523" cy="100373"/>
            </a:xfrm>
            <a:custGeom>
              <a:rect b="b" l="l" r="r" t="t"/>
              <a:pathLst>
                <a:path extrusionOk="0" h="1573" w="447">
                  <a:moveTo>
                    <a:pt x="9" y="1"/>
                  </a:moveTo>
                  <a:lnTo>
                    <a:pt x="0" y="28"/>
                  </a:lnTo>
                  <a:lnTo>
                    <a:pt x="0" y="233"/>
                  </a:lnTo>
                  <a:lnTo>
                    <a:pt x="9" y="438"/>
                  </a:lnTo>
                  <a:lnTo>
                    <a:pt x="36" y="635"/>
                  </a:lnTo>
                  <a:lnTo>
                    <a:pt x="81" y="822"/>
                  </a:lnTo>
                  <a:lnTo>
                    <a:pt x="134" y="1019"/>
                  </a:lnTo>
                  <a:lnTo>
                    <a:pt x="197" y="1206"/>
                  </a:lnTo>
                  <a:lnTo>
                    <a:pt x="277" y="1394"/>
                  </a:lnTo>
                  <a:lnTo>
                    <a:pt x="384" y="1555"/>
                  </a:lnTo>
                  <a:lnTo>
                    <a:pt x="402" y="1573"/>
                  </a:lnTo>
                  <a:lnTo>
                    <a:pt x="447" y="1546"/>
                  </a:lnTo>
                  <a:lnTo>
                    <a:pt x="447" y="1519"/>
                  </a:lnTo>
                  <a:lnTo>
                    <a:pt x="420" y="1421"/>
                  </a:lnTo>
                  <a:lnTo>
                    <a:pt x="393" y="1331"/>
                  </a:lnTo>
                  <a:lnTo>
                    <a:pt x="367" y="1233"/>
                  </a:lnTo>
                  <a:lnTo>
                    <a:pt x="340" y="1144"/>
                  </a:lnTo>
                  <a:lnTo>
                    <a:pt x="277" y="965"/>
                  </a:lnTo>
                  <a:lnTo>
                    <a:pt x="224" y="778"/>
                  </a:lnTo>
                  <a:lnTo>
                    <a:pt x="179" y="599"/>
                  </a:lnTo>
                  <a:lnTo>
                    <a:pt x="143" y="421"/>
                  </a:lnTo>
                  <a:lnTo>
                    <a:pt x="99" y="224"/>
                  </a:lnTo>
                  <a:lnTo>
                    <a:pt x="72" y="28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4"/>
            <p:cNvSpPr/>
            <p:nvPr/>
          </p:nvSpPr>
          <p:spPr>
            <a:xfrm>
              <a:off x="1615132" y="4537682"/>
              <a:ext cx="130555" cy="96927"/>
            </a:xfrm>
            <a:custGeom>
              <a:rect b="b" l="l" r="r" t="t"/>
              <a:pathLst>
                <a:path extrusionOk="0" h="1519" w="2046">
                  <a:moveTo>
                    <a:pt x="63" y="1"/>
                  </a:moveTo>
                  <a:lnTo>
                    <a:pt x="0" y="54"/>
                  </a:lnTo>
                  <a:lnTo>
                    <a:pt x="18" y="99"/>
                  </a:lnTo>
                  <a:lnTo>
                    <a:pt x="224" y="313"/>
                  </a:lnTo>
                  <a:lnTo>
                    <a:pt x="670" y="715"/>
                  </a:lnTo>
                  <a:lnTo>
                    <a:pt x="902" y="894"/>
                  </a:lnTo>
                  <a:lnTo>
                    <a:pt x="1161" y="1081"/>
                  </a:lnTo>
                  <a:lnTo>
                    <a:pt x="1706" y="1403"/>
                  </a:lnTo>
                  <a:lnTo>
                    <a:pt x="1992" y="1519"/>
                  </a:lnTo>
                  <a:lnTo>
                    <a:pt x="2028" y="1519"/>
                  </a:lnTo>
                  <a:lnTo>
                    <a:pt x="2045" y="1474"/>
                  </a:lnTo>
                  <a:lnTo>
                    <a:pt x="2028" y="1456"/>
                  </a:lnTo>
                  <a:lnTo>
                    <a:pt x="1501" y="1117"/>
                  </a:lnTo>
                  <a:lnTo>
                    <a:pt x="992" y="786"/>
                  </a:lnTo>
                  <a:lnTo>
                    <a:pt x="751" y="608"/>
                  </a:lnTo>
                  <a:lnTo>
                    <a:pt x="304" y="233"/>
                  </a:lnTo>
                  <a:lnTo>
                    <a:pt x="99" y="18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4"/>
            <p:cNvSpPr/>
            <p:nvPr/>
          </p:nvSpPr>
          <p:spPr>
            <a:xfrm>
              <a:off x="1529051" y="1139245"/>
              <a:ext cx="169352" cy="275276"/>
            </a:xfrm>
            <a:custGeom>
              <a:rect b="b" l="l" r="r" t="t"/>
              <a:pathLst>
                <a:path extrusionOk="0" h="4314" w="2654">
                  <a:moveTo>
                    <a:pt x="1733" y="0"/>
                  </a:moveTo>
                  <a:lnTo>
                    <a:pt x="1287" y="90"/>
                  </a:lnTo>
                  <a:lnTo>
                    <a:pt x="1001" y="188"/>
                  </a:lnTo>
                  <a:lnTo>
                    <a:pt x="751" y="340"/>
                  </a:lnTo>
                  <a:lnTo>
                    <a:pt x="528" y="527"/>
                  </a:lnTo>
                  <a:lnTo>
                    <a:pt x="439" y="652"/>
                  </a:lnTo>
                  <a:lnTo>
                    <a:pt x="349" y="777"/>
                  </a:lnTo>
                  <a:lnTo>
                    <a:pt x="242" y="1063"/>
                  </a:lnTo>
                  <a:lnTo>
                    <a:pt x="189" y="1518"/>
                  </a:lnTo>
                  <a:lnTo>
                    <a:pt x="215" y="1822"/>
                  </a:lnTo>
                  <a:lnTo>
                    <a:pt x="287" y="2483"/>
                  </a:lnTo>
                  <a:lnTo>
                    <a:pt x="376" y="3153"/>
                  </a:lnTo>
                  <a:lnTo>
                    <a:pt x="385" y="3322"/>
                  </a:lnTo>
                  <a:lnTo>
                    <a:pt x="358" y="3662"/>
                  </a:lnTo>
                  <a:lnTo>
                    <a:pt x="278" y="3813"/>
                  </a:lnTo>
                  <a:lnTo>
                    <a:pt x="197" y="3930"/>
                  </a:lnTo>
                  <a:lnTo>
                    <a:pt x="28" y="4144"/>
                  </a:lnTo>
                  <a:lnTo>
                    <a:pt x="1" y="4287"/>
                  </a:lnTo>
                  <a:lnTo>
                    <a:pt x="1" y="4314"/>
                  </a:lnTo>
                  <a:lnTo>
                    <a:pt x="55" y="4314"/>
                  </a:lnTo>
                  <a:lnTo>
                    <a:pt x="64" y="4287"/>
                  </a:lnTo>
                  <a:lnTo>
                    <a:pt x="99" y="4162"/>
                  </a:lnTo>
                  <a:lnTo>
                    <a:pt x="278" y="3956"/>
                  </a:lnTo>
                  <a:lnTo>
                    <a:pt x="358" y="3858"/>
                  </a:lnTo>
                  <a:lnTo>
                    <a:pt x="421" y="3751"/>
                  </a:lnTo>
                  <a:lnTo>
                    <a:pt x="492" y="3519"/>
                  </a:lnTo>
                  <a:lnTo>
                    <a:pt x="501" y="3394"/>
                  </a:lnTo>
                  <a:lnTo>
                    <a:pt x="492" y="3090"/>
                  </a:lnTo>
                  <a:lnTo>
                    <a:pt x="447" y="2787"/>
                  </a:lnTo>
                  <a:lnTo>
                    <a:pt x="412" y="2465"/>
                  </a:lnTo>
                  <a:lnTo>
                    <a:pt x="376" y="2144"/>
                  </a:lnTo>
                  <a:lnTo>
                    <a:pt x="340" y="1849"/>
                  </a:lnTo>
                  <a:lnTo>
                    <a:pt x="322" y="1393"/>
                  </a:lnTo>
                  <a:lnTo>
                    <a:pt x="367" y="1099"/>
                  </a:lnTo>
                  <a:lnTo>
                    <a:pt x="412" y="956"/>
                  </a:lnTo>
                  <a:lnTo>
                    <a:pt x="465" y="831"/>
                  </a:lnTo>
                  <a:lnTo>
                    <a:pt x="626" y="617"/>
                  </a:lnTo>
                  <a:lnTo>
                    <a:pt x="831" y="438"/>
                  </a:lnTo>
                  <a:lnTo>
                    <a:pt x="1073" y="295"/>
                  </a:lnTo>
                  <a:lnTo>
                    <a:pt x="1198" y="241"/>
                  </a:lnTo>
                  <a:lnTo>
                    <a:pt x="1367" y="188"/>
                  </a:lnTo>
                  <a:lnTo>
                    <a:pt x="1724" y="134"/>
                  </a:lnTo>
                  <a:lnTo>
                    <a:pt x="2260" y="116"/>
                  </a:lnTo>
                  <a:lnTo>
                    <a:pt x="2617" y="108"/>
                  </a:lnTo>
                  <a:lnTo>
                    <a:pt x="2644" y="99"/>
                  </a:lnTo>
                  <a:lnTo>
                    <a:pt x="2653" y="45"/>
                  </a:lnTo>
                  <a:lnTo>
                    <a:pt x="2626" y="36"/>
                  </a:lnTo>
                  <a:lnTo>
                    <a:pt x="23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4"/>
            <p:cNvSpPr/>
            <p:nvPr/>
          </p:nvSpPr>
          <p:spPr>
            <a:xfrm>
              <a:off x="1746200" y="1044677"/>
              <a:ext cx="390390" cy="100884"/>
            </a:xfrm>
            <a:custGeom>
              <a:rect b="b" l="l" r="r" t="t"/>
              <a:pathLst>
                <a:path extrusionOk="0" h="1581" w="6118">
                  <a:moveTo>
                    <a:pt x="4939" y="0"/>
                  </a:moveTo>
                  <a:lnTo>
                    <a:pt x="4626" y="18"/>
                  </a:lnTo>
                  <a:lnTo>
                    <a:pt x="4028" y="143"/>
                  </a:lnTo>
                  <a:lnTo>
                    <a:pt x="3733" y="250"/>
                  </a:lnTo>
                  <a:lnTo>
                    <a:pt x="3447" y="375"/>
                  </a:lnTo>
                  <a:lnTo>
                    <a:pt x="2903" y="679"/>
                  </a:lnTo>
                  <a:lnTo>
                    <a:pt x="2644" y="857"/>
                  </a:lnTo>
                  <a:lnTo>
                    <a:pt x="2394" y="1045"/>
                  </a:lnTo>
                  <a:lnTo>
                    <a:pt x="1992" y="1295"/>
                  </a:lnTo>
                  <a:lnTo>
                    <a:pt x="1697" y="1411"/>
                  </a:lnTo>
                  <a:lnTo>
                    <a:pt x="1545" y="1447"/>
                  </a:lnTo>
                  <a:lnTo>
                    <a:pt x="1358" y="1473"/>
                  </a:lnTo>
                  <a:lnTo>
                    <a:pt x="974" y="1473"/>
                  </a:lnTo>
                  <a:lnTo>
                    <a:pt x="411" y="1393"/>
                  </a:lnTo>
                  <a:lnTo>
                    <a:pt x="45" y="1304"/>
                  </a:lnTo>
                  <a:lnTo>
                    <a:pt x="18" y="1304"/>
                  </a:lnTo>
                  <a:lnTo>
                    <a:pt x="0" y="1357"/>
                  </a:lnTo>
                  <a:lnTo>
                    <a:pt x="27" y="1375"/>
                  </a:lnTo>
                  <a:lnTo>
                    <a:pt x="340" y="1456"/>
                  </a:lnTo>
                  <a:lnTo>
                    <a:pt x="974" y="1581"/>
                  </a:lnTo>
                  <a:lnTo>
                    <a:pt x="1295" y="1581"/>
                  </a:lnTo>
                  <a:lnTo>
                    <a:pt x="1456" y="1572"/>
                  </a:lnTo>
                  <a:lnTo>
                    <a:pt x="1751" y="1509"/>
                  </a:lnTo>
                  <a:lnTo>
                    <a:pt x="2161" y="1331"/>
                  </a:lnTo>
                  <a:lnTo>
                    <a:pt x="2420" y="1161"/>
                  </a:lnTo>
                  <a:lnTo>
                    <a:pt x="2670" y="982"/>
                  </a:lnTo>
                  <a:lnTo>
                    <a:pt x="3188" y="643"/>
                  </a:lnTo>
                  <a:lnTo>
                    <a:pt x="3465" y="500"/>
                  </a:lnTo>
                  <a:lnTo>
                    <a:pt x="3760" y="366"/>
                  </a:lnTo>
                  <a:lnTo>
                    <a:pt x="4367" y="170"/>
                  </a:lnTo>
                  <a:lnTo>
                    <a:pt x="4680" y="134"/>
                  </a:lnTo>
                  <a:lnTo>
                    <a:pt x="4858" y="116"/>
                  </a:lnTo>
                  <a:lnTo>
                    <a:pt x="5224" y="125"/>
                  </a:lnTo>
                  <a:lnTo>
                    <a:pt x="5403" y="152"/>
                  </a:lnTo>
                  <a:lnTo>
                    <a:pt x="5742" y="223"/>
                  </a:lnTo>
                  <a:lnTo>
                    <a:pt x="6064" y="348"/>
                  </a:lnTo>
                  <a:lnTo>
                    <a:pt x="6099" y="348"/>
                  </a:lnTo>
                  <a:lnTo>
                    <a:pt x="6117" y="295"/>
                  </a:lnTo>
                  <a:lnTo>
                    <a:pt x="6099" y="268"/>
                  </a:lnTo>
                  <a:lnTo>
                    <a:pt x="5974" y="196"/>
                  </a:lnTo>
                  <a:lnTo>
                    <a:pt x="5689" y="89"/>
                  </a:lnTo>
                  <a:lnTo>
                    <a:pt x="5233" y="9"/>
                  </a:lnTo>
                  <a:lnTo>
                    <a:pt x="49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4"/>
            <p:cNvSpPr/>
            <p:nvPr/>
          </p:nvSpPr>
          <p:spPr>
            <a:xfrm>
              <a:off x="2198045" y="1078242"/>
              <a:ext cx="62789" cy="17165"/>
            </a:xfrm>
            <a:custGeom>
              <a:rect b="b" l="l" r="r" t="t"/>
              <a:pathLst>
                <a:path extrusionOk="0" h="269" w="984">
                  <a:moveTo>
                    <a:pt x="19" y="1"/>
                  </a:moveTo>
                  <a:lnTo>
                    <a:pt x="1" y="63"/>
                  </a:lnTo>
                  <a:lnTo>
                    <a:pt x="28" y="81"/>
                  </a:lnTo>
                  <a:lnTo>
                    <a:pt x="251" y="171"/>
                  </a:lnTo>
                  <a:lnTo>
                    <a:pt x="483" y="224"/>
                  </a:lnTo>
                  <a:lnTo>
                    <a:pt x="715" y="269"/>
                  </a:lnTo>
                  <a:lnTo>
                    <a:pt x="947" y="269"/>
                  </a:lnTo>
                  <a:lnTo>
                    <a:pt x="974" y="260"/>
                  </a:lnTo>
                  <a:lnTo>
                    <a:pt x="983" y="224"/>
                  </a:lnTo>
                  <a:lnTo>
                    <a:pt x="956" y="206"/>
                  </a:lnTo>
                  <a:lnTo>
                    <a:pt x="840" y="197"/>
                  </a:lnTo>
                  <a:lnTo>
                    <a:pt x="724" y="179"/>
                  </a:lnTo>
                  <a:lnTo>
                    <a:pt x="608" y="153"/>
                  </a:lnTo>
                  <a:lnTo>
                    <a:pt x="501" y="135"/>
                  </a:lnTo>
                  <a:lnTo>
                    <a:pt x="269" y="81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2296632" y="1016728"/>
              <a:ext cx="273617" cy="63874"/>
            </a:xfrm>
            <a:custGeom>
              <a:rect b="b" l="l" r="r" t="t"/>
              <a:pathLst>
                <a:path extrusionOk="0" h="1001" w="4288">
                  <a:moveTo>
                    <a:pt x="2635" y="0"/>
                  </a:moveTo>
                  <a:lnTo>
                    <a:pt x="2412" y="9"/>
                  </a:lnTo>
                  <a:lnTo>
                    <a:pt x="1983" y="72"/>
                  </a:lnTo>
                  <a:lnTo>
                    <a:pt x="1349" y="268"/>
                  </a:lnTo>
                  <a:lnTo>
                    <a:pt x="938" y="447"/>
                  </a:lnTo>
                  <a:lnTo>
                    <a:pt x="474" y="679"/>
                  </a:lnTo>
                  <a:lnTo>
                    <a:pt x="19" y="938"/>
                  </a:lnTo>
                  <a:lnTo>
                    <a:pt x="1" y="956"/>
                  </a:lnTo>
                  <a:lnTo>
                    <a:pt x="27" y="1001"/>
                  </a:lnTo>
                  <a:lnTo>
                    <a:pt x="45" y="992"/>
                  </a:lnTo>
                  <a:lnTo>
                    <a:pt x="429" y="786"/>
                  </a:lnTo>
                  <a:lnTo>
                    <a:pt x="1224" y="420"/>
                  </a:lnTo>
                  <a:lnTo>
                    <a:pt x="1840" y="224"/>
                  </a:lnTo>
                  <a:lnTo>
                    <a:pt x="2260" y="143"/>
                  </a:lnTo>
                  <a:lnTo>
                    <a:pt x="2689" y="117"/>
                  </a:lnTo>
                  <a:lnTo>
                    <a:pt x="3117" y="170"/>
                  </a:lnTo>
                  <a:lnTo>
                    <a:pt x="3340" y="224"/>
                  </a:lnTo>
                  <a:lnTo>
                    <a:pt x="3573" y="295"/>
                  </a:lnTo>
                  <a:lnTo>
                    <a:pt x="3796" y="393"/>
                  </a:lnTo>
                  <a:lnTo>
                    <a:pt x="4010" y="501"/>
                  </a:lnTo>
                  <a:lnTo>
                    <a:pt x="4225" y="599"/>
                  </a:lnTo>
                  <a:lnTo>
                    <a:pt x="4251" y="599"/>
                  </a:lnTo>
                  <a:lnTo>
                    <a:pt x="4287" y="554"/>
                  </a:lnTo>
                  <a:lnTo>
                    <a:pt x="4269" y="527"/>
                  </a:lnTo>
                  <a:lnTo>
                    <a:pt x="4100" y="393"/>
                  </a:lnTo>
                  <a:lnTo>
                    <a:pt x="3698" y="206"/>
                  </a:lnTo>
                  <a:lnTo>
                    <a:pt x="3492" y="143"/>
                  </a:lnTo>
                  <a:lnTo>
                    <a:pt x="3287" y="81"/>
                  </a:lnTo>
                  <a:lnTo>
                    <a:pt x="2858" y="9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608349" y="1020174"/>
              <a:ext cx="164757" cy="61577"/>
            </a:xfrm>
            <a:custGeom>
              <a:rect b="b" l="l" r="r" t="t"/>
              <a:pathLst>
                <a:path extrusionOk="0" h="965" w="2582">
                  <a:moveTo>
                    <a:pt x="2528" y="0"/>
                  </a:moveTo>
                  <a:lnTo>
                    <a:pt x="2367" y="54"/>
                  </a:lnTo>
                  <a:lnTo>
                    <a:pt x="2215" y="134"/>
                  </a:lnTo>
                  <a:lnTo>
                    <a:pt x="2054" y="214"/>
                  </a:lnTo>
                  <a:lnTo>
                    <a:pt x="1893" y="304"/>
                  </a:lnTo>
                  <a:lnTo>
                    <a:pt x="1581" y="473"/>
                  </a:lnTo>
                  <a:lnTo>
                    <a:pt x="1259" y="643"/>
                  </a:lnTo>
                  <a:lnTo>
                    <a:pt x="1126" y="714"/>
                  </a:lnTo>
                  <a:lnTo>
                    <a:pt x="813" y="831"/>
                  </a:lnTo>
                  <a:lnTo>
                    <a:pt x="491" y="884"/>
                  </a:lnTo>
                  <a:lnTo>
                    <a:pt x="188" y="822"/>
                  </a:lnTo>
                  <a:lnTo>
                    <a:pt x="36" y="732"/>
                  </a:lnTo>
                  <a:lnTo>
                    <a:pt x="18" y="723"/>
                  </a:lnTo>
                  <a:lnTo>
                    <a:pt x="0" y="750"/>
                  </a:lnTo>
                  <a:lnTo>
                    <a:pt x="9" y="768"/>
                  </a:lnTo>
                  <a:lnTo>
                    <a:pt x="134" y="875"/>
                  </a:lnTo>
                  <a:lnTo>
                    <a:pt x="429" y="964"/>
                  </a:lnTo>
                  <a:lnTo>
                    <a:pt x="733" y="947"/>
                  </a:lnTo>
                  <a:lnTo>
                    <a:pt x="1036" y="866"/>
                  </a:lnTo>
                  <a:lnTo>
                    <a:pt x="1179" y="804"/>
                  </a:lnTo>
                  <a:lnTo>
                    <a:pt x="1527" y="634"/>
                  </a:lnTo>
                  <a:lnTo>
                    <a:pt x="1876" y="447"/>
                  </a:lnTo>
                  <a:lnTo>
                    <a:pt x="2054" y="357"/>
                  </a:lnTo>
                  <a:lnTo>
                    <a:pt x="2233" y="259"/>
                  </a:lnTo>
                  <a:lnTo>
                    <a:pt x="2411" y="179"/>
                  </a:lnTo>
                  <a:lnTo>
                    <a:pt x="2563" y="63"/>
                  </a:lnTo>
                  <a:lnTo>
                    <a:pt x="2581" y="36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2824859" y="988779"/>
              <a:ext cx="32543" cy="10337"/>
            </a:xfrm>
            <a:custGeom>
              <a:rect b="b" l="l" r="r" t="t"/>
              <a:pathLst>
                <a:path extrusionOk="0" h="162" w="510">
                  <a:moveTo>
                    <a:pt x="474" y="1"/>
                  </a:moveTo>
                  <a:lnTo>
                    <a:pt x="420" y="10"/>
                  </a:lnTo>
                  <a:lnTo>
                    <a:pt x="367" y="19"/>
                  </a:lnTo>
                  <a:lnTo>
                    <a:pt x="313" y="28"/>
                  </a:lnTo>
                  <a:lnTo>
                    <a:pt x="251" y="46"/>
                  </a:lnTo>
                  <a:lnTo>
                    <a:pt x="144" y="63"/>
                  </a:lnTo>
                  <a:lnTo>
                    <a:pt x="28" y="90"/>
                  </a:lnTo>
                  <a:lnTo>
                    <a:pt x="1" y="108"/>
                  </a:lnTo>
                  <a:lnTo>
                    <a:pt x="19" y="162"/>
                  </a:lnTo>
                  <a:lnTo>
                    <a:pt x="45" y="162"/>
                  </a:lnTo>
                  <a:lnTo>
                    <a:pt x="161" y="144"/>
                  </a:lnTo>
                  <a:lnTo>
                    <a:pt x="278" y="117"/>
                  </a:lnTo>
                  <a:lnTo>
                    <a:pt x="385" y="90"/>
                  </a:lnTo>
                  <a:lnTo>
                    <a:pt x="438" y="81"/>
                  </a:lnTo>
                  <a:lnTo>
                    <a:pt x="492" y="63"/>
                  </a:lnTo>
                  <a:lnTo>
                    <a:pt x="510" y="46"/>
                  </a:lnTo>
                  <a:lnTo>
                    <a:pt x="501" y="10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2916045" y="997329"/>
              <a:ext cx="226845" cy="75296"/>
            </a:xfrm>
            <a:custGeom>
              <a:rect b="b" l="l" r="r" t="t"/>
              <a:pathLst>
                <a:path extrusionOk="0" h="1180" w="3555">
                  <a:moveTo>
                    <a:pt x="18" y="1"/>
                  </a:moveTo>
                  <a:lnTo>
                    <a:pt x="1" y="54"/>
                  </a:lnTo>
                  <a:lnTo>
                    <a:pt x="27" y="63"/>
                  </a:lnTo>
                  <a:lnTo>
                    <a:pt x="429" y="206"/>
                  </a:lnTo>
                  <a:lnTo>
                    <a:pt x="1197" y="563"/>
                  </a:lnTo>
                  <a:lnTo>
                    <a:pt x="1563" y="778"/>
                  </a:lnTo>
                  <a:lnTo>
                    <a:pt x="1733" y="885"/>
                  </a:lnTo>
                  <a:lnTo>
                    <a:pt x="2072" y="1081"/>
                  </a:lnTo>
                  <a:lnTo>
                    <a:pt x="2260" y="1144"/>
                  </a:lnTo>
                  <a:lnTo>
                    <a:pt x="2421" y="1180"/>
                  </a:lnTo>
                  <a:lnTo>
                    <a:pt x="2751" y="1180"/>
                  </a:lnTo>
                  <a:lnTo>
                    <a:pt x="2912" y="1144"/>
                  </a:lnTo>
                  <a:lnTo>
                    <a:pt x="3090" y="1090"/>
                  </a:lnTo>
                  <a:lnTo>
                    <a:pt x="3260" y="1010"/>
                  </a:lnTo>
                  <a:lnTo>
                    <a:pt x="3340" y="965"/>
                  </a:lnTo>
                  <a:lnTo>
                    <a:pt x="3492" y="840"/>
                  </a:lnTo>
                  <a:lnTo>
                    <a:pt x="3546" y="769"/>
                  </a:lnTo>
                  <a:lnTo>
                    <a:pt x="3555" y="715"/>
                  </a:lnTo>
                  <a:lnTo>
                    <a:pt x="3492" y="662"/>
                  </a:lnTo>
                  <a:lnTo>
                    <a:pt x="3447" y="671"/>
                  </a:lnTo>
                  <a:lnTo>
                    <a:pt x="3358" y="724"/>
                  </a:lnTo>
                  <a:lnTo>
                    <a:pt x="3278" y="796"/>
                  </a:lnTo>
                  <a:lnTo>
                    <a:pt x="3197" y="849"/>
                  </a:lnTo>
                  <a:lnTo>
                    <a:pt x="3117" y="894"/>
                  </a:lnTo>
                  <a:lnTo>
                    <a:pt x="2930" y="974"/>
                  </a:lnTo>
                  <a:lnTo>
                    <a:pt x="2724" y="1010"/>
                  </a:lnTo>
                  <a:lnTo>
                    <a:pt x="2608" y="1019"/>
                  </a:lnTo>
                  <a:lnTo>
                    <a:pt x="2385" y="1001"/>
                  </a:lnTo>
                  <a:lnTo>
                    <a:pt x="2081" y="903"/>
                  </a:lnTo>
                  <a:lnTo>
                    <a:pt x="1885" y="796"/>
                  </a:lnTo>
                  <a:lnTo>
                    <a:pt x="1456" y="537"/>
                  </a:lnTo>
                  <a:lnTo>
                    <a:pt x="1010" y="313"/>
                  </a:lnTo>
                  <a:lnTo>
                    <a:pt x="777" y="224"/>
                  </a:lnTo>
                  <a:lnTo>
                    <a:pt x="295" y="6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195856" y="998478"/>
              <a:ext cx="37648" cy="18888"/>
            </a:xfrm>
            <a:custGeom>
              <a:rect b="b" l="l" r="r" t="t"/>
              <a:pathLst>
                <a:path extrusionOk="0" h="296" w="590">
                  <a:moveTo>
                    <a:pt x="545" y="1"/>
                  </a:moveTo>
                  <a:lnTo>
                    <a:pt x="411" y="27"/>
                  </a:lnTo>
                  <a:lnTo>
                    <a:pt x="277" y="81"/>
                  </a:lnTo>
                  <a:lnTo>
                    <a:pt x="143" y="144"/>
                  </a:lnTo>
                  <a:lnTo>
                    <a:pt x="18" y="215"/>
                  </a:lnTo>
                  <a:lnTo>
                    <a:pt x="0" y="242"/>
                  </a:lnTo>
                  <a:lnTo>
                    <a:pt x="27" y="295"/>
                  </a:lnTo>
                  <a:lnTo>
                    <a:pt x="72" y="286"/>
                  </a:lnTo>
                  <a:lnTo>
                    <a:pt x="188" y="224"/>
                  </a:lnTo>
                  <a:lnTo>
                    <a:pt x="313" y="170"/>
                  </a:lnTo>
                  <a:lnTo>
                    <a:pt x="375" y="153"/>
                  </a:lnTo>
                  <a:lnTo>
                    <a:pt x="438" y="126"/>
                  </a:lnTo>
                  <a:lnTo>
                    <a:pt x="509" y="108"/>
                  </a:lnTo>
                  <a:lnTo>
                    <a:pt x="572" y="72"/>
                  </a:lnTo>
                  <a:lnTo>
                    <a:pt x="590" y="54"/>
                  </a:lnTo>
                  <a:lnTo>
                    <a:pt x="572" y="10"/>
                  </a:lnTo>
                  <a:lnTo>
                    <a:pt x="5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3315501" y="996755"/>
              <a:ext cx="574418" cy="66171"/>
            </a:xfrm>
            <a:custGeom>
              <a:rect b="b" l="l" r="r" t="t"/>
              <a:pathLst>
                <a:path extrusionOk="0" h="1037" w="9002">
                  <a:moveTo>
                    <a:pt x="7064" y="1"/>
                  </a:moveTo>
                  <a:lnTo>
                    <a:pt x="6609" y="10"/>
                  </a:lnTo>
                  <a:lnTo>
                    <a:pt x="6153" y="81"/>
                  </a:lnTo>
                  <a:lnTo>
                    <a:pt x="5716" y="197"/>
                  </a:lnTo>
                  <a:lnTo>
                    <a:pt x="5492" y="278"/>
                  </a:lnTo>
                  <a:lnTo>
                    <a:pt x="5055" y="456"/>
                  </a:lnTo>
                  <a:lnTo>
                    <a:pt x="4385" y="724"/>
                  </a:lnTo>
                  <a:lnTo>
                    <a:pt x="3930" y="858"/>
                  </a:lnTo>
                  <a:lnTo>
                    <a:pt x="3689" y="894"/>
                  </a:lnTo>
                  <a:lnTo>
                    <a:pt x="3465" y="912"/>
                  </a:lnTo>
                  <a:lnTo>
                    <a:pt x="3019" y="876"/>
                  </a:lnTo>
                  <a:lnTo>
                    <a:pt x="2367" y="715"/>
                  </a:lnTo>
                  <a:lnTo>
                    <a:pt x="1947" y="555"/>
                  </a:lnTo>
                  <a:lnTo>
                    <a:pt x="1483" y="376"/>
                  </a:lnTo>
                  <a:lnTo>
                    <a:pt x="768" y="171"/>
                  </a:lnTo>
                  <a:lnTo>
                    <a:pt x="277" y="108"/>
                  </a:lnTo>
                  <a:lnTo>
                    <a:pt x="27" y="108"/>
                  </a:lnTo>
                  <a:lnTo>
                    <a:pt x="0" y="126"/>
                  </a:lnTo>
                  <a:lnTo>
                    <a:pt x="0" y="180"/>
                  </a:lnTo>
                  <a:lnTo>
                    <a:pt x="27" y="188"/>
                  </a:lnTo>
                  <a:lnTo>
                    <a:pt x="250" y="180"/>
                  </a:lnTo>
                  <a:lnTo>
                    <a:pt x="679" y="242"/>
                  </a:lnTo>
                  <a:lnTo>
                    <a:pt x="1313" y="421"/>
                  </a:lnTo>
                  <a:lnTo>
                    <a:pt x="2135" y="751"/>
                  </a:lnTo>
                  <a:lnTo>
                    <a:pt x="2760" y="947"/>
                  </a:lnTo>
                  <a:lnTo>
                    <a:pt x="3188" y="1028"/>
                  </a:lnTo>
                  <a:lnTo>
                    <a:pt x="3412" y="1037"/>
                  </a:lnTo>
                  <a:lnTo>
                    <a:pt x="3644" y="1028"/>
                  </a:lnTo>
                  <a:lnTo>
                    <a:pt x="4099" y="939"/>
                  </a:lnTo>
                  <a:lnTo>
                    <a:pt x="4751" y="724"/>
                  </a:lnTo>
                  <a:lnTo>
                    <a:pt x="5180" y="546"/>
                  </a:lnTo>
                  <a:lnTo>
                    <a:pt x="5617" y="358"/>
                  </a:lnTo>
                  <a:lnTo>
                    <a:pt x="6073" y="224"/>
                  </a:lnTo>
                  <a:lnTo>
                    <a:pt x="6296" y="180"/>
                  </a:lnTo>
                  <a:lnTo>
                    <a:pt x="6751" y="135"/>
                  </a:lnTo>
                  <a:lnTo>
                    <a:pt x="6984" y="135"/>
                  </a:lnTo>
                  <a:lnTo>
                    <a:pt x="7243" y="153"/>
                  </a:lnTo>
                  <a:lnTo>
                    <a:pt x="7743" y="242"/>
                  </a:lnTo>
                  <a:lnTo>
                    <a:pt x="8234" y="412"/>
                  </a:lnTo>
                  <a:lnTo>
                    <a:pt x="8689" y="644"/>
                  </a:lnTo>
                  <a:lnTo>
                    <a:pt x="8904" y="787"/>
                  </a:lnTo>
                  <a:lnTo>
                    <a:pt x="8957" y="805"/>
                  </a:lnTo>
                  <a:lnTo>
                    <a:pt x="9002" y="724"/>
                  </a:lnTo>
                  <a:lnTo>
                    <a:pt x="8966" y="680"/>
                  </a:lnTo>
                  <a:lnTo>
                    <a:pt x="8779" y="546"/>
                  </a:lnTo>
                  <a:lnTo>
                    <a:pt x="8386" y="331"/>
                  </a:lnTo>
                  <a:lnTo>
                    <a:pt x="7966" y="162"/>
                  </a:lnTo>
                  <a:lnTo>
                    <a:pt x="7519" y="54"/>
                  </a:lnTo>
                  <a:lnTo>
                    <a:pt x="7296" y="28"/>
                  </a:lnTo>
                  <a:lnTo>
                    <a:pt x="70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3956545" y="998478"/>
              <a:ext cx="331684" cy="67320"/>
            </a:xfrm>
            <a:custGeom>
              <a:rect b="b" l="l" r="r" t="t"/>
              <a:pathLst>
                <a:path extrusionOk="0" h="1055" w="5198">
                  <a:moveTo>
                    <a:pt x="3251" y="1"/>
                  </a:moveTo>
                  <a:lnTo>
                    <a:pt x="2983" y="19"/>
                  </a:lnTo>
                  <a:lnTo>
                    <a:pt x="2465" y="117"/>
                  </a:lnTo>
                  <a:lnTo>
                    <a:pt x="2224" y="206"/>
                  </a:lnTo>
                  <a:lnTo>
                    <a:pt x="1724" y="420"/>
                  </a:lnTo>
                  <a:lnTo>
                    <a:pt x="1233" y="670"/>
                  </a:lnTo>
                  <a:lnTo>
                    <a:pt x="947" y="795"/>
                  </a:lnTo>
                  <a:lnTo>
                    <a:pt x="501" y="938"/>
                  </a:lnTo>
                  <a:lnTo>
                    <a:pt x="188" y="974"/>
                  </a:lnTo>
                  <a:lnTo>
                    <a:pt x="27" y="974"/>
                  </a:lnTo>
                  <a:lnTo>
                    <a:pt x="1" y="983"/>
                  </a:lnTo>
                  <a:lnTo>
                    <a:pt x="1" y="1037"/>
                  </a:lnTo>
                  <a:lnTo>
                    <a:pt x="27" y="1045"/>
                  </a:lnTo>
                  <a:lnTo>
                    <a:pt x="295" y="1054"/>
                  </a:lnTo>
                  <a:lnTo>
                    <a:pt x="795" y="947"/>
                  </a:lnTo>
                  <a:lnTo>
                    <a:pt x="1519" y="644"/>
                  </a:lnTo>
                  <a:lnTo>
                    <a:pt x="1983" y="420"/>
                  </a:lnTo>
                  <a:lnTo>
                    <a:pt x="2233" y="322"/>
                  </a:lnTo>
                  <a:lnTo>
                    <a:pt x="2742" y="170"/>
                  </a:lnTo>
                  <a:lnTo>
                    <a:pt x="3010" y="135"/>
                  </a:lnTo>
                  <a:lnTo>
                    <a:pt x="3269" y="117"/>
                  </a:lnTo>
                  <a:lnTo>
                    <a:pt x="3796" y="161"/>
                  </a:lnTo>
                  <a:lnTo>
                    <a:pt x="4046" y="215"/>
                  </a:lnTo>
                  <a:lnTo>
                    <a:pt x="4341" y="295"/>
                  </a:lnTo>
                  <a:lnTo>
                    <a:pt x="4617" y="411"/>
                  </a:lnTo>
                  <a:lnTo>
                    <a:pt x="4876" y="554"/>
                  </a:lnTo>
                  <a:lnTo>
                    <a:pt x="5126" y="697"/>
                  </a:lnTo>
                  <a:lnTo>
                    <a:pt x="5162" y="706"/>
                  </a:lnTo>
                  <a:lnTo>
                    <a:pt x="5198" y="653"/>
                  </a:lnTo>
                  <a:lnTo>
                    <a:pt x="5189" y="626"/>
                  </a:lnTo>
                  <a:lnTo>
                    <a:pt x="4992" y="465"/>
                  </a:lnTo>
                  <a:lnTo>
                    <a:pt x="4519" y="224"/>
                  </a:lnTo>
                  <a:lnTo>
                    <a:pt x="4278" y="153"/>
                  </a:lnTo>
                  <a:lnTo>
                    <a:pt x="4028" y="81"/>
                  </a:lnTo>
                  <a:lnTo>
                    <a:pt x="3510" y="10"/>
                  </a:lnTo>
                  <a:lnTo>
                    <a:pt x="32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4307569" y="1054887"/>
              <a:ext cx="56472" cy="11486"/>
            </a:xfrm>
            <a:custGeom>
              <a:rect b="b" l="l" r="r" t="t"/>
              <a:pathLst>
                <a:path extrusionOk="0" h="180" w="885">
                  <a:moveTo>
                    <a:pt x="45" y="1"/>
                  </a:moveTo>
                  <a:lnTo>
                    <a:pt x="9" y="10"/>
                  </a:lnTo>
                  <a:lnTo>
                    <a:pt x="1" y="54"/>
                  </a:lnTo>
                  <a:lnTo>
                    <a:pt x="9" y="90"/>
                  </a:lnTo>
                  <a:lnTo>
                    <a:pt x="45" y="99"/>
                  </a:lnTo>
                  <a:lnTo>
                    <a:pt x="447" y="153"/>
                  </a:lnTo>
                  <a:lnTo>
                    <a:pt x="858" y="179"/>
                  </a:lnTo>
                  <a:lnTo>
                    <a:pt x="876" y="179"/>
                  </a:lnTo>
                  <a:lnTo>
                    <a:pt x="885" y="135"/>
                  </a:lnTo>
                  <a:lnTo>
                    <a:pt x="858" y="126"/>
                  </a:lnTo>
                  <a:lnTo>
                    <a:pt x="456" y="45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4420961" y="983100"/>
              <a:ext cx="193217" cy="67320"/>
            </a:xfrm>
            <a:custGeom>
              <a:rect b="b" l="l" r="r" t="t"/>
              <a:pathLst>
                <a:path extrusionOk="0" h="1055" w="3028">
                  <a:moveTo>
                    <a:pt x="2385" y="1"/>
                  </a:moveTo>
                  <a:lnTo>
                    <a:pt x="2179" y="10"/>
                  </a:lnTo>
                  <a:lnTo>
                    <a:pt x="1974" y="27"/>
                  </a:lnTo>
                  <a:lnTo>
                    <a:pt x="1572" y="117"/>
                  </a:lnTo>
                  <a:lnTo>
                    <a:pt x="1376" y="188"/>
                  </a:lnTo>
                  <a:lnTo>
                    <a:pt x="1197" y="268"/>
                  </a:lnTo>
                  <a:lnTo>
                    <a:pt x="876" y="474"/>
                  </a:lnTo>
                  <a:lnTo>
                    <a:pt x="724" y="590"/>
                  </a:lnTo>
                  <a:lnTo>
                    <a:pt x="563" y="706"/>
                  </a:lnTo>
                  <a:lnTo>
                    <a:pt x="233" y="903"/>
                  </a:lnTo>
                  <a:lnTo>
                    <a:pt x="36" y="956"/>
                  </a:lnTo>
                  <a:lnTo>
                    <a:pt x="1" y="983"/>
                  </a:lnTo>
                  <a:lnTo>
                    <a:pt x="27" y="1054"/>
                  </a:lnTo>
                  <a:lnTo>
                    <a:pt x="72" y="1054"/>
                  </a:lnTo>
                  <a:lnTo>
                    <a:pt x="251" y="1010"/>
                  </a:lnTo>
                  <a:lnTo>
                    <a:pt x="572" y="840"/>
                  </a:lnTo>
                  <a:lnTo>
                    <a:pt x="1028" y="510"/>
                  </a:lnTo>
                  <a:lnTo>
                    <a:pt x="1349" y="331"/>
                  </a:lnTo>
                  <a:lnTo>
                    <a:pt x="1545" y="251"/>
                  </a:lnTo>
                  <a:lnTo>
                    <a:pt x="1965" y="161"/>
                  </a:lnTo>
                  <a:lnTo>
                    <a:pt x="2179" y="152"/>
                  </a:lnTo>
                  <a:lnTo>
                    <a:pt x="2385" y="143"/>
                  </a:lnTo>
                  <a:lnTo>
                    <a:pt x="2599" y="143"/>
                  </a:lnTo>
                  <a:lnTo>
                    <a:pt x="2796" y="161"/>
                  </a:lnTo>
                  <a:lnTo>
                    <a:pt x="2992" y="152"/>
                  </a:lnTo>
                  <a:lnTo>
                    <a:pt x="3019" y="135"/>
                  </a:lnTo>
                  <a:lnTo>
                    <a:pt x="3028" y="72"/>
                  </a:lnTo>
                  <a:lnTo>
                    <a:pt x="3010" y="54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4659167" y="995096"/>
              <a:ext cx="54175" cy="25141"/>
            </a:xfrm>
            <a:custGeom>
              <a:rect b="b" l="l" r="r" t="t"/>
              <a:pathLst>
                <a:path extrusionOk="0" h="394" w="849">
                  <a:moveTo>
                    <a:pt x="27" y="0"/>
                  </a:moveTo>
                  <a:lnTo>
                    <a:pt x="0" y="63"/>
                  </a:lnTo>
                  <a:lnTo>
                    <a:pt x="27" y="89"/>
                  </a:lnTo>
                  <a:lnTo>
                    <a:pt x="215" y="170"/>
                  </a:lnTo>
                  <a:lnTo>
                    <a:pt x="411" y="250"/>
                  </a:lnTo>
                  <a:lnTo>
                    <a:pt x="500" y="295"/>
                  </a:lnTo>
                  <a:lnTo>
                    <a:pt x="599" y="331"/>
                  </a:lnTo>
                  <a:lnTo>
                    <a:pt x="697" y="375"/>
                  </a:lnTo>
                  <a:lnTo>
                    <a:pt x="795" y="393"/>
                  </a:lnTo>
                  <a:lnTo>
                    <a:pt x="831" y="384"/>
                  </a:lnTo>
                  <a:lnTo>
                    <a:pt x="849" y="331"/>
                  </a:lnTo>
                  <a:lnTo>
                    <a:pt x="831" y="304"/>
                  </a:lnTo>
                  <a:lnTo>
                    <a:pt x="750" y="250"/>
                  </a:lnTo>
                  <a:lnTo>
                    <a:pt x="652" y="214"/>
                  </a:lnTo>
                  <a:lnTo>
                    <a:pt x="554" y="179"/>
                  </a:lnTo>
                  <a:lnTo>
                    <a:pt x="456" y="143"/>
                  </a:lnTo>
                  <a:lnTo>
                    <a:pt x="259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747482" y="1038934"/>
              <a:ext cx="116900" cy="22270"/>
            </a:xfrm>
            <a:custGeom>
              <a:rect b="b" l="l" r="r" t="t"/>
              <a:pathLst>
                <a:path extrusionOk="0" h="349" w="1832">
                  <a:moveTo>
                    <a:pt x="36" y="1"/>
                  </a:moveTo>
                  <a:lnTo>
                    <a:pt x="0" y="54"/>
                  </a:lnTo>
                  <a:lnTo>
                    <a:pt x="36" y="90"/>
                  </a:lnTo>
                  <a:lnTo>
                    <a:pt x="233" y="197"/>
                  </a:lnTo>
                  <a:lnTo>
                    <a:pt x="670" y="322"/>
                  </a:lnTo>
                  <a:lnTo>
                    <a:pt x="902" y="349"/>
                  </a:lnTo>
                  <a:lnTo>
                    <a:pt x="1126" y="349"/>
                  </a:lnTo>
                  <a:lnTo>
                    <a:pt x="1349" y="322"/>
                  </a:lnTo>
                  <a:lnTo>
                    <a:pt x="1465" y="304"/>
                  </a:lnTo>
                  <a:lnTo>
                    <a:pt x="1697" y="242"/>
                  </a:lnTo>
                  <a:lnTo>
                    <a:pt x="1795" y="179"/>
                  </a:lnTo>
                  <a:lnTo>
                    <a:pt x="1831" y="144"/>
                  </a:lnTo>
                  <a:lnTo>
                    <a:pt x="1795" y="72"/>
                  </a:lnTo>
                  <a:lnTo>
                    <a:pt x="1751" y="63"/>
                  </a:lnTo>
                  <a:lnTo>
                    <a:pt x="1545" y="117"/>
                  </a:lnTo>
                  <a:lnTo>
                    <a:pt x="1340" y="170"/>
                  </a:lnTo>
                  <a:lnTo>
                    <a:pt x="1126" y="206"/>
                  </a:lnTo>
                  <a:lnTo>
                    <a:pt x="920" y="206"/>
                  </a:lnTo>
                  <a:lnTo>
                    <a:pt x="697" y="188"/>
                  </a:lnTo>
                  <a:lnTo>
                    <a:pt x="277" y="90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083127" y="1027001"/>
              <a:ext cx="455922" cy="65022"/>
            </a:xfrm>
            <a:custGeom>
              <a:rect b="b" l="l" r="r" t="t"/>
              <a:pathLst>
                <a:path extrusionOk="0" h="1019" w="7145">
                  <a:moveTo>
                    <a:pt x="36" y="0"/>
                  </a:moveTo>
                  <a:lnTo>
                    <a:pt x="0" y="18"/>
                  </a:lnTo>
                  <a:lnTo>
                    <a:pt x="0" y="81"/>
                  </a:lnTo>
                  <a:lnTo>
                    <a:pt x="36" y="98"/>
                  </a:lnTo>
                  <a:lnTo>
                    <a:pt x="206" y="107"/>
                  </a:lnTo>
                  <a:lnTo>
                    <a:pt x="518" y="179"/>
                  </a:lnTo>
                  <a:lnTo>
                    <a:pt x="974" y="366"/>
                  </a:lnTo>
                  <a:lnTo>
                    <a:pt x="1259" y="518"/>
                  </a:lnTo>
                  <a:lnTo>
                    <a:pt x="1554" y="679"/>
                  </a:lnTo>
                  <a:lnTo>
                    <a:pt x="2009" y="875"/>
                  </a:lnTo>
                  <a:lnTo>
                    <a:pt x="2331" y="974"/>
                  </a:lnTo>
                  <a:lnTo>
                    <a:pt x="2492" y="1000"/>
                  </a:lnTo>
                  <a:lnTo>
                    <a:pt x="2670" y="1018"/>
                  </a:lnTo>
                  <a:lnTo>
                    <a:pt x="3027" y="1018"/>
                  </a:lnTo>
                  <a:lnTo>
                    <a:pt x="3554" y="947"/>
                  </a:lnTo>
                  <a:lnTo>
                    <a:pt x="3894" y="849"/>
                  </a:lnTo>
                  <a:lnTo>
                    <a:pt x="4251" y="724"/>
                  </a:lnTo>
                  <a:lnTo>
                    <a:pt x="4787" y="509"/>
                  </a:lnTo>
                  <a:lnTo>
                    <a:pt x="5144" y="402"/>
                  </a:lnTo>
                  <a:lnTo>
                    <a:pt x="5331" y="366"/>
                  </a:lnTo>
                  <a:lnTo>
                    <a:pt x="5555" y="348"/>
                  </a:lnTo>
                  <a:lnTo>
                    <a:pt x="5992" y="375"/>
                  </a:lnTo>
                  <a:lnTo>
                    <a:pt x="6653" y="491"/>
                  </a:lnTo>
                  <a:lnTo>
                    <a:pt x="7082" y="590"/>
                  </a:lnTo>
                  <a:lnTo>
                    <a:pt x="7126" y="581"/>
                  </a:lnTo>
                  <a:lnTo>
                    <a:pt x="7144" y="509"/>
                  </a:lnTo>
                  <a:lnTo>
                    <a:pt x="7108" y="482"/>
                  </a:lnTo>
                  <a:lnTo>
                    <a:pt x="6733" y="366"/>
                  </a:lnTo>
                  <a:lnTo>
                    <a:pt x="5965" y="215"/>
                  </a:lnTo>
                  <a:lnTo>
                    <a:pt x="5572" y="215"/>
                  </a:lnTo>
                  <a:lnTo>
                    <a:pt x="5394" y="223"/>
                  </a:lnTo>
                  <a:lnTo>
                    <a:pt x="5028" y="286"/>
                  </a:lnTo>
                  <a:lnTo>
                    <a:pt x="4849" y="340"/>
                  </a:lnTo>
                  <a:lnTo>
                    <a:pt x="4492" y="473"/>
                  </a:lnTo>
                  <a:lnTo>
                    <a:pt x="4144" y="616"/>
                  </a:lnTo>
                  <a:lnTo>
                    <a:pt x="3795" y="750"/>
                  </a:lnTo>
                  <a:lnTo>
                    <a:pt x="3251" y="866"/>
                  </a:lnTo>
                  <a:lnTo>
                    <a:pt x="2876" y="893"/>
                  </a:lnTo>
                  <a:lnTo>
                    <a:pt x="2688" y="893"/>
                  </a:lnTo>
                  <a:lnTo>
                    <a:pt x="2510" y="875"/>
                  </a:lnTo>
                  <a:lnTo>
                    <a:pt x="2170" y="804"/>
                  </a:lnTo>
                  <a:lnTo>
                    <a:pt x="1688" y="616"/>
                  </a:lnTo>
                  <a:lnTo>
                    <a:pt x="1366" y="456"/>
                  </a:lnTo>
                  <a:lnTo>
                    <a:pt x="1054" y="286"/>
                  </a:lnTo>
                  <a:lnTo>
                    <a:pt x="563" y="89"/>
                  </a:lnTo>
                  <a:lnTo>
                    <a:pt x="215" y="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5623861" y="1059481"/>
              <a:ext cx="44539" cy="25715"/>
            </a:xfrm>
            <a:custGeom>
              <a:rect b="b" l="l" r="r" t="t"/>
              <a:pathLst>
                <a:path extrusionOk="0" h="403" w="698">
                  <a:moveTo>
                    <a:pt x="54" y="0"/>
                  </a:moveTo>
                  <a:lnTo>
                    <a:pt x="19" y="36"/>
                  </a:lnTo>
                  <a:lnTo>
                    <a:pt x="1" y="89"/>
                  </a:lnTo>
                  <a:lnTo>
                    <a:pt x="36" y="134"/>
                  </a:lnTo>
                  <a:lnTo>
                    <a:pt x="179" y="215"/>
                  </a:lnTo>
                  <a:lnTo>
                    <a:pt x="322" y="295"/>
                  </a:lnTo>
                  <a:lnTo>
                    <a:pt x="403" y="331"/>
                  </a:lnTo>
                  <a:lnTo>
                    <a:pt x="483" y="357"/>
                  </a:lnTo>
                  <a:lnTo>
                    <a:pt x="519" y="375"/>
                  </a:lnTo>
                  <a:lnTo>
                    <a:pt x="554" y="384"/>
                  </a:lnTo>
                  <a:lnTo>
                    <a:pt x="599" y="402"/>
                  </a:lnTo>
                  <a:lnTo>
                    <a:pt x="644" y="402"/>
                  </a:lnTo>
                  <a:lnTo>
                    <a:pt x="679" y="393"/>
                  </a:lnTo>
                  <a:lnTo>
                    <a:pt x="697" y="322"/>
                  </a:lnTo>
                  <a:lnTo>
                    <a:pt x="670" y="295"/>
                  </a:lnTo>
                  <a:lnTo>
                    <a:pt x="599" y="250"/>
                  </a:lnTo>
                  <a:lnTo>
                    <a:pt x="519" y="223"/>
                  </a:lnTo>
                  <a:lnTo>
                    <a:pt x="447" y="197"/>
                  </a:lnTo>
                  <a:lnTo>
                    <a:pt x="385" y="170"/>
                  </a:lnTo>
                  <a:lnTo>
                    <a:pt x="242" y="98"/>
                  </a:lnTo>
                  <a:lnTo>
                    <a:pt x="108" y="1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5737827" y="1015579"/>
              <a:ext cx="301502" cy="80401"/>
            </a:xfrm>
            <a:custGeom>
              <a:rect b="b" l="l" r="r" t="t"/>
              <a:pathLst>
                <a:path extrusionOk="0" h="1260" w="4725">
                  <a:moveTo>
                    <a:pt x="1751" y="1"/>
                  </a:moveTo>
                  <a:lnTo>
                    <a:pt x="1269" y="27"/>
                  </a:lnTo>
                  <a:lnTo>
                    <a:pt x="1028" y="72"/>
                  </a:lnTo>
                  <a:lnTo>
                    <a:pt x="760" y="135"/>
                  </a:lnTo>
                  <a:lnTo>
                    <a:pt x="251" y="349"/>
                  </a:lnTo>
                  <a:lnTo>
                    <a:pt x="28" y="501"/>
                  </a:lnTo>
                  <a:lnTo>
                    <a:pt x="1" y="527"/>
                  </a:lnTo>
                  <a:lnTo>
                    <a:pt x="36" y="590"/>
                  </a:lnTo>
                  <a:lnTo>
                    <a:pt x="72" y="581"/>
                  </a:lnTo>
                  <a:lnTo>
                    <a:pt x="286" y="465"/>
                  </a:lnTo>
                  <a:lnTo>
                    <a:pt x="733" y="277"/>
                  </a:lnTo>
                  <a:lnTo>
                    <a:pt x="1206" y="170"/>
                  </a:lnTo>
                  <a:lnTo>
                    <a:pt x="1688" y="143"/>
                  </a:lnTo>
                  <a:lnTo>
                    <a:pt x="1939" y="161"/>
                  </a:lnTo>
                  <a:lnTo>
                    <a:pt x="2180" y="188"/>
                  </a:lnTo>
                  <a:lnTo>
                    <a:pt x="2644" y="322"/>
                  </a:lnTo>
                  <a:lnTo>
                    <a:pt x="2867" y="420"/>
                  </a:lnTo>
                  <a:lnTo>
                    <a:pt x="3296" y="661"/>
                  </a:lnTo>
                  <a:lnTo>
                    <a:pt x="3707" y="929"/>
                  </a:lnTo>
                  <a:lnTo>
                    <a:pt x="3930" y="1054"/>
                  </a:lnTo>
                  <a:lnTo>
                    <a:pt x="4296" y="1206"/>
                  </a:lnTo>
                  <a:lnTo>
                    <a:pt x="4546" y="1260"/>
                  </a:lnTo>
                  <a:lnTo>
                    <a:pt x="4680" y="1260"/>
                  </a:lnTo>
                  <a:lnTo>
                    <a:pt x="4716" y="1251"/>
                  </a:lnTo>
                  <a:lnTo>
                    <a:pt x="4725" y="1179"/>
                  </a:lnTo>
                  <a:lnTo>
                    <a:pt x="4689" y="1161"/>
                  </a:lnTo>
                  <a:lnTo>
                    <a:pt x="4448" y="1108"/>
                  </a:lnTo>
                  <a:lnTo>
                    <a:pt x="3992" y="920"/>
                  </a:lnTo>
                  <a:lnTo>
                    <a:pt x="3778" y="804"/>
                  </a:lnTo>
                  <a:lnTo>
                    <a:pt x="3358" y="536"/>
                  </a:lnTo>
                  <a:lnTo>
                    <a:pt x="2930" y="295"/>
                  </a:lnTo>
                  <a:lnTo>
                    <a:pt x="2707" y="197"/>
                  </a:lnTo>
                  <a:lnTo>
                    <a:pt x="2233" y="63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6100847" y="1032106"/>
              <a:ext cx="502631" cy="88951"/>
            </a:xfrm>
            <a:custGeom>
              <a:rect b="b" l="l" r="r" t="t"/>
              <a:pathLst>
                <a:path extrusionOk="0" h="1394" w="7877">
                  <a:moveTo>
                    <a:pt x="3099" y="1"/>
                  </a:moveTo>
                  <a:lnTo>
                    <a:pt x="2706" y="45"/>
                  </a:lnTo>
                  <a:lnTo>
                    <a:pt x="2143" y="197"/>
                  </a:lnTo>
                  <a:lnTo>
                    <a:pt x="1768" y="349"/>
                  </a:lnTo>
                  <a:lnTo>
                    <a:pt x="1357" y="536"/>
                  </a:lnTo>
                  <a:lnTo>
                    <a:pt x="715" y="760"/>
                  </a:lnTo>
                  <a:lnTo>
                    <a:pt x="268" y="822"/>
                  </a:lnTo>
                  <a:lnTo>
                    <a:pt x="36" y="795"/>
                  </a:lnTo>
                  <a:lnTo>
                    <a:pt x="9" y="804"/>
                  </a:lnTo>
                  <a:lnTo>
                    <a:pt x="0" y="849"/>
                  </a:lnTo>
                  <a:lnTo>
                    <a:pt x="18" y="858"/>
                  </a:lnTo>
                  <a:lnTo>
                    <a:pt x="214" y="894"/>
                  </a:lnTo>
                  <a:lnTo>
                    <a:pt x="589" y="876"/>
                  </a:lnTo>
                  <a:lnTo>
                    <a:pt x="1143" y="742"/>
                  </a:lnTo>
                  <a:lnTo>
                    <a:pt x="1500" y="599"/>
                  </a:lnTo>
                  <a:lnTo>
                    <a:pt x="1884" y="429"/>
                  </a:lnTo>
                  <a:lnTo>
                    <a:pt x="2474" y="224"/>
                  </a:lnTo>
                  <a:lnTo>
                    <a:pt x="2876" y="143"/>
                  </a:lnTo>
                  <a:lnTo>
                    <a:pt x="3090" y="126"/>
                  </a:lnTo>
                  <a:lnTo>
                    <a:pt x="3304" y="126"/>
                  </a:lnTo>
                  <a:lnTo>
                    <a:pt x="3733" y="170"/>
                  </a:lnTo>
                  <a:lnTo>
                    <a:pt x="4144" y="277"/>
                  </a:lnTo>
                  <a:lnTo>
                    <a:pt x="4537" y="438"/>
                  </a:lnTo>
                  <a:lnTo>
                    <a:pt x="4724" y="536"/>
                  </a:lnTo>
                  <a:lnTo>
                    <a:pt x="5072" y="742"/>
                  </a:lnTo>
                  <a:lnTo>
                    <a:pt x="5581" y="1054"/>
                  </a:lnTo>
                  <a:lnTo>
                    <a:pt x="5947" y="1233"/>
                  </a:lnTo>
                  <a:lnTo>
                    <a:pt x="6135" y="1295"/>
                  </a:lnTo>
                  <a:lnTo>
                    <a:pt x="6349" y="1349"/>
                  </a:lnTo>
                  <a:lnTo>
                    <a:pt x="6805" y="1394"/>
                  </a:lnTo>
                  <a:lnTo>
                    <a:pt x="7028" y="1376"/>
                  </a:lnTo>
                  <a:lnTo>
                    <a:pt x="7242" y="1358"/>
                  </a:lnTo>
                  <a:lnTo>
                    <a:pt x="7573" y="1269"/>
                  </a:lnTo>
                  <a:lnTo>
                    <a:pt x="7769" y="1179"/>
                  </a:lnTo>
                  <a:lnTo>
                    <a:pt x="7858" y="1117"/>
                  </a:lnTo>
                  <a:lnTo>
                    <a:pt x="7876" y="1090"/>
                  </a:lnTo>
                  <a:lnTo>
                    <a:pt x="7841" y="1036"/>
                  </a:lnTo>
                  <a:lnTo>
                    <a:pt x="7814" y="1036"/>
                  </a:lnTo>
                  <a:lnTo>
                    <a:pt x="7626" y="1099"/>
                  </a:lnTo>
                  <a:lnTo>
                    <a:pt x="7439" y="1170"/>
                  </a:lnTo>
                  <a:lnTo>
                    <a:pt x="7233" y="1224"/>
                  </a:lnTo>
                  <a:lnTo>
                    <a:pt x="7028" y="1251"/>
                  </a:lnTo>
                  <a:lnTo>
                    <a:pt x="6823" y="1269"/>
                  </a:lnTo>
                  <a:lnTo>
                    <a:pt x="6421" y="1233"/>
                  </a:lnTo>
                  <a:lnTo>
                    <a:pt x="6224" y="1188"/>
                  </a:lnTo>
                  <a:lnTo>
                    <a:pt x="6037" y="1126"/>
                  </a:lnTo>
                  <a:lnTo>
                    <a:pt x="5671" y="965"/>
                  </a:lnTo>
                  <a:lnTo>
                    <a:pt x="5162" y="652"/>
                  </a:lnTo>
                  <a:lnTo>
                    <a:pt x="4813" y="447"/>
                  </a:lnTo>
                  <a:lnTo>
                    <a:pt x="4644" y="349"/>
                  </a:lnTo>
                  <a:lnTo>
                    <a:pt x="4278" y="188"/>
                  </a:lnTo>
                  <a:lnTo>
                    <a:pt x="3894" y="72"/>
                  </a:lnTo>
                  <a:lnTo>
                    <a:pt x="3501" y="9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6658108" y="1050356"/>
              <a:ext cx="28587" cy="16016"/>
            </a:xfrm>
            <a:custGeom>
              <a:rect b="b" l="l" r="r" t="t"/>
              <a:pathLst>
                <a:path extrusionOk="0" h="251" w="448">
                  <a:moveTo>
                    <a:pt x="402" y="0"/>
                  </a:moveTo>
                  <a:lnTo>
                    <a:pt x="376" y="9"/>
                  </a:lnTo>
                  <a:lnTo>
                    <a:pt x="358" y="18"/>
                  </a:lnTo>
                  <a:lnTo>
                    <a:pt x="331" y="27"/>
                  </a:lnTo>
                  <a:lnTo>
                    <a:pt x="295" y="36"/>
                  </a:lnTo>
                  <a:lnTo>
                    <a:pt x="251" y="54"/>
                  </a:lnTo>
                  <a:lnTo>
                    <a:pt x="206" y="81"/>
                  </a:lnTo>
                  <a:lnTo>
                    <a:pt x="117" y="125"/>
                  </a:lnTo>
                  <a:lnTo>
                    <a:pt x="27" y="170"/>
                  </a:lnTo>
                  <a:lnTo>
                    <a:pt x="1" y="197"/>
                  </a:lnTo>
                  <a:lnTo>
                    <a:pt x="27" y="250"/>
                  </a:lnTo>
                  <a:lnTo>
                    <a:pt x="54" y="241"/>
                  </a:lnTo>
                  <a:lnTo>
                    <a:pt x="152" y="206"/>
                  </a:lnTo>
                  <a:lnTo>
                    <a:pt x="251" y="170"/>
                  </a:lnTo>
                  <a:lnTo>
                    <a:pt x="295" y="143"/>
                  </a:lnTo>
                  <a:lnTo>
                    <a:pt x="349" y="125"/>
                  </a:lnTo>
                  <a:lnTo>
                    <a:pt x="367" y="116"/>
                  </a:lnTo>
                  <a:lnTo>
                    <a:pt x="385" y="99"/>
                  </a:lnTo>
                  <a:lnTo>
                    <a:pt x="411" y="81"/>
                  </a:lnTo>
                  <a:lnTo>
                    <a:pt x="429" y="72"/>
                  </a:lnTo>
                  <a:lnTo>
                    <a:pt x="447" y="54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6727661" y="1038934"/>
              <a:ext cx="123664" cy="44539"/>
            </a:xfrm>
            <a:custGeom>
              <a:rect b="b" l="l" r="r" t="t"/>
              <a:pathLst>
                <a:path extrusionOk="0" h="698" w="1938">
                  <a:moveTo>
                    <a:pt x="286" y="1"/>
                  </a:moveTo>
                  <a:lnTo>
                    <a:pt x="27" y="28"/>
                  </a:lnTo>
                  <a:lnTo>
                    <a:pt x="0" y="54"/>
                  </a:lnTo>
                  <a:lnTo>
                    <a:pt x="27" y="81"/>
                  </a:lnTo>
                  <a:lnTo>
                    <a:pt x="277" y="72"/>
                  </a:lnTo>
                  <a:lnTo>
                    <a:pt x="777" y="144"/>
                  </a:lnTo>
                  <a:lnTo>
                    <a:pt x="1018" y="215"/>
                  </a:lnTo>
                  <a:lnTo>
                    <a:pt x="1250" y="304"/>
                  </a:lnTo>
                  <a:lnTo>
                    <a:pt x="1465" y="420"/>
                  </a:lnTo>
                  <a:lnTo>
                    <a:pt x="1572" y="483"/>
                  </a:lnTo>
                  <a:lnTo>
                    <a:pt x="1679" y="563"/>
                  </a:lnTo>
                  <a:lnTo>
                    <a:pt x="1768" y="635"/>
                  </a:lnTo>
                  <a:lnTo>
                    <a:pt x="1875" y="697"/>
                  </a:lnTo>
                  <a:lnTo>
                    <a:pt x="1902" y="697"/>
                  </a:lnTo>
                  <a:lnTo>
                    <a:pt x="1938" y="653"/>
                  </a:lnTo>
                  <a:lnTo>
                    <a:pt x="1929" y="626"/>
                  </a:lnTo>
                  <a:lnTo>
                    <a:pt x="1849" y="537"/>
                  </a:lnTo>
                  <a:lnTo>
                    <a:pt x="1750" y="465"/>
                  </a:lnTo>
                  <a:lnTo>
                    <a:pt x="1643" y="385"/>
                  </a:lnTo>
                  <a:lnTo>
                    <a:pt x="1527" y="322"/>
                  </a:lnTo>
                  <a:lnTo>
                    <a:pt x="1295" y="197"/>
                  </a:lnTo>
                  <a:lnTo>
                    <a:pt x="1045" y="108"/>
                  </a:lnTo>
                  <a:lnTo>
                    <a:pt x="795" y="45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6859814" y="1097066"/>
              <a:ext cx="26864" cy="25141"/>
            </a:xfrm>
            <a:custGeom>
              <a:rect b="b" l="l" r="r" t="t"/>
              <a:pathLst>
                <a:path extrusionOk="0" h="394" w="421">
                  <a:moveTo>
                    <a:pt x="45" y="1"/>
                  </a:moveTo>
                  <a:lnTo>
                    <a:pt x="19" y="18"/>
                  </a:lnTo>
                  <a:lnTo>
                    <a:pt x="1" y="36"/>
                  </a:lnTo>
                  <a:lnTo>
                    <a:pt x="1" y="63"/>
                  </a:lnTo>
                  <a:lnTo>
                    <a:pt x="37" y="117"/>
                  </a:lnTo>
                  <a:lnTo>
                    <a:pt x="81" y="170"/>
                  </a:lnTo>
                  <a:lnTo>
                    <a:pt x="126" y="215"/>
                  </a:lnTo>
                  <a:lnTo>
                    <a:pt x="171" y="251"/>
                  </a:lnTo>
                  <a:lnTo>
                    <a:pt x="215" y="295"/>
                  </a:lnTo>
                  <a:lnTo>
                    <a:pt x="260" y="331"/>
                  </a:lnTo>
                  <a:lnTo>
                    <a:pt x="287" y="349"/>
                  </a:lnTo>
                  <a:lnTo>
                    <a:pt x="322" y="367"/>
                  </a:lnTo>
                  <a:lnTo>
                    <a:pt x="358" y="393"/>
                  </a:lnTo>
                  <a:lnTo>
                    <a:pt x="403" y="385"/>
                  </a:lnTo>
                  <a:lnTo>
                    <a:pt x="421" y="367"/>
                  </a:lnTo>
                  <a:lnTo>
                    <a:pt x="421" y="349"/>
                  </a:lnTo>
                  <a:lnTo>
                    <a:pt x="412" y="304"/>
                  </a:lnTo>
                  <a:lnTo>
                    <a:pt x="385" y="286"/>
                  </a:lnTo>
                  <a:lnTo>
                    <a:pt x="358" y="260"/>
                  </a:lnTo>
                  <a:lnTo>
                    <a:pt x="331" y="242"/>
                  </a:lnTo>
                  <a:lnTo>
                    <a:pt x="287" y="206"/>
                  </a:lnTo>
                  <a:lnTo>
                    <a:pt x="242" y="179"/>
                  </a:lnTo>
                  <a:lnTo>
                    <a:pt x="197" y="143"/>
                  </a:lnTo>
                  <a:lnTo>
                    <a:pt x="153" y="99"/>
                  </a:lnTo>
                  <a:lnTo>
                    <a:pt x="108" y="63"/>
                  </a:lnTo>
                  <a:lnTo>
                    <a:pt x="63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6912841" y="1128971"/>
              <a:ext cx="115177" cy="26864"/>
            </a:xfrm>
            <a:custGeom>
              <a:rect b="b" l="l" r="r" t="t"/>
              <a:pathLst>
                <a:path extrusionOk="0" h="421" w="1805">
                  <a:moveTo>
                    <a:pt x="1751" y="1"/>
                  </a:moveTo>
                  <a:lnTo>
                    <a:pt x="1643" y="19"/>
                  </a:lnTo>
                  <a:lnTo>
                    <a:pt x="1536" y="63"/>
                  </a:lnTo>
                  <a:lnTo>
                    <a:pt x="1429" y="108"/>
                  </a:lnTo>
                  <a:lnTo>
                    <a:pt x="1331" y="144"/>
                  </a:lnTo>
                  <a:lnTo>
                    <a:pt x="1117" y="215"/>
                  </a:lnTo>
                  <a:lnTo>
                    <a:pt x="902" y="269"/>
                  </a:lnTo>
                  <a:lnTo>
                    <a:pt x="688" y="295"/>
                  </a:lnTo>
                  <a:lnTo>
                    <a:pt x="268" y="242"/>
                  </a:lnTo>
                  <a:lnTo>
                    <a:pt x="72" y="144"/>
                  </a:lnTo>
                  <a:lnTo>
                    <a:pt x="36" y="144"/>
                  </a:lnTo>
                  <a:lnTo>
                    <a:pt x="0" y="188"/>
                  </a:lnTo>
                  <a:lnTo>
                    <a:pt x="18" y="215"/>
                  </a:lnTo>
                  <a:lnTo>
                    <a:pt x="107" y="286"/>
                  </a:lnTo>
                  <a:lnTo>
                    <a:pt x="313" y="376"/>
                  </a:lnTo>
                  <a:lnTo>
                    <a:pt x="634" y="420"/>
                  </a:lnTo>
                  <a:lnTo>
                    <a:pt x="858" y="402"/>
                  </a:lnTo>
                  <a:lnTo>
                    <a:pt x="1108" y="367"/>
                  </a:lnTo>
                  <a:lnTo>
                    <a:pt x="1340" y="295"/>
                  </a:lnTo>
                  <a:lnTo>
                    <a:pt x="1456" y="251"/>
                  </a:lnTo>
                  <a:lnTo>
                    <a:pt x="1572" y="197"/>
                  </a:lnTo>
                  <a:lnTo>
                    <a:pt x="1688" y="152"/>
                  </a:lnTo>
                  <a:lnTo>
                    <a:pt x="1786" y="81"/>
                  </a:lnTo>
                  <a:lnTo>
                    <a:pt x="1804" y="54"/>
                  </a:lnTo>
                  <a:lnTo>
                    <a:pt x="1786" y="10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7059861" y="1109062"/>
              <a:ext cx="21121" cy="16591"/>
            </a:xfrm>
            <a:custGeom>
              <a:rect b="b" l="l" r="r" t="t"/>
              <a:pathLst>
                <a:path extrusionOk="0" h="260" w="331">
                  <a:moveTo>
                    <a:pt x="268" y="0"/>
                  </a:moveTo>
                  <a:lnTo>
                    <a:pt x="250" y="9"/>
                  </a:lnTo>
                  <a:lnTo>
                    <a:pt x="224" y="18"/>
                  </a:lnTo>
                  <a:lnTo>
                    <a:pt x="188" y="36"/>
                  </a:lnTo>
                  <a:lnTo>
                    <a:pt x="170" y="54"/>
                  </a:lnTo>
                  <a:lnTo>
                    <a:pt x="143" y="72"/>
                  </a:lnTo>
                  <a:lnTo>
                    <a:pt x="36" y="134"/>
                  </a:lnTo>
                  <a:lnTo>
                    <a:pt x="0" y="170"/>
                  </a:lnTo>
                  <a:lnTo>
                    <a:pt x="18" y="223"/>
                  </a:lnTo>
                  <a:lnTo>
                    <a:pt x="54" y="259"/>
                  </a:lnTo>
                  <a:lnTo>
                    <a:pt x="107" y="241"/>
                  </a:lnTo>
                  <a:lnTo>
                    <a:pt x="152" y="205"/>
                  </a:lnTo>
                  <a:lnTo>
                    <a:pt x="206" y="170"/>
                  </a:lnTo>
                  <a:lnTo>
                    <a:pt x="232" y="152"/>
                  </a:lnTo>
                  <a:lnTo>
                    <a:pt x="250" y="134"/>
                  </a:lnTo>
                  <a:lnTo>
                    <a:pt x="286" y="116"/>
                  </a:lnTo>
                  <a:lnTo>
                    <a:pt x="313" y="89"/>
                  </a:lnTo>
                  <a:lnTo>
                    <a:pt x="331" y="54"/>
                  </a:lnTo>
                  <a:lnTo>
                    <a:pt x="313" y="27"/>
                  </a:lnTo>
                  <a:lnTo>
                    <a:pt x="304" y="9"/>
                  </a:lnTo>
                  <a:lnTo>
                    <a:pt x="286" y="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7127628" y="1083985"/>
              <a:ext cx="164183" cy="86654"/>
            </a:xfrm>
            <a:custGeom>
              <a:rect b="b" l="l" r="r" t="t"/>
              <a:pathLst>
                <a:path extrusionOk="0" h="1358" w="2573">
                  <a:moveTo>
                    <a:pt x="54" y="0"/>
                  </a:moveTo>
                  <a:lnTo>
                    <a:pt x="10" y="9"/>
                  </a:lnTo>
                  <a:lnTo>
                    <a:pt x="1" y="89"/>
                  </a:lnTo>
                  <a:lnTo>
                    <a:pt x="37" y="107"/>
                  </a:lnTo>
                  <a:lnTo>
                    <a:pt x="385" y="170"/>
                  </a:lnTo>
                  <a:lnTo>
                    <a:pt x="1046" y="375"/>
                  </a:lnTo>
                  <a:lnTo>
                    <a:pt x="1358" y="527"/>
                  </a:lnTo>
                  <a:lnTo>
                    <a:pt x="1662" y="697"/>
                  </a:lnTo>
                  <a:lnTo>
                    <a:pt x="1948" y="893"/>
                  </a:lnTo>
                  <a:lnTo>
                    <a:pt x="2082" y="1000"/>
                  </a:lnTo>
                  <a:lnTo>
                    <a:pt x="2207" y="1107"/>
                  </a:lnTo>
                  <a:lnTo>
                    <a:pt x="2332" y="1233"/>
                  </a:lnTo>
                  <a:lnTo>
                    <a:pt x="2475" y="1340"/>
                  </a:lnTo>
                  <a:lnTo>
                    <a:pt x="2519" y="1358"/>
                  </a:lnTo>
                  <a:lnTo>
                    <a:pt x="2573" y="1295"/>
                  </a:lnTo>
                  <a:lnTo>
                    <a:pt x="2564" y="1250"/>
                  </a:lnTo>
                  <a:lnTo>
                    <a:pt x="2457" y="1107"/>
                  </a:lnTo>
                  <a:lnTo>
                    <a:pt x="2323" y="1000"/>
                  </a:lnTo>
                  <a:lnTo>
                    <a:pt x="2189" y="884"/>
                  </a:lnTo>
                  <a:lnTo>
                    <a:pt x="2046" y="777"/>
                  </a:lnTo>
                  <a:lnTo>
                    <a:pt x="1751" y="572"/>
                  </a:lnTo>
                  <a:lnTo>
                    <a:pt x="1421" y="393"/>
                  </a:lnTo>
                  <a:lnTo>
                    <a:pt x="1090" y="250"/>
                  </a:lnTo>
                  <a:lnTo>
                    <a:pt x="403" y="5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1882946" y="4668175"/>
              <a:ext cx="368184" cy="61577"/>
            </a:xfrm>
            <a:custGeom>
              <a:rect b="b" l="l" r="r" t="t"/>
              <a:pathLst>
                <a:path extrusionOk="0" h="965" w="5770">
                  <a:moveTo>
                    <a:pt x="4957" y="1"/>
                  </a:moveTo>
                  <a:lnTo>
                    <a:pt x="4394" y="81"/>
                  </a:lnTo>
                  <a:lnTo>
                    <a:pt x="3858" y="251"/>
                  </a:lnTo>
                  <a:lnTo>
                    <a:pt x="3599" y="349"/>
                  </a:lnTo>
                  <a:lnTo>
                    <a:pt x="3046" y="572"/>
                  </a:lnTo>
                  <a:lnTo>
                    <a:pt x="2465" y="760"/>
                  </a:lnTo>
                  <a:lnTo>
                    <a:pt x="2170" y="822"/>
                  </a:lnTo>
                  <a:lnTo>
                    <a:pt x="1581" y="840"/>
                  </a:lnTo>
                  <a:lnTo>
                    <a:pt x="1277" y="777"/>
                  </a:lnTo>
                  <a:lnTo>
                    <a:pt x="956" y="688"/>
                  </a:lnTo>
                  <a:lnTo>
                    <a:pt x="340" y="411"/>
                  </a:lnTo>
                  <a:lnTo>
                    <a:pt x="36" y="251"/>
                  </a:lnTo>
                  <a:lnTo>
                    <a:pt x="18" y="251"/>
                  </a:lnTo>
                  <a:lnTo>
                    <a:pt x="0" y="277"/>
                  </a:lnTo>
                  <a:lnTo>
                    <a:pt x="18" y="295"/>
                  </a:lnTo>
                  <a:lnTo>
                    <a:pt x="268" y="438"/>
                  </a:lnTo>
                  <a:lnTo>
                    <a:pt x="786" y="697"/>
                  </a:lnTo>
                  <a:lnTo>
                    <a:pt x="1322" y="885"/>
                  </a:lnTo>
                  <a:lnTo>
                    <a:pt x="1894" y="965"/>
                  </a:lnTo>
                  <a:lnTo>
                    <a:pt x="2188" y="938"/>
                  </a:lnTo>
                  <a:lnTo>
                    <a:pt x="2483" y="885"/>
                  </a:lnTo>
                  <a:lnTo>
                    <a:pt x="3046" y="706"/>
                  </a:lnTo>
                  <a:lnTo>
                    <a:pt x="3590" y="492"/>
                  </a:lnTo>
                  <a:lnTo>
                    <a:pt x="4153" y="286"/>
                  </a:lnTo>
                  <a:lnTo>
                    <a:pt x="4439" y="215"/>
                  </a:lnTo>
                  <a:lnTo>
                    <a:pt x="4760" y="161"/>
                  </a:lnTo>
                  <a:lnTo>
                    <a:pt x="5242" y="161"/>
                  </a:lnTo>
                  <a:lnTo>
                    <a:pt x="5564" y="215"/>
                  </a:lnTo>
                  <a:lnTo>
                    <a:pt x="5725" y="259"/>
                  </a:lnTo>
                  <a:lnTo>
                    <a:pt x="5751" y="259"/>
                  </a:lnTo>
                  <a:lnTo>
                    <a:pt x="5769" y="215"/>
                  </a:lnTo>
                  <a:lnTo>
                    <a:pt x="5751" y="197"/>
                  </a:lnTo>
                  <a:lnTo>
                    <a:pt x="5626" y="134"/>
                  </a:lnTo>
                  <a:lnTo>
                    <a:pt x="5358" y="45"/>
                  </a:lnTo>
                  <a:lnTo>
                    <a:pt x="49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6584597" y="4680171"/>
              <a:ext cx="342532" cy="72424"/>
            </a:xfrm>
            <a:custGeom>
              <a:rect b="b" l="l" r="r" t="t"/>
              <a:pathLst>
                <a:path extrusionOk="0" h="1135" w="5368">
                  <a:moveTo>
                    <a:pt x="5323" y="0"/>
                  </a:moveTo>
                  <a:lnTo>
                    <a:pt x="4841" y="250"/>
                  </a:lnTo>
                  <a:lnTo>
                    <a:pt x="4367" y="509"/>
                  </a:lnTo>
                  <a:lnTo>
                    <a:pt x="4117" y="634"/>
                  </a:lnTo>
                  <a:lnTo>
                    <a:pt x="3617" y="839"/>
                  </a:lnTo>
                  <a:lnTo>
                    <a:pt x="3358" y="911"/>
                  </a:lnTo>
                  <a:lnTo>
                    <a:pt x="3090" y="973"/>
                  </a:lnTo>
                  <a:lnTo>
                    <a:pt x="2537" y="1018"/>
                  </a:lnTo>
                  <a:lnTo>
                    <a:pt x="2269" y="1000"/>
                  </a:lnTo>
                  <a:lnTo>
                    <a:pt x="1992" y="964"/>
                  </a:lnTo>
                  <a:lnTo>
                    <a:pt x="1456" y="813"/>
                  </a:lnTo>
                  <a:lnTo>
                    <a:pt x="1197" y="714"/>
                  </a:lnTo>
                  <a:lnTo>
                    <a:pt x="617" y="464"/>
                  </a:lnTo>
                  <a:lnTo>
                    <a:pt x="45" y="170"/>
                  </a:lnTo>
                  <a:lnTo>
                    <a:pt x="19" y="170"/>
                  </a:lnTo>
                  <a:lnTo>
                    <a:pt x="1" y="205"/>
                  </a:lnTo>
                  <a:lnTo>
                    <a:pt x="19" y="223"/>
                  </a:lnTo>
                  <a:lnTo>
                    <a:pt x="519" y="509"/>
                  </a:lnTo>
                  <a:lnTo>
                    <a:pt x="1304" y="875"/>
                  </a:lnTo>
                  <a:lnTo>
                    <a:pt x="1849" y="1054"/>
                  </a:lnTo>
                  <a:lnTo>
                    <a:pt x="2135" y="1107"/>
                  </a:lnTo>
                  <a:lnTo>
                    <a:pt x="2412" y="1134"/>
                  </a:lnTo>
                  <a:lnTo>
                    <a:pt x="2965" y="1116"/>
                  </a:lnTo>
                  <a:lnTo>
                    <a:pt x="3501" y="1009"/>
                  </a:lnTo>
                  <a:lnTo>
                    <a:pt x="4019" y="822"/>
                  </a:lnTo>
                  <a:lnTo>
                    <a:pt x="4269" y="706"/>
                  </a:lnTo>
                  <a:lnTo>
                    <a:pt x="4555" y="563"/>
                  </a:lnTo>
                  <a:lnTo>
                    <a:pt x="5109" y="241"/>
                  </a:lnTo>
                  <a:lnTo>
                    <a:pt x="5359" y="54"/>
                  </a:lnTo>
                  <a:lnTo>
                    <a:pt x="5368" y="36"/>
                  </a:lnTo>
                  <a:lnTo>
                    <a:pt x="53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7017108" y="4676151"/>
              <a:ext cx="217720" cy="38222"/>
            </a:xfrm>
            <a:custGeom>
              <a:rect b="b" l="l" r="r" t="t"/>
              <a:pathLst>
                <a:path extrusionOk="0" h="599" w="3412">
                  <a:moveTo>
                    <a:pt x="3340" y="1"/>
                  </a:moveTo>
                  <a:lnTo>
                    <a:pt x="3153" y="108"/>
                  </a:lnTo>
                  <a:lnTo>
                    <a:pt x="2974" y="215"/>
                  </a:lnTo>
                  <a:lnTo>
                    <a:pt x="2787" y="313"/>
                  </a:lnTo>
                  <a:lnTo>
                    <a:pt x="2581" y="376"/>
                  </a:lnTo>
                  <a:lnTo>
                    <a:pt x="2376" y="429"/>
                  </a:lnTo>
                  <a:lnTo>
                    <a:pt x="1956" y="465"/>
                  </a:lnTo>
                  <a:lnTo>
                    <a:pt x="1742" y="456"/>
                  </a:lnTo>
                  <a:lnTo>
                    <a:pt x="1528" y="420"/>
                  </a:lnTo>
                  <a:lnTo>
                    <a:pt x="1099" y="286"/>
                  </a:lnTo>
                  <a:lnTo>
                    <a:pt x="679" y="143"/>
                  </a:lnTo>
                  <a:lnTo>
                    <a:pt x="242" y="63"/>
                  </a:lnTo>
                  <a:lnTo>
                    <a:pt x="18" y="90"/>
                  </a:lnTo>
                  <a:lnTo>
                    <a:pt x="1" y="99"/>
                  </a:lnTo>
                  <a:lnTo>
                    <a:pt x="9" y="143"/>
                  </a:lnTo>
                  <a:lnTo>
                    <a:pt x="27" y="143"/>
                  </a:lnTo>
                  <a:lnTo>
                    <a:pt x="152" y="134"/>
                  </a:lnTo>
                  <a:lnTo>
                    <a:pt x="393" y="170"/>
                  </a:lnTo>
                  <a:lnTo>
                    <a:pt x="742" y="277"/>
                  </a:lnTo>
                  <a:lnTo>
                    <a:pt x="974" y="367"/>
                  </a:lnTo>
                  <a:lnTo>
                    <a:pt x="1179" y="447"/>
                  </a:lnTo>
                  <a:lnTo>
                    <a:pt x="1608" y="572"/>
                  </a:lnTo>
                  <a:lnTo>
                    <a:pt x="1831" y="590"/>
                  </a:lnTo>
                  <a:lnTo>
                    <a:pt x="2045" y="599"/>
                  </a:lnTo>
                  <a:lnTo>
                    <a:pt x="2474" y="545"/>
                  </a:lnTo>
                  <a:lnTo>
                    <a:pt x="2679" y="492"/>
                  </a:lnTo>
                  <a:lnTo>
                    <a:pt x="2876" y="420"/>
                  </a:lnTo>
                  <a:lnTo>
                    <a:pt x="3072" y="322"/>
                  </a:lnTo>
                  <a:lnTo>
                    <a:pt x="3162" y="277"/>
                  </a:lnTo>
                  <a:lnTo>
                    <a:pt x="3331" y="152"/>
                  </a:lnTo>
                  <a:lnTo>
                    <a:pt x="3403" y="81"/>
                  </a:lnTo>
                  <a:lnTo>
                    <a:pt x="3412" y="54"/>
                  </a:lnTo>
                  <a:lnTo>
                    <a:pt x="337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4"/>
            <p:cNvSpPr/>
            <p:nvPr/>
          </p:nvSpPr>
          <p:spPr>
            <a:xfrm>
              <a:off x="7354986" y="4395256"/>
              <a:ext cx="177902" cy="213700"/>
            </a:xfrm>
            <a:custGeom>
              <a:rect b="b" l="l" r="r" t="t"/>
              <a:pathLst>
                <a:path extrusionOk="0" h="3349" w="2788">
                  <a:moveTo>
                    <a:pt x="2742" y="0"/>
                  </a:moveTo>
                  <a:lnTo>
                    <a:pt x="2734" y="18"/>
                  </a:lnTo>
                  <a:lnTo>
                    <a:pt x="2680" y="116"/>
                  </a:lnTo>
                  <a:lnTo>
                    <a:pt x="2617" y="330"/>
                  </a:lnTo>
                  <a:lnTo>
                    <a:pt x="2591" y="679"/>
                  </a:lnTo>
                  <a:lnTo>
                    <a:pt x="2609" y="902"/>
                  </a:lnTo>
                  <a:lnTo>
                    <a:pt x="2635" y="1125"/>
                  </a:lnTo>
                  <a:lnTo>
                    <a:pt x="2671" y="1572"/>
                  </a:lnTo>
                  <a:lnTo>
                    <a:pt x="2644" y="1795"/>
                  </a:lnTo>
                  <a:lnTo>
                    <a:pt x="2617" y="1911"/>
                  </a:lnTo>
                  <a:lnTo>
                    <a:pt x="2537" y="2108"/>
                  </a:lnTo>
                  <a:lnTo>
                    <a:pt x="2403" y="2277"/>
                  </a:lnTo>
                  <a:lnTo>
                    <a:pt x="2233" y="2420"/>
                  </a:lnTo>
                  <a:lnTo>
                    <a:pt x="2126" y="2474"/>
                  </a:lnTo>
                  <a:lnTo>
                    <a:pt x="1662" y="2679"/>
                  </a:lnTo>
                  <a:lnTo>
                    <a:pt x="1180" y="2849"/>
                  </a:lnTo>
                  <a:lnTo>
                    <a:pt x="608" y="3054"/>
                  </a:lnTo>
                  <a:lnTo>
                    <a:pt x="37" y="3242"/>
                  </a:lnTo>
                  <a:lnTo>
                    <a:pt x="1" y="3268"/>
                  </a:lnTo>
                  <a:lnTo>
                    <a:pt x="19" y="3349"/>
                  </a:lnTo>
                  <a:lnTo>
                    <a:pt x="63" y="3349"/>
                  </a:lnTo>
                  <a:lnTo>
                    <a:pt x="599" y="3188"/>
                  </a:lnTo>
                  <a:lnTo>
                    <a:pt x="1135" y="3009"/>
                  </a:lnTo>
                  <a:lnTo>
                    <a:pt x="1635" y="2840"/>
                  </a:lnTo>
                  <a:lnTo>
                    <a:pt x="2117" y="2634"/>
                  </a:lnTo>
                  <a:lnTo>
                    <a:pt x="2314" y="2536"/>
                  </a:lnTo>
                  <a:lnTo>
                    <a:pt x="2555" y="2322"/>
                  </a:lnTo>
                  <a:lnTo>
                    <a:pt x="2671" y="2152"/>
                  </a:lnTo>
                  <a:lnTo>
                    <a:pt x="2716" y="2045"/>
                  </a:lnTo>
                  <a:lnTo>
                    <a:pt x="2778" y="1831"/>
                  </a:lnTo>
                  <a:lnTo>
                    <a:pt x="2787" y="1393"/>
                  </a:lnTo>
                  <a:lnTo>
                    <a:pt x="2760" y="1179"/>
                  </a:lnTo>
                  <a:lnTo>
                    <a:pt x="2725" y="902"/>
                  </a:lnTo>
                  <a:lnTo>
                    <a:pt x="2707" y="625"/>
                  </a:lnTo>
                  <a:lnTo>
                    <a:pt x="2698" y="473"/>
                  </a:lnTo>
                  <a:lnTo>
                    <a:pt x="2742" y="179"/>
                  </a:lnTo>
                  <a:lnTo>
                    <a:pt x="2778" y="36"/>
                  </a:lnTo>
                  <a:lnTo>
                    <a:pt x="2787" y="18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4"/>
            <p:cNvSpPr/>
            <p:nvPr/>
          </p:nvSpPr>
          <p:spPr>
            <a:xfrm>
              <a:off x="7593193" y="4049912"/>
              <a:ext cx="30246" cy="226845"/>
            </a:xfrm>
            <a:custGeom>
              <a:rect b="b" l="l" r="r" t="t"/>
              <a:pathLst>
                <a:path extrusionOk="0" h="3555" w="474">
                  <a:moveTo>
                    <a:pt x="153" y="1"/>
                  </a:moveTo>
                  <a:lnTo>
                    <a:pt x="135" y="18"/>
                  </a:lnTo>
                  <a:lnTo>
                    <a:pt x="90" y="126"/>
                  </a:lnTo>
                  <a:lnTo>
                    <a:pt x="36" y="358"/>
                  </a:lnTo>
                  <a:lnTo>
                    <a:pt x="27" y="724"/>
                  </a:lnTo>
                  <a:lnTo>
                    <a:pt x="63" y="956"/>
                  </a:lnTo>
                  <a:lnTo>
                    <a:pt x="170" y="1447"/>
                  </a:lnTo>
                  <a:lnTo>
                    <a:pt x="295" y="1938"/>
                  </a:lnTo>
                  <a:lnTo>
                    <a:pt x="331" y="2135"/>
                  </a:lnTo>
                  <a:lnTo>
                    <a:pt x="367" y="2554"/>
                  </a:lnTo>
                  <a:lnTo>
                    <a:pt x="322" y="2965"/>
                  </a:lnTo>
                  <a:lnTo>
                    <a:pt x="161" y="3340"/>
                  </a:lnTo>
                  <a:lnTo>
                    <a:pt x="19" y="3492"/>
                  </a:lnTo>
                  <a:lnTo>
                    <a:pt x="1" y="3519"/>
                  </a:lnTo>
                  <a:lnTo>
                    <a:pt x="36" y="3555"/>
                  </a:lnTo>
                  <a:lnTo>
                    <a:pt x="63" y="3546"/>
                  </a:lnTo>
                  <a:lnTo>
                    <a:pt x="206" y="3403"/>
                  </a:lnTo>
                  <a:lnTo>
                    <a:pt x="394" y="3055"/>
                  </a:lnTo>
                  <a:lnTo>
                    <a:pt x="474" y="2662"/>
                  </a:lnTo>
                  <a:lnTo>
                    <a:pt x="474" y="2260"/>
                  </a:lnTo>
                  <a:lnTo>
                    <a:pt x="447" y="2063"/>
                  </a:lnTo>
                  <a:lnTo>
                    <a:pt x="349" y="1572"/>
                  </a:lnTo>
                  <a:lnTo>
                    <a:pt x="233" y="1090"/>
                  </a:lnTo>
                  <a:lnTo>
                    <a:pt x="179" y="831"/>
                  </a:lnTo>
                  <a:lnTo>
                    <a:pt x="161" y="563"/>
                  </a:lnTo>
                  <a:lnTo>
                    <a:pt x="161" y="304"/>
                  </a:lnTo>
                  <a:lnTo>
                    <a:pt x="197" y="36"/>
                  </a:lnTo>
                  <a:lnTo>
                    <a:pt x="188" y="18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7623375" y="3888662"/>
              <a:ext cx="16016" cy="75296"/>
            </a:xfrm>
            <a:custGeom>
              <a:rect b="b" l="l" r="r" t="t"/>
              <a:pathLst>
                <a:path extrusionOk="0" h="1180" w="251">
                  <a:moveTo>
                    <a:pt x="64" y="0"/>
                  </a:moveTo>
                  <a:lnTo>
                    <a:pt x="10" y="18"/>
                  </a:lnTo>
                  <a:lnTo>
                    <a:pt x="1" y="45"/>
                  </a:lnTo>
                  <a:lnTo>
                    <a:pt x="1" y="116"/>
                  </a:lnTo>
                  <a:lnTo>
                    <a:pt x="19" y="179"/>
                  </a:lnTo>
                  <a:lnTo>
                    <a:pt x="37" y="241"/>
                  </a:lnTo>
                  <a:lnTo>
                    <a:pt x="55" y="313"/>
                  </a:lnTo>
                  <a:lnTo>
                    <a:pt x="81" y="438"/>
                  </a:lnTo>
                  <a:lnTo>
                    <a:pt x="90" y="572"/>
                  </a:lnTo>
                  <a:lnTo>
                    <a:pt x="99" y="706"/>
                  </a:lnTo>
                  <a:lnTo>
                    <a:pt x="81" y="974"/>
                  </a:lnTo>
                  <a:lnTo>
                    <a:pt x="55" y="1108"/>
                  </a:lnTo>
                  <a:lnTo>
                    <a:pt x="55" y="1152"/>
                  </a:lnTo>
                  <a:lnTo>
                    <a:pt x="135" y="1179"/>
                  </a:lnTo>
                  <a:lnTo>
                    <a:pt x="162" y="1134"/>
                  </a:lnTo>
                  <a:lnTo>
                    <a:pt x="206" y="1001"/>
                  </a:lnTo>
                  <a:lnTo>
                    <a:pt x="251" y="706"/>
                  </a:lnTo>
                  <a:lnTo>
                    <a:pt x="251" y="563"/>
                  </a:lnTo>
                  <a:lnTo>
                    <a:pt x="233" y="411"/>
                  </a:lnTo>
                  <a:lnTo>
                    <a:pt x="206" y="268"/>
                  </a:lnTo>
                  <a:lnTo>
                    <a:pt x="197" y="206"/>
                  </a:lnTo>
                  <a:lnTo>
                    <a:pt x="135" y="63"/>
                  </a:lnTo>
                  <a:lnTo>
                    <a:pt x="81" y="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1" name="Google Shape;541;p24"/>
          <p:cNvSpPr/>
          <p:nvPr/>
        </p:nvSpPr>
        <p:spPr>
          <a:xfrm>
            <a:off x="1662416" y="1272035"/>
            <a:ext cx="5733584" cy="3288448"/>
          </a:xfrm>
          <a:custGeom>
            <a:rect b="b" l="l" r="r" t="t"/>
            <a:pathLst>
              <a:path extrusionOk="0" h="51535" w="89854">
                <a:moveTo>
                  <a:pt x="13440" y="0"/>
                </a:moveTo>
                <a:lnTo>
                  <a:pt x="9556" y="63"/>
                </a:lnTo>
                <a:lnTo>
                  <a:pt x="7332" y="143"/>
                </a:lnTo>
                <a:lnTo>
                  <a:pt x="5457" y="259"/>
                </a:lnTo>
                <a:lnTo>
                  <a:pt x="3966" y="429"/>
                </a:lnTo>
                <a:lnTo>
                  <a:pt x="2885" y="634"/>
                </a:lnTo>
                <a:lnTo>
                  <a:pt x="2376" y="831"/>
                </a:lnTo>
                <a:lnTo>
                  <a:pt x="2171" y="973"/>
                </a:lnTo>
                <a:lnTo>
                  <a:pt x="2126" y="1045"/>
                </a:lnTo>
                <a:lnTo>
                  <a:pt x="2019" y="1259"/>
                </a:lnTo>
                <a:lnTo>
                  <a:pt x="1822" y="1866"/>
                </a:lnTo>
                <a:lnTo>
                  <a:pt x="1537" y="3143"/>
                </a:lnTo>
                <a:lnTo>
                  <a:pt x="1179" y="5510"/>
                </a:lnTo>
                <a:lnTo>
                  <a:pt x="858" y="8492"/>
                </a:lnTo>
                <a:lnTo>
                  <a:pt x="581" y="11984"/>
                </a:lnTo>
                <a:lnTo>
                  <a:pt x="349" y="15860"/>
                </a:lnTo>
                <a:lnTo>
                  <a:pt x="170" y="20003"/>
                </a:lnTo>
                <a:lnTo>
                  <a:pt x="45" y="24298"/>
                </a:lnTo>
                <a:lnTo>
                  <a:pt x="1" y="28629"/>
                </a:lnTo>
                <a:lnTo>
                  <a:pt x="27" y="32880"/>
                </a:lnTo>
                <a:lnTo>
                  <a:pt x="135" y="36925"/>
                </a:lnTo>
                <a:lnTo>
                  <a:pt x="331" y="40667"/>
                </a:lnTo>
                <a:lnTo>
                  <a:pt x="626" y="43980"/>
                </a:lnTo>
                <a:lnTo>
                  <a:pt x="911" y="46087"/>
                </a:lnTo>
                <a:lnTo>
                  <a:pt x="1135" y="47311"/>
                </a:lnTo>
                <a:lnTo>
                  <a:pt x="1385" y="48356"/>
                </a:lnTo>
                <a:lnTo>
                  <a:pt x="1671" y="49213"/>
                </a:lnTo>
                <a:lnTo>
                  <a:pt x="1974" y="49874"/>
                </a:lnTo>
                <a:lnTo>
                  <a:pt x="2233" y="50222"/>
                </a:lnTo>
                <a:lnTo>
                  <a:pt x="2412" y="50383"/>
                </a:lnTo>
                <a:lnTo>
                  <a:pt x="2501" y="50445"/>
                </a:lnTo>
                <a:lnTo>
                  <a:pt x="2724" y="50544"/>
                </a:lnTo>
                <a:lnTo>
                  <a:pt x="3519" y="50731"/>
                </a:lnTo>
                <a:lnTo>
                  <a:pt x="4707" y="50892"/>
                </a:lnTo>
                <a:lnTo>
                  <a:pt x="6252" y="51026"/>
                </a:lnTo>
                <a:lnTo>
                  <a:pt x="9163" y="51204"/>
                </a:lnTo>
                <a:lnTo>
                  <a:pt x="14137" y="51365"/>
                </a:lnTo>
                <a:lnTo>
                  <a:pt x="20075" y="51463"/>
                </a:lnTo>
                <a:lnTo>
                  <a:pt x="26782" y="51517"/>
                </a:lnTo>
                <a:lnTo>
                  <a:pt x="37765" y="51535"/>
                </a:lnTo>
                <a:lnTo>
                  <a:pt x="45454" y="51517"/>
                </a:lnTo>
                <a:lnTo>
                  <a:pt x="53045" y="51508"/>
                </a:lnTo>
                <a:lnTo>
                  <a:pt x="63895" y="51437"/>
                </a:lnTo>
                <a:lnTo>
                  <a:pt x="70503" y="51329"/>
                </a:lnTo>
                <a:lnTo>
                  <a:pt x="76361" y="51169"/>
                </a:lnTo>
                <a:lnTo>
                  <a:pt x="80085" y="50981"/>
                </a:lnTo>
                <a:lnTo>
                  <a:pt x="82228" y="50829"/>
                </a:lnTo>
                <a:lnTo>
                  <a:pt x="84067" y="50660"/>
                </a:lnTo>
                <a:lnTo>
                  <a:pt x="85559" y="50454"/>
                </a:lnTo>
                <a:lnTo>
                  <a:pt x="86675" y="50213"/>
                </a:lnTo>
                <a:lnTo>
                  <a:pt x="87246" y="50017"/>
                </a:lnTo>
                <a:lnTo>
                  <a:pt x="87505" y="49865"/>
                </a:lnTo>
                <a:lnTo>
                  <a:pt x="87586" y="49793"/>
                </a:lnTo>
                <a:lnTo>
                  <a:pt x="87738" y="49624"/>
                </a:lnTo>
                <a:lnTo>
                  <a:pt x="88014" y="49106"/>
                </a:lnTo>
                <a:lnTo>
                  <a:pt x="88273" y="48391"/>
                </a:lnTo>
                <a:lnTo>
                  <a:pt x="88506" y="47498"/>
                </a:lnTo>
                <a:lnTo>
                  <a:pt x="88720" y="46427"/>
                </a:lnTo>
                <a:lnTo>
                  <a:pt x="88916" y="45212"/>
                </a:lnTo>
                <a:lnTo>
                  <a:pt x="89175" y="43132"/>
                </a:lnTo>
                <a:lnTo>
                  <a:pt x="89443" y="39917"/>
                </a:lnTo>
                <a:lnTo>
                  <a:pt x="89640" y="36309"/>
                </a:lnTo>
                <a:lnTo>
                  <a:pt x="89774" y="32416"/>
                </a:lnTo>
                <a:lnTo>
                  <a:pt x="89845" y="28353"/>
                </a:lnTo>
                <a:lnTo>
                  <a:pt x="89854" y="24209"/>
                </a:lnTo>
                <a:lnTo>
                  <a:pt x="89818" y="20092"/>
                </a:lnTo>
                <a:lnTo>
                  <a:pt x="89729" y="16119"/>
                </a:lnTo>
                <a:lnTo>
                  <a:pt x="89604" y="12386"/>
                </a:lnTo>
                <a:lnTo>
                  <a:pt x="89434" y="8993"/>
                </a:lnTo>
                <a:lnTo>
                  <a:pt x="89238" y="6055"/>
                </a:lnTo>
                <a:lnTo>
                  <a:pt x="89006" y="3670"/>
                </a:lnTo>
                <a:lnTo>
                  <a:pt x="88756" y="1938"/>
                </a:lnTo>
                <a:lnTo>
                  <a:pt x="88622" y="1393"/>
                </a:lnTo>
                <a:lnTo>
                  <a:pt x="88595" y="1322"/>
                </a:lnTo>
                <a:lnTo>
                  <a:pt x="88434" y="1197"/>
                </a:lnTo>
                <a:lnTo>
                  <a:pt x="87997" y="1027"/>
                </a:lnTo>
                <a:lnTo>
                  <a:pt x="87005" y="848"/>
                </a:lnTo>
                <a:lnTo>
                  <a:pt x="85612" y="714"/>
                </a:lnTo>
                <a:lnTo>
                  <a:pt x="82853" y="581"/>
                </a:lnTo>
                <a:lnTo>
                  <a:pt x="77977" y="509"/>
                </a:lnTo>
                <a:lnTo>
                  <a:pt x="68797" y="527"/>
                </a:lnTo>
                <a:lnTo>
                  <a:pt x="57840" y="572"/>
                </a:lnTo>
                <a:lnTo>
                  <a:pt x="50107" y="536"/>
                </a:lnTo>
                <a:lnTo>
                  <a:pt x="46186" y="482"/>
                </a:lnTo>
                <a:lnTo>
                  <a:pt x="38140" y="339"/>
                </a:lnTo>
                <a:lnTo>
                  <a:pt x="26621" y="116"/>
                </a:lnTo>
                <a:lnTo>
                  <a:pt x="19611" y="18"/>
                </a:lnTo>
                <a:lnTo>
                  <a:pt x="1344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2" name="Google Shape;542;p24"/>
          <p:cNvGrpSpPr/>
          <p:nvPr/>
        </p:nvGrpSpPr>
        <p:grpSpPr>
          <a:xfrm>
            <a:off x="1831068" y="1366028"/>
            <a:ext cx="5401992" cy="2998461"/>
            <a:chOff x="1831068" y="1366028"/>
            <a:chExt cx="5401992" cy="2998461"/>
          </a:xfrm>
        </p:grpSpPr>
        <p:sp>
          <p:nvSpPr>
            <p:cNvPr id="543" name="Google Shape;543;p24"/>
            <p:cNvSpPr/>
            <p:nvPr/>
          </p:nvSpPr>
          <p:spPr>
            <a:xfrm>
              <a:off x="3166758" y="1385427"/>
              <a:ext cx="16016" cy="1998976"/>
            </a:xfrm>
            <a:custGeom>
              <a:rect b="b" l="l" r="r" t="t"/>
              <a:pathLst>
                <a:path extrusionOk="0" h="31327" w="251">
                  <a:moveTo>
                    <a:pt x="135" y="98"/>
                  </a:moveTo>
                  <a:lnTo>
                    <a:pt x="135" y="98"/>
                  </a:lnTo>
                  <a:lnTo>
                    <a:pt x="135" y="98"/>
                  </a:lnTo>
                  <a:close/>
                  <a:moveTo>
                    <a:pt x="72" y="0"/>
                  </a:moveTo>
                  <a:lnTo>
                    <a:pt x="45" y="18"/>
                  </a:lnTo>
                  <a:lnTo>
                    <a:pt x="14" y="80"/>
                  </a:lnTo>
                  <a:lnTo>
                    <a:pt x="10" y="72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10" y="89"/>
                  </a:lnTo>
                  <a:lnTo>
                    <a:pt x="10" y="170"/>
                  </a:lnTo>
                  <a:lnTo>
                    <a:pt x="19" y="339"/>
                  </a:lnTo>
                  <a:lnTo>
                    <a:pt x="19" y="509"/>
                  </a:lnTo>
                  <a:lnTo>
                    <a:pt x="19" y="1179"/>
                  </a:lnTo>
                  <a:lnTo>
                    <a:pt x="28" y="1840"/>
                  </a:lnTo>
                  <a:lnTo>
                    <a:pt x="36" y="4269"/>
                  </a:lnTo>
                  <a:lnTo>
                    <a:pt x="54" y="6698"/>
                  </a:lnTo>
                  <a:lnTo>
                    <a:pt x="63" y="10180"/>
                  </a:lnTo>
                  <a:lnTo>
                    <a:pt x="72" y="13672"/>
                  </a:lnTo>
                  <a:lnTo>
                    <a:pt x="72" y="17753"/>
                  </a:lnTo>
                  <a:lnTo>
                    <a:pt x="63" y="21834"/>
                  </a:lnTo>
                  <a:lnTo>
                    <a:pt x="36" y="26049"/>
                  </a:lnTo>
                  <a:lnTo>
                    <a:pt x="10" y="30273"/>
                  </a:lnTo>
                  <a:lnTo>
                    <a:pt x="10" y="30764"/>
                  </a:lnTo>
                  <a:lnTo>
                    <a:pt x="1" y="31255"/>
                  </a:lnTo>
                  <a:lnTo>
                    <a:pt x="10" y="31291"/>
                  </a:lnTo>
                  <a:lnTo>
                    <a:pt x="45" y="31326"/>
                  </a:lnTo>
                  <a:lnTo>
                    <a:pt x="108" y="31326"/>
                  </a:lnTo>
                  <a:lnTo>
                    <a:pt x="144" y="31291"/>
                  </a:lnTo>
                  <a:lnTo>
                    <a:pt x="153" y="31255"/>
                  </a:lnTo>
                  <a:lnTo>
                    <a:pt x="224" y="27094"/>
                  </a:lnTo>
                  <a:lnTo>
                    <a:pt x="242" y="22932"/>
                  </a:lnTo>
                  <a:lnTo>
                    <a:pt x="251" y="18833"/>
                  </a:lnTo>
                  <a:lnTo>
                    <a:pt x="242" y="14735"/>
                  </a:lnTo>
                  <a:lnTo>
                    <a:pt x="233" y="11145"/>
                  </a:lnTo>
                  <a:lnTo>
                    <a:pt x="206" y="7564"/>
                  </a:lnTo>
                  <a:lnTo>
                    <a:pt x="188" y="4974"/>
                  </a:lnTo>
                  <a:lnTo>
                    <a:pt x="161" y="2384"/>
                  </a:lnTo>
                  <a:lnTo>
                    <a:pt x="153" y="1599"/>
                  </a:lnTo>
                  <a:lnTo>
                    <a:pt x="144" y="822"/>
                  </a:lnTo>
                  <a:lnTo>
                    <a:pt x="144" y="589"/>
                  </a:lnTo>
                  <a:lnTo>
                    <a:pt x="144" y="348"/>
                  </a:lnTo>
                  <a:lnTo>
                    <a:pt x="144" y="223"/>
                  </a:lnTo>
                  <a:lnTo>
                    <a:pt x="135" y="107"/>
                  </a:lnTo>
                  <a:lnTo>
                    <a:pt x="135" y="98"/>
                  </a:lnTo>
                  <a:lnTo>
                    <a:pt x="135" y="98"/>
                  </a:lnTo>
                  <a:lnTo>
                    <a:pt x="144" y="89"/>
                  </a:lnTo>
                  <a:lnTo>
                    <a:pt x="135" y="72"/>
                  </a:lnTo>
                  <a:lnTo>
                    <a:pt x="135" y="54"/>
                  </a:lnTo>
                  <a:lnTo>
                    <a:pt x="126" y="27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3155400" y="3570118"/>
              <a:ext cx="21121" cy="794371"/>
            </a:xfrm>
            <a:custGeom>
              <a:rect b="b" l="l" r="r" t="t"/>
              <a:pathLst>
                <a:path extrusionOk="0" h="12449" w="331">
                  <a:moveTo>
                    <a:pt x="214" y="1"/>
                  </a:moveTo>
                  <a:lnTo>
                    <a:pt x="197" y="54"/>
                  </a:lnTo>
                  <a:lnTo>
                    <a:pt x="134" y="992"/>
                  </a:lnTo>
                  <a:lnTo>
                    <a:pt x="107" y="1938"/>
                  </a:lnTo>
                  <a:lnTo>
                    <a:pt x="63" y="3376"/>
                  </a:lnTo>
                  <a:lnTo>
                    <a:pt x="36" y="4814"/>
                  </a:lnTo>
                  <a:lnTo>
                    <a:pt x="9" y="6385"/>
                  </a:lnTo>
                  <a:lnTo>
                    <a:pt x="0" y="7957"/>
                  </a:lnTo>
                  <a:lnTo>
                    <a:pt x="0" y="9323"/>
                  </a:lnTo>
                  <a:lnTo>
                    <a:pt x="36" y="10690"/>
                  </a:lnTo>
                  <a:lnTo>
                    <a:pt x="45" y="11100"/>
                  </a:lnTo>
                  <a:lnTo>
                    <a:pt x="89" y="11913"/>
                  </a:lnTo>
                  <a:lnTo>
                    <a:pt x="161" y="12315"/>
                  </a:lnTo>
                  <a:lnTo>
                    <a:pt x="170" y="12351"/>
                  </a:lnTo>
                  <a:lnTo>
                    <a:pt x="188" y="12395"/>
                  </a:lnTo>
                  <a:lnTo>
                    <a:pt x="197" y="12431"/>
                  </a:lnTo>
                  <a:lnTo>
                    <a:pt x="250" y="12449"/>
                  </a:lnTo>
                  <a:lnTo>
                    <a:pt x="304" y="12440"/>
                  </a:lnTo>
                  <a:lnTo>
                    <a:pt x="331" y="12386"/>
                  </a:lnTo>
                  <a:lnTo>
                    <a:pt x="331" y="12360"/>
                  </a:lnTo>
                  <a:lnTo>
                    <a:pt x="277" y="12110"/>
                  </a:lnTo>
                  <a:lnTo>
                    <a:pt x="268" y="11851"/>
                  </a:lnTo>
                  <a:lnTo>
                    <a:pt x="241" y="11395"/>
                  </a:lnTo>
                  <a:lnTo>
                    <a:pt x="223" y="10940"/>
                  </a:lnTo>
                  <a:lnTo>
                    <a:pt x="188" y="9618"/>
                  </a:lnTo>
                  <a:lnTo>
                    <a:pt x="179" y="8305"/>
                  </a:lnTo>
                  <a:lnTo>
                    <a:pt x="179" y="6743"/>
                  </a:lnTo>
                  <a:lnTo>
                    <a:pt x="197" y="5180"/>
                  </a:lnTo>
                  <a:lnTo>
                    <a:pt x="206" y="3706"/>
                  </a:lnTo>
                  <a:lnTo>
                    <a:pt x="241" y="2242"/>
                  </a:lnTo>
                  <a:lnTo>
                    <a:pt x="259" y="1224"/>
                  </a:lnTo>
                  <a:lnTo>
                    <a:pt x="304" y="206"/>
                  </a:lnTo>
                  <a:lnTo>
                    <a:pt x="313" y="126"/>
                  </a:lnTo>
                  <a:lnTo>
                    <a:pt x="313" y="5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3165609" y="3423098"/>
              <a:ext cx="12060" cy="99225"/>
            </a:xfrm>
            <a:custGeom>
              <a:rect b="b" l="l" r="r" t="t"/>
              <a:pathLst>
                <a:path extrusionOk="0" h="1555" w="189">
                  <a:moveTo>
                    <a:pt x="54" y="1"/>
                  </a:moveTo>
                  <a:lnTo>
                    <a:pt x="37" y="54"/>
                  </a:lnTo>
                  <a:lnTo>
                    <a:pt x="10" y="679"/>
                  </a:lnTo>
                  <a:lnTo>
                    <a:pt x="1" y="1304"/>
                  </a:lnTo>
                  <a:lnTo>
                    <a:pt x="10" y="1376"/>
                  </a:lnTo>
                  <a:lnTo>
                    <a:pt x="10" y="1447"/>
                  </a:lnTo>
                  <a:lnTo>
                    <a:pt x="19" y="1474"/>
                  </a:lnTo>
                  <a:lnTo>
                    <a:pt x="19" y="1483"/>
                  </a:lnTo>
                  <a:lnTo>
                    <a:pt x="28" y="1519"/>
                  </a:lnTo>
                  <a:lnTo>
                    <a:pt x="63" y="1554"/>
                  </a:lnTo>
                  <a:lnTo>
                    <a:pt x="126" y="1554"/>
                  </a:lnTo>
                  <a:lnTo>
                    <a:pt x="162" y="1519"/>
                  </a:lnTo>
                  <a:lnTo>
                    <a:pt x="171" y="1483"/>
                  </a:lnTo>
                  <a:lnTo>
                    <a:pt x="171" y="1465"/>
                  </a:lnTo>
                  <a:lnTo>
                    <a:pt x="179" y="1403"/>
                  </a:lnTo>
                  <a:lnTo>
                    <a:pt x="188" y="1349"/>
                  </a:lnTo>
                  <a:lnTo>
                    <a:pt x="188" y="1170"/>
                  </a:lnTo>
                  <a:lnTo>
                    <a:pt x="188" y="1001"/>
                  </a:lnTo>
                  <a:lnTo>
                    <a:pt x="179" y="617"/>
                  </a:lnTo>
                  <a:lnTo>
                    <a:pt x="162" y="224"/>
                  </a:lnTo>
                  <a:lnTo>
                    <a:pt x="162" y="143"/>
                  </a:lnTo>
                  <a:lnTo>
                    <a:pt x="153" y="54"/>
                  </a:lnTo>
                  <a:lnTo>
                    <a:pt x="1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4567407" y="2722774"/>
              <a:ext cx="18313" cy="1416072"/>
            </a:xfrm>
            <a:custGeom>
              <a:rect b="b" l="l" r="r" t="t"/>
              <a:pathLst>
                <a:path extrusionOk="0" h="22192" w="287">
                  <a:moveTo>
                    <a:pt x="99" y="1"/>
                  </a:moveTo>
                  <a:lnTo>
                    <a:pt x="45" y="10"/>
                  </a:lnTo>
                  <a:lnTo>
                    <a:pt x="10" y="54"/>
                  </a:lnTo>
                  <a:lnTo>
                    <a:pt x="10" y="90"/>
                  </a:lnTo>
                  <a:lnTo>
                    <a:pt x="54" y="501"/>
                  </a:lnTo>
                  <a:lnTo>
                    <a:pt x="63" y="938"/>
                  </a:lnTo>
                  <a:lnTo>
                    <a:pt x="90" y="1644"/>
                  </a:lnTo>
                  <a:lnTo>
                    <a:pt x="99" y="2349"/>
                  </a:lnTo>
                  <a:lnTo>
                    <a:pt x="108" y="4385"/>
                  </a:lnTo>
                  <a:lnTo>
                    <a:pt x="99" y="6421"/>
                  </a:lnTo>
                  <a:lnTo>
                    <a:pt x="72" y="8966"/>
                  </a:lnTo>
                  <a:lnTo>
                    <a:pt x="54" y="11520"/>
                  </a:lnTo>
                  <a:lnTo>
                    <a:pt x="27" y="14181"/>
                  </a:lnTo>
                  <a:lnTo>
                    <a:pt x="10" y="16843"/>
                  </a:lnTo>
                  <a:lnTo>
                    <a:pt x="1" y="19236"/>
                  </a:lnTo>
                  <a:lnTo>
                    <a:pt x="18" y="21620"/>
                  </a:lnTo>
                  <a:lnTo>
                    <a:pt x="18" y="21879"/>
                  </a:lnTo>
                  <a:lnTo>
                    <a:pt x="27" y="22138"/>
                  </a:lnTo>
                  <a:lnTo>
                    <a:pt x="36" y="22192"/>
                  </a:lnTo>
                  <a:lnTo>
                    <a:pt x="135" y="22192"/>
                  </a:lnTo>
                  <a:lnTo>
                    <a:pt x="143" y="22138"/>
                  </a:lnTo>
                  <a:lnTo>
                    <a:pt x="135" y="19798"/>
                  </a:lnTo>
                  <a:lnTo>
                    <a:pt x="152" y="17459"/>
                  </a:lnTo>
                  <a:lnTo>
                    <a:pt x="179" y="14807"/>
                  </a:lnTo>
                  <a:lnTo>
                    <a:pt x="215" y="12154"/>
                  </a:lnTo>
                  <a:lnTo>
                    <a:pt x="251" y="9565"/>
                  </a:lnTo>
                  <a:lnTo>
                    <a:pt x="277" y="6975"/>
                  </a:lnTo>
                  <a:lnTo>
                    <a:pt x="286" y="4850"/>
                  </a:lnTo>
                  <a:lnTo>
                    <a:pt x="277" y="2733"/>
                  </a:lnTo>
                  <a:lnTo>
                    <a:pt x="277" y="2108"/>
                  </a:lnTo>
                  <a:lnTo>
                    <a:pt x="242" y="849"/>
                  </a:lnTo>
                  <a:lnTo>
                    <a:pt x="179" y="224"/>
                  </a:lnTo>
                  <a:lnTo>
                    <a:pt x="170" y="135"/>
                  </a:lnTo>
                  <a:lnTo>
                    <a:pt x="161" y="54"/>
                  </a:lnTo>
                  <a:lnTo>
                    <a:pt x="143" y="19"/>
                  </a:lnTo>
                  <a:lnTo>
                    <a:pt x="9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2956501" y="1596832"/>
              <a:ext cx="4276546" cy="22270"/>
            </a:xfrm>
            <a:custGeom>
              <a:rect b="b" l="l" r="r" t="t"/>
              <a:pathLst>
                <a:path extrusionOk="0" h="349" w="67020">
                  <a:moveTo>
                    <a:pt x="66949" y="0"/>
                  </a:moveTo>
                  <a:lnTo>
                    <a:pt x="65341" y="27"/>
                  </a:lnTo>
                  <a:lnTo>
                    <a:pt x="63725" y="36"/>
                  </a:lnTo>
                  <a:lnTo>
                    <a:pt x="61126" y="63"/>
                  </a:lnTo>
                  <a:lnTo>
                    <a:pt x="58519" y="81"/>
                  </a:lnTo>
                  <a:lnTo>
                    <a:pt x="55161" y="107"/>
                  </a:lnTo>
                  <a:lnTo>
                    <a:pt x="51794" y="125"/>
                  </a:lnTo>
                  <a:lnTo>
                    <a:pt x="47901" y="143"/>
                  </a:lnTo>
                  <a:lnTo>
                    <a:pt x="44007" y="152"/>
                  </a:lnTo>
                  <a:lnTo>
                    <a:pt x="39837" y="161"/>
                  </a:lnTo>
                  <a:lnTo>
                    <a:pt x="35658" y="170"/>
                  </a:lnTo>
                  <a:lnTo>
                    <a:pt x="31398" y="179"/>
                  </a:lnTo>
                  <a:lnTo>
                    <a:pt x="23031" y="179"/>
                  </a:lnTo>
                  <a:lnTo>
                    <a:pt x="18932" y="170"/>
                  </a:lnTo>
                  <a:lnTo>
                    <a:pt x="15217" y="161"/>
                  </a:lnTo>
                  <a:lnTo>
                    <a:pt x="11502" y="143"/>
                  </a:lnTo>
                  <a:lnTo>
                    <a:pt x="8413" y="125"/>
                  </a:lnTo>
                  <a:lnTo>
                    <a:pt x="5314" y="98"/>
                  </a:lnTo>
                  <a:lnTo>
                    <a:pt x="3072" y="72"/>
                  </a:lnTo>
                  <a:lnTo>
                    <a:pt x="831" y="27"/>
                  </a:lnTo>
                  <a:lnTo>
                    <a:pt x="438" y="18"/>
                  </a:lnTo>
                  <a:lnTo>
                    <a:pt x="45" y="9"/>
                  </a:lnTo>
                  <a:lnTo>
                    <a:pt x="1" y="27"/>
                  </a:lnTo>
                  <a:lnTo>
                    <a:pt x="1" y="116"/>
                  </a:lnTo>
                  <a:lnTo>
                    <a:pt x="45" y="134"/>
                  </a:lnTo>
                  <a:lnTo>
                    <a:pt x="2046" y="188"/>
                  </a:lnTo>
                  <a:lnTo>
                    <a:pt x="4055" y="214"/>
                  </a:lnTo>
                  <a:lnTo>
                    <a:pt x="6957" y="250"/>
                  </a:lnTo>
                  <a:lnTo>
                    <a:pt x="9868" y="277"/>
                  </a:lnTo>
                  <a:lnTo>
                    <a:pt x="13449" y="304"/>
                  </a:lnTo>
                  <a:lnTo>
                    <a:pt x="17039" y="313"/>
                  </a:lnTo>
                  <a:lnTo>
                    <a:pt x="21066" y="331"/>
                  </a:lnTo>
                  <a:lnTo>
                    <a:pt x="25094" y="339"/>
                  </a:lnTo>
                  <a:lnTo>
                    <a:pt x="29318" y="348"/>
                  </a:lnTo>
                  <a:lnTo>
                    <a:pt x="37774" y="348"/>
                  </a:lnTo>
                  <a:lnTo>
                    <a:pt x="42007" y="339"/>
                  </a:lnTo>
                  <a:lnTo>
                    <a:pt x="45999" y="331"/>
                  </a:lnTo>
                  <a:lnTo>
                    <a:pt x="49982" y="313"/>
                  </a:lnTo>
                  <a:lnTo>
                    <a:pt x="53491" y="295"/>
                  </a:lnTo>
                  <a:lnTo>
                    <a:pt x="57009" y="277"/>
                  </a:lnTo>
                  <a:lnTo>
                    <a:pt x="59813" y="250"/>
                  </a:lnTo>
                  <a:lnTo>
                    <a:pt x="62626" y="223"/>
                  </a:lnTo>
                  <a:lnTo>
                    <a:pt x="64502" y="206"/>
                  </a:lnTo>
                  <a:lnTo>
                    <a:pt x="66377" y="161"/>
                  </a:lnTo>
                  <a:lnTo>
                    <a:pt x="66663" y="152"/>
                  </a:lnTo>
                  <a:lnTo>
                    <a:pt x="66949" y="143"/>
                  </a:lnTo>
                  <a:lnTo>
                    <a:pt x="66984" y="143"/>
                  </a:lnTo>
                  <a:lnTo>
                    <a:pt x="67020" y="98"/>
                  </a:lnTo>
                  <a:lnTo>
                    <a:pt x="67020" y="45"/>
                  </a:lnTo>
                  <a:lnTo>
                    <a:pt x="669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3840856" y="3235622"/>
              <a:ext cx="3392203" cy="21695"/>
            </a:xfrm>
            <a:custGeom>
              <a:rect b="b" l="l" r="r" t="t"/>
              <a:pathLst>
                <a:path extrusionOk="0" h="340" w="53161">
                  <a:moveTo>
                    <a:pt x="53090" y="1"/>
                  </a:moveTo>
                  <a:lnTo>
                    <a:pt x="50661" y="45"/>
                  </a:lnTo>
                  <a:lnTo>
                    <a:pt x="48232" y="54"/>
                  </a:lnTo>
                  <a:lnTo>
                    <a:pt x="43883" y="90"/>
                  </a:lnTo>
                  <a:lnTo>
                    <a:pt x="39534" y="108"/>
                  </a:lnTo>
                  <a:lnTo>
                    <a:pt x="33801" y="135"/>
                  </a:lnTo>
                  <a:lnTo>
                    <a:pt x="28059" y="152"/>
                  </a:lnTo>
                  <a:lnTo>
                    <a:pt x="21567" y="170"/>
                  </a:lnTo>
                  <a:lnTo>
                    <a:pt x="15066" y="188"/>
                  </a:lnTo>
                  <a:lnTo>
                    <a:pt x="8368" y="197"/>
                  </a:lnTo>
                  <a:lnTo>
                    <a:pt x="1680" y="206"/>
                  </a:lnTo>
                  <a:lnTo>
                    <a:pt x="54" y="206"/>
                  </a:lnTo>
                  <a:lnTo>
                    <a:pt x="1" y="224"/>
                  </a:lnTo>
                  <a:lnTo>
                    <a:pt x="1" y="313"/>
                  </a:lnTo>
                  <a:lnTo>
                    <a:pt x="54" y="331"/>
                  </a:lnTo>
                  <a:lnTo>
                    <a:pt x="6752" y="340"/>
                  </a:lnTo>
                  <a:lnTo>
                    <a:pt x="19986" y="340"/>
                  </a:lnTo>
                  <a:lnTo>
                    <a:pt x="26514" y="331"/>
                  </a:lnTo>
                  <a:lnTo>
                    <a:pt x="32381" y="313"/>
                  </a:lnTo>
                  <a:lnTo>
                    <a:pt x="38248" y="295"/>
                  </a:lnTo>
                  <a:lnTo>
                    <a:pt x="42802" y="269"/>
                  </a:lnTo>
                  <a:lnTo>
                    <a:pt x="47365" y="242"/>
                  </a:lnTo>
                  <a:lnTo>
                    <a:pt x="50053" y="215"/>
                  </a:lnTo>
                  <a:lnTo>
                    <a:pt x="52741" y="161"/>
                  </a:lnTo>
                  <a:lnTo>
                    <a:pt x="52920" y="161"/>
                  </a:lnTo>
                  <a:lnTo>
                    <a:pt x="53090" y="152"/>
                  </a:lnTo>
                  <a:lnTo>
                    <a:pt x="53125" y="144"/>
                  </a:lnTo>
                  <a:lnTo>
                    <a:pt x="53161" y="108"/>
                  </a:lnTo>
                  <a:lnTo>
                    <a:pt x="53161" y="45"/>
                  </a:lnTo>
                  <a:lnTo>
                    <a:pt x="53125" y="10"/>
                  </a:lnTo>
                  <a:lnTo>
                    <a:pt x="530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3564491" y="3245895"/>
              <a:ext cx="178987" cy="13145"/>
            </a:xfrm>
            <a:custGeom>
              <a:rect b="b" l="l" r="r" t="t"/>
              <a:pathLst>
                <a:path extrusionOk="0" h="206" w="2805">
                  <a:moveTo>
                    <a:pt x="2073" y="0"/>
                  </a:moveTo>
                  <a:lnTo>
                    <a:pt x="1394" y="18"/>
                  </a:lnTo>
                  <a:lnTo>
                    <a:pt x="724" y="27"/>
                  </a:lnTo>
                  <a:lnTo>
                    <a:pt x="54" y="36"/>
                  </a:lnTo>
                  <a:lnTo>
                    <a:pt x="1" y="54"/>
                  </a:lnTo>
                  <a:lnTo>
                    <a:pt x="1" y="143"/>
                  </a:lnTo>
                  <a:lnTo>
                    <a:pt x="54" y="161"/>
                  </a:lnTo>
                  <a:lnTo>
                    <a:pt x="724" y="179"/>
                  </a:lnTo>
                  <a:lnTo>
                    <a:pt x="1394" y="188"/>
                  </a:lnTo>
                  <a:lnTo>
                    <a:pt x="2073" y="206"/>
                  </a:lnTo>
                  <a:lnTo>
                    <a:pt x="2742" y="179"/>
                  </a:lnTo>
                  <a:lnTo>
                    <a:pt x="2805" y="152"/>
                  </a:lnTo>
                  <a:lnTo>
                    <a:pt x="2805" y="54"/>
                  </a:lnTo>
                  <a:lnTo>
                    <a:pt x="2742" y="27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1831068" y="3236770"/>
              <a:ext cx="1629771" cy="21121"/>
            </a:xfrm>
            <a:custGeom>
              <a:rect b="b" l="l" r="r" t="t"/>
              <a:pathLst>
                <a:path extrusionOk="0" h="331" w="25541">
                  <a:moveTo>
                    <a:pt x="46" y="1"/>
                  </a:moveTo>
                  <a:lnTo>
                    <a:pt x="1" y="9"/>
                  </a:lnTo>
                  <a:lnTo>
                    <a:pt x="1" y="108"/>
                  </a:lnTo>
                  <a:lnTo>
                    <a:pt x="46" y="117"/>
                  </a:lnTo>
                  <a:lnTo>
                    <a:pt x="1403" y="161"/>
                  </a:lnTo>
                  <a:lnTo>
                    <a:pt x="2769" y="179"/>
                  </a:lnTo>
                  <a:lnTo>
                    <a:pt x="4778" y="215"/>
                  </a:lnTo>
                  <a:lnTo>
                    <a:pt x="6788" y="233"/>
                  </a:lnTo>
                  <a:lnTo>
                    <a:pt x="9342" y="259"/>
                  </a:lnTo>
                  <a:lnTo>
                    <a:pt x="11896" y="277"/>
                  </a:lnTo>
                  <a:lnTo>
                    <a:pt x="14905" y="304"/>
                  </a:lnTo>
                  <a:lnTo>
                    <a:pt x="17905" y="313"/>
                  </a:lnTo>
                  <a:lnTo>
                    <a:pt x="21263" y="331"/>
                  </a:lnTo>
                  <a:lnTo>
                    <a:pt x="24612" y="322"/>
                  </a:lnTo>
                  <a:lnTo>
                    <a:pt x="25040" y="322"/>
                  </a:lnTo>
                  <a:lnTo>
                    <a:pt x="25478" y="313"/>
                  </a:lnTo>
                  <a:lnTo>
                    <a:pt x="25505" y="313"/>
                  </a:lnTo>
                  <a:lnTo>
                    <a:pt x="25541" y="268"/>
                  </a:lnTo>
                  <a:lnTo>
                    <a:pt x="25541" y="215"/>
                  </a:lnTo>
                  <a:lnTo>
                    <a:pt x="25505" y="170"/>
                  </a:lnTo>
                  <a:lnTo>
                    <a:pt x="25478" y="170"/>
                  </a:lnTo>
                  <a:lnTo>
                    <a:pt x="22085" y="143"/>
                  </a:lnTo>
                  <a:lnTo>
                    <a:pt x="18700" y="134"/>
                  </a:lnTo>
                  <a:lnTo>
                    <a:pt x="15646" y="126"/>
                  </a:lnTo>
                  <a:lnTo>
                    <a:pt x="12583" y="117"/>
                  </a:lnTo>
                  <a:lnTo>
                    <a:pt x="9976" y="99"/>
                  </a:lnTo>
                  <a:lnTo>
                    <a:pt x="7359" y="90"/>
                  </a:lnTo>
                  <a:lnTo>
                    <a:pt x="5278" y="72"/>
                  </a:lnTo>
                  <a:lnTo>
                    <a:pt x="3198" y="54"/>
                  </a:lnTo>
                  <a:lnTo>
                    <a:pt x="1751" y="3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5986306" y="1388235"/>
              <a:ext cx="27949" cy="2935770"/>
            </a:xfrm>
            <a:custGeom>
              <a:rect b="b" l="l" r="r" t="t"/>
              <a:pathLst>
                <a:path extrusionOk="0" h="46008" w="438">
                  <a:moveTo>
                    <a:pt x="322" y="1"/>
                  </a:moveTo>
                  <a:lnTo>
                    <a:pt x="304" y="54"/>
                  </a:lnTo>
                  <a:lnTo>
                    <a:pt x="223" y="1269"/>
                  </a:lnTo>
                  <a:lnTo>
                    <a:pt x="188" y="2483"/>
                  </a:lnTo>
                  <a:lnTo>
                    <a:pt x="134" y="4412"/>
                  </a:lnTo>
                  <a:lnTo>
                    <a:pt x="98" y="6332"/>
                  </a:lnTo>
                  <a:lnTo>
                    <a:pt x="63" y="8797"/>
                  </a:lnTo>
                  <a:lnTo>
                    <a:pt x="36" y="11261"/>
                  </a:lnTo>
                  <a:lnTo>
                    <a:pt x="18" y="14065"/>
                  </a:lnTo>
                  <a:lnTo>
                    <a:pt x="9" y="16878"/>
                  </a:lnTo>
                  <a:lnTo>
                    <a:pt x="0" y="19879"/>
                  </a:lnTo>
                  <a:lnTo>
                    <a:pt x="0" y="22870"/>
                  </a:lnTo>
                  <a:lnTo>
                    <a:pt x="9" y="25853"/>
                  </a:lnTo>
                  <a:lnTo>
                    <a:pt x="18" y="28844"/>
                  </a:lnTo>
                  <a:lnTo>
                    <a:pt x="27" y="31648"/>
                  </a:lnTo>
                  <a:lnTo>
                    <a:pt x="54" y="34452"/>
                  </a:lnTo>
                  <a:lnTo>
                    <a:pt x="81" y="36908"/>
                  </a:lnTo>
                  <a:lnTo>
                    <a:pt x="107" y="39373"/>
                  </a:lnTo>
                  <a:lnTo>
                    <a:pt x="134" y="41293"/>
                  </a:lnTo>
                  <a:lnTo>
                    <a:pt x="179" y="43213"/>
                  </a:lnTo>
                  <a:lnTo>
                    <a:pt x="206" y="44409"/>
                  </a:lnTo>
                  <a:lnTo>
                    <a:pt x="268" y="45615"/>
                  </a:lnTo>
                  <a:lnTo>
                    <a:pt x="277" y="45776"/>
                  </a:lnTo>
                  <a:lnTo>
                    <a:pt x="286" y="45945"/>
                  </a:lnTo>
                  <a:lnTo>
                    <a:pt x="295" y="45972"/>
                  </a:lnTo>
                  <a:lnTo>
                    <a:pt x="340" y="46008"/>
                  </a:lnTo>
                  <a:lnTo>
                    <a:pt x="393" y="46008"/>
                  </a:lnTo>
                  <a:lnTo>
                    <a:pt x="438" y="45972"/>
                  </a:lnTo>
                  <a:lnTo>
                    <a:pt x="438" y="45945"/>
                  </a:lnTo>
                  <a:lnTo>
                    <a:pt x="384" y="44936"/>
                  </a:lnTo>
                  <a:lnTo>
                    <a:pt x="366" y="43936"/>
                  </a:lnTo>
                  <a:lnTo>
                    <a:pt x="331" y="42177"/>
                  </a:lnTo>
                  <a:lnTo>
                    <a:pt x="304" y="40418"/>
                  </a:lnTo>
                  <a:lnTo>
                    <a:pt x="268" y="38069"/>
                  </a:lnTo>
                  <a:lnTo>
                    <a:pt x="250" y="35729"/>
                  </a:lnTo>
                  <a:lnTo>
                    <a:pt x="223" y="32997"/>
                  </a:lnTo>
                  <a:lnTo>
                    <a:pt x="206" y="30255"/>
                  </a:lnTo>
                  <a:lnTo>
                    <a:pt x="188" y="27291"/>
                  </a:lnTo>
                  <a:lnTo>
                    <a:pt x="179" y="24317"/>
                  </a:lnTo>
                  <a:lnTo>
                    <a:pt x="170" y="21317"/>
                  </a:lnTo>
                  <a:lnTo>
                    <a:pt x="170" y="18316"/>
                  </a:lnTo>
                  <a:lnTo>
                    <a:pt x="170" y="15450"/>
                  </a:lnTo>
                  <a:lnTo>
                    <a:pt x="179" y="12583"/>
                  </a:lnTo>
                  <a:lnTo>
                    <a:pt x="197" y="10011"/>
                  </a:lnTo>
                  <a:lnTo>
                    <a:pt x="223" y="7448"/>
                  </a:lnTo>
                  <a:lnTo>
                    <a:pt x="250" y="5368"/>
                  </a:lnTo>
                  <a:lnTo>
                    <a:pt x="295" y="3296"/>
                  </a:lnTo>
                  <a:lnTo>
                    <a:pt x="331" y="1894"/>
                  </a:lnTo>
                  <a:lnTo>
                    <a:pt x="393" y="492"/>
                  </a:lnTo>
                  <a:lnTo>
                    <a:pt x="411" y="278"/>
                  </a:lnTo>
                  <a:lnTo>
                    <a:pt x="420" y="54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1885818" y="1585984"/>
              <a:ext cx="930541" cy="12571"/>
            </a:xfrm>
            <a:custGeom>
              <a:rect b="b" l="l" r="r" t="t"/>
              <a:pathLst>
                <a:path extrusionOk="0" h="197" w="14583">
                  <a:moveTo>
                    <a:pt x="27" y="0"/>
                  </a:moveTo>
                  <a:lnTo>
                    <a:pt x="0" y="9"/>
                  </a:lnTo>
                  <a:lnTo>
                    <a:pt x="0" y="63"/>
                  </a:lnTo>
                  <a:lnTo>
                    <a:pt x="27" y="72"/>
                  </a:lnTo>
                  <a:lnTo>
                    <a:pt x="2831" y="125"/>
                  </a:lnTo>
                  <a:lnTo>
                    <a:pt x="5635" y="143"/>
                  </a:lnTo>
                  <a:lnTo>
                    <a:pt x="8546" y="161"/>
                  </a:lnTo>
                  <a:lnTo>
                    <a:pt x="11457" y="179"/>
                  </a:lnTo>
                  <a:lnTo>
                    <a:pt x="13002" y="197"/>
                  </a:lnTo>
                  <a:lnTo>
                    <a:pt x="14547" y="197"/>
                  </a:lnTo>
                  <a:lnTo>
                    <a:pt x="14583" y="179"/>
                  </a:lnTo>
                  <a:lnTo>
                    <a:pt x="14583" y="125"/>
                  </a:lnTo>
                  <a:lnTo>
                    <a:pt x="14547" y="108"/>
                  </a:lnTo>
                  <a:lnTo>
                    <a:pt x="13181" y="63"/>
                  </a:lnTo>
                  <a:lnTo>
                    <a:pt x="11814" y="63"/>
                  </a:lnTo>
                  <a:lnTo>
                    <a:pt x="10377" y="45"/>
                  </a:lnTo>
                  <a:lnTo>
                    <a:pt x="8939" y="45"/>
                  </a:lnTo>
                  <a:lnTo>
                    <a:pt x="6028" y="36"/>
                  </a:lnTo>
                  <a:lnTo>
                    <a:pt x="3117" y="27"/>
                  </a:lnTo>
                  <a:lnTo>
                    <a:pt x="1572" y="1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2855106" y="1588282"/>
              <a:ext cx="49580" cy="10273"/>
            </a:xfrm>
            <a:custGeom>
              <a:rect b="b" l="l" r="r" t="t"/>
              <a:pathLst>
                <a:path extrusionOk="0" h="161" w="777">
                  <a:moveTo>
                    <a:pt x="223" y="0"/>
                  </a:moveTo>
                  <a:lnTo>
                    <a:pt x="45" y="18"/>
                  </a:lnTo>
                  <a:lnTo>
                    <a:pt x="0" y="36"/>
                  </a:lnTo>
                  <a:lnTo>
                    <a:pt x="0" y="116"/>
                  </a:lnTo>
                  <a:lnTo>
                    <a:pt x="45" y="134"/>
                  </a:lnTo>
                  <a:lnTo>
                    <a:pt x="223" y="152"/>
                  </a:lnTo>
                  <a:lnTo>
                    <a:pt x="393" y="161"/>
                  </a:lnTo>
                  <a:lnTo>
                    <a:pt x="438" y="152"/>
                  </a:lnTo>
                  <a:lnTo>
                    <a:pt x="527" y="152"/>
                  </a:lnTo>
                  <a:lnTo>
                    <a:pt x="580" y="143"/>
                  </a:lnTo>
                  <a:lnTo>
                    <a:pt x="661" y="143"/>
                  </a:lnTo>
                  <a:lnTo>
                    <a:pt x="750" y="125"/>
                  </a:lnTo>
                  <a:lnTo>
                    <a:pt x="777" y="107"/>
                  </a:lnTo>
                  <a:lnTo>
                    <a:pt x="777" y="54"/>
                  </a:lnTo>
                  <a:lnTo>
                    <a:pt x="750" y="36"/>
                  </a:lnTo>
                  <a:lnTo>
                    <a:pt x="661" y="18"/>
                  </a:lnTo>
                  <a:lnTo>
                    <a:pt x="580" y="9"/>
                  </a:lnTo>
                  <a:lnTo>
                    <a:pt x="527" y="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1883521" y="2894872"/>
              <a:ext cx="4276546" cy="22844"/>
            </a:xfrm>
            <a:custGeom>
              <a:rect b="b" l="l" r="r" t="t"/>
              <a:pathLst>
                <a:path extrusionOk="0" h="358" w="67020">
                  <a:moveTo>
                    <a:pt x="63" y="1"/>
                  </a:moveTo>
                  <a:lnTo>
                    <a:pt x="36" y="9"/>
                  </a:lnTo>
                  <a:lnTo>
                    <a:pt x="0" y="45"/>
                  </a:lnTo>
                  <a:lnTo>
                    <a:pt x="0" y="108"/>
                  </a:lnTo>
                  <a:lnTo>
                    <a:pt x="36" y="143"/>
                  </a:lnTo>
                  <a:lnTo>
                    <a:pt x="63" y="152"/>
                  </a:lnTo>
                  <a:lnTo>
                    <a:pt x="1679" y="197"/>
                  </a:lnTo>
                  <a:lnTo>
                    <a:pt x="3287" y="224"/>
                  </a:lnTo>
                  <a:lnTo>
                    <a:pt x="5894" y="251"/>
                  </a:lnTo>
                  <a:lnTo>
                    <a:pt x="8493" y="268"/>
                  </a:lnTo>
                  <a:lnTo>
                    <a:pt x="11859" y="295"/>
                  </a:lnTo>
                  <a:lnTo>
                    <a:pt x="15226" y="313"/>
                  </a:lnTo>
                  <a:lnTo>
                    <a:pt x="19119" y="331"/>
                  </a:lnTo>
                  <a:lnTo>
                    <a:pt x="23013" y="340"/>
                  </a:lnTo>
                  <a:lnTo>
                    <a:pt x="27183" y="349"/>
                  </a:lnTo>
                  <a:lnTo>
                    <a:pt x="31354" y="358"/>
                  </a:lnTo>
                  <a:lnTo>
                    <a:pt x="35622" y="358"/>
                  </a:lnTo>
                  <a:lnTo>
                    <a:pt x="39882" y="349"/>
                  </a:lnTo>
                  <a:lnTo>
                    <a:pt x="43981" y="349"/>
                  </a:lnTo>
                  <a:lnTo>
                    <a:pt x="48088" y="331"/>
                  </a:lnTo>
                  <a:lnTo>
                    <a:pt x="51803" y="313"/>
                  </a:lnTo>
                  <a:lnTo>
                    <a:pt x="55518" y="295"/>
                  </a:lnTo>
                  <a:lnTo>
                    <a:pt x="58608" y="268"/>
                  </a:lnTo>
                  <a:lnTo>
                    <a:pt x="61698" y="242"/>
                  </a:lnTo>
                  <a:lnTo>
                    <a:pt x="63948" y="206"/>
                  </a:lnTo>
                  <a:lnTo>
                    <a:pt x="66189" y="161"/>
                  </a:lnTo>
                  <a:lnTo>
                    <a:pt x="66582" y="152"/>
                  </a:lnTo>
                  <a:lnTo>
                    <a:pt x="66966" y="143"/>
                  </a:lnTo>
                  <a:lnTo>
                    <a:pt x="67020" y="126"/>
                  </a:lnTo>
                  <a:lnTo>
                    <a:pt x="67020" y="27"/>
                  </a:lnTo>
                  <a:lnTo>
                    <a:pt x="66966" y="18"/>
                  </a:lnTo>
                  <a:lnTo>
                    <a:pt x="64966" y="63"/>
                  </a:lnTo>
                  <a:lnTo>
                    <a:pt x="62966" y="90"/>
                  </a:lnTo>
                  <a:lnTo>
                    <a:pt x="60054" y="126"/>
                  </a:lnTo>
                  <a:lnTo>
                    <a:pt x="57152" y="143"/>
                  </a:lnTo>
                  <a:lnTo>
                    <a:pt x="53562" y="161"/>
                  </a:lnTo>
                  <a:lnTo>
                    <a:pt x="49981" y="170"/>
                  </a:lnTo>
                  <a:lnTo>
                    <a:pt x="45954" y="179"/>
                  </a:lnTo>
                  <a:lnTo>
                    <a:pt x="41927" y="188"/>
                  </a:lnTo>
                  <a:lnTo>
                    <a:pt x="37694" y="188"/>
                  </a:lnTo>
                  <a:lnTo>
                    <a:pt x="33470" y="179"/>
                  </a:lnTo>
                  <a:lnTo>
                    <a:pt x="29237" y="179"/>
                  </a:lnTo>
                  <a:lnTo>
                    <a:pt x="25013" y="170"/>
                  </a:lnTo>
                  <a:lnTo>
                    <a:pt x="21022" y="152"/>
                  </a:lnTo>
                  <a:lnTo>
                    <a:pt x="17039" y="143"/>
                  </a:lnTo>
                  <a:lnTo>
                    <a:pt x="13520" y="126"/>
                  </a:lnTo>
                  <a:lnTo>
                    <a:pt x="10011" y="99"/>
                  </a:lnTo>
                  <a:lnTo>
                    <a:pt x="7198" y="81"/>
                  </a:lnTo>
                  <a:lnTo>
                    <a:pt x="4394" y="54"/>
                  </a:lnTo>
                  <a:lnTo>
                    <a:pt x="2519" y="45"/>
                  </a:lnTo>
                  <a:lnTo>
                    <a:pt x="643" y="18"/>
                  </a:lnTo>
                  <a:lnTo>
                    <a:pt x="358" y="9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6300256" y="2884598"/>
              <a:ext cx="930605" cy="12634"/>
            </a:xfrm>
            <a:custGeom>
              <a:rect b="b" l="l" r="r" t="t"/>
              <a:pathLst>
                <a:path extrusionOk="0" h="198" w="14584">
                  <a:moveTo>
                    <a:pt x="14548" y="1"/>
                  </a:moveTo>
                  <a:lnTo>
                    <a:pt x="11744" y="28"/>
                  </a:lnTo>
                  <a:lnTo>
                    <a:pt x="8940" y="28"/>
                  </a:lnTo>
                  <a:lnTo>
                    <a:pt x="6037" y="37"/>
                  </a:lnTo>
                  <a:lnTo>
                    <a:pt x="3126" y="54"/>
                  </a:lnTo>
                  <a:lnTo>
                    <a:pt x="1581" y="54"/>
                  </a:lnTo>
                  <a:lnTo>
                    <a:pt x="36" y="108"/>
                  </a:lnTo>
                  <a:lnTo>
                    <a:pt x="1" y="126"/>
                  </a:lnTo>
                  <a:lnTo>
                    <a:pt x="1" y="179"/>
                  </a:lnTo>
                  <a:lnTo>
                    <a:pt x="36" y="188"/>
                  </a:lnTo>
                  <a:lnTo>
                    <a:pt x="1403" y="197"/>
                  </a:lnTo>
                  <a:lnTo>
                    <a:pt x="2769" y="179"/>
                  </a:lnTo>
                  <a:lnTo>
                    <a:pt x="4207" y="170"/>
                  </a:lnTo>
                  <a:lnTo>
                    <a:pt x="5644" y="162"/>
                  </a:lnTo>
                  <a:lnTo>
                    <a:pt x="8556" y="144"/>
                  </a:lnTo>
                  <a:lnTo>
                    <a:pt x="11458" y="117"/>
                  </a:lnTo>
                  <a:lnTo>
                    <a:pt x="13003" y="99"/>
                  </a:lnTo>
                  <a:lnTo>
                    <a:pt x="14548" y="72"/>
                  </a:lnTo>
                  <a:lnTo>
                    <a:pt x="14583" y="63"/>
                  </a:lnTo>
                  <a:lnTo>
                    <a:pt x="14583" y="10"/>
                  </a:lnTo>
                  <a:lnTo>
                    <a:pt x="145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6211942" y="2886896"/>
              <a:ext cx="49644" cy="10337"/>
            </a:xfrm>
            <a:custGeom>
              <a:rect b="b" l="l" r="r" t="t"/>
              <a:pathLst>
                <a:path extrusionOk="0" h="162" w="778">
                  <a:moveTo>
                    <a:pt x="251" y="1"/>
                  </a:moveTo>
                  <a:lnTo>
                    <a:pt x="197" y="9"/>
                  </a:lnTo>
                  <a:lnTo>
                    <a:pt x="108" y="18"/>
                  </a:lnTo>
                  <a:lnTo>
                    <a:pt x="27" y="36"/>
                  </a:lnTo>
                  <a:lnTo>
                    <a:pt x="0" y="45"/>
                  </a:lnTo>
                  <a:lnTo>
                    <a:pt x="0" y="108"/>
                  </a:lnTo>
                  <a:lnTo>
                    <a:pt x="27" y="126"/>
                  </a:lnTo>
                  <a:lnTo>
                    <a:pt x="108" y="134"/>
                  </a:lnTo>
                  <a:lnTo>
                    <a:pt x="197" y="143"/>
                  </a:lnTo>
                  <a:lnTo>
                    <a:pt x="242" y="152"/>
                  </a:lnTo>
                  <a:lnTo>
                    <a:pt x="331" y="152"/>
                  </a:lnTo>
                  <a:lnTo>
                    <a:pt x="376" y="161"/>
                  </a:lnTo>
                  <a:lnTo>
                    <a:pt x="554" y="152"/>
                  </a:lnTo>
                  <a:lnTo>
                    <a:pt x="733" y="134"/>
                  </a:lnTo>
                  <a:lnTo>
                    <a:pt x="777" y="117"/>
                  </a:lnTo>
                  <a:lnTo>
                    <a:pt x="777" y="36"/>
                  </a:lnTo>
                  <a:lnTo>
                    <a:pt x="733" y="18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565110" y="2355798"/>
              <a:ext cx="13209" cy="321475"/>
            </a:xfrm>
            <a:custGeom>
              <a:rect b="b" l="l" r="r" t="t"/>
              <a:pathLst>
                <a:path extrusionOk="0" h="5038" w="207">
                  <a:moveTo>
                    <a:pt x="19" y="1"/>
                  </a:moveTo>
                  <a:lnTo>
                    <a:pt x="10" y="28"/>
                  </a:lnTo>
                  <a:lnTo>
                    <a:pt x="10" y="635"/>
                  </a:lnTo>
                  <a:lnTo>
                    <a:pt x="1" y="1233"/>
                  </a:lnTo>
                  <a:lnTo>
                    <a:pt x="10" y="2457"/>
                  </a:lnTo>
                  <a:lnTo>
                    <a:pt x="28" y="3680"/>
                  </a:lnTo>
                  <a:lnTo>
                    <a:pt x="37" y="4323"/>
                  </a:lnTo>
                  <a:lnTo>
                    <a:pt x="37" y="4957"/>
                  </a:lnTo>
                  <a:lnTo>
                    <a:pt x="37" y="4993"/>
                  </a:lnTo>
                  <a:lnTo>
                    <a:pt x="90" y="5037"/>
                  </a:lnTo>
                  <a:lnTo>
                    <a:pt x="153" y="5037"/>
                  </a:lnTo>
                  <a:lnTo>
                    <a:pt x="206" y="4993"/>
                  </a:lnTo>
                  <a:lnTo>
                    <a:pt x="206" y="4957"/>
                  </a:lnTo>
                  <a:lnTo>
                    <a:pt x="197" y="3760"/>
                  </a:lnTo>
                  <a:lnTo>
                    <a:pt x="171" y="2573"/>
                  </a:lnTo>
                  <a:lnTo>
                    <a:pt x="144" y="1510"/>
                  </a:lnTo>
                  <a:lnTo>
                    <a:pt x="90" y="447"/>
                  </a:lnTo>
                  <a:lnTo>
                    <a:pt x="81" y="242"/>
                  </a:lnTo>
                  <a:lnTo>
                    <a:pt x="81" y="28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562302" y="1366028"/>
              <a:ext cx="16016" cy="951088"/>
            </a:xfrm>
            <a:custGeom>
              <a:rect b="b" l="l" r="r" t="t"/>
              <a:pathLst>
                <a:path extrusionOk="0" h="14905" w="251">
                  <a:moveTo>
                    <a:pt x="54" y="1"/>
                  </a:moveTo>
                  <a:lnTo>
                    <a:pt x="45" y="36"/>
                  </a:lnTo>
                  <a:lnTo>
                    <a:pt x="63" y="1581"/>
                  </a:lnTo>
                  <a:lnTo>
                    <a:pt x="81" y="3126"/>
                  </a:lnTo>
                  <a:lnTo>
                    <a:pt x="81" y="4537"/>
                  </a:lnTo>
                  <a:lnTo>
                    <a:pt x="63" y="5939"/>
                  </a:lnTo>
                  <a:lnTo>
                    <a:pt x="18" y="8689"/>
                  </a:lnTo>
                  <a:lnTo>
                    <a:pt x="0" y="11431"/>
                  </a:lnTo>
                  <a:lnTo>
                    <a:pt x="9" y="12252"/>
                  </a:lnTo>
                  <a:lnTo>
                    <a:pt x="27" y="13074"/>
                  </a:lnTo>
                  <a:lnTo>
                    <a:pt x="45" y="13512"/>
                  </a:lnTo>
                  <a:lnTo>
                    <a:pt x="63" y="13958"/>
                  </a:lnTo>
                  <a:lnTo>
                    <a:pt x="81" y="14413"/>
                  </a:lnTo>
                  <a:lnTo>
                    <a:pt x="116" y="14860"/>
                  </a:lnTo>
                  <a:lnTo>
                    <a:pt x="134" y="14905"/>
                  </a:lnTo>
                  <a:lnTo>
                    <a:pt x="206" y="14905"/>
                  </a:lnTo>
                  <a:lnTo>
                    <a:pt x="215" y="14860"/>
                  </a:lnTo>
                  <a:lnTo>
                    <a:pt x="215" y="14074"/>
                  </a:lnTo>
                  <a:lnTo>
                    <a:pt x="188" y="13279"/>
                  </a:lnTo>
                  <a:lnTo>
                    <a:pt x="179" y="12529"/>
                  </a:lnTo>
                  <a:lnTo>
                    <a:pt x="170" y="11779"/>
                  </a:lnTo>
                  <a:lnTo>
                    <a:pt x="170" y="10368"/>
                  </a:lnTo>
                  <a:lnTo>
                    <a:pt x="188" y="8957"/>
                  </a:lnTo>
                  <a:lnTo>
                    <a:pt x="241" y="6216"/>
                  </a:lnTo>
                  <a:lnTo>
                    <a:pt x="250" y="3465"/>
                  </a:lnTo>
                  <a:lnTo>
                    <a:pt x="241" y="2608"/>
                  </a:lnTo>
                  <a:lnTo>
                    <a:pt x="188" y="893"/>
                  </a:lnTo>
                  <a:lnTo>
                    <a:pt x="125" y="36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563961" y="4171854"/>
              <a:ext cx="13209" cy="152761"/>
            </a:xfrm>
            <a:custGeom>
              <a:rect b="b" l="l" r="r" t="t"/>
              <a:pathLst>
                <a:path extrusionOk="0" h="2394" w="207">
                  <a:moveTo>
                    <a:pt x="144" y="1"/>
                  </a:moveTo>
                  <a:lnTo>
                    <a:pt x="135" y="18"/>
                  </a:lnTo>
                  <a:lnTo>
                    <a:pt x="108" y="411"/>
                  </a:lnTo>
                  <a:lnTo>
                    <a:pt x="72" y="795"/>
                  </a:lnTo>
                  <a:lnTo>
                    <a:pt x="37" y="1420"/>
                  </a:lnTo>
                  <a:lnTo>
                    <a:pt x="10" y="2037"/>
                  </a:lnTo>
                  <a:lnTo>
                    <a:pt x="10" y="2179"/>
                  </a:lnTo>
                  <a:lnTo>
                    <a:pt x="1" y="2322"/>
                  </a:lnTo>
                  <a:lnTo>
                    <a:pt x="10" y="2358"/>
                  </a:lnTo>
                  <a:lnTo>
                    <a:pt x="55" y="2394"/>
                  </a:lnTo>
                  <a:lnTo>
                    <a:pt x="108" y="2394"/>
                  </a:lnTo>
                  <a:lnTo>
                    <a:pt x="153" y="2358"/>
                  </a:lnTo>
                  <a:lnTo>
                    <a:pt x="162" y="2322"/>
                  </a:lnTo>
                  <a:lnTo>
                    <a:pt x="171" y="1938"/>
                  </a:lnTo>
                  <a:lnTo>
                    <a:pt x="189" y="1545"/>
                  </a:lnTo>
                  <a:lnTo>
                    <a:pt x="206" y="929"/>
                  </a:lnTo>
                  <a:lnTo>
                    <a:pt x="189" y="304"/>
                  </a:lnTo>
                  <a:lnTo>
                    <a:pt x="189" y="161"/>
                  </a:lnTo>
                  <a:lnTo>
                    <a:pt x="189" y="18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0" name="Google Shape;560;p24"/>
          <p:cNvSpPr/>
          <p:nvPr/>
        </p:nvSpPr>
        <p:spPr>
          <a:xfrm flipH="1" rot="-1888385">
            <a:off x="386158" y="2594277"/>
            <a:ext cx="1161903" cy="1014364"/>
          </a:xfrm>
          <a:custGeom>
            <a:rect b="b" l="l" r="r" t="t"/>
            <a:pathLst>
              <a:path extrusionOk="0" h="40574" w="42788">
                <a:moveTo>
                  <a:pt x="42398" y="0"/>
                </a:moveTo>
                <a:cubicBezTo>
                  <a:pt x="42389" y="0"/>
                  <a:pt x="42380" y="1"/>
                  <a:pt x="42371" y="1"/>
                </a:cubicBezTo>
                <a:cubicBezTo>
                  <a:pt x="36994" y="493"/>
                  <a:pt x="31480" y="683"/>
                  <a:pt x="26162" y="1658"/>
                </a:cubicBezTo>
                <a:cubicBezTo>
                  <a:pt x="21408" y="2529"/>
                  <a:pt x="17029" y="4714"/>
                  <a:pt x="13248" y="7693"/>
                </a:cubicBezTo>
                <a:cubicBezTo>
                  <a:pt x="6465" y="13039"/>
                  <a:pt x="1" y="21657"/>
                  <a:pt x="3898" y="30652"/>
                </a:cubicBezTo>
                <a:cubicBezTo>
                  <a:pt x="4688" y="32473"/>
                  <a:pt x="6075" y="34130"/>
                  <a:pt x="8151" y="34388"/>
                </a:cubicBezTo>
                <a:cubicBezTo>
                  <a:pt x="8373" y="34415"/>
                  <a:pt x="8594" y="34428"/>
                  <a:pt x="8815" y="34428"/>
                </a:cubicBezTo>
                <a:cubicBezTo>
                  <a:pt x="10382" y="34428"/>
                  <a:pt x="11902" y="33813"/>
                  <a:pt x="13456" y="33813"/>
                </a:cubicBezTo>
                <a:cubicBezTo>
                  <a:pt x="13845" y="33813"/>
                  <a:pt x="14236" y="33852"/>
                  <a:pt x="14631" y="33948"/>
                </a:cubicBezTo>
                <a:cubicBezTo>
                  <a:pt x="13628" y="34782"/>
                  <a:pt x="12584" y="35573"/>
                  <a:pt x="11488" y="36305"/>
                </a:cubicBezTo>
                <a:cubicBezTo>
                  <a:pt x="10938" y="36672"/>
                  <a:pt x="9326" y="37264"/>
                  <a:pt x="9059" y="37870"/>
                </a:cubicBezTo>
                <a:cubicBezTo>
                  <a:pt x="8809" y="38439"/>
                  <a:pt x="9456" y="38909"/>
                  <a:pt x="9773" y="39338"/>
                </a:cubicBezTo>
                <a:cubicBezTo>
                  <a:pt x="9805" y="39381"/>
                  <a:pt x="9850" y="39410"/>
                  <a:pt x="9902" y="39422"/>
                </a:cubicBezTo>
                <a:cubicBezTo>
                  <a:pt x="9942" y="39496"/>
                  <a:pt x="10012" y="39550"/>
                  <a:pt x="10091" y="39550"/>
                </a:cubicBezTo>
                <a:cubicBezTo>
                  <a:pt x="10133" y="39550"/>
                  <a:pt x="10177" y="39535"/>
                  <a:pt x="10222" y="39500"/>
                </a:cubicBezTo>
                <a:cubicBezTo>
                  <a:pt x="12140" y="38012"/>
                  <a:pt x="13930" y="36364"/>
                  <a:pt x="15572" y="34573"/>
                </a:cubicBezTo>
                <a:cubicBezTo>
                  <a:pt x="16225" y="35166"/>
                  <a:pt x="16005" y="37330"/>
                  <a:pt x="16300" y="38032"/>
                </a:cubicBezTo>
                <a:cubicBezTo>
                  <a:pt x="16591" y="38719"/>
                  <a:pt x="17120" y="39293"/>
                  <a:pt x="17727" y="39715"/>
                </a:cubicBezTo>
                <a:cubicBezTo>
                  <a:pt x="18585" y="40314"/>
                  <a:pt x="19561" y="40574"/>
                  <a:pt x="20556" y="40574"/>
                </a:cubicBezTo>
                <a:cubicBezTo>
                  <a:pt x="21168" y="40574"/>
                  <a:pt x="21787" y="40476"/>
                  <a:pt x="22391" y="40298"/>
                </a:cubicBezTo>
                <a:cubicBezTo>
                  <a:pt x="26675" y="39042"/>
                  <a:pt x="30867" y="34964"/>
                  <a:pt x="33197" y="31296"/>
                </a:cubicBezTo>
                <a:cubicBezTo>
                  <a:pt x="36039" y="26821"/>
                  <a:pt x="36098" y="21629"/>
                  <a:pt x="36188" y="16504"/>
                </a:cubicBezTo>
                <a:cubicBezTo>
                  <a:pt x="36290" y="10659"/>
                  <a:pt x="36908" y="3814"/>
                  <a:pt x="42539" y="566"/>
                </a:cubicBezTo>
                <a:cubicBezTo>
                  <a:pt x="42788" y="423"/>
                  <a:pt x="42683" y="0"/>
                  <a:pt x="4239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24"/>
          <p:cNvGrpSpPr/>
          <p:nvPr/>
        </p:nvGrpSpPr>
        <p:grpSpPr>
          <a:xfrm>
            <a:off x="1752300" y="1302950"/>
            <a:ext cx="1422300" cy="1565025"/>
            <a:chOff x="1752300" y="1302950"/>
            <a:chExt cx="1422300" cy="1565025"/>
          </a:xfrm>
        </p:grpSpPr>
        <p:sp>
          <p:nvSpPr>
            <p:cNvPr id="562" name="Google Shape;562;p24"/>
            <p:cNvSpPr txBox="1"/>
            <p:nvPr/>
          </p:nvSpPr>
          <p:spPr>
            <a:xfrm>
              <a:off x="1752300" y="1302950"/>
              <a:ext cx="142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dk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Monday</a:t>
              </a:r>
              <a:endParaRPr sz="1800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3" name="Google Shape;563;p24"/>
            <p:cNvSpPr txBox="1"/>
            <p:nvPr/>
          </p:nvSpPr>
          <p:spPr>
            <a:xfrm>
              <a:off x="1845450" y="1769473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Mercury is the closest planet to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4" name="Google Shape;564;p24"/>
            <p:cNvSpPr txBox="1"/>
            <p:nvPr/>
          </p:nvSpPr>
          <p:spPr>
            <a:xfrm>
              <a:off x="1820100" y="2421575"/>
              <a:ext cx="128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09:00 - 15:00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65" name="Google Shape;565;p24"/>
          <p:cNvGrpSpPr/>
          <p:nvPr/>
        </p:nvGrpSpPr>
        <p:grpSpPr>
          <a:xfrm>
            <a:off x="3166300" y="1302950"/>
            <a:ext cx="1422300" cy="1565025"/>
            <a:chOff x="3166300" y="1302950"/>
            <a:chExt cx="1422300" cy="1565025"/>
          </a:xfrm>
        </p:grpSpPr>
        <p:sp>
          <p:nvSpPr>
            <p:cNvPr id="566" name="Google Shape;566;p24"/>
            <p:cNvSpPr txBox="1"/>
            <p:nvPr/>
          </p:nvSpPr>
          <p:spPr>
            <a:xfrm>
              <a:off x="3166300" y="1302950"/>
              <a:ext cx="142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Tuesday</a:t>
              </a:r>
              <a:endParaRPr sz="1800">
                <a:solidFill>
                  <a:schemeClr val="l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67" name="Google Shape;567;p24"/>
            <p:cNvSpPr txBox="1"/>
            <p:nvPr/>
          </p:nvSpPr>
          <p:spPr>
            <a:xfrm>
              <a:off x="3259446" y="1769448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Venus is the second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8" name="Google Shape;568;p24"/>
            <p:cNvSpPr txBox="1"/>
            <p:nvPr/>
          </p:nvSpPr>
          <p:spPr>
            <a:xfrm>
              <a:off x="3234100" y="2421575"/>
              <a:ext cx="128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:00 - 14:00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69" name="Google Shape;569;p24"/>
          <p:cNvGrpSpPr/>
          <p:nvPr/>
        </p:nvGrpSpPr>
        <p:grpSpPr>
          <a:xfrm>
            <a:off x="5994300" y="1302950"/>
            <a:ext cx="1422300" cy="1565025"/>
            <a:chOff x="5994300" y="1302950"/>
            <a:chExt cx="1422300" cy="1565025"/>
          </a:xfrm>
        </p:grpSpPr>
        <p:sp>
          <p:nvSpPr>
            <p:cNvPr id="570" name="Google Shape;570;p24"/>
            <p:cNvSpPr txBox="1"/>
            <p:nvPr/>
          </p:nvSpPr>
          <p:spPr>
            <a:xfrm>
              <a:off x="5994300" y="1302950"/>
              <a:ext cx="142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Thursday</a:t>
              </a:r>
              <a:endParaRPr sz="180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1" name="Google Shape;571;p24"/>
            <p:cNvSpPr txBox="1"/>
            <p:nvPr/>
          </p:nvSpPr>
          <p:spPr>
            <a:xfrm>
              <a:off x="6087438" y="1769473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It is a ringed planet and a gas giant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2" name="Google Shape;572;p24"/>
            <p:cNvSpPr txBox="1"/>
            <p:nvPr/>
          </p:nvSpPr>
          <p:spPr>
            <a:xfrm>
              <a:off x="6062100" y="2421575"/>
              <a:ext cx="128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</a:t>
              </a: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73" name="Google Shape;573;p24"/>
          <p:cNvGrpSpPr/>
          <p:nvPr/>
        </p:nvGrpSpPr>
        <p:grpSpPr>
          <a:xfrm>
            <a:off x="4580300" y="1302950"/>
            <a:ext cx="1422300" cy="1565025"/>
            <a:chOff x="4580300" y="1302950"/>
            <a:chExt cx="1422300" cy="1565025"/>
          </a:xfrm>
        </p:grpSpPr>
        <p:sp>
          <p:nvSpPr>
            <p:cNvPr id="574" name="Google Shape;574;p24"/>
            <p:cNvSpPr txBox="1"/>
            <p:nvPr/>
          </p:nvSpPr>
          <p:spPr>
            <a:xfrm>
              <a:off x="4580300" y="1302950"/>
              <a:ext cx="142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Wednesday</a:t>
              </a:r>
              <a:endParaRPr sz="1800">
                <a:solidFill>
                  <a:schemeClr val="accen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5" name="Google Shape;575;p24"/>
            <p:cNvSpPr txBox="1"/>
            <p:nvPr/>
          </p:nvSpPr>
          <p:spPr>
            <a:xfrm>
              <a:off x="4673442" y="1769473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Jupiter is the biggest planet of them all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6" name="Google Shape;576;p24"/>
            <p:cNvSpPr txBox="1"/>
            <p:nvPr/>
          </p:nvSpPr>
          <p:spPr>
            <a:xfrm>
              <a:off x="4635425" y="2421575"/>
              <a:ext cx="128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09:00 - 16:00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77" name="Google Shape;577;p24"/>
          <p:cNvGrpSpPr/>
          <p:nvPr/>
        </p:nvGrpSpPr>
        <p:grpSpPr>
          <a:xfrm>
            <a:off x="1752300" y="2916075"/>
            <a:ext cx="1422300" cy="1559250"/>
            <a:chOff x="1752300" y="2916075"/>
            <a:chExt cx="1422300" cy="1559250"/>
          </a:xfrm>
        </p:grpSpPr>
        <p:sp>
          <p:nvSpPr>
            <p:cNvPr id="578" name="Google Shape;578;p24"/>
            <p:cNvSpPr txBox="1"/>
            <p:nvPr/>
          </p:nvSpPr>
          <p:spPr>
            <a:xfrm>
              <a:off x="1752300" y="2916075"/>
              <a:ext cx="142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Friday</a:t>
              </a:r>
              <a:endParaRPr sz="180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79" name="Google Shape;579;p24"/>
            <p:cNvSpPr txBox="1"/>
            <p:nvPr/>
          </p:nvSpPr>
          <p:spPr>
            <a:xfrm>
              <a:off x="1845450" y="3388000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Uranus is seventh planet from the Sun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0" name="Google Shape;580;p24"/>
            <p:cNvSpPr txBox="1"/>
            <p:nvPr/>
          </p:nvSpPr>
          <p:spPr>
            <a:xfrm>
              <a:off x="1820100" y="4028925"/>
              <a:ext cx="128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</a:t>
              </a: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81" name="Google Shape;581;p24"/>
          <p:cNvGrpSpPr/>
          <p:nvPr/>
        </p:nvGrpSpPr>
        <p:grpSpPr>
          <a:xfrm>
            <a:off x="3166300" y="2916075"/>
            <a:ext cx="1422300" cy="1559250"/>
            <a:chOff x="3166300" y="2916075"/>
            <a:chExt cx="1422300" cy="1559250"/>
          </a:xfrm>
        </p:grpSpPr>
        <p:sp>
          <p:nvSpPr>
            <p:cNvPr id="582" name="Google Shape;582;p24"/>
            <p:cNvSpPr txBox="1"/>
            <p:nvPr/>
          </p:nvSpPr>
          <p:spPr>
            <a:xfrm>
              <a:off x="3166300" y="2916075"/>
              <a:ext cx="142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4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Saturday</a:t>
              </a:r>
              <a:endParaRPr sz="1800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3" name="Google Shape;583;p24"/>
            <p:cNvSpPr txBox="1"/>
            <p:nvPr/>
          </p:nvSpPr>
          <p:spPr>
            <a:xfrm>
              <a:off x="3259446" y="3387975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Pluto is now considered a dwarf planet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4" name="Google Shape;584;p24"/>
            <p:cNvSpPr txBox="1"/>
            <p:nvPr/>
          </p:nvSpPr>
          <p:spPr>
            <a:xfrm>
              <a:off x="3234100" y="4028925"/>
              <a:ext cx="128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11</a:t>
              </a: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:00 - 13:00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85" name="Google Shape;585;p24"/>
          <p:cNvGrpSpPr/>
          <p:nvPr/>
        </p:nvGrpSpPr>
        <p:grpSpPr>
          <a:xfrm>
            <a:off x="5994300" y="2916075"/>
            <a:ext cx="1422300" cy="1559250"/>
            <a:chOff x="5994300" y="2916075"/>
            <a:chExt cx="1422300" cy="1559250"/>
          </a:xfrm>
        </p:grpSpPr>
        <p:sp>
          <p:nvSpPr>
            <p:cNvPr id="586" name="Google Shape;586;p24"/>
            <p:cNvSpPr txBox="1"/>
            <p:nvPr/>
          </p:nvSpPr>
          <p:spPr>
            <a:xfrm>
              <a:off x="5994300" y="2916075"/>
              <a:ext cx="142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Notes</a:t>
              </a:r>
              <a:endParaRPr sz="180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87" name="Google Shape;587;p24"/>
            <p:cNvSpPr txBox="1"/>
            <p:nvPr/>
          </p:nvSpPr>
          <p:spPr>
            <a:xfrm>
              <a:off x="6087438" y="3388000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Earth is the third planet from the Sun 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8" name="Google Shape;588;p24"/>
            <p:cNvSpPr txBox="1"/>
            <p:nvPr/>
          </p:nvSpPr>
          <p:spPr>
            <a:xfrm>
              <a:off x="6062100" y="4028925"/>
              <a:ext cx="128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09:00 - 14:00</a:t>
              </a: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589" name="Google Shape;589;p24"/>
          <p:cNvGrpSpPr/>
          <p:nvPr/>
        </p:nvGrpSpPr>
        <p:grpSpPr>
          <a:xfrm>
            <a:off x="4580300" y="2916075"/>
            <a:ext cx="1422300" cy="1559250"/>
            <a:chOff x="4580300" y="2916075"/>
            <a:chExt cx="1422300" cy="1559250"/>
          </a:xfrm>
        </p:grpSpPr>
        <p:sp>
          <p:nvSpPr>
            <p:cNvPr id="590" name="Google Shape;590;p24"/>
            <p:cNvSpPr txBox="1"/>
            <p:nvPr/>
          </p:nvSpPr>
          <p:spPr>
            <a:xfrm>
              <a:off x="4580300" y="2916075"/>
              <a:ext cx="1422300" cy="3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Sunday</a:t>
              </a:r>
              <a:endParaRPr sz="180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91" name="Google Shape;591;p24"/>
            <p:cNvSpPr txBox="1"/>
            <p:nvPr/>
          </p:nvSpPr>
          <p:spPr>
            <a:xfrm>
              <a:off x="4673442" y="3388000"/>
              <a:ext cx="1236000" cy="71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Despite being red, Mars is a cold place</a:t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2" name="Google Shape;592;p24"/>
            <p:cNvSpPr txBox="1"/>
            <p:nvPr/>
          </p:nvSpPr>
          <p:spPr>
            <a:xfrm>
              <a:off x="4635425" y="4028925"/>
              <a:ext cx="12867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12</a:t>
              </a:r>
              <a:r>
                <a:rPr b="1" lang="en" sz="1700">
                  <a:solidFill>
                    <a:schemeClr val="accent6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:00 - 15:00</a:t>
              </a:r>
              <a:endParaRPr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5"/>
          <p:cNvSpPr txBox="1"/>
          <p:nvPr>
            <p:ph type="title"/>
          </p:nvPr>
        </p:nvSpPr>
        <p:spPr>
          <a:xfrm>
            <a:off x="457200" y="41040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Schedules</a:t>
            </a:r>
            <a:r>
              <a:rPr lang="en"/>
              <a:t> Infographics</a:t>
            </a:r>
            <a:endParaRPr sz="2400"/>
          </a:p>
        </p:txBody>
      </p:sp>
      <p:sp>
        <p:nvSpPr>
          <p:cNvPr id="598" name="Google Shape;598;p25"/>
          <p:cNvSpPr/>
          <p:nvPr/>
        </p:nvSpPr>
        <p:spPr>
          <a:xfrm>
            <a:off x="761950" y="2505075"/>
            <a:ext cx="2082000" cy="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5"/>
          <p:cNvSpPr txBox="1"/>
          <p:nvPr/>
        </p:nvSpPr>
        <p:spPr>
          <a:xfrm>
            <a:off x="1622825" y="2605125"/>
            <a:ext cx="122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Monday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00" name="Google Shape;600;p25"/>
          <p:cNvSpPr txBox="1"/>
          <p:nvPr/>
        </p:nvSpPr>
        <p:spPr>
          <a:xfrm>
            <a:off x="761950" y="2605125"/>
            <a:ext cx="86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08</a:t>
            </a: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2864450" y="2505075"/>
            <a:ext cx="533400" cy="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25"/>
          <p:cNvSpPr/>
          <p:nvPr/>
        </p:nvSpPr>
        <p:spPr>
          <a:xfrm>
            <a:off x="3418250" y="25050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5"/>
          <p:cNvSpPr/>
          <p:nvPr/>
        </p:nvSpPr>
        <p:spPr>
          <a:xfrm>
            <a:off x="3972050" y="2505075"/>
            <a:ext cx="533400" cy="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5"/>
          <p:cNvSpPr/>
          <p:nvPr/>
        </p:nvSpPr>
        <p:spPr>
          <a:xfrm>
            <a:off x="4525850" y="25050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5"/>
          <p:cNvSpPr/>
          <p:nvPr/>
        </p:nvSpPr>
        <p:spPr>
          <a:xfrm>
            <a:off x="5079650" y="25050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5"/>
          <p:cNvSpPr/>
          <p:nvPr/>
        </p:nvSpPr>
        <p:spPr>
          <a:xfrm>
            <a:off x="5633450" y="25050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5"/>
          <p:cNvSpPr/>
          <p:nvPr/>
        </p:nvSpPr>
        <p:spPr>
          <a:xfrm>
            <a:off x="6187250" y="2505075"/>
            <a:ext cx="533400" cy="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5"/>
          <p:cNvSpPr/>
          <p:nvPr/>
        </p:nvSpPr>
        <p:spPr>
          <a:xfrm>
            <a:off x="6741050" y="2505075"/>
            <a:ext cx="533400" cy="428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5"/>
          <p:cNvSpPr/>
          <p:nvPr/>
        </p:nvSpPr>
        <p:spPr>
          <a:xfrm>
            <a:off x="7294850" y="25050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p25"/>
          <p:cNvSpPr/>
          <p:nvPr/>
        </p:nvSpPr>
        <p:spPr>
          <a:xfrm>
            <a:off x="7848650" y="25050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5"/>
          <p:cNvSpPr/>
          <p:nvPr/>
        </p:nvSpPr>
        <p:spPr>
          <a:xfrm>
            <a:off x="761950" y="2954650"/>
            <a:ext cx="2082000" cy="4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5"/>
          <p:cNvSpPr txBox="1"/>
          <p:nvPr/>
        </p:nvSpPr>
        <p:spPr>
          <a:xfrm>
            <a:off x="1622825" y="3054700"/>
            <a:ext cx="122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Tuesday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13" name="Google Shape;613;p25"/>
          <p:cNvSpPr txBox="1"/>
          <p:nvPr/>
        </p:nvSpPr>
        <p:spPr>
          <a:xfrm>
            <a:off x="761950" y="3054700"/>
            <a:ext cx="86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09</a:t>
            </a: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h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14" name="Google Shape;614;p25"/>
          <p:cNvSpPr/>
          <p:nvPr/>
        </p:nvSpPr>
        <p:spPr>
          <a:xfrm>
            <a:off x="2864450" y="295465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3418250" y="295465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5"/>
          <p:cNvSpPr/>
          <p:nvPr/>
        </p:nvSpPr>
        <p:spPr>
          <a:xfrm>
            <a:off x="3972050" y="295465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5"/>
          <p:cNvSpPr/>
          <p:nvPr/>
        </p:nvSpPr>
        <p:spPr>
          <a:xfrm>
            <a:off x="4525850" y="2954650"/>
            <a:ext cx="533400" cy="4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5"/>
          <p:cNvSpPr/>
          <p:nvPr/>
        </p:nvSpPr>
        <p:spPr>
          <a:xfrm>
            <a:off x="5079650" y="295465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5"/>
          <p:cNvSpPr/>
          <p:nvPr/>
        </p:nvSpPr>
        <p:spPr>
          <a:xfrm>
            <a:off x="5633450" y="2954650"/>
            <a:ext cx="533400" cy="4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5"/>
          <p:cNvSpPr/>
          <p:nvPr/>
        </p:nvSpPr>
        <p:spPr>
          <a:xfrm>
            <a:off x="6187250" y="295465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5"/>
          <p:cNvSpPr/>
          <p:nvPr/>
        </p:nvSpPr>
        <p:spPr>
          <a:xfrm>
            <a:off x="6741050" y="295465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5"/>
          <p:cNvSpPr/>
          <p:nvPr/>
        </p:nvSpPr>
        <p:spPr>
          <a:xfrm>
            <a:off x="7294850" y="2954650"/>
            <a:ext cx="533400" cy="4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5"/>
          <p:cNvSpPr/>
          <p:nvPr/>
        </p:nvSpPr>
        <p:spPr>
          <a:xfrm>
            <a:off x="7848650" y="2954650"/>
            <a:ext cx="533400" cy="42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5"/>
          <p:cNvSpPr/>
          <p:nvPr/>
        </p:nvSpPr>
        <p:spPr>
          <a:xfrm>
            <a:off x="761950" y="3404225"/>
            <a:ext cx="2082000" cy="4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5"/>
          <p:cNvSpPr txBox="1"/>
          <p:nvPr/>
        </p:nvSpPr>
        <p:spPr>
          <a:xfrm>
            <a:off x="1622825" y="3504275"/>
            <a:ext cx="122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Wednesday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26" name="Google Shape;626;p25"/>
          <p:cNvSpPr txBox="1"/>
          <p:nvPr/>
        </p:nvSpPr>
        <p:spPr>
          <a:xfrm>
            <a:off x="761950" y="3504275"/>
            <a:ext cx="86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10h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27" name="Google Shape;627;p25"/>
          <p:cNvSpPr/>
          <p:nvPr/>
        </p:nvSpPr>
        <p:spPr>
          <a:xfrm>
            <a:off x="2864450" y="340422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5"/>
          <p:cNvSpPr/>
          <p:nvPr/>
        </p:nvSpPr>
        <p:spPr>
          <a:xfrm>
            <a:off x="3418250" y="3404225"/>
            <a:ext cx="533400" cy="4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5"/>
          <p:cNvSpPr/>
          <p:nvPr/>
        </p:nvSpPr>
        <p:spPr>
          <a:xfrm>
            <a:off x="3972050" y="3404225"/>
            <a:ext cx="533400" cy="4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25"/>
          <p:cNvSpPr/>
          <p:nvPr/>
        </p:nvSpPr>
        <p:spPr>
          <a:xfrm>
            <a:off x="4525850" y="340422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25"/>
          <p:cNvSpPr/>
          <p:nvPr/>
        </p:nvSpPr>
        <p:spPr>
          <a:xfrm>
            <a:off x="5079650" y="3404225"/>
            <a:ext cx="533400" cy="4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5633450" y="340422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25"/>
          <p:cNvSpPr/>
          <p:nvPr/>
        </p:nvSpPr>
        <p:spPr>
          <a:xfrm>
            <a:off x="6187250" y="340422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5"/>
          <p:cNvSpPr/>
          <p:nvPr/>
        </p:nvSpPr>
        <p:spPr>
          <a:xfrm>
            <a:off x="6741050" y="3404225"/>
            <a:ext cx="533400" cy="42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25"/>
          <p:cNvSpPr/>
          <p:nvPr/>
        </p:nvSpPr>
        <p:spPr>
          <a:xfrm>
            <a:off x="7294850" y="340422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25"/>
          <p:cNvSpPr/>
          <p:nvPr/>
        </p:nvSpPr>
        <p:spPr>
          <a:xfrm>
            <a:off x="7848650" y="340422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25"/>
          <p:cNvSpPr/>
          <p:nvPr/>
        </p:nvSpPr>
        <p:spPr>
          <a:xfrm>
            <a:off x="761950" y="3853800"/>
            <a:ext cx="2082000" cy="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5"/>
          <p:cNvSpPr txBox="1"/>
          <p:nvPr/>
        </p:nvSpPr>
        <p:spPr>
          <a:xfrm>
            <a:off x="1622825" y="3953850"/>
            <a:ext cx="122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Thursday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9" name="Google Shape;639;p25"/>
          <p:cNvSpPr txBox="1"/>
          <p:nvPr/>
        </p:nvSpPr>
        <p:spPr>
          <a:xfrm>
            <a:off x="761950" y="3953850"/>
            <a:ext cx="86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11h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40" name="Google Shape;640;p25"/>
          <p:cNvSpPr/>
          <p:nvPr/>
        </p:nvSpPr>
        <p:spPr>
          <a:xfrm>
            <a:off x="2864450" y="3853800"/>
            <a:ext cx="533400" cy="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5"/>
          <p:cNvSpPr/>
          <p:nvPr/>
        </p:nvSpPr>
        <p:spPr>
          <a:xfrm>
            <a:off x="3418250" y="3853800"/>
            <a:ext cx="533400" cy="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5"/>
          <p:cNvSpPr/>
          <p:nvPr/>
        </p:nvSpPr>
        <p:spPr>
          <a:xfrm>
            <a:off x="3972050" y="385380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5"/>
          <p:cNvSpPr/>
          <p:nvPr/>
        </p:nvSpPr>
        <p:spPr>
          <a:xfrm>
            <a:off x="4525850" y="3853800"/>
            <a:ext cx="533400" cy="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25"/>
          <p:cNvSpPr/>
          <p:nvPr/>
        </p:nvSpPr>
        <p:spPr>
          <a:xfrm>
            <a:off x="5079650" y="385380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25"/>
          <p:cNvSpPr/>
          <p:nvPr/>
        </p:nvSpPr>
        <p:spPr>
          <a:xfrm>
            <a:off x="5633450" y="385380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25"/>
          <p:cNvSpPr/>
          <p:nvPr/>
        </p:nvSpPr>
        <p:spPr>
          <a:xfrm>
            <a:off x="6187250" y="3853800"/>
            <a:ext cx="533400" cy="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5"/>
          <p:cNvSpPr/>
          <p:nvPr/>
        </p:nvSpPr>
        <p:spPr>
          <a:xfrm>
            <a:off x="6741050" y="385380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5"/>
          <p:cNvSpPr/>
          <p:nvPr/>
        </p:nvSpPr>
        <p:spPr>
          <a:xfrm>
            <a:off x="7294850" y="3853800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5"/>
          <p:cNvSpPr/>
          <p:nvPr/>
        </p:nvSpPr>
        <p:spPr>
          <a:xfrm>
            <a:off x="7848650" y="3853800"/>
            <a:ext cx="533400" cy="428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5"/>
          <p:cNvSpPr/>
          <p:nvPr/>
        </p:nvSpPr>
        <p:spPr>
          <a:xfrm>
            <a:off x="761950" y="4303375"/>
            <a:ext cx="2082000" cy="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5"/>
          <p:cNvSpPr txBox="1"/>
          <p:nvPr/>
        </p:nvSpPr>
        <p:spPr>
          <a:xfrm>
            <a:off x="1622825" y="4403425"/>
            <a:ext cx="1221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Friday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52" name="Google Shape;652;p25"/>
          <p:cNvSpPr txBox="1"/>
          <p:nvPr/>
        </p:nvSpPr>
        <p:spPr>
          <a:xfrm>
            <a:off x="761950" y="4403425"/>
            <a:ext cx="861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12h</a:t>
            </a:r>
            <a:endParaRPr b="1" sz="1800">
              <a:solidFill>
                <a:srgbClr val="FFFFFF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53" name="Google Shape;653;p25"/>
          <p:cNvSpPr/>
          <p:nvPr/>
        </p:nvSpPr>
        <p:spPr>
          <a:xfrm>
            <a:off x="2864450" y="4303375"/>
            <a:ext cx="533400" cy="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25"/>
          <p:cNvSpPr/>
          <p:nvPr/>
        </p:nvSpPr>
        <p:spPr>
          <a:xfrm>
            <a:off x="3418250" y="43033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25"/>
          <p:cNvSpPr/>
          <p:nvPr/>
        </p:nvSpPr>
        <p:spPr>
          <a:xfrm>
            <a:off x="3972050" y="4303375"/>
            <a:ext cx="533400" cy="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5"/>
          <p:cNvSpPr/>
          <p:nvPr/>
        </p:nvSpPr>
        <p:spPr>
          <a:xfrm>
            <a:off x="4525850" y="43033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5"/>
          <p:cNvSpPr/>
          <p:nvPr/>
        </p:nvSpPr>
        <p:spPr>
          <a:xfrm>
            <a:off x="5079650" y="43033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5"/>
          <p:cNvSpPr/>
          <p:nvPr/>
        </p:nvSpPr>
        <p:spPr>
          <a:xfrm>
            <a:off x="5633450" y="4303375"/>
            <a:ext cx="533400" cy="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5"/>
          <p:cNvSpPr/>
          <p:nvPr/>
        </p:nvSpPr>
        <p:spPr>
          <a:xfrm>
            <a:off x="6187250" y="43033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5"/>
          <p:cNvSpPr/>
          <p:nvPr/>
        </p:nvSpPr>
        <p:spPr>
          <a:xfrm>
            <a:off x="6741050" y="43033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5"/>
          <p:cNvSpPr/>
          <p:nvPr/>
        </p:nvSpPr>
        <p:spPr>
          <a:xfrm>
            <a:off x="7294850" y="4303375"/>
            <a:ext cx="533400" cy="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5"/>
          <p:cNvSpPr/>
          <p:nvPr/>
        </p:nvSpPr>
        <p:spPr>
          <a:xfrm>
            <a:off x="7848650" y="4303375"/>
            <a:ext cx="533400" cy="4287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3" name="Google Shape;663;p25"/>
          <p:cNvGrpSpPr/>
          <p:nvPr/>
        </p:nvGrpSpPr>
        <p:grpSpPr>
          <a:xfrm>
            <a:off x="2864850" y="1104900"/>
            <a:ext cx="5516900" cy="1383300"/>
            <a:chOff x="2864850" y="1104900"/>
            <a:chExt cx="5516900" cy="1383300"/>
          </a:xfrm>
        </p:grpSpPr>
        <p:sp>
          <p:nvSpPr>
            <p:cNvPr id="664" name="Google Shape;664;p25"/>
            <p:cNvSpPr txBox="1"/>
            <p:nvPr/>
          </p:nvSpPr>
          <p:spPr>
            <a:xfrm flipH="1" rot="-5400000">
              <a:off x="24396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History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Google Shape;665;p25"/>
            <p:cNvSpPr txBox="1"/>
            <p:nvPr/>
          </p:nvSpPr>
          <p:spPr>
            <a:xfrm flipH="1" rot="-5400000">
              <a:off x="29933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Maths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6" name="Google Shape;666;p25"/>
            <p:cNvSpPr txBox="1"/>
            <p:nvPr/>
          </p:nvSpPr>
          <p:spPr>
            <a:xfrm flipH="1" rot="-5400000">
              <a:off x="35471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Physics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7" name="Google Shape;667;p25"/>
            <p:cNvSpPr txBox="1"/>
            <p:nvPr/>
          </p:nvSpPr>
          <p:spPr>
            <a:xfrm flipH="1" rot="-5400000">
              <a:off x="41009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Idioms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8" name="Google Shape;668;p25"/>
            <p:cNvSpPr txBox="1"/>
            <p:nvPr/>
          </p:nvSpPr>
          <p:spPr>
            <a:xfrm flipH="1" rot="-5400000">
              <a:off x="63161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Geography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25"/>
            <p:cNvSpPr txBox="1"/>
            <p:nvPr/>
          </p:nvSpPr>
          <p:spPr>
            <a:xfrm flipH="1" rot="-5400000">
              <a:off x="52085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Art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25"/>
            <p:cNvSpPr txBox="1"/>
            <p:nvPr/>
          </p:nvSpPr>
          <p:spPr>
            <a:xfrm flipH="1" rot="-5400000">
              <a:off x="74237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Social Studies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1" name="Google Shape;671;p25"/>
            <p:cNvSpPr txBox="1"/>
            <p:nvPr/>
          </p:nvSpPr>
          <p:spPr>
            <a:xfrm flipH="1" rot="-5400000">
              <a:off x="46547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English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2" name="Google Shape;672;p25"/>
            <p:cNvSpPr txBox="1"/>
            <p:nvPr/>
          </p:nvSpPr>
          <p:spPr>
            <a:xfrm flipH="1" rot="-5400000">
              <a:off x="57623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Music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3" name="Google Shape;673;p25"/>
            <p:cNvSpPr txBox="1"/>
            <p:nvPr/>
          </p:nvSpPr>
          <p:spPr>
            <a:xfrm flipH="1" rot="-5400000">
              <a:off x="6869900" y="1530150"/>
              <a:ext cx="1383300" cy="532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Science</a:t>
              </a:r>
              <a:endPara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E2A47"/>
      </a:dk1>
      <a:lt1>
        <a:srgbClr val="FFFFFF"/>
      </a:lt1>
      <a:dk2>
        <a:srgbClr val="595959"/>
      </a:dk2>
      <a:lt2>
        <a:srgbClr val="657E93"/>
      </a:lt2>
      <a:accent1>
        <a:srgbClr val="F3F6F7"/>
      </a:accent1>
      <a:accent2>
        <a:srgbClr val="CBD2D7"/>
      </a:accent2>
      <a:accent3>
        <a:srgbClr val="9BABB9"/>
      </a:accent3>
      <a:accent4>
        <a:srgbClr val="7E8D9D"/>
      </a:accent4>
      <a:accent5>
        <a:srgbClr val="637689"/>
      </a:accent5>
      <a:accent6>
        <a:srgbClr val="445D73"/>
      </a:accent6>
      <a:hlink>
        <a:srgbClr val="0E2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Weekly Schedules Infographics by Slidesgo">
  <a:themeElements>
    <a:clrScheme name="Simple Light">
      <a:dk1>
        <a:srgbClr val="000000"/>
      </a:dk1>
      <a:lt1>
        <a:srgbClr val="FFFFFF"/>
      </a:lt1>
      <a:dk2>
        <a:srgbClr val="36AADA"/>
      </a:dk2>
      <a:lt2>
        <a:srgbClr val="FD953C"/>
      </a:lt2>
      <a:accent1>
        <a:srgbClr val="CC5473"/>
      </a:accent1>
      <a:accent2>
        <a:srgbClr val="7FCE62"/>
      </a:accent2>
      <a:accent3>
        <a:srgbClr val="8379DA"/>
      </a:accent3>
      <a:accent4>
        <a:srgbClr val="F86554"/>
      </a:accent4>
      <a:accent5>
        <a:srgbClr val="E2C648"/>
      </a:accent5>
      <a:accent6>
        <a:srgbClr val="213768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